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32.xml"/>
  <Override ContentType="application/vnd.openxmlformats-officedocument.presentationml.notesSlide+xml" PartName="/ppt/notesSlides/notesSlide3.xml"/>
  <Override ContentType="application/vnd.openxmlformats-officedocument.presentationml.notesSlide+xml" PartName="/ppt/notesSlides/notesSlide33.xml"/>
  <Override ContentType="application/vnd.openxmlformats-officedocument.presentationml.notesSlide+xml" PartName="/ppt/notesSlides/notesSlide41.xml"/>
  <Override ContentType="application/vnd.openxmlformats-officedocument.presentationml.notesSlide+xml" PartName="/ppt/notesSlides/notesSlide15.xml"/>
  <Override ContentType="application/vnd.openxmlformats-officedocument.presentationml.notesSlide+xml" PartName="/ppt/notesSlides/notesSlide24.xml"/>
  <Override ContentType="application/vnd.openxmlformats-officedocument.presentationml.notesSlide+xml" PartName="/ppt/notesSlides/notesSlide50.xml"/>
  <Override ContentType="application/vnd.openxmlformats-officedocument.presentationml.notesSlide+xml" PartName="/ppt/notesSlides/notesSlide17.xml"/>
  <Override ContentType="application/vnd.openxmlformats-officedocument.presentationml.notesSlide+xml" PartName="/ppt/notesSlides/notesSlide42.xml"/>
  <Override ContentType="application/vnd.openxmlformats-officedocument.presentationml.notesSlide+xml" PartName="/ppt/notesSlides/notesSlide16.xml"/>
  <Override ContentType="application/vnd.openxmlformats-officedocument.presentationml.notesSlide+xml" PartName="/ppt/notesSlides/notesSlide34.xml"/>
  <Override ContentType="application/vnd.openxmlformats-officedocument.presentationml.notesSlide+xml" PartName="/ppt/notesSlides/notesSlide51.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43.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0.xml"/>
  <Override ContentType="application/vnd.openxmlformats-officedocument.presentationml.notesSlide+xml" PartName="/ppt/notesSlides/notesSlide26.xml"/>
  <Override ContentType="application/vnd.openxmlformats-officedocument.presentationml.notesSlide+xml" PartName="/ppt/notesSlides/notesSlide39.xml"/>
  <Override ContentType="application/vnd.openxmlformats-officedocument.presentationml.notesSlide+xml" PartName="/ppt/notesSlides/notesSlide31.xml"/>
  <Override ContentType="application/vnd.openxmlformats-officedocument.presentationml.notesSlide+xml" PartName="/ppt/notesSlides/notesSlide44.xml"/>
  <Override ContentType="application/vnd.openxmlformats-officedocument.presentationml.notesSlide+xml" PartName="/ppt/notesSlides/notesSlide27.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37.xml"/>
  <Override ContentType="application/vnd.openxmlformats-officedocument.presentationml.notesSlide+xml" PartName="/ppt/notesSlides/notesSlide29.xml"/>
  <Override ContentType="application/vnd.openxmlformats-officedocument.presentationml.notesSlide+xml" PartName="/ppt/notesSlides/notesSlide54.xml"/>
  <Override ContentType="application/vnd.openxmlformats-officedocument.presentationml.notesSlide+xml" PartName="/ppt/notesSlides/notesSlide45.xml"/>
  <Override ContentType="application/vnd.openxmlformats-officedocument.presentationml.notesSlide+xml" PartName="/ppt/notesSlides/notesSlide46.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11.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47.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38.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48.xml"/>
  <Override ContentType="application/vnd.openxmlformats-officedocument.presentationml.notesSlide+xml" PartName="/ppt/notesSlides/notesSlide22.xml"/>
  <Override ContentType="application/vnd.openxmlformats-officedocument.presentationml.notesSlide+xml" PartName="/ppt/notesSlides/notesSlide52.xml"/>
  <Override ContentType="application/vnd.openxmlformats-officedocument.presentationml.notesSlide+xml" PartName="/ppt/notesSlides/notesSlide7.xml"/>
  <Override ContentType="application/vnd.openxmlformats-officedocument.presentationml.notesSlide+xml" PartName="/ppt/notesSlides/notesSlide35.xml"/>
  <Override ContentType="application/vnd.openxmlformats-officedocument.presentationml.notesSlide+xml" PartName="/ppt/notesSlides/notesSlide5.xml"/>
  <Override ContentType="application/vnd.openxmlformats-officedocument.presentationml.notesSlide+xml" PartName="/ppt/notesSlides/notesSlide36.xml"/>
  <Override ContentType="application/vnd.openxmlformats-officedocument.presentationml.notesSlide+xml" PartName="/ppt/notesSlides/notesSlide49.xml"/>
  <Override ContentType="application/vnd.openxmlformats-officedocument.presentationml.notesSlide+xml" PartName="/ppt/notesSlides/notesSlide19.xml"/>
  <Override ContentType="application/vnd.openxmlformats-officedocument.presentationml.notesSlide+xml" PartName="/ppt/notesSlides/notesSlide53.xml"/>
  <Override ContentType="application/vnd.openxmlformats-officedocument.presentationml.notesSlide+xml" PartName="/ppt/notesSlides/notesSlide40.xml"/>
  <Override ContentType="application/vnd.openxmlformats-officedocument.presentationml.notesSlide+xml" PartName="/ppt/notesSlides/notesSlide23.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37.xml"/>
  <Override ContentType="application/vnd.openxmlformats-officedocument.presentationml.slideLayout+xml" PartName="/ppt/slideLayouts/slideLayout62.xml"/>
  <Override ContentType="application/vnd.openxmlformats-officedocument.presentationml.slideLayout+xml" PartName="/ppt/slideLayouts/slideLayout54.xml"/>
  <Override ContentType="application/vnd.openxmlformats-officedocument.presentationml.slideLayout+xml" PartName="/ppt/slideLayouts/slideLayout11.xml"/>
  <Override ContentType="application/vnd.openxmlformats-officedocument.presentationml.slideLayout+xml" PartName="/ppt/slideLayouts/slideLayout29.xml"/>
  <Override ContentType="application/vnd.openxmlformats-officedocument.presentationml.slideLayout+xml" PartName="/ppt/slideLayouts/slideLayout46.xml"/>
  <Override ContentType="application/vnd.openxmlformats-officedocument.presentationml.slideLayout+xml" PartName="/ppt/slideLayouts/slideLayout70.xml"/>
  <Override ContentType="application/vnd.openxmlformats-officedocument.presentationml.slideLayout+xml" PartName="/ppt/slideLayouts/slideLayout20.xml"/>
  <Override ContentType="application/vnd.openxmlformats-officedocument.presentationml.slideLayout+xml" PartName="/ppt/slideLayouts/slideLayout55.xml"/>
  <Override ContentType="application/vnd.openxmlformats-officedocument.presentationml.slideLayout+xml" PartName="/ppt/slideLayouts/slideLayout61.xml"/>
  <Override ContentType="application/vnd.openxmlformats-officedocument.presentationml.slideLayout+xml" PartName="/ppt/slideLayouts/slideLayout38.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52.xml"/>
  <Override ContentType="application/vnd.openxmlformats-officedocument.presentationml.slideLayout+xml" PartName="/ppt/slideLayouts/slideLayout64.xml"/>
  <Override ContentType="application/vnd.openxmlformats-officedocument.presentationml.slideLayout+xml" PartName="/ppt/slideLayouts/slideLayout21.xml"/>
  <Override ContentType="application/vnd.openxmlformats-officedocument.presentationml.slideLayout+xml" PartName="/ppt/slideLayouts/slideLayout60.xml"/>
  <Override ContentType="application/vnd.openxmlformats-officedocument.presentationml.slideLayout+xml" PartName="/ppt/slideLayouts/slideLayout47.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65.xml"/>
  <Override ContentType="application/vnd.openxmlformats-officedocument.presentationml.slideLayout+xml" PartName="/ppt/slideLayouts/slideLayout22.xml"/>
  <Override ContentType="application/vnd.openxmlformats-officedocument.presentationml.slideLayout+xml" PartName="/ppt/slideLayouts/slideLayout35.xml"/>
  <Override ContentType="application/vnd.openxmlformats-officedocument.presentationml.slideLayout+xml" PartName="/ppt/slideLayouts/slideLayout48.xml"/>
  <Override ContentType="application/vnd.openxmlformats-officedocument.presentationml.slideLayout+xml" PartName="/ppt/slideLayouts/slideLayout72.xml"/>
  <Override ContentType="application/vnd.openxmlformats-officedocument.presentationml.slideLayout+xml" PartName="/ppt/slideLayouts/slideLayout49.xml"/>
  <Override ContentType="application/vnd.openxmlformats-officedocument.presentationml.slideLayout+xml" PartName="/ppt/slideLayouts/slideLayout19.xml"/>
  <Override ContentType="application/vnd.openxmlformats-officedocument.presentationml.slideLayout+xml" PartName="/ppt/slideLayouts/slideLayout36.xml"/>
  <Override ContentType="application/vnd.openxmlformats-officedocument.presentationml.slideLayout+xml" PartName="/ppt/slideLayouts/slideLayout4.xml"/>
  <Override ContentType="application/vnd.openxmlformats-officedocument.presentationml.slideLayout+xml" PartName="/ppt/slideLayouts/slideLayout66.xml"/>
  <Override ContentType="application/vnd.openxmlformats-officedocument.presentationml.slideLayout+xml" PartName="/ppt/slideLayouts/slideLayout53.xml"/>
  <Override ContentType="application/vnd.openxmlformats-officedocument.presentationml.slideLayout+xml" PartName="/ppt/slideLayouts/slideLayout10.xml"/>
  <Override ContentType="application/vnd.openxmlformats-officedocument.presentationml.slideLayout+xml" PartName="/ppt/slideLayouts/slideLayout71.xml"/>
  <Override ContentType="application/vnd.openxmlformats-officedocument.presentationml.slideLayout+xml" PartName="/ppt/slideLayouts/slideLayout41.xml"/>
  <Override ContentType="application/vnd.openxmlformats-officedocument.presentationml.slideLayout+xml" PartName="/ppt/slideLayouts/slideLayout23.xml"/>
  <Override ContentType="application/vnd.openxmlformats-officedocument.presentationml.slideLayout+xml" PartName="/ppt/slideLayouts/slideLayout24.xml"/>
  <Override ContentType="application/vnd.openxmlformats-officedocument.presentationml.slideLayout+xml" PartName="/ppt/slideLayouts/slideLayout67.xml"/>
  <Override ContentType="application/vnd.openxmlformats-officedocument.presentationml.slideLayout+xml" PartName="/ppt/slideLayouts/slideLayout7.xml"/>
  <Override ContentType="application/vnd.openxmlformats-officedocument.presentationml.slideLayout+xml" PartName="/ppt/slideLayouts/slideLayout40.xml"/>
  <Override ContentType="application/vnd.openxmlformats-officedocument.presentationml.slideLayout+xml" PartName="/ppt/slideLayouts/slideLayout16.xml"/>
  <Override ContentType="application/vnd.openxmlformats-officedocument.presentationml.slideLayout+xml" PartName="/ppt/slideLayouts/slideLayout59.xml"/>
  <Override ContentType="application/vnd.openxmlformats-officedocument.presentationml.slideLayout+xml" PartName="/ppt/slideLayouts/slideLayout33.xml"/>
  <Override ContentType="application/vnd.openxmlformats-officedocument.presentationml.slideLayout+xml" PartName="/ppt/slideLayouts/slideLayout25.xml"/>
  <Override ContentType="application/vnd.openxmlformats-officedocument.presentationml.slideLayout+xml" PartName="/ppt/slideLayouts/slideLayout17.xml"/>
  <Override ContentType="application/vnd.openxmlformats-officedocument.presentationml.slideLayout+xml" PartName="/ppt/slideLayouts/slideLayout42.xml"/>
  <Override ContentType="application/vnd.openxmlformats-officedocument.presentationml.slideLayout+xml" PartName="/ppt/slideLayouts/slideLayout68.xml"/>
  <Override ContentType="application/vnd.openxmlformats-officedocument.presentationml.slideLayout+xml" PartName="/ppt/slideLayouts/slideLayout34.xml"/>
  <Override ContentType="application/vnd.openxmlformats-officedocument.presentationml.slideLayout+xml" PartName="/ppt/slideLayouts/slideLayout6.xml"/>
  <Override ContentType="application/vnd.openxmlformats-officedocument.presentationml.slideLayout+xml" PartName="/ppt/slideLayouts/slideLayout30.xml"/>
  <Override ContentType="application/vnd.openxmlformats-officedocument.presentationml.slideLayout+xml" PartName="/ppt/slideLayouts/slideLayout73.xml"/>
  <Override ContentType="application/vnd.openxmlformats-officedocument.presentationml.slideLayout+xml" PartName="/ppt/slideLayouts/slideLayout56.xml"/>
  <Override ContentType="application/vnd.openxmlformats-officedocument.presentationml.slideLayout+xml" PartName="/ppt/slideLayouts/slideLayout43.xml"/>
  <Override ContentType="application/vnd.openxmlformats-officedocument.presentationml.slideLayout+xml" PartName="/ppt/slideLayouts/slideLayout26.xml"/>
  <Override ContentType="application/vnd.openxmlformats-officedocument.presentationml.slideLayout+xml" PartName="/ppt/slideLayouts/slideLayout51.xml"/>
  <Override ContentType="application/vnd.openxmlformats-officedocument.presentationml.slideLayout+xml" PartName="/ppt/slideLayouts/slideLayout69.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39.xml"/>
  <Override ContentType="application/vnd.openxmlformats-officedocument.presentationml.slideLayout+xml" PartName="/ppt/slideLayouts/slideLayout57.xml"/>
  <Override ContentType="application/vnd.openxmlformats-officedocument.presentationml.slideLayout+xml" PartName="/ppt/slideLayouts/slideLayout9.xml"/>
  <Override ContentType="application/vnd.openxmlformats-officedocument.presentationml.slideLayout+xml" PartName="/ppt/slideLayouts/slideLayout31.xml"/>
  <Override ContentType="application/vnd.openxmlformats-officedocument.presentationml.slideLayout+xml" PartName="/ppt/slideLayouts/slideLayout50.xml"/>
  <Override ContentType="application/vnd.openxmlformats-officedocument.presentationml.slideLayout+xml" PartName="/ppt/slideLayouts/slideLayout44.xml"/>
  <Override ContentType="application/vnd.openxmlformats-officedocument.presentationml.slideLayout+xml" PartName="/ppt/slideLayouts/slideLayout14.xml"/>
  <Override ContentType="application/vnd.openxmlformats-officedocument.presentationml.slideLayout+xml" PartName="/ppt/slideLayouts/slideLayout63.xml"/>
  <Override ContentType="application/vnd.openxmlformats-officedocument.presentationml.slideLayout+xml" PartName="/ppt/slideLayouts/slideLayout28.xml"/>
  <Override ContentType="application/vnd.openxmlformats-officedocument.presentationml.slideLayout+xml" PartName="/ppt/slideLayouts/slideLayout27.xml"/>
  <Override ContentType="application/vnd.openxmlformats-officedocument.presentationml.slideLayout+xml" PartName="/ppt/slideLayouts/slideLayout58.xml"/>
  <Override ContentType="application/vnd.openxmlformats-officedocument.presentationml.slideLayout+xml" PartName="/ppt/slideLayouts/slideLayout15.xml"/>
  <Override ContentType="application/vnd.openxmlformats-officedocument.presentationml.slideLayout+xml" PartName="/ppt/slideLayouts/slideLayout8.xml"/>
  <Override ContentType="application/vnd.openxmlformats-officedocument.presentationml.slideLayout+xml" PartName="/ppt/slideLayouts/slideLayout45.xml"/>
  <Override ContentType="application/vnd.openxmlformats-officedocument.presentationml.slideLayout+xml" PartName="/ppt/slideLayouts/slideLayout32.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43.xml"/>
  <Override ContentType="application/vnd.openxmlformats-officedocument.presentationml.slide+xml" PartName="/ppt/slides/slide35.xml"/>
  <Override ContentType="application/vnd.openxmlformats-officedocument.presentationml.slide+xml" PartName="/ppt/slides/slide52.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5.xml"/>
  <Override ContentType="application/vnd.openxmlformats-officedocument.presentationml.slide+xml" PartName="/ppt/slides/slide17.xml"/>
  <Override ContentType="application/vnd.openxmlformats-officedocument.presentationml.slide+xml" PartName="/ppt/slides/slide42.xml"/>
  <Override ContentType="application/vnd.openxmlformats-officedocument.presentationml.slide+xml" PartName="/ppt/slides/slide25.xml"/>
  <Override ContentType="application/vnd.openxmlformats-officedocument.presentationml.slide+xml" PartName="/ppt/slides/slide50.xml"/>
  <Override ContentType="application/vnd.openxmlformats-officedocument.presentationml.slide+xml" PartName="/ppt/slides/slide34.xml"/>
  <Override ContentType="application/vnd.openxmlformats-officedocument.presentationml.slide+xml" PartName="/ppt/slides/slide33.xml"/>
  <Override ContentType="application/vnd.openxmlformats-officedocument.presentationml.slide+xml" PartName="/ppt/slides/slide51.xml"/>
  <Override ContentType="application/vnd.openxmlformats-officedocument.presentationml.slide+xml" PartName="/ppt/slides/slide16.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37.xml"/>
  <Override ContentType="application/vnd.openxmlformats-officedocument.presentationml.slide+xml" PartName="/ppt/slides/slide41.xml"/>
  <Override ContentType="application/vnd.openxmlformats-officedocument.presentationml.slide+xml" PartName="/ppt/slides/slide7.xml"/>
  <Override ContentType="application/vnd.openxmlformats-officedocument.presentationml.slide+xml" PartName="/ppt/slides/slide54.xml"/>
  <Override ContentType="application/vnd.openxmlformats-officedocument.presentationml.slide+xml" PartName="/ppt/slides/slide36.xml"/>
  <Override ContentType="application/vnd.openxmlformats-officedocument.presentationml.slide+xml" PartName="/ppt/slides/slide23.xml"/>
  <Override ContentType="application/vnd.openxmlformats-officedocument.presentationml.slide+xml" PartName="/ppt/slides/slide49.xml"/>
  <Override ContentType="application/vnd.openxmlformats-officedocument.presentationml.slide+xml" PartName="/ppt/slides/slide10.xml"/>
  <Override ContentType="application/vnd.openxmlformats-officedocument.presentationml.slide+xml" PartName="/ppt/slides/slide6.xml"/>
  <Override ContentType="application/vnd.openxmlformats-officedocument.presentationml.slide+xml" PartName="/ppt/slides/slide53.xml"/>
  <Override ContentType="application/vnd.openxmlformats-officedocument.presentationml.slide+xml" PartName="/ppt/slides/slide40.xml"/>
  <Override ContentType="application/vnd.openxmlformats-officedocument.presentationml.slide+xml" PartName="/ppt/slides/slide48.xml"/>
  <Override ContentType="application/vnd.openxmlformats-officedocument.presentationml.slide+xml" PartName="/ppt/slides/slide30.xml"/>
  <Override ContentType="application/vnd.openxmlformats-officedocument.presentationml.slide+xml" PartName="/ppt/slides/slide22.xml"/>
  <Override ContentType="application/vnd.openxmlformats-officedocument.presentationml.slide+xml" PartName="/ppt/slides/slide39.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12.xml"/>
  <Override ContentType="application/vnd.openxmlformats-officedocument.presentationml.slide+xml" PartName="/ppt/slides/slide47.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38.xml"/>
  <Override ContentType="application/vnd.openxmlformats-officedocument.presentationml.slide+xml" PartName="/ppt/slides/slide46.xml"/>
  <Override ContentType="application/vnd.openxmlformats-officedocument.presentationml.slide+xml" PartName="/ppt/slides/slide8.xml"/>
  <Override ContentType="application/vnd.openxmlformats-officedocument.presentationml.slide+xml" PartName="/ppt/slides/slide29.xml"/>
  <Override ContentType="application/vnd.openxmlformats-officedocument.presentationml.slide+xml" PartName="/ppt/slides/slide32.xml"/>
  <Override ContentType="application/vnd.openxmlformats-officedocument.presentationml.slide+xml" PartName="/ppt/slides/slide1.xml"/>
  <Override ContentType="application/vnd.openxmlformats-officedocument.presentationml.slide+xml" PartName="/ppt/slides/slide45.xml"/>
  <Override ContentType="application/vnd.openxmlformats-officedocument.presentationml.slide+xml" PartName="/ppt/slides/slide28.xml"/>
  <Override ContentType="application/vnd.openxmlformats-officedocument.presentationml.slide+xml" PartName="/ppt/slides/slide15.xml"/>
  <Override ContentType="application/vnd.openxmlformats-officedocument.presentationml.slide+xml" PartName="/ppt/slides/slide31.xml"/>
  <Override ContentType="application/vnd.openxmlformats-officedocument.presentationml.slide+xml" PartName="/ppt/slides/slide27.xml"/>
  <Override ContentType="application/vnd.openxmlformats-officedocument.presentationml.slide+xml" PartName="/ppt/slides/slide2.xml"/>
  <Override ContentType="application/vnd.openxmlformats-officedocument.presentationml.slide+xml" PartName="/ppt/slides/slide44.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package/2006/relationships/metadata/core-properties" Target="docProps/core.xml"/><Relationship Id="rId2"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48"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 id="277" r:id="rId27"/>
    <p:sldId id="278" r:id="rId28"/>
    <p:sldId id="279" r:id="rId29"/>
    <p:sldId id="280" r:id="rId30"/>
    <p:sldId id="281" r:id="rId31"/>
    <p:sldId id="282" r:id="rId32"/>
    <p:sldId id="283" r:id="rId33"/>
    <p:sldId id="284" r:id="rId34"/>
    <p:sldId id="285" r:id="rId35"/>
    <p:sldId id="286" r:id="rId36"/>
    <p:sldId id="287" r:id="rId37"/>
    <p:sldId id="288" r:id="rId38"/>
    <p:sldId id="289" r:id="rId39"/>
    <p:sldId id="290" r:id="rId40"/>
    <p:sldId id="291" r:id="rId41"/>
    <p:sldId id="292" r:id="rId42"/>
    <p:sldId id="293" r:id="rId43"/>
    <p:sldId id="294" r:id="rId44"/>
    <p:sldId id="295" r:id="rId45"/>
    <p:sldId id="296" r:id="rId46"/>
    <p:sldId id="297" r:id="rId47"/>
    <p:sldId id="298" r:id="rId48"/>
    <p:sldId id="299" r:id="rId49"/>
    <p:sldId id="300" r:id="rId50"/>
    <p:sldId id="301" r:id="rId51"/>
    <p:sldId id="302" r:id="rId52"/>
    <p:sldId id="303" r:id="rId53"/>
    <p:sldId id="304" r:id="rId54"/>
    <p:sldId id="305" r:id="rId55"/>
    <p:sldId id="306" r:id="rId56"/>
    <p:sldId id="307" r:id="rId57"/>
    <p:sldId id="308" r:id="rId58"/>
    <p:sldId id="309" r:id="rId59"/>
  </p:sldIdLst>
  <p:sldSz cy="6858000" cx="12192000"/>
  <p:notesSz cx="6858000" cy="9144000"/>
  <p:embeddedFontLst>
    <p:embeddedFont>
      <p:font typeface="Roboto"/>
      <p:regular r:id="rId60"/>
      <p:bold r:id="rId61"/>
      <p:italic r:id="rId62"/>
      <p:boldItalic r:id="rId63"/>
    </p:embeddedFont>
    <p:embeddedFont>
      <p:font typeface="Montserrat"/>
      <p:regular r:id="rId64"/>
      <p:bold r:id="rId65"/>
      <p:italic r:id="rId66"/>
      <p:boldItalic r:id="rId67"/>
    </p:embeddedFont>
    <p:embeddedFont>
      <p:font typeface="Lato"/>
      <p:regular r:id="rId68"/>
      <p:bold r:id="rId69"/>
      <p:italic r:id="rId70"/>
      <p:boldItalic r:id="rId71"/>
    </p:embeddedFont>
    <p:embeddedFont>
      <p:font typeface="Montserrat Medium"/>
      <p:regular r:id="rId72"/>
      <p:bold r:id="rId73"/>
      <p:italic r:id="rId74"/>
      <p:boldItalic r:id="rId75"/>
    </p:embeddedFont>
    <p:embeddedFont>
      <p:font typeface="Montserrat Light"/>
      <p:regular r:id="rId76"/>
      <p:bold r:id="rId77"/>
      <p:italic r:id="rId78"/>
      <p:boldItalic r:id="rId79"/>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http://customooxmlschemas.google.com/">
      <go:slidesCustomData xmlns:go="http://customooxmlschemas.google.com/" r:id="rId80" roundtripDataSignature="AMtx7miSMLVwgq/z75jVfcMfDKYwt4ySPw=="/>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19B0FD7A-FCC0-44F3-934F-C7097D20DEF6}">
  <a:tblStyle styleId="{19B0FD7A-FCC0-44F3-934F-C7097D20DEF6}" styleName="Table_0">
    <a:wholeTbl>
      <a:tcTxStyle b="off" i="off">
        <a:font>
          <a:latin typeface="Calibri"/>
          <a:ea typeface="Calibri"/>
          <a:cs typeface="Calibri"/>
        </a:font>
        <a:schemeClr val="dk1"/>
      </a:tcTxStyle>
      <a:tcStyle>
        <a:tcBdr>
          <a:left>
            <a:ln cap="flat" cmpd="sng" w="12700">
              <a:solidFill>
                <a:schemeClr val="lt1"/>
              </a:solidFill>
              <a:prstDash val="solid"/>
              <a:round/>
              <a:headEnd len="sm" w="sm" type="none"/>
              <a:tailEnd len="sm" w="sm" type="none"/>
            </a:ln>
          </a:left>
          <a:right>
            <a:ln cap="flat" cmpd="sng" w="12700">
              <a:solidFill>
                <a:schemeClr val="lt1"/>
              </a:solidFill>
              <a:prstDash val="solid"/>
              <a:round/>
              <a:headEnd len="sm" w="sm" type="none"/>
              <a:tailEnd len="sm" w="sm" type="none"/>
            </a:ln>
          </a:right>
          <a:top>
            <a:ln cap="flat" cmpd="sng" w="12700">
              <a:solidFill>
                <a:schemeClr val="lt1"/>
              </a:solidFill>
              <a:prstDash val="solid"/>
              <a:round/>
              <a:headEnd len="sm" w="sm" type="none"/>
              <a:tailEnd len="sm" w="sm" type="none"/>
            </a:ln>
          </a:top>
          <a:bottom>
            <a:ln cap="flat" cmpd="sng" w="12700">
              <a:solidFill>
                <a:schemeClr val="lt1"/>
              </a:solidFill>
              <a:prstDash val="solid"/>
              <a:round/>
              <a:headEnd len="sm" w="sm" type="none"/>
              <a:tailEnd len="sm" w="sm" type="none"/>
            </a:ln>
          </a:bottom>
          <a:insideH>
            <a:ln cap="flat" cmpd="sng" w="12700">
              <a:solidFill>
                <a:schemeClr val="lt1"/>
              </a:solidFill>
              <a:prstDash val="solid"/>
              <a:round/>
              <a:headEnd len="sm" w="sm" type="none"/>
              <a:tailEnd len="sm" w="sm" type="none"/>
            </a:ln>
          </a:insideH>
          <a:insideV>
            <a:ln cap="flat" cmpd="sng" w="12700">
              <a:solidFill>
                <a:schemeClr val="lt1"/>
              </a:solidFill>
              <a:prstDash val="solid"/>
              <a:round/>
              <a:headEnd len="sm" w="sm" type="none"/>
              <a:tailEnd len="sm" w="sm" type="none"/>
            </a:ln>
          </a:insideV>
        </a:tcBdr>
        <a:fill>
          <a:solidFill>
            <a:srgbClr val="E6EAEA"/>
          </a:solidFill>
        </a:fill>
      </a:tcStyle>
    </a:wholeTbl>
    <a:band1H>
      <a:tcTxStyle/>
      <a:tcStyle>
        <a:fill>
          <a:solidFill>
            <a:srgbClr val="CAD3D4"/>
          </a:solidFill>
        </a:fill>
      </a:tcStyle>
    </a:band1H>
    <a:band2H>
      <a:tcTxStyle/>
    </a:band2H>
    <a:band1V>
      <a:tcTxStyle/>
      <a:tcStyle>
        <a:fill>
          <a:solidFill>
            <a:srgbClr val="CAD3D4"/>
          </a:solidFill>
        </a:fill>
      </a:tcStyle>
    </a:band1V>
    <a:band2V>
      <a:tcTxStyle/>
    </a:band2V>
    <a:lastCol>
      <a:tcTxStyle b="on" i="off">
        <a:font>
          <a:latin typeface="Calibri"/>
          <a:ea typeface="Calibri"/>
          <a:cs typeface="Calibri"/>
        </a:font>
        <a:schemeClr val="lt1"/>
      </a:tcTxStyle>
      <a:tcStyle>
        <a:fill>
          <a:solidFill>
            <a:schemeClr val="accent1"/>
          </a:solidFill>
        </a:fill>
      </a:tcStyle>
    </a:lastCol>
    <a:firstCol>
      <a:tcTxStyle b="on" i="off">
        <a:font>
          <a:latin typeface="Calibri"/>
          <a:ea typeface="Calibri"/>
          <a:cs typeface="Calibri"/>
        </a:font>
        <a:schemeClr val="lt1"/>
      </a:tcTxStyle>
      <a:tcStyle>
        <a:fill>
          <a:solidFill>
            <a:schemeClr val="accent1"/>
          </a:solidFill>
        </a:fill>
      </a:tcStyle>
    </a:firstCol>
    <a:lastRow>
      <a:tcTxStyle b="on" i="off">
        <a:font>
          <a:latin typeface="Calibri"/>
          <a:ea typeface="Calibri"/>
          <a:cs typeface="Calibri"/>
        </a:font>
        <a:schemeClr val="lt1"/>
      </a:tcTxStyle>
      <a:tcStyle>
        <a:tcBdr>
          <a:top>
            <a:ln cap="flat" cmpd="sng" w="38100">
              <a:solidFill>
                <a:schemeClr val="lt1"/>
              </a:solidFill>
              <a:prstDash val="solid"/>
              <a:round/>
              <a:headEnd len="sm" w="sm" type="none"/>
              <a:tailEnd len="sm" w="sm" type="none"/>
            </a:ln>
          </a:top>
        </a:tcBdr>
        <a:fill>
          <a:solidFill>
            <a:schemeClr val="accent1"/>
          </a:solidFill>
        </a:fill>
      </a:tcStyle>
    </a:lastRow>
    <a:seCell>
      <a:tcTxStyle/>
    </a:seCell>
    <a:swCell>
      <a:tcTxStyle/>
    </a:swCell>
    <a:firstRow>
      <a:tcTxStyle b="on" i="off">
        <a:font>
          <a:latin typeface="Calibri"/>
          <a:ea typeface="Calibri"/>
          <a:cs typeface="Calibri"/>
        </a:font>
        <a:schemeClr val="lt1"/>
      </a:tcTxStyle>
      <a:tcStyle>
        <a:tcBdr>
          <a:bottom>
            <a:ln cap="flat" cmpd="sng" w="38100">
              <a:solidFill>
                <a:schemeClr val="lt1"/>
              </a:solidFill>
              <a:prstDash val="solid"/>
              <a:round/>
              <a:headEnd len="sm" w="sm" type="none"/>
              <a:tailEnd len="sm" w="sm" type="none"/>
            </a:ln>
          </a:bottom>
        </a:tcBdr>
        <a:fill>
          <a:solidFill>
            <a:schemeClr val="accent1"/>
          </a:solidFill>
        </a:fill>
      </a:tcStyle>
    </a:firstRow>
    <a:neCell>
      <a:tcTxStyle/>
    </a:neCell>
    <a:nwCell>
      <a:tcTxStyle/>
    </a:nwCell>
  </a:tblStyle>
</a:tblStyleLst>
</file>

<file path=ppt/_rels/presentation.xml.rels><?xml version="1.0" encoding="UTF-8" standalone="yes"?><Relationships xmlns="http://schemas.openxmlformats.org/package/2006/relationships"><Relationship Id="rId40" Type="http://schemas.openxmlformats.org/officeDocument/2006/relationships/slide" Target="slides/slide35.xml"/><Relationship Id="rId42" Type="http://schemas.openxmlformats.org/officeDocument/2006/relationships/slide" Target="slides/slide37.xml"/><Relationship Id="rId41" Type="http://schemas.openxmlformats.org/officeDocument/2006/relationships/slide" Target="slides/slide36.xml"/><Relationship Id="rId44" Type="http://schemas.openxmlformats.org/officeDocument/2006/relationships/slide" Target="slides/slide39.xml"/><Relationship Id="rId43" Type="http://schemas.openxmlformats.org/officeDocument/2006/relationships/slide" Target="slides/slide38.xml"/><Relationship Id="rId46" Type="http://schemas.openxmlformats.org/officeDocument/2006/relationships/slide" Target="slides/slide41.xml"/><Relationship Id="rId45" Type="http://schemas.openxmlformats.org/officeDocument/2006/relationships/slide" Target="slides/slide40.xml"/><Relationship Id="rId80" Type="http://customschemas.google.com/relationships/presentationmetadata" Target="metadata"/><Relationship Id="rId1" Type="http://schemas.openxmlformats.org/officeDocument/2006/relationships/theme" Target="theme/theme1.xml"/><Relationship Id="rId2" Type="http://schemas.openxmlformats.org/officeDocument/2006/relationships/presProps" Target="presProps.xml"/><Relationship Id="rId3"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4.xml"/><Relationship Id="rId48" Type="http://schemas.openxmlformats.org/officeDocument/2006/relationships/slide" Target="slides/slide43.xml"/><Relationship Id="rId47" Type="http://schemas.openxmlformats.org/officeDocument/2006/relationships/slide" Target="slides/slide42.xml"/><Relationship Id="rId49" Type="http://schemas.openxmlformats.org/officeDocument/2006/relationships/slide" Target="slides/slide44.xml"/><Relationship Id="rId5" Type="http://schemas.openxmlformats.org/officeDocument/2006/relationships/notesMaster" Target="notesMasters/notesMaster1.xml"/><Relationship Id="rId6" Type="http://schemas.openxmlformats.org/officeDocument/2006/relationships/slide" Target="slides/slide1.xml"/><Relationship Id="rId7" Type="http://schemas.openxmlformats.org/officeDocument/2006/relationships/slide" Target="slides/slide2.xml"/><Relationship Id="rId8" Type="http://schemas.openxmlformats.org/officeDocument/2006/relationships/slide" Target="slides/slide3.xml"/><Relationship Id="rId73" Type="http://schemas.openxmlformats.org/officeDocument/2006/relationships/font" Target="fonts/MontserratMedium-bold.fntdata"/><Relationship Id="rId72" Type="http://schemas.openxmlformats.org/officeDocument/2006/relationships/font" Target="fonts/MontserratMedium-regular.fntdata"/><Relationship Id="rId31" Type="http://schemas.openxmlformats.org/officeDocument/2006/relationships/slide" Target="slides/slide26.xml"/><Relationship Id="rId75" Type="http://schemas.openxmlformats.org/officeDocument/2006/relationships/font" Target="fonts/MontserratMedium-boldItalic.fntdata"/><Relationship Id="rId30" Type="http://schemas.openxmlformats.org/officeDocument/2006/relationships/slide" Target="slides/slide25.xml"/><Relationship Id="rId74" Type="http://schemas.openxmlformats.org/officeDocument/2006/relationships/font" Target="fonts/MontserratMedium-italic.fntdata"/><Relationship Id="rId33" Type="http://schemas.openxmlformats.org/officeDocument/2006/relationships/slide" Target="slides/slide28.xml"/><Relationship Id="rId77" Type="http://schemas.openxmlformats.org/officeDocument/2006/relationships/font" Target="fonts/MontserratLight-bold.fntdata"/><Relationship Id="rId32" Type="http://schemas.openxmlformats.org/officeDocument/2006/relationships/slide" Target="slides/slide27.xml"/><Relationship Id="rId76" Type="http://schemas.openxmlformats.org/officeDocument/2006/relationships/font" Target="fonts/MontserratLight-regular.fntdata"/><Relationship Id="rId35" Type="http://schemas.openxmlformats.org/officeDocument/2006/relationships/slide" Target="slides/slide30.xml"/><Relationship Id="rId79" Type="http://schemas.openxmlformats.org/officeDocument/2006/relationships/font" Target="fonts/MontserratLight-boldItalic.fntdata"/><Relationship Id="rId34" Type="http://schemas.openxmlformats.org/officeDocument/2006/relationships/slide" Target="slides/slide29.xml"/><Relationship Id="rId78" Type="http://schemas.openxmlformats.org/officeDocument/2006/relationships/font" Target="fonts/MontserratLight-italic.fntdata"/><Relationship Id="rId71" Type="http://schemas.openxmlformats.org/officeDocument/2006/relationships/font" Target="fonts/Lato-boldItalic.fntdata"/><Relationship Id="rId70" Type="http://schemas.openxmlformats.org/officeDocument/2006/relationships/font" Target="fonts/Lato-italic.fntdata"/><Relationship Id="rId37" Type="http://schemas.openxmlformats.org/officeDocument/2006/relationships/slide" Target="slides/slide32.xml"/><Relationship Id="rId36" Type="http://schemas.openxmlformats.org/officeDocument/2006/relationships/slide" Target="slides/slide31.xml"/><Relationship Id="rId39" Type="http://schemas.openxmlformats.org/officeDocument/2006/relationships/slide" Target="slides/slide34.xml"/><Relationship Id="rId38" Type="http://schemas.openxmlformats.org/officeDocument/2006/relationships/slide" Target="slides/slide33.xml"/><Relationship Id="rId62" Type="http://schemas.openxmlformats.org/officeDocument/2006/relationships/font" Target="fonts/Roboto-italic.fntdata"/><Relationship Id="rId61" Type="http://schemas.openxmlformats.org/officeDocument/2006/relationships/font" Target="fonts/Roboto-bold.fntdata"/><Relationship Id="rId20" Type="http://schemas.openxmlformats.org/officeDocument/2006/relationships/slide" Target="slides/slide15.xml"/><Relationship Id="rId64" Type="http://schemas.openxmlformats.org/officeDocument/2006/relationships/font" Target="fonts/Montserrat-regular.fntdata"/><Relationship Id="rId63" Type="http://schemas.openxmlformats.org/officeDocument/2006/relationships/font" Target="fonts/Roboto-boldItalic.fntdata"/><Relationship Id="rId22" Type="http://schemas.openxmlformats.org/officeDocument/2006/relationships/slide" Target="slides/slide17.xml"/><Relationship Id="rId66" Type="http://schemas.openxmlformats.org/officeDocument/2006/relationships/font" Target="fonts/Montserrat-italic.fntdata"/><Relationship Id="rId21" Type="http://schemas.openxmlformats.org/officeDocument/2006/relationships/slide" Target="slides/slide16.xml"/><Relationship Id="rId65" Type="http://schemas.openxmlformats.org/officeDocument/2006/relationships/font" Target="fonts/Montserrat-bold.fntdata"/><Relationship Id="rId24" Type="http://schemas.openxmlformats.org/officeDocument/2006/relationships/slide" Target="slides/slide19.xml"/><Relationship Id="rId68" Type="http://schemas.openxmlformats.org/officeDocument/2006/relationships/font" Target="fonts/Lato-regular.fntdata"/><Relationship Id="rId23" Type="http://schemas.openxmlformats.org/officeDocument/2006/relationships/slide" Target="slides/slide18.xml"/><Relationship Id="rId67" Type="http://schemas.openxmlformats.org/officeDocument/2006/relationships/font" Target="fonts/Montserrat-boldItalic.fntdata"/><Relationship Id="rId60" Type="http://schemas.openxmlformats.org/officeDocument/2006/relationships/font" Target="fonts/Roboto-regular.fntdata"/><Relationship Id="rId26" Type="http://schemas.openxmlformats.org/officeDocument/2006/relationships/slide" Target="slides/slide21.xml"/><Relationship Id="rId25" Type="http://schemas.openxmlformats.org/officeDocument/2006/relationships/slide" Target="slides/slide20.xml"/><Relationship Id="rId69" Type="http://schemas.openxmlformats.org/officeDocument/2006/relationships/font" Target="fonts/Lato-bold.fntdata"/><Relationship Id="rId28" Type="http://schemas.openxmlformats.org/officeDocument/2006/relationships/slide" Target="slides/slide23.xml"/><Relationship Id="rId27" Type="http://schemas.openxmlformats.org/officeDocument/2006/relationships/slide" Target="slides/slide22.xml"/><Relationship Id="rId29" Type="http://schemas.openxmlformats.org/officeDocument/2006/relationships/slide" Target="slides/slide24.xml"/><Relationship Id="rId51" Type="http://schemas.openxmlformats.org/officeDocument/2006/relationships/slide" Target="slides/slide46.xml"/><Relationship Id="rId50" Type="http://schemas.openxmlformats.org/officeDocument/2006/relationships/slide" Target="slides/slide45.xml"/><Relationship Id="rId53" Type="http://schemas.openxmlformats.org/officeDocument/2006/relationships/slide" Target="slides/slide48.xml"/><Relationship Id="rId52" Type="http://schemas.openxmlformats.org/officeDocument/2006/relationships/slide" Target="slides/slide47.xml"/><Relationship Id="rId11" Type="http://schemas.openxmlformats.org/officeDocument/2006/relationships/slide" Target="slides/slide6.xml"/><Relationship Id="rId55" Type="http://schemas.openxmlformats.org/officeDocument/2006/relationships/slide" Target="slides/slide50.xml"/><Relationship Id="rId10" Type="http://schemas.openxmlformats.org/officeDocument/2006/relationships/slide" Target="slides/slide5.xml"/><Relationship Id="rId54" Type="http://schemas.openxmlformats.org/officeDocument/2006/relationships/slide" Target="slides/slide49.xml"/><Relationship Id="rId13" Type="http://schemas.openxmlformats.org/officeDocument/2006/relationships/slide" Target="slides/slide8.xml"/><Relationship Id="rId57" Type="http://schemas.openxmlformats.org/officeDocument/2006/relationships/slide" Target="slides/slide52.xml"/><Relationship Id="rId12" Type="http://schemas.openxmlformats.org/officeDocument/2006/relationships/slide" Target="slides/slide7.xml"/><Relationship Id="rId56" Type="http://schemas.openxmlformats.org/officeDocument/2006/relationships/slide" Target="slides/slide51.xml"/><Relationship Id="rId15" Type="http://schemas.openxmlformats.org/officeDocument/2006/relationships/slide" Target="slides/slide10.xml"/><Relationship Id="rId59" Type="http://schemas.openxmlformats.org/officeDocument/2006/relationships/slide" Target="slides/slide54.xml"/><Relationship Id="rId14" Type="http://schemas.openxmlformats.org/officeDocument/2006/relationships/slide" Target="slides/slide9.xml"/><Relationship Id="rId58" Type="http://schemas.openxmlformats.org/officeDocument/2006/relationships/slide" Target="slides/slide53.xml"/><Relationship Id="rId17" Type="http://schemas.openxmlformats.org/officeDocument/2006/relationships/slide" Target="slides/slide12.xml"/><Relationship Id="rId16" Type="http://schemas.openxmlformats.org/officeDocument/2006/relationships/slide" Target="slides/slide11.xml"/><Relationship Id="rId19" Type="http://schemas.openxmlformats.org/officeDocument/2006/relationships/slide" Target="slides/slide14.xml"/><Relationship Id="rId18"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2971800" cy="458788"/>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4" name="Google Shape;4;n"/>
          <p:cNvSpPr txBox="1"/>
          <p:nvPr>
            <p:ph idx="10" type="dt"/>
          </p:nvPr>
        </p:nvSpPr>
        <p:spPr>
          <a:xfrm>
            <a:off x="3884613" y="0"/>
            <a:ext cx="2971800" cy="458788"/>
          </a:xfrm>
          <a:prstGeom prst="rect">
            <a:avLst/>
          </a:prstGeom>
          <a:noFill/>
          <a:ln>
            <a:noFill/>
          </a:ln>
        </p:spPr>
        <p:txBody>
          <a:bodyPr anchorCtr="0" anchor="t" bIns="45700" lIns="91425" spcFirstLastPara="1" rIns="91425" wrap="square" tIns="45700">
            <a:noAutofit/>
          </a:bodyPr>
          <a:lstStyle>
            <a:lvl1pPr lvl="0" marR="0" rtl="0" algn="r">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5" name="Google Shape;5;n"/>
          <p:cNvSpPr/>
          <p:nvPr>
            <p:ph idx="3"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lvl1pPr indent="-228600" lvl="0" marL="4572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indent="-228600" lvl="1" marL="9144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2pPr>
            <a:lvl3pPr indent="-228600" lvl="2" marL="13716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3pPr>
            <a:lvl4pPr indent="-228600" lvl="3" marL="18288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4pPr>
            <a:lvl5pPr indent="-228600" lvl="4" marL="22860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5pPr>
            <a:lvl6pPr indent="-228600" lvl="5" marL="27432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6pPr>
            <a:lvl7pPr indent="-228600" lvl="6" marL="32004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7pPr>
            <a:lvl8pPr indent="-228600" lvl="7" marL="36576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8pPr>
            <a:lvl9pPr indent="-228600" lvl="8" marL="41148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9pPr>
          </a:lstStyle>
          <a:p/>
        </p:txBody>
      </p:sp>
      <p:sp>
        <p:nvSpPr>
          <p:cNvPr id="7" name="Google Shape;7;n"/>
          <p:cNvSpPr txBox="1"/>
          <p:nvPr>
            <p:ph idx="11" type="ftr"/>
          </p:nvPr>
        </p:nvSpPr>
        <p:spPr>
          <a:xfrm>
            <a:off x="0" y="8685213"/>
            <a:ext cx="2971800" cy="458787"/>
          </a:xfrm>
          <a:prstGeom prst="rect">
            <a:avLst/>
          </a:prstGeom>
          <a:noFill/>
          <a:ln>
            <a:noFill/>
          </a:ln>
        </p:spPr>
        <p:txBody>
          <a:bodyPr anchorCtr="0" anchor="b"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8" name="Google Shape;8;n"/>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b="0" i="0" lang="es-E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95" name="Shape 1095"/>
        <p:cNvGrpSpPr/>
        <p:nvPr/>
      </p:nvGrpSpPr>
      <p:grpSpPr>
        <a:xfrm>
          <a:off x="0" y="0"/>
          <a:ext cx="0" cy="0"/>
          <a:chOff x="0" y="0"/>
          <a:chExt cx="0" cy="0"/>
        </a:xfrm>
      </p:grpSpPr>
      <p:sp>
        <p:nvSpPr>
          <p:cNvPr id="1096" name="Google Shape;1096;p1: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097" name="Google Shape;1097;p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21" name="Shape 1321"/>
        <p:cNvGrpSpPr/>
        <p:nvPr/>
      </p:nvGrpSpPr>
      <p:grpSpPr>
        <a:xfrm>
          <a:off x="0" y="0"/>
          <a:ext cx="0" cy="0"/>
          <a:chOff x="0" y="0"/>
          <a:chExt cx="0" cy="0"/>
        </a:xfrm>
      </p:grpSpPr>
      <p:sp>
        <p:nvSpPr>
          <p:cNvPr id="1322" name="Google Shape;1322;p10: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323" name="Google Shape;1323;p1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28" name="Shape 1328"/>
        <p:cNvGrpSpPr/>
        <p:nvPr/>
      </p:nvGrpSpPr>
      <p:grpSpPr>
        <a:xfrm>
          <a:off x="0" y="0"/>
          <a:ext cx="0" cy="0"/>
          <a:chOff x="0" y="0"/>
          <a:chExt cx="0" cy="0"/>
        </a:xfrm>
      </p:grpSpPr>
      <p:sp>
        <p:nvSpPr>
          <p:cNvPr id="1329" name="Google Shape;1329;p11: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330" name="Google Shape;1330;p1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94" name="Shape 1394"/>
        <p:cNvGrpSpPr/>
        <p:nvPr/>
      </p:nvGrpSpPr>
      <p:grpSpPr>
        <a:xfrm>
          <a:off x="0" y="0"/>
          <a:ext cx="0" cy="0"/>
          <a:chOff x="0" y="0"/>
          <a:chExt cx="0" cy="0"/>
        </a:xfrm>
      </p:grpSpPr>
      <p:sp>
        <p:nvSpPr>
          <p:cNvPr id="1395" name="Google Shape;1395;p12: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396" name="Google Shape;1396;p1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00" name="Shape 1400"/>
        <p:cNvGrpSpPr/>
        <p:nvPr/>
      </p:nvGrpSpPr>
      <p:grpSpPr>
        <a:xfrm>
          <a:off x="0" y="0"/>
          <a:ext cx="0" cy="0"/>
          <a:chOff x="0" y="0"/>
          <a:chExt cx="0" cy="0"/>
        </a:xfrm>
      </p:grpSpPr>
      <p:sp>
        <p:nvSpPr>
          <p:cNvPr id="1401" name="Google Shape;1401;p13: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402" name="Google Shape;1402;p1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06" name="Shape 1406"/>
        <p:cNvGrpSpPr/>
        <p:nvPr/>
      </p:nvGrpSpPr>
      <p:grpSpPr>
        <a:xfrm>
          <a:off x="0" y="0"/>
          <a:ext cx="0" cy="0"/>
          <a:chOff x="0" y="0"/>
          <a:chExt cx="0" cy="0"/>
        </a:xfrm>
      </p:grpSpPr>
      <p:sp>
        <p:nvSpPr>
          <p:cNvPr id="1407" name="Google Shape;1407;p14: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408" name="Google Shape;1408;p1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72" name="Shape 1472"/>
        <p:cNvGrpSpPr/>
        <p:nvPr/>
      </p:nvGrpSpPr>
      <p:grpSpPr>
        <a:xfrm>
          <a:off x="0" y="0"/>
          <a:ext cx="0" cy="0"/>
          <a:chOff x="0" y="0"/>
          <a:chExt cx="0" cy="0"/>
        </a:xfrm>
      </p:grpSpPr>
      <p:sp>
        <p:nvSpPr>
          <p:cNvPr id="1473" name="Google Shape;1473;p15: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474" name="Google Shape;1474;p1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82" name="Shape 1482"/>
        <p:cNvGrpSpPr/>
        <p:nvPr/>
      </p:nvGrpSpPr>
      <p:grpSpPr>
        <a:xfrm>
          <a:off x="0" y="0"/>
          <a:ext cx="0" cy="0"/>
          <a:chOff x="0" y="0"/>
          <a:chExt cx="0" cy="0"/>
        </a:xfrm>
      </p:grpSpPr>
      <p:sp>
        <p:nvSpPr>
          <p:cNvPr id="1483" name="Google Shape;1483;p16: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484" name="Google Shape;1484;p1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48" name="Shape 1548"/>
        <p:cNvGrpSpPr/>
        <p:nvPr/>
      </p:nvGrpSpPr>
      <p:grpSpPr>
        <a:xfrm>
          <a:off x="0" y="0"/>
          <a:ext cx="0" cy="0"/>
          <a:chOff x="0" y="0"/>
          <a:chExt cx="0" cy="0"/>
        </a:xfrm>
      </p:grpSpPr>
      <p:sp>
        <p:nvSpPr>
          <p:cNvPr id="1549" name="Google Shape;1549;p17: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550" name="Google Shape;1550;p1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65" name="Shape 1565"/>
        <p:cNvGrpSpPr/>
        <p:nvPr/>
      </p:nvGrpSpPr>
      <p:grpSpPr>
        <a:xfrm>
          <a:off x="0" y="0"/>
          <a:ext cx="0" cy="0"/>
          <a:chOff x="0" y="0"/>
          <a:chExt cx="0" cy="0"/>
        </a:xfrm>
      </p:grpSpPr>
      <p:sp>
        <p:nvSpPr>
          <p:cNvPr id="1566" name="Google Shape;1566;p18: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567" name="Google Shape;1567;p1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19" name="Shape 1619"/>
        <p:cNvGrpSpPr/>
        <p:nvPr/>
      </p:nvGrpSpPr>
      <p:grpSpPr>
        <a:xfrm>
          <a:off x="0" y="0"/>
          <a:ext cx="0" cy="0"/>
          <a:chOff x="0" y="0"/>
          <a:chExt cx="0" cy="0"/>
        </a:xfrm>
      </p:grpSpPr>
      <p:sp>
        <p:nvSpPr>
          <p:cNvPr id="1620" name="Google Shape;1620;p19: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621" name="Google Shape;1621;p1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04" name="Shape 1104"/>
        <p:cNvGrpSpPr/>
        <p:nvPr/>
      </p:nvGrpSpPr>
      <p:grpSpPr>
        <a:xfrm>
          <a:off x="0" y="0"/>
          <a:ext cx="0" cy="0"/>
          <a:chOff x="0" y="0"/>
          <a:chExt cx="0" cy="0"/>
        </a:xfrm>
      </p:grpSpPr>
      <p:sp>
        <p:nvSpPr>
          <p:cNvPr id="1105" name="Google Shape;1105;p2: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106" name="Google Shape;1106;p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25" name="Shape 1625"/>
        <p:cNvGrpSpPr/>
        <p:nvPr/>
      </p:nvGrpSpPr>
      <p:grpSpPr>
        <a:xfrm>
          <a:off x="0" y="0"/>
          <a:ext cx="0" cy="0"/>
          <a:chOff x="0" y="0"/>
          <a:chExt cx="0" cy="0"/>
        </a:xfrm>
      </p:grpSpPr>
      <p:sp>
        <p:nvSpPr>
          <p:cNvPr id="1626" name="Google Shape;1626;p20: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627" name="Google Shape;1627;p2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50" name="Shape 1650"/>
        <p:cNvGrpSpPr/>
        <p:nvPr/>
      </p:nvGrpSpPr>
      <p:grpSpPr>
        <a:xfrm>
          <a:off x="0" y="0"/>
          <a:ext cx="0" cy="0"/>
          <a:chOff x="0" y="0"/>
          <a:chExt cx="0" cy="0"/>
        </a:xfrm>
      </p:grpSpPr>
      <p:sp>
        <p:nvSpPr>
          <p:cNvPr id="1651" name="Google Shape;1651;p21: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652" name="Google Shape;1652;p2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16" name="Shape 1716"/>
        <p:cNvGrpSpPr/>
        <p:nvPr/>
      </p:nvGrpSpPr>
      <p:grpSpPr>
        <a:xfrm>
          <a:off x="0" y="0"/>
          <a:ext cx="0" cy="0"/>
          <a:chOff x="0" y="0"/>
          <a:chExt cx="0" cy="0"/>
        </a:xfrm>
      </p:grpSpPr>
      <p:sp>
        <p:nvSpPr>
          <p:cNvPr id="1717" name="Google Shape;1717;p22: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718" name="Google Shape;1718;p2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46" name="Shape 1746"/>
        <p:cNvGrpSpPr/>
        <p:nvPr/>
      </p:nvGrpSpPr>
      <p:grpSpPr>
        <a:xfrm>
          <a:off x="0" y="0"/>
          <a:ext cx="0" cy="0"/>
          <a:chOff x="0" y="0"/>
          <a:chExt cx="0" cy="0"/>
        </a:xfrm>
      </p:grpSpPr>
      <p:sp>
        <p:nvSpPr>
          <p:cNvPr id="1747" name="Google Shape;1747;p23: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748" name="Google Shape;1748;p2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91" name="Shape 1791"/>
        <p:cNvGrpSpPr/>
        <p:nvPr/>
      </p:nvGrpSpPr>
      <p:grpSpPr>
        <a:xfrm>
          <a:off x="0" y="0"/>
          <a:ext cx="0" cy="0"/>
          <a:chOff x="0" y="0"/>
          <a:chExt cx="0" cy="0"/>
        </a:xfrm>
      </p:grpSpPr>
      <p:sp>
        <p:nvSpPr>
          <p:cNvPr id="1792" name="Google Shape;1792;p24: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793" name="Google Shape;1793;p2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05" name="Shape 1805"/>
        <p:cNvGrpSpPr/>
        <p:nvPr/>
      </p:nvGrpSpPr>
      <p:grpSpPr>
        <a:xfrm>
          <a:off x="0" y="0"/>
          <a:ext cx="0" cy="0"/>
          <a:chOff x="0" y="0"/>
          <a:chExt cx="0" cy="0"/>
        </a:xfrm>
      </p:grpSpPr>
      <p:sp>
        <p:nvSpPr>
          <p:cNvPr id="1806" name="Google Shape;1806;p25: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807" name="Google Shape;1807;p2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71" name="Shape 1871"/>
        <p:cNvGrpSpPr/>
        <p:nvPr/>
      </p:nvGrpSpPr>
      <p:grpSpPr>
        <a:xfrm>
          <a:off x="0" y="0"/>
          <a:ext cx="0" cy="0"/>
          <a:chOff x="0" y="0"/>
          <a:chExt cx="0" cy="0"/>
        </a:xfrm>
      </p:grpSpPr>
      <p:sp>
        <p:nvSpPr>
          <p:cNvPr id="1872" name="Google Shape;1872;p26: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873" name="Google Shape;1873;p2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83" name="Shape 1883"/>
        <p:cNvGrpSpPr/>
        <p:nvPr/>
      </p:nvGrpSpPr>
      <p:grpSpPr>
        <a:xfrm>
          <a:off x="0" y="0"/>
          <a:ext cx="0" cy="0"/>
          <a:chOff x="0" y="0"/>
          <a:chExt cx="0" cy="0"/>
        </a:xfrm>
      </p:grpSpPr>
      <p:sp>
        <p:nvSpPr>
          <p:cNvPr id="1884" name="Google Shape;1884;p27: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885" name="Google Shape;1885;p2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89" name="Shape 1889"/>
        <p:cNvGrpSpPr/>
        <p:nvPr/>
      </p:nvGrpSpPr>
      <p:grpSpPr>
        <a:xfrm>
          <a:off x="0" y="0"/>
          <a:ext cx="0" cy="0"/>
          <a:chOff x="0" y="0"/>
          <a:chExt cx="0" cy="0"/>
        </a:xfrm>
      </p:grpSpPr>
      <p:sp>
        <p:nvSpPr>
          <p:cNvPr id="1890" name="Google Shape;1890;p28: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891" name="Google Shape;1891;p2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55" name="Shape 1955"/>
        <p:cNvGrpSpPr/>
        <p:nvPr/>
      </p:nvGrpSpPr>
      <p:grpSpPr>
        <a:xfrm>
          <a:off x="0" y="0"/>
          <a:ext cx="0" cy="0"/>
          <a:chOff x="0" y="0"/>
          <a:chExt cx="0" cy="0"/>
        </a:xfrm>
      </p:grpSpPr>
      <p:sp>
        <p:nvSpPr>
          <p:cNvPr id="1956" name="Google Shape;1956;p29: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957" name="Google Shape;1957;p2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10" name="Shape 1110"/>
        <p:cNvGrpSpPr/>
        <p:nvPr/>
      </p:nvGrpSpPr>
      <p:grpSpPr>
        <a:xfrm>
          <a:off x="0" y="0"/>
          <a:ext cx="0" cy="0"/>
          <a:chOff x="0" y="0"/>
          <a:chExt cx="0" cy="0"/>
        </a:xfrm>
      </p:grpSpPr>
      <p:sp>
        <p:nvSpPr>
          <p:cNvPr id="1111" name="Google Shape;1111;p3: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112" name="Google Shape;1112;p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61" name="Shape 1961"/>
        <p:cNvGrpSpPr/>
        <p:nvPr/>
      </p:nvGrpSpPr>
      <p:grpSpPr>
        <a:xfrm>
          <a:off x="0" y="0"/>
          <a:ext cx="0" cy="0"/>
          <a:chOff x="0" y="0"/>
          <a:chExt cx="0" cy="0"/>
        </a:xfrm>
      </p:grpSpPr>
      <p:sp>
        <p:nvSpPr>
          <p:cNvPr id="1962" name="Google Shape;1962;p30: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963" name="Google Shape;1963;p3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68" name="Shape 1968"/>
        <p:cNvGrpSpPr/>
        <p:nvPr/>
      </p:nvGrpSpPr>
      <p:grpSpPr>
        <a:xfrm>
          <a:off x="0" y="0"/>
          <a:ext cx="0" cy="0"/>
          <a:chOff x="0" y="0"/>
          <a:chExt cx="0" cy="0"/>
        </a:xfrm>
      </p:grpSpPr>
      <p:sp>
        <p:nvSpPr>
          <p:cNvPr id="1969" name="Google Shape;1969;p31: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970" name="Google Shape;1970;p3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80" name="Shape 1980"/>
        <p:cNvGrpSpPr/>
        <p:nvPr/>
      </p:nvGrpSpPr>
      <p:grpSpPr>
        <a:xfrm>
          <a:off x="0" y="0"/>
          <a:ext cx="0" cy="0"/>
          <a:chOff x="0" y="0"/>
          <a:chExt cx="0" cy="0"/>
        </a:xfrm>
      </p:grpSpPr>
      <p:sp>
        <p:nvSpPr>
          <p:cNvPr id="1981" name="Google Shape;1981;p32: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982" name="Google Shape;1982;p3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93" name="Shape 1993"/>
        <p:cNvGrpSpPr/>
        <p:nvPr/>
      </p:nvGrpSpPr>
      <p:grpSpPr>
        <a:xfrm>
          <a:off x="0" y="0"/>
          <a:ext cx="0" cy="0"/>
          <a:chOff x="0" y="0"/>
          <a:chExt cx="0" cy="0"/>
        </a:xfrm>
      </p:grpSpPr>
      <p:sp>
        <p:nvSpPr>
          <p:cNvPr id="1994" name="Google Shape;1994;p33: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995" name="Google Shape;1995;p3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01" name="Shape 2001"/>
        <p:cNvGrpSpPr/>
        <p:nvPr/>
      </p:nvGrpSpPr>
      <p:grpSpPr>
        <a:xfrm>
          <a:off x="0" y="0"/>
          <a:ext cx="0" cy="0"/>
          <a:chOff x="0" y="0"/>
          <a:chExt cx="0" cy="0"/>
        </a:xfrm>
      </p:grpSpPr>
      <p:sp>
        <p:nvSpPr>
          <p:cNvPr id="2002" name="Google Shape;2002;p34: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003" name="Google Shape;2003;p3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12" name="Shape 2012"/>
        <p:cNvGrpSpPr/>
        <p:nvPr/>
      </p:nvGrpSpPr>
      <p:grpSpPr>
        <a:xfrm>
          <a:off x="0" y="0"/>
          <a:ext cx="0" cy="0"/>
          <a:chOff x="0" y="0"/>
          <a:chExt cx="0" cy="0"/>
        </a:xfrm>
      </p:grpSpPr>
      <p:sp>
        <p:nvSpPr>
          <p:cNvPr id="2013" name="Google Shape;2013;p35: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014" name="Google Shape;2014;p3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19" name="Shape 2019"/>
        <p:cNvGrpSpPr/>
        <p:nvPr/>
      </p:nvGrpSpPr>
      <p:grpSpPr>
        <a:xfrm>
          <a:off x="0" y="0"/>
          <a:ext cx="0" cy="0"/>
          <a:chOff x="0" y="0"/>
          <a:chExt cx="0" cy="0"/>
        </a:xfrm>
      </p:grpSpPr>
      <p:sp>
        <p:nvSpPr>
          <p:cNvPr id="2020" name="Google Shape;2020;p36: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021" name="Google Shape;2021;p3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30" name="Shape 2030"/>
        <p:cNvGrpSpPr/>
        <p:nvPr/>
      </p:nvGrpSpPr>
      <p:grpSpPr>
        <a:xfrm>
          <a:off x="0" y="0"/>
          <a:ext cx="0" cy="0"/>
          <a:chOff x="0" y="0"/>
          <a:chExt cx="0" cy="0"/>
        </a:xfrm>
      </p:grpSpPr>
      <p:sp>
        <p:nvSpPr>
          <p:cNvPr id="2031" name="Google Shape;2031;p37: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032" name="Google Shape;2032;p3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36" name="Shape 2036"/>
        <p:cNvGrpSpPr/>
        <p:nvPr/>
      </p:nvGrpSpPr>
      <p:grpSpPr>
        <a:xfrm>
          <a:off x="0" y="0"/>
          <a:ext cx="0" cy="0"/>
          <a:chOff x="0" y="0"/>
          <a:chExt cx="0" cy="0"/>
        </a:xfrm>
      </p:grpSpPr>
      <p:sp>
        <p:nvSpPr>
          <p:cNvPr id="2037" name="Google Shape;2037;p38: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038" name="Google Shape;2038;p3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42" name="Shape 2042"/>
        <p:cNvGrpSpPr/>
        <p:nvPr/>
      </p:nvGrpSpPr>
      <p:grpSpPr>
        <a:xfrm>
          <a:off x="0" y="0"/>
          <a:ext cx="0" cy="0"/>
          <a:chOff x="0" y="0"/>
          <a:chExt cx="0" cy="0"/>
        </a:xfrm>
      </p:grpSpPr>
      <p:sp>
        <p:nvSpPr>
          <p:cNvPr id="2043" name="Google Shape;2043;p39: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044" name="Google Shape;2044;p3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42" name="Shape 1242"/>
        <p:cNvGrpSpPr/>
        <p:nvPr/>
      </p:nvGrpSpPr>
      <p:grpSpPr>
        <a:xfrm>
          <a:off x="0" y="0"/>
          <a:ext cx="0" cy="0"/>
          <a:chOff x="0" y="0"/>
          <a:chExt cx="0" cy="0"/>
        </a:xfrm>
      </p:grpSpPr>
      <p:sp>
        <p:nvSpPr>
          <p:cNvPr id="1243" name="Google Shape;1243;p4: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244" name="Google Shape;1244;p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08" name="Shape 2108"/>
        <p:cNvGrpSpPr/>
        <p:nvPr/>
      </p:nvGrpSpPr>
      <p:grpSpPr>
        <a:xfrm>
          <a:off x="0" y="0"/>
          <a:ext cx="0" cy="0"/>
          <a:chOff x="0" y="0"/>
          <a:chExt cx="0" cy="0"/>
        </a:xfrm>
      </p:grpSpPr>
      <p:sp>
        <p:nvSpPr>
          <p:cNvPr id="2109" name="Google Shape;2109;p40: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110" name="Google Shape;2110;p4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17" name="Shape 2117"/>
        <p:cNvGrpSpPr/>
        <p:nvPr/>
      </p:nvGrpSpPr>
      <p:grpSpPr>
        <a:xfrm>
          <a:off x="0" y="0"/>
          <a:ext cx="0" cy="0"/>
          <a:chOff x="0" y="0"/>
          <a:chExt cx="0" cy="0"/>
        </a:xfrm>
      </p:grpSpPr>
      <p:sp>
        <p:nvSpPr>
          <p:cNvPr id="2118" name="Google Shape;2118;p41: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119" name="Google Shape;2119;p4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83" name="Shape 2183"/>
        <p:cNvGrpSpPr/>
        <p:nvPr/>
      </p:nvGrpSpPr>
      <p:grpSpPr>
        <a:xfrm>
          <a:off x="0" y="0"/>
          <a:ext cx="0" cy="0"/>
          <a:chOff x="0" y="0"/>
          <a:chExt cx="0" cy="0"/>
        </a:xfrm>
      </p:grpSpPr>
      <p:sp>
        <p:nvSpPr>
          <p:cNvPr id="2184" name="Google Shape;2184;p42: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185" name="Google Shape;2185;p4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92" name="Shape 2192"/>
        <p:cNvGrpSpPr/>
        <p:nvPr/>
      </p:nvGrpSpPr>
      <p:grpSpPr>
        <a:xfrm>
          <a:off x="0" y="0"/>
          <a:ext cx="0" cy="0"/>
          <a:chOff x="0" y="0"/>
          <a:chExt cx="0" cy="0"/>
        </a:xfrm>
      </p:grpSpPr>
      <p:sp>
        <p:nvSpPr>
          <p:cNvPr id="2193" name="Google Shape;2193;p43: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194" name="Google Shape;2194;p4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01" name="Shape 2201"/>
        <p:cNvGrpSpPr/>
        <p:nvPr/>
      </p:nvGrpSpPr>
      <p:grpSpPr>
        <a:xfrm>
          <a:off x="0" y="0"/>
          <a:ext cx="0" cy="0"/>
          <a:chOff x="0" y="0"/>
          <a:chExt cx="0" cy="0"/>
        </a:xfrm>
      </p:grpSpPr>
      <p:sp>
        <p:nvSpPr>
          <p:cNvPr id="2202" name="Google Shape;2202;p44: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203" name="Google Shape;2203;p4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67" name="Shape 2267"/>
        <p:cNvGrpSpPr/>
        <p:nvPr/>
      </p:nvGrpSpPr>
      <p:grpSpPr>
        <a:xfrm>
          <a:off x="0" y="0"/>
          <a:ext cx="0" cy="0"/>
          <a:chOff x="0" y="0"/>
          <a:chExt cx="0" cy="0"/>
        </a:xfrm>
      </p:grpSpPr>
      <p:sp>
        <p:nvSpPr>
          <p:cNvPr id="2268" name="Google Shape;2268;p45: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269" name="Google Shape;2269;p4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33" name="Shape 2333"/>
        <p:cNvGrpSpPr/>
        <p:nvPr/>
      </p:nvGrpSpPr>
      <p:grpSpPr>
        <a:xfrm>
          <a:off x="0" y="0"/>
          <a:ext cx="0" cy="0"/>
          <a:chOff x="0" y="0"/>
          <a:chExt cx="0" cy="0"/>
        </a:xfrm>
      </p:grpSpPr>
      <p:sp>
        <p:nvSpPr>
          <p:cNvPr id="2334" name="Google Shape;2334;p46: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335" name="Google Shape;2335;p4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39" name="Shape 2339"/>
        <p:cNvGrpSpPr/>
        <p:nvPr/>
      </p:nvGrpSpPr>
      <p:grpSpPr>
        <a:xfrm>
          <a:off x="0" y="0"/>
          <a:ext cx="0" cy="0"/>
          <a:chOff x="0" y="0"/>
          <a:chExt cx="0" cy="0"/>
        </a:xfrm>
      </p:grpSpPr>
      <p:sp>
        <p:nvSpPr>
          <p:cNvPr id="2340" name="Google Shape;2340;p47: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341" name="Google Shape;2341;p4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47" name="Shape 2347"/>
        <p:cNvGrpSpPr/>
        <p:nvPr/>
      </p:nvGrpSpPr>
      <p:grpSpPr>
        <a:xfrm>
          <a:off x="0" y="0"/>
          <a:ext cx="0" cy="0"/>
          <a:chOff x="0" y="0"/>
          <a:chExt cx="0" cy="0"/>
        </a:xfrm>
      </p:grpSpPr>
      <p:sp>
        <p:nvSpPr>
          <p:cNvPr id="2348" name="Google Shape;2348;p48: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349" name="Google Shape;2349;p4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55" name="Shape 2355"/>
        <p:cNvGrpSpPr/>
        <p:nvPr/>
      </p:nvGrpSpPr>
      <p:grpSpPr>
        <a:xfrm>
          <a:off x="0" y="0"/>
          <a:ext cx="0" cy="0"/>
          <a:chOff x="0" y="0"/>
          <a:chExt cx="0" cy="0"/>
        </a:xfrm>
      </p:grpSpPr>
      <p:sp>
        <p:nvSpPr>
          <p:cNvPr id="2356" name="Google Shape;2356;p49: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357" name="Google Shape;2357;p4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66" name="Shape 1266"/>
        <p:cNvGrpSpPr/>
        <p:nvPr/>
      </p:nvGrpSpPr>
      <p:grpSpPr>
        <a:xfrm>
          <a:off x="0" y="0"/>
          <a:ext cx="0" cy="0"/>
          <a:chOff x="0" y="0"/>
          <a:chExt cx="0" cy="0"/>
        </a:xfrm>
      </p:grpSpPr>
      <p:sp>
        <p:nvSpPr>
          <p:cNvPr id="1267" name="Google Shape;1267;p5: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268" name="Google Shape;1268;p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62" name="Shape 2362"/>
        <p:cNvGrpSpPr/>
        <p:nvPr/>
      </p:nvGrpSpPr>
      <p:grpSpPr>
        <a:xfrm>
          <a:off x="0" y="0"/>
          <a:ext cx="0" cy="0"/>
          <a:chOff x="0" y="0"/>
          <a:chExt cx="0" cy="0"/>
        </a:xfrm>
      </p:grpSpPr>
      <p:sp>
        <p:nvSpPr>
          <p:cNvPr id="2363" name="Google Shape;2363;p50: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364" name="Google Shape;2364;p5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67" name="Shape 2367"/>
        <p:cNvGrpSpPr/>
        <p:nvPr/>
      </p:nvGrpSpPr>
      <p:grpSpPr>
        <a:xfrm>
          <a:off x="0" y="0"/>
          <a:ext cx="0" cy="0"/>
          <a:chOff x="0" y="0"/>
          <a:chExt cx="0" cy="0"/>
        </a:xfrm>
      </p:grpSpPr>
      <p:sp>
        <p:nvSpPr>
          <p:cNvPr id="2368" name="Google Shape;2368;p51: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369" name="Google Shape;2369;p5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73" name="Shape 2373"/>
        <p:cNvGrpSpPr/>
        <p:nvPr/>
      </p:nvGrpSpPr>
      <p:grpSpPr>
        <a:xfrm>
          <a:off x="0" y="0"/>
          <a:ext cx="0" cy="0"/>
          <a:chOff x="0" y="0"/>
          <a:chExt cx="0" cy="0"/>
        </a:xfrm>
      </p:grpSpPr>
      <p:sp>
        <p:nvSpPr>
          <p:cNvPr id="2374" name="Google Shape;2374;p52: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375" name="Google Shape;2375;p5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80" name="Shape 2380"/>
        <p:cNvGrpSpPr/>
        <p:nvPr/>
      </p:nvGrpSpPr>
      <p:grpSpPr>
        <a:xfrm>
          <a:off x="0" y="0"/>
          <a:ext cx="0" cy="0"/>
          <a:chOff x="0" y="0"/>
          <a:chExt cx="0" cy="0"/>
        </a:xfrm>
      </p:grpSpPr>
      <p:sp>
        <p:nvSpPr>
          <p:cNvPr id="2381" name="Google Shape;2381;p53: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382" name="Google Shape;2382;p5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12" name="Shape 2512"/>
        <p:cNvGrpSpPr/>
        <p:nvPr/>
      </p:nvGrpSpPr>
      <p:grpSpPr>
        <a:xfrm>
          <a:off x="0" y="0"/>
          <a:ext cx="0" cy="0"/>
          <a:chOff x="0" y="0"/>
          <a:chExt cx="0" cy="0"/>
        </a:xfrm>
      </p:grpSpPr>
      <p:sp>
        <p:nvSpPr>
          <p:cNvPr id="2513" name="Google Shape;2513;p54: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514" name="Google Shape;2514;p5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83" name="Shape 1283"/>
        <p:cNvGrpSpPr/>
        <p:nvPr/>
      </p:nvGrpSpPr>
      <p:grpSpPr>
        <a:xfrm>
          <a:off x="0" y="0"/>
          <a:ext cx="0" cy="0"/>
          <a:chOff x="0" y="0"/>
          <a:chExt cx="0" cy="0"/>
        </a:xfrm>
      </p:grpSpPr>
      <p:sp>
        <p:nvSpPr>
          <p:cNvPr id="1284" name="Google Shape;1284;p6: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285" name="Google Shape;1285;p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98" name="Shape 1298"/>
        <p:cNvGrpSpPr/>
        <p:nvPr/>
      </p:nvGrpSpPr>
      <p:grpSpPr>
        <a:xfrm>
          <a:off x="0" y="0"/>
          <a:ext cx="0" cy="0"/>
          <a:chOff x="0" y="0"/>
          <a:chExt cx="0" cy="0"/>
        </a:xfrm>
      </p:grpSpPr>
      <p:sp>
        <p:nvSpPr>
          <p:cNvPr id="1299" name="Google Shape;1299;p7: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300" name="Google Shape;1300;p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03" name="Shape 1303"/>
        <p:cNvGrpSpPr/>
        <p:nvPr/>
      </p:nvGrpSpPr>
      <p:grpSpPr>
        <a:xfrm>
          <a:off x="0" y="0"/>
          <a:ext cx="0" cy="0"/>
          <a:chOff x="0" y="0"/>
          <a:chExt cx="0" cy="0"/>
        </a:xfrm>
      </p:grpSpPr>
      <p:sp>
        <p:nvSpPr>
          <p:cNvPr id="1304" name="Google Shape;1304;p8: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305" name="Google Shape;1305;p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14" name="Shape 1314"/>
        <p:cNvGrpSpPr/>
        <p:nvPr/>
      </p:nvGrpSpPr>
      <p:grpSpPr>
        <a:xfrm>
          <a:off x="0" y="0"/>
          <a:ext cx="0" cy="0"/>
          <a:chOff x="0" y="0"/>
          <a:chExt cx="0" cy="0"/>
        </a:xfrm>
      </p:grpSpPr>
      <p:sp>
        <p:nvSpPr>
          <p:cNvPr id="1315" name="Google Shape;1315;p9: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316" name="Google Shape;1316;p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3.png"/><Relationship Id="rId3" Type="http://schemas.openxmlformats.org/officeDocument/2006/relationships/image" Target="../media/image5.png"/><Relationship Id="rId4" Type="http://schemas.openxmlformats.org/officeDocument/2006/relationships/image" Target="../media/image1.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3.png"/></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png"/><Relationship Id="rId3" Type="http://schemas.openxmlformats.org/officeDocument/2006/relationships/image" Target="../media/image2.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3.png"/><Relationship Id="rId3" Type="http://schemas.openxmlformats.org/officeDocument/2006/relationships/image" Target="../media/image2.png"/></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 Id="rId3" Type="http://schemas.openxmlformats.org/officeDocument/2006/relationships/image" Target="../media/image6.png"/></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1.png"/><Relationship Id="rId3" Type="http://schemas.openxmlformats.org/officeDocument/2006/relationships/image" Target="../media/image2.png"/></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3.png"/><Relationship Id="rId3" Type="http://schemas.openxmlformats.org/officeDocument/2006/relationships/image" Target="../media/image5.png"/><Relationship Id="rId4" Type="http://schemas.openxmlformats.org/officeDocument/2006/relationships/image" Target="../media/image1.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 Id="rId3" Type="http://schemas.openxmlformats.org/officeDocument/2006/relationships/image" Target="../media/image6.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3.png"/><Relationship Id="rId3" Type="http://schemas.openxmlformats.org/officeDocument/2006/relationships/image" Target="../media/image5.png"/><Relationship Id="rId4" Type="http://schemas.openxmlformats.org/officeDocument/2006/relationships/image" Target="../media/image1.png"/></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png"/><Relationship Id="rId3" Type="http://schemas.openxmlformats.org/officeDocument/2006/relationships/image" Target="../media/image13.png"/><Relationship Id="rId4" Type="http://schemas.openxmlformats.org/officeDocument/2006/relationships/image" Target="../media/image1.png"/></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png"/><Relationship Id="rId3" Type="http://schemas.openxmlformats.org/officeDocument/2006/relationships/image" Target="../media/image13.png"/><Relationship Id="rId4" Type="http://schemas.openxmlformats.org/officeDocument/2006/relationships/image" Target="../media/image1.png"/></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1.png"/><Relationship Id="rId3" Type="http://schemas.openxmlformats.org/officeDocument/2006/relationships/image" Target="../media/image2.png"/></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1.png"/><Relationship Id="rId3" Type="http://schemas.openxmlformats.org/officeDocument/2006/relationships/image" Target="../media/image2.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 Id="rId3" Type="http://schemas.openxmlformats.org/officeDocument/2006/relationships/image" Target="../media/image13.png"/></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 Id="rId3" Type="http://schemas.openxmlformats.org/officeDocument/2006/relationships/image" Target="../media/image6.png"/></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 Id="rId3" Type="http://schemas.openxmlformats.org/officeDocument/2006/relationships/image" Target="../media/image6.png"/></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 Id="rId3" Type="http://schemas.openxmlformats.org/officeDocument/2006/relationships/image" Target="../media/image6.png"/></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png"/><Relationship Id="rId3" Type="http://schemas.openxmlformats.org/officeDocument/2006/relationships/image" Target="../media/image2.png"/></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3.png"/><Relationship Id="rId3" Type="http://schemas.openxmlformats.org/officeDocument/2006/relationships/image" Target="../media/image2.png"/></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3.png"/><Relationship Id="rId3" Type="http://schemas.openxmlformats.org/officeDocument/2006/relationships/image" Target="../media/image2.png"/></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3.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3.png"/><Relationship Id="rId3" Type="http://schemas.openxmlformats.org/officeDocument/2006/relationships/image" Target="../media/image2.png"/></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 Id="rId3" Type="http://schemas.openxmlformats.org/officeDocument/2006/relationships/image" Target="../media/image6.png"/></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9.png"/><Relationship Id="rId3" Type="http://schemas.openxmlformats.org/officeDocument/2006/relationships/image" Target="../media/image2.png"/></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9.png"/><Relationship Id="rId3" Type="http://schemas.openxmlformats.org/officeDocument/2006/relationships/image" Target="../media/image2.png"/></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0.png"/><Relationship Id="rId3" Type="http://schemas.openxmlformats.org/officeDocument/2006/relationships/image" Target="../media/image2.png"/></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3.png"/><Relationship Id="rId3" Type="http://schemas.openxmlformats.org/officeDocument/2006/relationships/image" Target="../media/image2.png"/></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3.png"/><Relationship Id="rId3" Type="http://schemas.openxmlformats.org/officeDocument/2006/relationships/image" Target="../media/image2.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3.png"/><Relationship Id="rId3" Type="http://schemas.openxmlformats.org/officeDocument/2006/relationships/image" Target="../media/image2.png"/></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3.png"/><Relationship Id="rId3" Type="http://schemas.openxmlformats.org/officeDocument/2006/relationships/image" Target="../media/image2.png"/></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3.png"/><Relationship Id="rId3" Type="http://schemas.openxmlformats.org/officeDocument/2006/relationships/image" Target="../media/image2.png"/></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3.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 Id="rId3" Type="http://schemas.openxmlformats.org/officeDocument/2006/relationships/image" Target="../media/image6.png"/></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3.png"/><Relationship Id="rId3" Type="http://schemas.openxmlformats.org/officeDocument/2006/relationships/image" Target="../media/image2.png"/></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3.png"/><Relationship Id="rId3" Type="http://schemas.openxmlformats.org/officeDocument/2006/relationships/image" Target="../media/image2.png"/></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3.png"/><Relationship Id="rId3" Type="http://schemas.openxmlformats.org/officeDocument/2006/relationships/image" Target="../media/image2.png"/></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3.png"/></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3.png"/><Relationship Id="rId3" Type="http://schemas.openxmlformats.org/officeDocument/2006/relationships/image" Target="../media/image2.png"/></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3.png"/><Relationship Id="rId3" Type="http://schemas.openxmlformats.org/officeDocument/2006/relationships/image" Target="../media/image2.png"/></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3.png"/><Relationship Id="rId3" Type="http://schemas.openxmlformats.org/officeDocument/2006/relationships/image" Target="../media/image2.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3.png"/><Relationship Id="rId3" Type="http://schemas.openxmlformats.org/officeDocument/2006/relationships/image" Target="../media/image2.png"/></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3.png"/><Relationship Id="rId3" Type="http://schemas.openxmlformats.org/officeDocument/2006/relationships/image" Target="../media/image2.png"/></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3.png"/><Relationship Id="rId3" Type="http://schemas.openxmlformats.org/officeDocument/2006/relationships/image" Target="../media/image2.png"/></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3.png"/><Relationship Id="rId3" Type="http://schemas.openxmlformats.org/officeDocument/2006/relationships/image" Target="../media/image2.png"/></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3.png"/><Relationship Id="rId3" Type="http://schemas.openxmlformats.org/officeDocument/2006/relationships/image" Target="../media/image2.pn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 Id="rId3" Type="http://schemas.openxmlformats.org/officeDocument/2006/relationships/image" Target="../media/image6.png"/></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SLIDE A">
  <p:cSld name="COVER SLIDE A">
    <p:spTree>
      <p:nvGrpSpPr>
        <p:cNvPr id="15" name="Shape 15"/>
        <p:cNvGrpSpPr/>
        <p:nvPr/>
      </p:nvGrpSpPr>
      <p:grpSpPr>
        <a:xfrm>
          <a:off x="0" y="0"/>
          <a:ext cx="0" cy="0"/>
          <a:chOff x="0" y="0"/>
          <a:chExt cx="0" cy="0"/>
        </a:xfrm>
      </p:grpSpPr>
      <p:pic>
        <p:nvPicPr>
          <p:cNvPr descr="Background pattern&#10;&#10;Description automatically generated" id="16" name="Google Shape;16;p56"/>
          <p:cNvPicPr preferRelativeResize="0"/>
          <p:nvPr/>
        </p:nvPicPr>
        <p:blipFill rotWithShape="1">
          <a:blip r:embed="rId2">
            <a:alphaModFix/>
          </a:blip>
          <a:srcRect b="23493" l="-4379" r="4378" t="21334"/>
          <a:stretch/>
        </p:blipFill>
        <p:spPr>
          <a:xfrm>
            <a:off x="6913349" y="0"/>
            <a:ext cx="5278651" cy="3949990"/>
          </a:xfrm>
          <a:prstGeom prst="rect">
            <a:avLst/>
          </a:prstGeom>
          <a:noFill/>
          <a:ln>
            <a:noFill/>
          </a:ln>
        </p:spPr>
      </p:pic>
      <p:sp>
        <p:nvSpPr>
          <p:cNvPr id="17" name="Google Shape;17;p56"/>
          <p:cNvSpPr/>
          <p:nvPr/>
        </p:nvSpPr>
        <p:spPr>
          <a:xfrm>
            <a:off x="0" y="3321423"/>
            <a:ext cx="12192000" cy="3543835"/>
          </a:xfrm>
          <a:prstGeom prst="rect">
            <a:avLst/>
          </a:prstGeom>
          <a:solidFill>
            <a:srgbClr val="79527B"/>
          </a:solidFill>
          <a:ln>
            <a:noFill/>
          </a:ln>
        </p:spPr>
        <p:txBody>
          <a:bodyPr anchorCtr="0" anchor="ctr" bIns="45700" lIns="91425" spcFirstLastPara="1" rIns="91425" wrap="square" tIns="45700">
            <a:noAutofit/>
          </a:bodyPr>
          <a:lstStyle/>
          <a:p>
            <a:pPr indent="0" lvl="0" marL="900430" marR="878205" rtl="0" algn="r">
              <a:lnSpc>
                <a:spcPct val="200000"/>
              </a:lnSpc>
              <a:spcBef>
                <a:spcPts val="0"/>
              </a:spcBef>
              <a:spcAft>
                <a:spcPts val="0"/>
              </a:spcAft>
              <a:buNone/>
            </a:pPr>
            <a:r>
              <a:rPr b="0" i="0" lang="es-ES" sz="2000" u="none" cap="none" strike="noStrike">
                <a:solidFill>
                  <a:srgbClr val="FFFFFF"/>
                </a:solidFill>
                <a:latin typeface="Calibri"/>
                <a:ea typeface="Calibri"/>
                <a:cs typeface="Calibri"/>
                <a:sym typeface="Calibri"/>
              </a:rPr>
              <a:t> </a:t>
            </a:r>
            <a:endParaRPr b="0" i="0" sz="1000" u="none" cap="none" strike="noStrike">
              <a:solidFill>
                <a:srgbClr val="7F7F7F"/>
              </a:solidFill>
              <a:latin typeface="Calibri"/>
              <a:ea typeface="Calibri"/>
              <a:cs typeface="Calibri"/>
              <a:sym typeface="Calibri"/>
            </a:endParaRPr>
          </a:p>
          <a:p>
            <a:pPr indent="0" lvl="0" marL="900430" marR="878205" rtl="0" algn="r">
              <a:lnSpc>
                <a:spcPct val="200000"/>
              </a:lnSpc>
              <a:spcBef>
                <a:spcPts val="900"/>
              </a:spcBef>
              <a:spcAft>
                <a:spcPts val="0"/>
              </a:spcAft>
              <a:buNone/>
            </a:pPr>
            <a:r>
              <a:rPr b="0" i="0" lang="es-ES" sz="2000" u="none" cap="none" strike="noStrike">
                <a:solidFill>
                  <a:srgbClr val="FFFFFF"/>
                </a:solidFill>
                <a:latin typeface="Calibri"/>
                <a:ea typeface="Calibri"/>
                <a:cs typeface="Calibri"/>
                <a:sym typeface="Calibri"/>
              </a:rPr>
              <a:t> </a:t>
            </a:r>
            <a:endParaRPr b="0" i="0" sz="1000" u="none" cap="none" strike="noStrike">
              <a:solidFill>
                <a:srgbClr val="7F7F7F"/>
              </a:solidFill>
              <a:latin typeface="Calibri"/>
              <a:ea typeface="Calibri"/>
              <a:cs typeface="Calibri"/>
              <a:sym typeface="Calibri"/>
            </a:endParaRPr>
          </a:p>
          <a:p>
            <a:pPr indent="0" lvl="0" marL="900430" marR="878205" rtl="0" algn="r">
              <a:lnSpc>
                <a:spcPct val="200000"/>
              </a:lnSpc>
              <a:spcBef>
                <a:spcPts val="900"/>
              </a:spcBef>
              <a:spcAft>
                <a:spcPts val="0"/>
              </a:spcAft>
              <a:buNone/>
            </a:pPr>
            <a:r>
              <a:rPr b="0" i="0" lang="es-ES" sz="2000" u="none" cap="none" strike="noStrike">
                <a:solidFill>
                  <a:srgbClr val="FFFFFF"/>
                </a:solidFill>
                <a:latin typeface="Calibri"/>
                <a:ea typeface="Calibri"/>
                <a:cs typeface="Calibri"/>
                <a:sym typeface="Calibri"/>
              </a:rPr>
              <a:t> </a:t>
            </a:r>
            <a:endParaRPr b="0" i="0" sz="1000" u="none" cap="none" strike="noStrike">
              <a:solidFill>
                <a:srgbClr val="7F7F7F"/>
              </a:solidFill>
              <a:latin typeface="Calibri"/>
              <a:ea typeface="Calibri"/>
              <a:cs typeface="Calibri"/>
              <a:sym typeface="Calibri"/>
            </a:endParaRPr>
          </a:p>
          <a:p>
            <a:pPr indent="0" lvl="0" marL="900430" marR="878205" rtl="0" algn="r">
              <a:lnSpc>
                <a:spcPct val="200000"/>
              </a:lnSpc>
              <a:spcBef>
                <a:spcPts val="900"/>
              </a:spcBef>
              <a:spcAft>
                <a:spcPts val="0"/>
              </a:spcAft>
              <a:buNone/>
            </a:pPr>
            <a:r>
              <a:rPr b="0" i="0" lang="es-ES" sz="2000" u="none" cap="none" strike="noStrike">
                <a:solidFill>
                  <a:srgbClr val="FFFFFF"/>
                </a:solidFill>
                <a:latin typeface="Calibri"/>
                <a:ea typeface="Calibri"/>
                <a:cs typeface="Calibri"/>
                <a:sym typeface="Calibri"/>
              </a:rPr>
              <a:t> </a:t>
            </a:r>
            <a:endParaRPr b="0" i="0" sz="1000" u="none" cap="none" strike="noStrike">
              <a:solidFill>
                <a:srgbClr val="7F7F7F"/>
              </a:solidFill>
              <a:latin typeface="Calibri"/>
              <a:ea typeface="Calibri"/>
              <a:cs typeface="Calibri"/>
              <a:sym typeface="Calibri"/>
            </a:endParaRPr>
          </a:p>
          <a:p>
            <a:pPr indent="0" lvl="0" marL="900430" marR="878205" rtl="0" algn="r">
              <a:lnSpc>
                <a:spcPct val="200000"/>
              </a:lnSpc>
              <a:spcBef>
                <a:spcPts val="900"/>
              </a:spcBef>
              <a:spcAft>
                <a:spcPts val="0"/>
              </a:spcAft>
              <a:buNone/>
            </a:pPr>
            <a:r>
              <a:rPr b="0" i="0" lang="es-ES" sz="2000" u="none" cap="none" strike="noStrike">
                <a:solidFill>
                  <a:srgbClr val="FFFFFF"/>
                </a:solidFill>
                <a:latin typeface="Calibri"/>
                <a:ea typeface="Calibri"/>
                <a:cs typeface="Calibri"/>
                <a:sym typeface="Calibri"/>
              </a:rPr>
              <a:t> </a:t>
            </a:r>
            <a:endParaRPr b="0" i="0" sz="1000" u="none" cap="none" strike="noStrike">
              <a:solidFill>
                <a:srgbClr val="7F7F7F"/>
              </a:solidFill>
              <a:latin typeface="Calibri"/>
              <a:ea typeface="Calibri"/>
              <a:cs typeface="Calibri"/>
              <a:sym typeface="Calibri"/>
            </a:endParaRPr>
          </a:p>
          <a:p>
            <a:pPr indent="0" lvl="0" marL="900430" marR="878205" rtl="0" algn="r">
              <a:lnSpc>
                <a:spcPct val="200000"/>
              </a:lnSpc>
              <a:spcBef>
                <a:spcPts val="900"/>
              </a:spcBef>
              <a:spcAft>
                <a:spcPts val="0"/>
              </a:spcAft>
              <a:buNone/>
            </a:pPr>
            <a:r>
              <a:rPr b="0" i="0" lang="es-ES" sz="2000" u="none" cap="none" strike="noStrike">
                <a:solidFill>
                  <a:srgbClr val="FFFFFF"/>
                </a:solidFill>
                <a:latin typeface="Calibri"/>
                <a:ea typeface="Calibri"/>
                <a:cs typeface="Calibri"/>
                <a:sym typeface="Calibri"/>
              </a:rPr>
              <a:t> </a:t>
            </a:r>
            <a:endParaRPr b="0" i="0" sz="1000" u="none" cap="none" strike="noStrike">
              <a:solidFill>
                <a:srgbClr val="7F7F7F"/>
              </a:solidFill>
              <a:latin typeface="Calibri"/>
              <a:ea typeface="Calibri"/>
              <a:cs typeface="Calibri"/>
              <a:sym typeface="Calibri"/>
            </a:endParaRPr>
          </a:p>
        </p:txBody>
      </p:sp>
      <p:sp>
        <p:nvSpPr>
          <p:cNvPr id="18" name="Google Shape;18;p56"/>
          <p:cNvSpPr txBox="1"/>
          <p:nvPr>
            <p:ph idx="1" type="body"/>
          </p:nvPr>
        </p:nvSpPr>
        <p:spPr>
          <a:xfrm>
            <a:off x="817349" y="4600585"/>
            <a:ext cx="5278651" cy="697353"/>
          </a:xfrm>
          <a:prstGeom prst="rect">
            <a:avLst/>
          </a:prstGeom>
          <a:noFill/>
          <a:ln>
            <a:noFill/>
          </a:ln>
        </p:spPr>
        <p:txBody>
          <a:bodyPr anchorCtr="0" anchor="t" bIns="45700" lIns="91425" spcFirstLastPara="1" rIns="91425" wrap="square" tIns="45700">
            <a:noAutofit/>
          </a:bodyPr>
          <a:lstStyle>
            <a:lvl1pPr indent="-228600" lvl="0" marL="457200" algn="l">
              <a:lnSpc>
                <a:spcPct val="90000"/>
              </a:lnSpc>
              <a:spcBef>
                <a:spcPts val="1000"/>
              </a:spcBef>
              <a:spcAft>
                <a:spcPts val="0"/>
              </a:spcAft>
              <a:buClr>
                <a:schemeClr val="lt1"/>
              </a:buClr>
              <a:buSzPts val="5400"/>
              <a:buNone/>
              <a:defRPr b="1" sz="5400">
                <a:solidFill>
                  <a:schemeClr val="lt1"/>
                </a:solidFill>
                <a:latin typeface="Calibri"/>
                <a:ea typeface="Calibri"/>
                <a:cs typeface="Calibri"/>
                <a:sym typeface="Calibri"/>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9" name="Google Shape;19;p56"/>
          <p:cNvSpPr txBox="1"/>
          <p:nvPr>
            <p:ph idx="2" type="body"/>
          </p:nvPr>
        </p:nvSpPr>
        <p:spPr>
          <a:xfrm>
            <a:off x="817349" y="3982062"/>
            <a:ext cx="5278651" cy="697353"/>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lt1"/>
              </a:buClr>
              <a:buSzPts val="3600"/>
              <a:buNone/>
              <a:defRPr b="0" i="0" sz="3600">
                <a:solidFill>
                  <a:schemeClr val="lt1"/>
                </a:solidFill>
                <a:latin typeface="Calibri"/>
                <a:ea typeface="Calibri"/>
                <a:cs typeface="Calibri"/>
                <a:sym typeface="Calibri"/>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pic>
        <p:nvPicPr>
          <p:cNvPr descr="A picture containing text&#10;&#10;Description automatically generated" id="20" name="Google Shape;20;p56"/>
          <p:cNvPicPr preferRelativeResize="0"/>
          <p:nvPr/>
        </p:nvPicPr>
        <p:blipFill rotWithShape="1">
          <a:blip r:embed="rId3">
            <a:alphaModFix/>
          </a:blip>
          <a:srcRect b="0" l="0" r="0" t="0"/>
          <a:stretch/>
        </p:blipFill>
        <p:spPr>
          <a:xfrm>
            <a:off x="572439" y="165981"/>
            <a:ext cx="5768471" cy="2536919"/>
          </a:xfrm>
          <a:prstGeom prst="rect">
            <a:avLst/>
          </a:prstGeom>
          <a:noFill/>
          <a:ln>
            <a:noFill/>
          </a:ln>
        </p:spPr>
      </p:pic>
      <p:sp>
        <p:nvSpPr>
          <p:cNvPr id="21" name="Google Shape;21;p56"/>
          <p:cNvSpPr/>
          <p:nvPr/>
        </p:nvSpPr>
        <p:spPr>
          <a:xfrm>
            <a:off x="701913" y="5958576"/>
            <a:ext cx="6589536" cy="600164"/>
          </a:xfrm>
          <a:prstGeom prst="rect">
            <a:avLst/>
          </a:prstGeom>
          <a:noFill/>
          <a:ln>
            <a:noFill/>
          </a:ln>
        </p:spPr>
        <p:txBody>
          <a:bodyPr anchorCtr="0" anchor="t" bIns="45700" lIns="91425" spcFirstLastPara="1" rIns="91425" wrap="square" tIns="45700">
            <a:spAutoFit/>
          </a:bodyPr>
          <a:lstStyle/>
          <a:p>
            <a:pPr indent="0" lvl="0" marL="0" marR="0" rtl="0" algn="just">
              <a:spcBef>
                <a:spcPts val="0"/>
              </a:spcBef>
              <a:spcAft>
                <a:spcPts val="0"/>
              </a:spcAft>
              <a:buNone/>
            </a:pPr>
            <a:r>
              <a:rPr b="0" i="0" lang="es-ES" sz="1100" u="none" cap="none" strike="noStrike">
                <a:solidFill>
                  <a:schemeClr val="lt1"/>
                </a:solidFill>
                <a:latin typeface="Calibri"/>
                <a:ea typeface="Calibri"/>
                <a:cs typeface="Calibri"/>
                <a:sym typeface="Calibri"/>
              </a:rPr>
              <a:t>This programme has been funded with support from the European Commission. The author is solely responsible for this publication (communication)  and the Commission accepts no responsibility for any use that may be made of the   information contained therein 2020-1-UK01-KA203-079083</a:t>
            </a:r>
            <a:endParaRPr b="0" i="0" sz="1100" u="none" cap="none" strike="noStrike">
              <a:solidFill>
                <a:schemeClr val="lt1"/>
              </a:solidFill>
              <a:latin typeface="Calibri"/>
              <a:ea typeface="Calibri"/>
              <a:cs typeface="Calibri"/>
              <a:sym typeface="Calibri"/>
            </a:endParaRPr>
          </a:p>
        </p:txBody>
      </p:sp>
      <p:grpSp>
        <p:nvGrpSpPr>
          <p:cNvPr id="22" name="Google Shape;22;p56"/>
          <p:cNvGrpSpPr/>
          <p:nvPr/>
        </p:nvGrpSpPr>
        <p:grpSpPr>
          <a:xfrm>
            <a:off x="9456007" y="5764605"/>
            <a:ext cx="2735993" cy="679345"/>
            <a:chOff x="0" y="0"/>
            <a:chExt cx="2301694" cy="571500"/>
          </a:xfrm>
        </p:grpSpPr>
        <p:sp>
          <p:nvSpPr>
            <p:cNvPr id="23" name="Google Shape;23;p56"/>
            <p:cNvSpPr/>
            <p:nvPr/>
          </p:nvSpPr>
          <p:spPr>
            <a:xfrm>
              <a:off x="0" y="0"/>
              <a:ext cx="2301694" cy="571500"/>
            </a:xfrm>
            <a:prstGeom prst="rect">
              <a:avLst/>
            </a:prstGeom>
            <a:solidFill>
              <a:schemeClr val="lt1"/>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lt1"/>
                </a:solidFill>
                <a:latin typeface="Calibri"/>
                <a:ea typeface="Calibri"/>
                <a:cs typeface="Calibri"/>
                <a:sym typeface="Calibri"/>
              </a:endParaRPr>
            </a:p>
          </p:txBody>
        </p:sp>
        <p:pic>
          <p:nvPicPr>
            <p:cNvPr id="24" name="Google Shape;24;p56"/>
            <p:cNvPicPr preferRelativeResize="0"/>
            <p:nvPr/>
          </p:nvPicPr>
          <p:blipFill rotWithShape="1">
            <a:blip r:embed="rId4">
              <a:alphaModFix/>
            </a:blip>
            <a:srcRect b="0" l="0" r="44449" t="0"/>
            <a:stretch/>
          </p:blipFill>
          <p:spPr>
            <a:xfrm>
              <a:off x="312965" y="96237"/>
              <a:ext cx="1675765" cy="384810"/>
            </a:xfrm>
            <a:prstGeom prst="rect">
              <a:avLst/>
            </a:prstGeom>
            <a:noFill/>
            <a:ln>
              <a:noFill/>
            </a:ln>
          </p:spPr>
        </p:pic>
      </p:gr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ext Slide with Photo - Purple">
  <p:cSld name="Text Slide with Photo - Purple">
    <p:spTree>
      <p:nvGrpSpPr>
        <p:cNvPr id="122" name="Shape 122"/>
        <p:cNvGrpSpPr/>
        <p:nvPr/>
      </p:nvGrpSpPr>
      <p:grpSpPr>
        <a:xfrm>
          <a:off x="0" y="0"/>
          <a:ext cx="0" cy="0"/>
          <a:chOff x="0" y="0"/>
          <a:chExt cx="0" cy="0"/>
        </a:xfrm>
      </p:grpSpPr>
      <p:sp>
        <p:nvSpPr>
          <p:cNvPr id="123" name="Google Shape;123;p65"/>
          <p:cNvSpPr/>
          <p:nvPr/>
        </p:nvSpPr>
        <p:spPr>
          <a:xfrm flipH="1" rot="10800000">
            <a:off x="962387" y="-4"/>
            <a:ext cx="6338119" cy="6892757"/>
          </a:xfrm>
          <a:prstGeom prst="rect">
            <a:avLst/>
          </a:prstGeom>
          <a:solidFill>
            <a:srgbClr val="79527B"/>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Montserrat Light"/>
              <a:ea typeface="Montserrat Light"/>
              <a:cs typeface="Montserrat Light"/>
              <a:sym typeface="Montserrat Light"/>
            </a:endParaRPr>
          </a:p>
        </p:txBody>
      </p:sp>
      <p:sp>
        <p:nvSpPr>
          <p:cNvPr id="124" name="Google Shape;124;p65"/>
          <p:cNvSpPr/>
          <p:nvPr>
            <p:ph idx="2" type="pic"/>
          </p:nvPr>
        </p:nvSpPr>
        <p:spPr>
          <a:xfrm>
            <a:off x="7343950" y="228600"/>
            <a:ext cx="4613233" cy="6362700"/>
          </a:xfrm>
          <a:prstGeom prst="rect">
            <a:avLst/>
          </a:prstGeom>
          <a:solidFill>
            <a:schemeClr val="lt1"/>
          </a:solidFill>
          <a:ln>
            <a:noFill/>
          </a:ln>
        </p:spPr>
      </p:sp>
      <p:sp>
        <p:nvSpPr>
          <p:cNvPr id="125" name="Google Shape;125;p65"/>
          <p:cNvSpPr txBox="1"/>
          <p:nvPr>
            <p:ph idx="1" type="body"/>
          </p:nvPr>
        </p:nvSpPr>
        <p:spPr>
          <a:xfrm>
            <a:off x="1802710" y="1773241"/>
            <a:ext cx="4621841" cy="4525954"/>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lt1"/>
              </a:buClr>
              <a:buSzPts val="2400"/>
              <a:buNone/>
              <a:defRPr b="0" i="0" sz="2400">
                <a:solidFill>
                  <a:schemeClr val="lt1"/>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26" name="Google Shape;126;p65"/>
          <p:cNvSpPr txBox="1"/>
          <p:nvPr>
            <p:ph idx="3" type="body"/>
          </p:nvPr>
        </p:nvSpPr>
        <p:spPr>
          <a:xfrm>
            <a:off x="1718561" y="595510"/>
            <a:ext cx="4716425" cy="582221"/>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lt1"/>
              </a:buClr>
              <a:buSzPts val="3600"/>
              <a:buNone/>
              <a:defRPr b="0" i="0" sz="3600">
                <a:solidFill>
                  <a:schemeClr val="lt1"/>
                </a:solidFill>
                <a:latin typeface="Calibri"/>
                <a:ea typeface="Calibri"/>
                <a:cs typeface="Calibri"/>
                <a:sym typeface="Calibri"/>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grpSp>
        <p:nvGrpSpPr>
          <p:cNvPr id="127" name="Google Shape;127;p65"/>
          <p:cNvGrpSpPr/>
          <p:nvPr/>
        </p:nvGrpSpPr>
        <p:grpSpPr>
          <a:xfrm rot="-5400000">
            <a:off x="-418181" y="5125361"/>
            <a:ext cx="2334324" cy="307260"/>
            <a:chOff x="301128" y="6151084"/>
            <a:chExt cx="3144242" cy="374574"/>
          </a:xfrm>
        </p:grpSpPr>
        <p:pic>
          <p:nvPicPr>
            <p:cNvPr descr="Shape&#10;&#10;Description automatically generated with medium confidence" id="128" name="Google Shape;128;p65"/>
            <p:cNvPicPr preferRelativeResize="0"/>
            <p:nvPr/>
          </p:nvPicPr>
          <p:blipFill rotWithShape="1">
            <a:blip r:embed="rId2">
              <a:alphaModFix/>
            </a:blip>
            <a:srcRect b="30711" l="-126" r="96166" t="34675"/>
            <a:stretch/>
          </p:blipFill>
          <p:spPr>
            <a:xfrm>
              <a:off x="301128" y="6151084"/>
              <a:ext cx="286437" cy="374574"/>
            </a:xfrm>
            <a:prstGeom prst="rect">
              <a:avLst/>
            </a:prstGeom>
            <a:noFill/>
            <a:ln>
              <a:noFill/>
            </a:ln>
          </p:spPr>
        </p:pic>
        <p:pic>
          <p:nvPicPr>
            <p:cNvPr descr="Shape&#10;&#10;Description automatically generated with medium confidence" id="129" name="Google Shape;129;p65"/>
            <p:cNvPicPr preferRelativeResize="0"/>
            <p:nvPr/>
          </p:nvPicPr>
          <p:blipFill rotWithShape="1">
            <a:blip r:embed="rId2">
              <a:alphaModFix/>
            </a:blip>
            <a:srcRect b="26595" l="4706" r="60657" t="36094"/>
            <a:stretch/>
          </p:blipFill>
          <p:spPr>
            <a:xfrm>
              <a:off x="598968" y="6190727"/>
              <a:ext cx="1832298" cy="295289"/>
            </a:xfrm>
            <a:prstGeom prst="rect">
              <a:avLst/>
            </a:prstGeom>
            <a:noFill/>
            <a:ln>
              <a:noFill/>
            </a:ln>
          </p:spPr>
        </p:pic>
        <p:pic>
          <p:nvPicPr>
            <p:cNvPr descr="Shape&#10;&#10;Description automatically generated with medium confidence" id="130" name="Google Shape;130;p65"/>
            <p:cNvPicPr preferRelativeResize="0"/>
            <p:nvPr/>
          </p:nvPicPr>
          <p:blipFill rotWithShape="1">
            <a:blip r:embed="rId2">
              <a:alphaModFix/>
            </a:blip>
            <a:srcRect b="22084" l="81066" r="-423" t="46853"/>
            <a:stretch/>
          </p:blipFill>
          <p:spPr>
            <a:xfrm>
              <a:off x="2421327" y="6245274"/>
              <a:ext cx="1024043" cy="245829"/>
            </a:xfrm>
            <a:prstGeom prst="rect">
              <a:avLst/>
            </a:prstGeom>
            <a:noFill/>
            <a:ln>
              <a:noFill/>
            </a:ln>
          </p:spPr>
        </p:pic>
      </p:gr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lendar graph">
  <p:cSld name="Calendar graph">
    <p:spTree>
      <p:nvGrpSpPr>
        <p:cNvPr id="131" name="Shape 131"/>
        <p:cNvGrpSpPr/>
        <p:nvPr/>
      </p:nvGrpSpPr>
      <p:grpSpPr>
        <a:xfrm>
          <a:off x="0" y="0"/>
          <a:ext cx="0" cy="0"/>
          <a:chOff x="0" y="0"/>
          <a:chExt cx="0" cy="0"/>
        </a:xfrm>
      </p:grpSpPr>
      <p:grpSp>
        <p:nvGrpSpPr>
          <p:cNvPr id="132" name="Google Shape;132;p66"/>
          <p:cNvGrpSpPr/>
          <p:nvPr/>
        </p:nvGrpSpPr>
        <p:grpSpPr>
          <a:xfrm>
            <a:off x="14068" y="1619337"/>
            <a:ext cx="12165015" cy="5228647"/>
            <a:chOff x="0" y="4738255"/>
            <a:chExt cx="21169744" cy="5292436"/>
          </a:xfrm>
        </p:grpSpPr>
        <p:sp>
          <p:nvSpPr>
            <p:cNvPr id="133" name="Google Shape;133;p66"/>
            <p:cNvSpPr/>
            <p:nvPr/>
          </p:nvSpPr>
          <p:spPr>
            <a:xfrm>
              <a:off x="0" y="4738255"/>
              <a:ext cx="5292436" cy="5292436"/>
            </a:xfrm>
            <a:prstGeom prst="rect">
              <a:avLst/>
            </a:prstGeom>
            <a:solidFill>
              <a:srgbClr val="79527B"/>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134" name="Google Shape;134;p66"/>
            <p:cNvSpPr/>
            <p:nvPr/>
          </p:nvSpPr>
          <p:spPr>
            <a:xfrm>
              <a:off x="5292436" y="4738255"/>
              <a:ext cx="5292436" cy="5292436"/>
            </a:xfrm>
            <a:prstGeom prst="rect">
              <a:avLst/>
            </a:prstGeom>
            <a:solidFill>
              <a:srgbClr val="916395"/>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135" name="Google Shape;135;p66"/>
            <p:cNvSpPr/>
            <p:nvPr/>
          </p:nvSpPr>
          <p:spPr>
            <a:xfrm>
              <a:off x="10584872" y="4738255"/>
              <a:ext cx="5292436" cy="5292436"/>
            </a:xfrm>
            <a:prstGeom prst="rect">
              <a:avLst/>
            </a:prstGeom>
            <a:solidFill>
              <a:srgbClr val="3AA09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136" name="Google Shape;136;p66"/>
            <p:cNvSpPr/>
            <p:nvPr/>
          </p:nvSpPr>
          <p:spPr>
            <a:xfrm>
              <a:off x="15877308" y="4738255"/>
              <a:ext cx="5292436" cy="5292436"/>
            </a:xfrm>
            <a:prstGeom prst="rect">
              <a:avLst/>
            </a:prstGeom>
            <a:solidFill>
              <a:srgbClr val="F27954"/>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grpSp>
      <p:sp>
        <p:nvSpPr>
          <p:cNvPr id="137" name="Google Shape;137;p66"/>
          <p:cNvSpPr txBox="1"/>
          <p:nvPr>
            <p:ph idx="1" type="body"/>
          </p:nvPr>
        </p:nvSpPr>
        <p:spPr>
          <a:xfrm>
            <a:off x="3055319" y="2707991"/>
            <a:ext cx="3024340" cy="442916"/>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chemeClr val="lt1"/>
              </a:buClr>
              <a:buSzPts val="2400"/>
              <a:buNone/>
              <a:defRPr b="0" i="0" sz="2400">
                <a:solidFill>
                  <a:schemeClr val="lt1"/>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38" name="Google Shape;138;p66"/>
          <p:cNvSpPr txBox="1"/>
          <p:nvPr>
            <p:ph idx="2" type="body"/>
          </p:nvPr>
        </p:nvSpPr>
        <p:spPr>
          <a:xfrm>
            <a:off x="3059602" y="2076638"/>
            <a:ext cx="3049353" cy="582221"/>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chemeClr val="lt1"/>
              </a:buClr>
              <a:buSzPts val="4000"/>
              <a:buNone/>
              <a:defRPr b="1" i="0" sz="4000">
                <a:solidFill>
                  <a:schemeClr val="lt1"/>
                </a:solidFill>
                <a:latin typeface="Calibri"/>
                <a:ea typeface="Calibri"/>
                <a:cs typeface="Calibri"/>
                <a:sym typeface="Calibri"/>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39" name="Google Shape;139;p66"/>
          <p:cNvSpPr txBox="1"/>
          <p:nvPr>
            <p:ph idx="3" type="body"/>
          </p:nvPr>
        </p:nvSpPr>
        <p:spPr>
          <a:xfrm>
            <a:off x="3083823" y="3566496"/>
            <a:ext cx="3024340" cy="1778940"/>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chemeClr val="lt1"/>
              </a:buClr>
              <a:buSzPts val="2400"/>
              <a:buNone/>
              <a:defRPr b="0" i="0" sz="2400">
                <a:solidFill>
                  <a:schemeClr val="lt1"/>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40" name="Google Shape;140;p66"/>
          <p:cNvSpPr txBox="1"/>
          <p:nvPr>
            <p:ph idx="4" type="body"/>
          </p:nvPr>
        </p:nvSpPr>
        <p:spPr>
          <a:xfrm>
            <a:off x="-403" y="2711087"/>
            <a:ext cx="3024340" cy="442916"/>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chemeClr val="lt1"/>
              </a:buClr>
              <a:buSzPts val="2400"/>
              <a:buNone/>
              <a:defRPr b="0" i="0" sz="2400">
                <a:solidFill>
                  <a:schemeClr val="lt1"/>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41" name="Google Shape;141;p66"/>
          <p:cNvSpPr txBox="1"/>
          <p:nvPr>
            <p:ph idx="5" type="body"/>
          </p:nvPr>
        </p:nvSpPr>
        <p:spPr>
          <a:xfrm>
            <a:off x="3880" y="2079734"/>
            <a:ext cx="3049353" cy="582221"/>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chemeClr val="lt1"/>
              </a:buClr>
              <a:buSzPts val="4000"/>
              <a:buNone/>
              <a:defRPr b="1" i="0" sz="4000">
                <a:solidFill>
                  <a:schemeClr val="lt1"/>
                </a:solidFill>
                <a:latin typeface="Calibri"/>
                <a:ea typeface="Calibri"/>
                <a:cs typeface="Calibri"/>
                <a:sym typeface="Calibri"/>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42" name="Google Shape;142;p66"/>
          <p:cNvSpPr txBox="1"/>
          <p:nvPr>
            <p:ph idx="6" type="body"/>
          </p:nvPr>
        </p:nvSpPr>
        <p:spPr>
          <a:xfrm>
            <a:off x="28101" y="3569592"/>
            <a:ext cx="3024340" cy="1778940"/>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chemeClr val="lt1"/>
              </a:buClr>
              <a:buSzPts val="2400"/>
              <a:buNone/>
              <a:defRPr b="0" i="0" sz="2400">
                <a:solidFill>
                  <a:schemeClr val="lt1"/>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43" name="Google Shape;143;p66"/>
          <p:cNvSpPr txBox="1"/>
          <p:nvPr>
            <p:ph idx="7" type="body"/>
          </p:nvPr>
        </p:nvSpPr>
        <p:spPr>
          <a:xfrm>
            <a:off x="9125088" y="2694676"/>
            <a:ext cx="3024340" cy="442916"/>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chemeClr val="lt1"/>
              </a:buClr>
              <a:buSzPts val="2400"/>
              <a:buNone/>
              <a:defRPr b="0" i="0" sz="2400">
                <a:solidFill>
                  <a:schemeClr val="lt1"/>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44" name="Google Shape;144;p66"/>
          <p:cNvSpPr txBox="1"/>
          <p:nvPr>
            <p:ph idx="8" type="body"/>
          </p:nvPr>
        </p:nvSpPr>
        <p:spPr>
          <a:xfrm>
            <a:off x="9129371" y="2063323"/>
            <a:ext cx="3049353" cy="582221"/>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chemeClr val="lt1"/>
              </a:buClr>
              <a:buSzPts val="4000"/>
              <a:buNone/>
              <a:defRPr b="1" i="0" sz="4000">
                <a:solidFill>
                  <a:schemeClr val="lt1"/>
                </a:solidFill>
                <a:latin typeface="Calibri"/>
                <a:ea typeface="Calibri"/>
                <a:cs typeface="Calibri"/>
                <a:sym typeface="Calibri"/>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45" name="Google Shape;145;p66"/>
          <p:cNvSpPr txBox="1"/>
          <p:nvPr>
            <p:ph idx="9" type="body"/>
          </p:nvPr>
        </p:nvSpPr>
        <p:spPr>
          <a:xfrm>
            <a:off x="9153592" y="3553181"/>
            <a:ext cx="3024340" cy="1778940"/>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chemeClr val="lt1"/>
              </a:buClr>
              <a:buSzPts val="2400"/>
              <a:buNone/>
              <a:defRPr b="0" i="0" sz="2400">
                <a:solidFill>
                  <a:schemeClr val="lt1"/>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46" name="Google Shape;146;p66"/>
          <p:cNvSpPr txBox="1"/>
          <p:nvPr>
            <p:ph idx="13" type="body"/>
          </p:nvPr>
        </p:nvSpPr>
        <p:spPr>
          <a:xfrm>
            <a:off x="6069366" y="2697772"/>
            <a:ext cx="3024340" cy="442916"/>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chemeClr val="lt1"/>
              </a:buClr>
              <a:buSzPts val="2400"/>
              <a:buNone/>
              <a:defRPr b="0" i="0" sz="2400">
                <a:solidFill>
                  <a:schemeClr val="lt1"/>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47" name="Google Shape;147;p66"/>
          <p:cNvSpPr txBox="1"/>
          <p:nvPr>
            <p:ph idx="14" type="body"/>
          </p:nvPr>
        </p:nvSpPr>
        <p:spPr>
          <a:xfrm>
            <a:off x="6073649" y="2066419"/>
            <a:ext cx="3049353" cy="582221"/>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chemeClr val="lt1"/>
              </a:buClr>
              <a:buSzPts val="4000"/>
              <a:buNone/>
              <a:defRPr b="1" i="0" sz="4000">
                <a:solidFill>
                  <a:schemeClr val="lt1"/>
                </a:solidFill>
                <a:latin typeface="Calibri"/>
                <a:ea typeface="Calibri"/>
                <a:cs typeface="Calibri"/>
                <a:sym typeface="Calibri"/>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48" name="Google Shape;148;p66"/>
          <p:cNvSpPr txBox="1"/>
          <p:nvPr>
            <p:ph idx="15" type="body"/>
          </p:nvPr>
        </p:nvSpPr>
        <p:spPr>
          <a:xfrm>
            <a:off x="6097870" y="3556277"/>
            <a:ext cx="3024340" cy="1778940"/>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chemeClr val="lt1"/>
              </a:buClr>
              <a:buSzPts val="2400"/>
              <a:buNone/>
              <a:defRPr b="0" i="0" sz="2400">
                <a:solidFill>
                  <a:schemeClr val="lt1"/>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49" name="Google Shape;149;p66"/>
          <p:cNvSpPr txBox="1"/>
          <p:nvPr>
            <p:ph idx="16" type="body"/>
          </p:nvPr>
        </p:nvSpPr>
        <p:spPr>
          <a:xfrm>
            <a:off x="10764" y="446202"/>
            <a:ext cx="12181236" cy="582221"/>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rgbClr val="595A59"/>
              </a:buClr>
              <a:buSzPts val="3600"/>
              <a:buNone/>
              <a:defRPr b="0" i="0" sz="3600">
                <a:solidFill>
                  <a:srgbClr val="595A59"/>
                </a:solidFill>
                <a:latin typeface="Calibri"/>
                <a:ea typeface="Calibri"/>
                <a:cs typeface="Calibri"/>
                <a:sym typeface="Calibri"/>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pic>
        <p:nvPicPr>
          <p:cNvPr descr="Background pattern&#10;&#10;Description automatically generated" id="150" name="Google Shape;150;p66"/>
          <p:cNvPicPr preferRelativeResize="0"/>
          <p:nvPr/>
        </p:nvPicPr>
        <p:blipFill rotWithShape="1">
          <a:blip r:embed="rId2">
            <a:alphaModFix amt="48000"/>
          </a:blip>
          <a:srcRect b="83247" l="-26772" r="-5883" t="-4018"/>
          <a:stretch/>
        </p:blipFill>
        <p:spPr>
          <a:xfrm>
            <a:off x="2588587" y="5666155"/>
            <a:ext cx="5564883" cy="1181829"/>
          </a:xfrm>
          <a:prstGeom prst="rect">
            <a:avLst/>
          </a:prstGeom>
          <a:noFill/>
          <a:ln>
            <a:noFill/>
          </a:ln>
        </p:spPr>
      </p:pic>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_Photo Slide 3">
  <p:cSld name="4_Photo Slide 3">
    <p:spTree>
      <p:nvGrpSpPr>
        <p:cNvPr id="151" name="Shape 151"/>
        <p:cNvGrpSpPr/>
        <p:nvPr/>
      </p:nvGrpSpPr>
      <p:grpSpPr>
        <a:xfrm>
          <a:off x="0" y="0"/>
          <a:ext cx="0" cy="0"/>
          <a:chOff x="0" y="0"/>
          <a:chExt cx="0" cy="0"/>
        </a:xfrm>
      </p:grpSpPr>
      <p:sp>
        <p:nvSpPr>
          <p:cNvPr id="152" name="Google Shape;152;p67"/>
          <p:cNvSpPr/>
          <p:nvPr>
            <p:ph idx="2" type="pic"/>
          </p:nvPr>
        </p:nvSpPr>
        <p:spPr>
          <a:xfrm>
            <a:off x="241300" y="228600"/>
            <a:ext cx="11696700" cy="5763986"/>
          </a:xfrm>
          <a:prstGeom prst="rect">
            <a:avLst/>
          </a:prstGeom>
          <a:noFill/>
          <a:ln>
            <a:noFill/>
          </a:ln>
        </p:spPr>
      </p:sp>
      <p:sp>
        <p:nvSpPr>
          <p:cNvPr id="153" name="Google Shape;153;p67"/>
          <p:cNvSpPr/>
          <p:nvPr/>
        </p:nvSpPr>
        <p:spPr>
          <a:xfrm>
            <a:off x="6197600" y="985864"/>
            <a:ext cx="5994400" cy="2425700"/>
          </a:xfrm>
          <a:prstGeom prst="rect">
            <a:avLst/>
          </a:prstGeom>
          <a:solidFill>
            <a:srgbClr val="086D6E"/>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154" name="Google Shape;154;p67"/>
          <p:cNvSpPr txBox="1"/>
          <p:nvPr/>
        </p:nvSpPr>
        <p:spPr>
          <a:xfrm>
            <a:off x="6637283" y="-804041"/>
            <a:ext cx="184731" cy="3693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55" name="Google Shape;155;p67"/>
          <p:cNvSpPr txBox="1"/>
          <p:nvPr>
            <p:ph idx="1" type="body"/>
          </p:nvPr>
        </p:nvSpPr>
        <p:spPr>
          <a:xfrm>
            <a:off x="6420495" y="1328734"/>
            <a:ext cx="5113283" cy="582221"/>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lt1"/>
              </a:buClr>
              <a:buSzPts val="3600"/>
              <a:buNone/>
              <a:defRPr b="0" i="0" sz="3600">
                <a:solidFill>
                  <a:schemeClr val="lt1"/>
                </a:solidFill>
                <a:latin typeface="Calibri"/>
                <a:ea typeface="Calibri"/>
                <a:cs typeface="Calibri"/>
                <a:sym typeface="Calibri"/>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56" name="Google Shape;156;p67"/>
          <p:cNvSpPr txBox="1"/>
          <p:nvPr>
            <p:ph idx="3" type="body"/>
          </p:nvPr>
        </p:nvSpPr>
        <p:spPr>
          <a:xfrm>
            <a:off x="6420495" y="2346524"/>
            <a:ext cx="5029134" cy="851567"/>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lt1"/>
              </a:buClr>
              <a:buSzPts val="2400"/>
              <a:buNone/>
              <a:defRPr b="0" i="0" sz="2400">
                <a:solidFill>
                  <a:schemeClr val="lt1"/>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grpSp>
        <p:nvGrpSpPr>
          <p:cNvPr id="157" name="Google Shape;157;p67"/>
          <p:cNvGrpSpPr/>
          <p:nvPr/>
        </p:nvGrpSpPr>
        <p:grpSpPr>
          <a:xfrm>
            <a:off x="301128" y="6151084"/>
            <a:ext cx="3144242" cy="374574"/>
            <a:chOff x="301128" y="6151084"/>
            <a:chExt cx="3144242" cy="374574"/>
          </a:xfrm>
        </p:grpSpPr>
        <p:pic>
          <p:nvPicPr>
            <p:cNvPr descr="Shape&#10;&#10;Description automatically generated with medium confidence" id="158" name="Google Shape;158;p67"/>
            <p:cNvPicPr preferRelativeResize="0"/>
            <p:nvPr/>
          </p:nvPicPr>
          <p:blipFill rotWithShape="1">
            <a:blip r:embed="rId2">
              <a:alphaModFix/>
            </a:blip>
            <a:srcRect b="30711" l="-126" r="96166" t="34675"/>
            <a:stretch/>
          </p:blipFill>
          <p:spPr>
            <a:xfrm>
              <a:off x="301128" y="6151084"/>
              <a:ext cx="286437" cy="374574"/>
            </a:xfrm>
            <a:prstGeom prst="rect">
              <a:avLst/>
            </a:prstGeom>
            <a:noFill/>
            <a:ln>
              <a:noFill/>
            </a:ln>
          </p:spPr>
        </p:pic>
        <p:pic>
          <p:nvPicPr>
            <p:cNvPr descr="Shape&#10;&#10;Description automatically generated with medium confidence" id="159" name="Google Shape;159;p67"/>
            <p:cNvPicPr preferRelativeResize="0"/>
            <p:nvPr/>
          </p:nvPicPr>
          <p:blipFill rotWithShape="1">
            <a:blip r:embed="rId2">
              <a:alphaModFix/>
            </a:blip>
            <a:srcRect b="26595" l="4706" r="60657" t="36094"/>
            <a:stretch/>
          </p:blipFill>
          <p:spPr>
            <a:xfrm>
              <a:off x="598968" y="6190727"/>
              <a:ext cx="1832298" cy="295289"/>
            </a:xfrm>
            <a:prstGeom prst="rect">
              <a:avLst/>
            </a:prstGeom>
            <a:noFill/>
            <a:ln>
              <a:noFill/>
            </a:ln>
          </p:spPr>
        </p:pic>
        <p:pic>
          <p:nvPicPr>
            <p:cNvPr descr="Shape&#10;&#10;Description automatically generated with medium confidence" id="160" name="Google Shape;160;p67"/>
            <p:cNvPicPr preferRelativeResize="0"/>
            <p:nvPr/>
          </p:nvPicPr>
          <p:blipFill rotWithShape="1">
            <a:blip r:embed="rId2">
              <a:alphaModFix/>
            </a:blip>
            <a:srcRect b="22084" l="81066" r="-423" t="46853"/>
            <a:stretch/>
          </p:blipFill>
          <p:spPr>
            <a:xfrm>
              <a:off x="2421327" y="6245274"/>
              <a:ext cx="1024043" cy="245829"/>
            </a:xfrm>
            <a:prstGeom prst="rect">
              <a:avLst/>
            </a:prstGeom>
            <a:noFill/>
            <a:ln>
              <a:noFill/>
            </a:ln>
          </p:spPr>
        </p:pic>
      </p:gr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ext Slide with Photo - Orange">
  <p:cSld name="Text Slide with Photo - Orange">
    <p:spTree>
      <p:nvGrpSpPr>
        <p:cNvPr id="161" name="Shape 161"/>
        <p:cNvGrpSpPr/>
        <p:nvPr/>
      </p:nvGrpSpPr>
      <p:grpSpPr>
        <a:xfrm>
          <a:off x="0" y="0"/>
          <a:ext cx="0" cy="0"/>
          <a:chOff x="0" y="0"/>
          <a:chExt cx="0" cy="0"/>
        </a:xfrm>
      </p:grpSpPr>
      <p:pic>
        <p:nvPicPr>
          <p:cNvPr descr="A black and white striped pattern&#10;&#10;Description automatically generated with medium confidence" id="162" name="Google Shape;162;p68"/>
          <p:cNvPicPr preferRelativeResize="0"/>
          <p:nvPr/>
        </p:nvPicPr>
        <p:blipFill rotWithShape="1">
          <a:blip r:embed="rId2">
            <a:alphaModFix/>
          </a:blip>
          <a:srcRect b="15673" l="-25172" r="18173" t="20705"/>
          <a:stretch/>
        </p:blipFill>
        <p:spPr>
          <a:xfrm>
            <a:off x="5333853" y="1227"/>
            <a:ext cx="6825554" cy="5501502"/>
          </a:xfrm>
          <a:prstGeom prst="rect">
            <a:avLst/>
          </a:prstGeom>
          <a:noFill/>
          <a:ln>
            <a:noFill/>
          </a:ln>
        </p:spPr>
      </p:pic>
      <p:sp>
        <p:nvSpPr>
          <p:cNvPr id="163" name="Google Shape;163;p68"/>
          <p:cNvSpPr/>
          <p:nvPr/>
        </p:nvSpPr>
        <p:spPr>
          <a:xfrm flipH="1" rot="10800000">
            <a:off x="1038225" y="-4"/>
            <a:ext cx="6216471" cy="6892757"/>
          </a:xfrm>
          <a:prstGeom prst="rect">
            <a:avLst/>
          </a:prstGeom>
          <a:solidFill>
            <a:srgbClr val="F27954"/>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Montserrat Light"/>
              <a:ea typeface="Montserrat Light"/>
              <a:cs typeface="Montserrat Light"/>
              <a:sym typeface="Montserrat Light"/>
            </a:endParaRPr>
          </a:p>
        </p:txBody>
      </p:sp>
      <p:sp>
        <p:nvSpPr>
          <p:cNvPr id="164" name="Google Shape;164;p68"/>
          <p:cNvSpPr/>
          <p:nvPr>
            <p:ph idx="2" type="pic"/>
          </p:nvPr>
        </p:nvSpPr>
        <p:spPr>
          <a:xfrm>
            <a:off x="7298140" y="228600"/>
            <a:ext cx="4659043" cy="6362700"/>
          </a:xfrm>
          <a:prstGeom prst="rect">
            <a:avLst/>
          </a:prstGeom>
          <a:solidFill>
            <a:schemeClr val="lt1"/>
          </a:solidFill>
          <a:ln>
            <a:noFill/>
          </a:ln>
        </p:spPr>
      </p:sp>
      <p:sp>
        <p:nvSpPr>
          <p:cNvPr id="165" name="Google Shape;165;p68"/>
          <p:cNvSpPr txBox="1"/>
          <p:nvPr>
            <p:ph idx="1" type="body"/>
          </p:nvPr>
        </p:nvSpPr>
        <p:spPr>
          <a:xfrm>
            <a:off x="1802710" y="1773241"/>
            <a:ext cx="4621841" cy="4525954"/>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lt1"/>
              </a:buClr>
              <a:buSzPts val="2400"/>
              <a:buNone/>
              <a:defRPr b="0" i="0" sz="2400">
                <a:solidFill>
                  <a:schemeClr val="lt1"/>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66" name="Google Shape;166;p68"/>
          <p:cNvSpPr txBox="1"/>
          <p:nvPr>
            <p:ph idx="3" type="body"/>
          </p:nvPr>
        </p:nvSpPr>
        <p:spPr>
          <a:xfrm>
            <a:off x="1718561" y="595510"/>
            <a:ext cx="4716425" cy="582221"/>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lt1"/>
              </a:buClr>
              <a:buSzPts val="3600"/>
              <a:buNone/>
              <a:defRPr b="0" i="0" sz="3600">
                <a:solidFill>
                  <a:schemeClr val="lt1"/>
                </a:solidFill>
                <a:latin typeface="Calibri"/>
                <a:ea typeface="Calibri"/>
                <a:cs typeface="Calibri"/>
                <a:sym typeface="Calibri"/>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grpSp>
        <p:nvGrpSpPr>
          <p:cNvPr id="167" name="Google Shape;167;p68"/>
          <p:cNvGrpSpPr/>
          <p:nvPr/>
        </p:nvGrpSpPr>
        <p:grpSpPr>
          <a:xfrm rot="-5400000">
            <a:off x="-418181" y="5125361"/>
            <a:ext cx="2334324" cy="307260"/>
            <a:chOff x="301128" y="6151084"/>
            <a:chExt cx="3144242" cy="374574"/>
          </a:xfrm>
        </p:grpSpPr>
        <p:pic>
          <p:nvPicPr>
            <p:cNvPr descr="Shape&#10;&#10;Description automatically generated with medium confidence" id="168" name="Google Shape;168;p68"/>
            <p:cNvPicPr preferRelativeResize="0"/>
            <p:nvPr/>
          </p:nvPicPr>
          <p:blipFill rotWithShape="1">
            <a:blip r:embed="rId3">
              <a:alphaModFix/>
            </a:blip>
            <a:srcRect b="30711" l="-126" r="96166" t="34675"/>
            <a:stretch/>
          </p:blipFill>
          <p:spPr>
            <a:xfrm>
              <a:off x="301128" y="6151084"/>
              <a:ext cx="286437" cy="374574"/>
            </a:xfrm>
            <a:prstGeom prst="rect">
              <a:avLst/>
            </a:prstGeom>
            <a:noFill/>
            <a:ln>
              <a:noFill/>
            </a:ln>
          </p:spPr>
        </p:pic>
        <p:pic>
          <p:nvPicPr>
            <p:cNvPr descr="Shape&#10;&#10;Description automatically generated with medium confidence" id="169" name="Google Shape;169;p68"/>
            <p:cNvPicPr preferRelativeResize="0"/>
            <p:nvPr/>
          </p:nvPicPr>
          <p:blipFill rotWithShape="1">
            <a:blip r:embed="rId3">
              <a:alphaModFix/>
            </a:blip>
            <a:srcRect b="26595" l="4706" r="60657" t="36094"/>
            <a:stretch/>
          </p:blipFill>
          <p:spPr>
            <a:xfrm>
              <a:off x="598968" y="6190727"/>
              <a:ext cx="1832298" cy="295289"/>
            </a:xfrm>
            <a:prstGeom prst="rect">
              <a:avLst/>
            </a:prstGeom>
            <a:noFill/>
            <a:ln>
              <a:noFill/>
            </a:ln>
          </p:spPr>
        </p:pic>
        <p:pic>
          <p:nvPicPr>
            <p:cNvPr descr="Shape&#10;&#10;Description automatically generated with medium confidence" id="170" name="Google Shape;170;p68"/>
            <p:cNvPicPr preferRelativeResize="0"/>
            <p:nvPr/>
          </p:nvPicPr>
          <p:blipFill rotWithShape="1">
            <a:blip r:embed="rId3">
              <a:alphaModFix/>
            </a:blip>
            <a:srcRect b="22084" l="81066" r="-423" t="46853"/>
            <a:stretch/>
          </p:blipFill>
          <p:spPr>
            <a:xfrm>
              <a:off x="2421327" y="6245274"/>
              <a:ext cx="1024043" cy="245829"/>
            </a:xfrm>
            <a:prstGeom prst="rect">
              <a:avLst/>
            </a:prstGeom>
            <a:noFill/>
            <a:ln>
              <a:noFill/>
            </a:ln>
          </p:spPr>
        </p:pic>
      </p:gr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ext / Photo Slide - Purple">
  <p:cSld name="Text / Photo Slide - Purple">
    <p:spTree>
      <p:nvGrpSpPr>
        <p:cNvPr id="171" name="Shape 171"/>
        <p:cNvGrpSpPr/>
        <p:nvPr/>
      </p:nvGrpSpPr>
      <p:grpSpPr>
        <a:xfrm>
          <a:off x="0" y="0"/>
          <a:ext cx="0" cy="0"/>
          <a:chOff x="0" y="0"/>
          <a:chExt cx="0" cy="0"/>
        </a:xfrm>
      </p:grpSpPr>
      <p:sp>
        <p:nvSpPr>
          <p:cNvPr id="172" name="Google Shape;172;p69"/>
          <p:cNvSpPr/>
          <p:nvPr/>
        </p:nvSpPr>
        <p:spPr>
          <a:xfrm>
            <a:off x="241300" y="0"/>
            <a:ext cx="6151000" cy="6858000"/>
          </a:xfrm>
          <a:prstGeom prst="rect">
            <a:avLst/>
          </a:prstGeom>
          <a:solidFill>
            <a:srgbClr val="79527B"/>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173" name="Google Shape;173;p69"/>
          <p:cNvSpPr txBox="1"/>
          <p:nvPr>
            <p:ph idx="1" type="body"/>
          </p:nvPr>
        </p:nvSpPr>
        <p:spPr>
          <a:xfrm>
            <a:off x="734715" y="1757011"/>
            <a:ext cx="4983180" cy="3867704"/>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lt1"/>
              </a:buClr>
              <a:buSzPts val="2400"/>
              <a:buNone/>
              <a:defRPr b="0" i="0" sz="2400">
                <a:solidFill>
                  <a:schemeClr val="lt1"/>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74" name="Google Shape;174;p69"/>
          <p:cNvSpPr txBox="1"/>
          <p:nvPr>
            <p:ph idx="2" type="body"/>
          </p:nvPr>
        </p:nvSpPr>
        <p:spPr>
          <a:xfrm>
            <a:off x="734714" y="642972"/>
            <a:ext cx="5085159" cy="582221"/>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lt1"/>
              </a:buClr>
              <a:buSzPts val="3600"/>
              <a:buNone/>
              <a:defRPr b="0" i="0" sz="3600">
                <a:solidFill>
                  <a:schemeClr val="lt1"/>
                </a:solidFill>
                <a:latin typeface="Calibri"/>
                <a:ea typeface="Calibri"/>
                <a:cs typeface="Calibri"/>
                <a:sym typeface="Calibri"/>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75" name="Google Shape;175;p69"/>
          <p:cNvSpPr/>
          <p:nvPr>
            <p:ph idx="3" type="pic"/>
          </p:nvPr>
        </p:nvSpPr>
        <p:spPr>
          <a:xfrm>
            <a:off x="6392300" y="228600"/>
            <a:ext cx="5564883" cy="5447571"/>
          </a:xfrm>
          <a:prstGeom prst="rect">
            <a:avLst/>
          </a:prstGeom>
          <a:solidFill>
            <a:schemeClr val="lt1"/>
          </a:solidFill>
          <a:ln>
            <a:noFill/>
          </a:ln>
        </p:spPr>
      </p:sp>
      <p:pic>
        <p:nvPicPr>
          <p:cNvPr descr="Background pattern&#10;&#10;Description automatically generated" id="176" name="Google Shape;176;p69"/>
          <p:cNvPicPr preferRelativeResize="0"/>
          <p:nvPr/>
        </p:nvPicPr>
        <p:blipFill rotWithShape="1">
          <a:blip r:embed="rId2">
            <a:alphaModFix amt="48000"/>
          </a:blip>
          <a:srcRect b="83247" l="-26772" r="-5883" t="-4018"/>
          <a:stretch/>
        </p:blipFill>
        <p:spPr>
          <a:xfrm>
            <a:off x="6572759" y="5676171"/>
            <a:ext cx="5564883" cy="1181829"/>
          </a:xfrm>
          <a:prstGeom prst="rect">
            <a:avLst/>
          </a:prstGeom>
          <a:noFill/>
          <a:ln>
            <a:noFill/>
          </a:ln>
        </p:spPr>
      </p:pic>
      <p:grpSp>
        <p:nvGrpSpPr>
          <p:cNvPr id="177" name="Google Shape;177;p69"/>
          <p:cNvGrpSpPr/>
          <p:nvPr/>
        </p:nvGrpSpPr>
        <p:grpSpPr>
          <a:xfrm>
            <a:off x="8448790" y="6057987"/>
            <a:ext cx="3144242" cy="374574"/>
            <a:chOff x="301128" y="6151084"/>
            <a:chExt cx="3144242" cy="374574"/>
          </a:xfrm>
        </p:grpSpPr>
        <p:pic>
          <p:nvPicPr>
            <p:cNvPr descr="Shape&#10;&#10;Description automatically generated with medium confidence" id="178" name="Google Shape;178;p69"/>
            <p:cNvPicPr preferRelativeResize="0"/>
            <p:nvPr/>
          </p:nvPicPr>
          <p:blipFill rotWithShape="1">
            <a:blip r:embed="rId3">
              <a:alphaModFix/>
            </a:blip>
            <a:srcRect b="30711" l="-126" r="96166" t="34675"/>
            <a:stretch/>
          </p:blipFill>
          <p:spPr>
            <a:xfrm>
              <a:off x="301128" y="6151084"/>
              <a:ext cx="286437" cy="374574"/>
            </a:xfrm>
            <a:prstGeom prst="rect">
              <a:avLst/>
            </a:prstGeom>
            <a:noFill/>
            <a:ln>
              <a:noFill/>
            </a:ln>
          </p:spPr>
        </p:pic>
        <p:pic>
          <p:nvPicPr>
            <p:cNvPr descr="Shape&#10;&#10;Description automatically generated with medium confidence" id="179" name="Google Shape;179;p69"/>
            <p:cNvPicPr preferRelativeResize="0"/>
            <p:nvPr/>
          </p:nvPicPr>
          <p:blipFill rotWithShape="1">
            <a:blip r:embed="rId3">
              <a:alphaModFix/>
            </a:blip>
            <a:srcRect b="26595" l="4706" r="60657" t="36094"/>
            <a:stretch/>
          </p:blipFill>
          <p:spPr>
            <a:xfrm>
              <a:off x="598968" y="6190727"/>
              <a:ext cx="1832298" cy="295289"/>
            </a:xfrm>
            <a:prstGeom prst="rect">
              <a:avLst/>
            </a:prstGeom>
            <a:noFill/>
            <a:ln>
              <a:noFill/>
            </a:ln>
          </p:spPr>
        </p:pic>
        <p:pic>
          <p:nvPicPr>
            <p:cNvPr descr="Shape&#10;&#10;Description automatically generated with medium confidence" id="180" name="Google Shape;180;p69"/>
            <p:cNvPicPr preferRelativeResize="0"/>
            <p:nvPr/>
          </p:nvPicPr>
          <p:blipFill rotWithShape="1">
            <a:blip r:embed="rId3">
              <a:alphaModFix/>
            </a:blip>
            <a:srcRect b="22084" l="81066" r="-423" t="46853"/>
            <a:stretch/>
          </p:blipFill>
          <p:spPr>
            <a:xfrm>
              <a:off x="2421327" y="6245274"/>
              <a:ext cx="1024043" cy="245829"/>
            </a:xfrm>
            <a:prstGeom prst="rect">
              <a:avLst/>
            </a:prstGeom>
            <a:noFill/>
            <a:ln>
              <a:noFill/>
            </a:ln>
          </p:spPr>
        </p:pic>
      </p:gr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ext Slide with Photo - Blue">
  <p:cSld name="Text Slide with Photo - Blue">
    <p:spTree>
      <p:nvGrpSpPr>
        <p:cNvPr id="181" name="Shape 181"/>
        <p:cNvGrpSpPr/>
        <p:nvPr/>
      </p:nvGrpSpPr>
      <p:grpSpPr>
        <a:xfrm>
          <a:off x="0" y="0"/>
          <a:ext cx="0" cy="0"/>
          <a:chOff x="0" y="0"/>
          <a:chExt cx="0" cy="0"/>
        </a:xfrm>
      </p:grpSpPr>
      <p:sp>
        <p:nvSpPr>
          <p:cNvPr id="182" name="Google Shape;182;p70"/>
          <p:cNvSpPr/>
          <p:nvPr/>
        </p:nvSpPr>
        <p:spPr>
          <a:xfrm flipH="1" rot="10800000">
            <a:off x="1057275" y="-4"/>
            <a:ext cx="6197421" cy="6892757"/>
          </a:xfrm>
          <a:prstGeom prst="rect">
            <a:avLst/>
          </a:prstGeom>
          <a:solidFill>
            <a:srgbClr val="3AA09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Montserrat Light"/>
              <a:ea typeface="Montserrat Light"/>
              <a:cs typeface="Montserrat Light"/>
              <a:sym typeface="Montserrat Light"/>
            </a:endParaRPr>
          </a:p>
        </p:txBody>
      </p:sp>
      <p:sp>
        <p:nvSpPr>
          <p:cNvPr id="183" name="Google Shape;183;p70"/>
          <p:cNvSpPr/>
          <p:nvPr>
            <p:ph idx="2" type="pic"/>
          </p:nvPr>
        </p:nvSpPr>
        <p:spPr>
          <a:xfrm>
            <a:off x="7298140" y="228600"/>
            <a:ext cx="4659043" cy="6362700"/>
          </a:xfrm>
          <a:prstGeom prst="rect">
            <a:avLst/>
          </a:prstGeom>
          <a:solidFill>
            <a:schemeClr val="lt1"/>
          </a:solidFill>
          <a:ln>
            <a:noFill/>
          </a:ln>
        </p:spPr>
      </p:sp>
      <p:sp>
        <p:nvSpPr>
          <p:cNvPr id="184" name="Google Shape;184;p70"/>
          <p:cNvSpPr txBox="1"/>
          <p:nvPr>
            <p:ph idx="1" type="body"/>
          </p:nvPr>
        </p:nvSpPr>
        <p:spPr>
          <a:xfrm>
            <a:off x="1802710" y="1773241"/>
            <a:ext cx="4621841" cy="4525954"/>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lt1"/>
              </a:buClr>
              <a:buSzPts val="2400"/>
              <a:buNone/>
              <a:defRPr b="0" i="0" sz="2400">
                <a:solidFill>
                  <a:schemeClr val="lt1"/>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85" name="Google Shape;185;p70"/>
          <p:cNvSpPr txBox="1"/>
          <p:nvPr>
            <p:ph idx="3" type="body"/>
          </p:nvPr>
        </p:nvSpPr>
        <p:spPr>
          <a:xfrm>
            <a:off x="1718561" y="595510"/>
            <a:ext cx="4716425" cy="582221"/>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lt1"/>
              </a:buClr>
              <a:buSzPts val="3600"/>
              <a:buNone/>
              <a:defRPr b="0" i="0" sz="3600">
                <a:solidFill>
                  <a:schemeClr val="lt1"/>
                </a:solidFill>
                <a:latin typeface="Calibri"/>
                <a:ea typeface="Calibri"/>
                <a:cs typeface="Calibri"/>
                <a:sym typeface="Calibri"/>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grpSp>
        <p:nvGrpSpPr>
          <p:cNvPr id="186" name="Google Shape;186;p70"/>
          <p:cNvGrpSpPr/>
          <p:nvPr/>
        </p:nvGrpSpPr>
        <p:grpSpPr>
          <a:xfrm rot="-5400000">
            <a:off x="-418181" y="5125361"/>
            <a:ext cx="2334324" cy="307260"/>
            <a:chOff x="301128" y="6151084"/>
            <a:chExt cx="3144242" cy="374574"/>
          </a:xfrm>
        </p:grpSpPr>
        <p:pic>
          <p:nvPicPr>
            <p:cNvPr descr="Shape&#10;&#10;Description automatically generated with medium confidence" id="187" name="Google Shape;187;p70"/>
            <p:cNvPicPr preferRelativeResize="0"/>
            <p:nvPr/>
          </p:nvPicPr>
          <p:blipFill rotWithShape="1">
            <a:blip r:embed="rId2">
              <a:alphaModFix/>
            </a:blip>
            <a:srcRect b="30711" l="-126" r="96166" t="34675"/>
            <a:stretch/>
          </p:blipFill>
          <p:spPr>
            <a:xfrm>
              <a:off x="301128" y="6151084"/>
              <a:ext cx="286437" cy="374574"/>
            </a:xfrm>
            <a:prstGeom prst="rect">
              <a:avLst/>
            </a:prstGeom>
            <a:noFill/>
            <a:ln>
              <a:noFill/>
            </a:ln>
          </p:spPr>
        </p:pic>
        <p:pic>
          <p:nvPicPr>
            <p:cNvPr descr="Shape&#10;&#10;Description automatically generated with medium confidence" id="188" name="Google Shape;188;p70"/>
            <p:cNvPicPr preferRelativeResize="0"/>
            <p:nvPr/>
          </p:nvPicPr>
          <p:blipFill rotWithShape="1">
            <a:blip r:embed="rId2">
              <a:alphaModFix/>
            </a:blip>
            <a:srcRect b="26595" l="4706" r="60657" t="36094"/>
            <a:stretch/>
          </p:blipFill>
          <p:spPr>
            <a:xfrm>
              <a:off x="598968" y="6190727"/>
              <a:ext cx="1832298" cy="295289"/>
            </a:xfrm>
            <a:prstGeom prst="rect">
              <a:avLst/>
            </a:prstGeom>
            <a:noFill/>
            <a:ln>
              <a:noFill/>
            </a:ln>
          </p:spPr>
        </p:pic>
        <p:pic>
          <p:nvPicPr>
            <p:cNvPr descr="Shape&#10;&#10;Description automatically generated with medium confidence" id="189" name="Google Shape;189;p70"/>
            <p:cNvPicPr preferRelativeResize="0"/>
            <p:nvPr/>
          </p:nvPicPr>
          <p:blipFill rotWithShape="1">
            <a:blip r:embed="rId2">
              <a:alphaModFix/>
            </a:blip>
            <a:srcRect b="22084" l="81066" r="-423" t="46853"/>
            <a:stretch/>
          </p:blipFill>
          <p:spPr>
            <a:xfrm>
              <a:off x="2421327" y="6245274"/>
              <a:ext cx="1024043" cy="245829"/>
            </a:xfrm>
            <a:prstGeom prst="rect">
              <a:avLst/>
            </a:prstGeom>
            <a:noFill/>
            <a:ln>
              <a:noFill/>
            </a:ln>
          </p:spPr>
        </p:pic>
      </p:gr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ext box - Solid Orange">
  <p:cSld name="Text box - Solid Orange">
    <p:spTree>
      <p:nvGrpSpPr>
        <p:cNvPr id="190" name="Shape 190"/>
        <p:cNvGrpSpPr/>
        <p:nvPr/>
      </p:nvGrpSpPr>
      <p:grpSpPr>
        <a:xfrm>
          <a:off x="0" y="0"/>
          <a:ext cx="0" cy="0"/>
          <a:chOff x="0" y="0"/>
          <a:chExt cx="0" cy="0"/>
        </a:xfrm>
      </p:grpSpPr>
      <p:sp>
        <p:nvSpPr>
          <p:cNvPr id="191" name="Google Shape;191;p71"/>
          <p:cNvSpPr/>
          <p:nvPr/>
        </p:nvSpPr>
        <p:spPr>
          <a:xfrm>
            <a:off x="241300" y="228600"/>
            <a:ext cx="11696700" cy="5695317"/>
          </a:xfrm>
          <a:prstGeom prst="rect">
            <a:avLst/>
          </a:prstGeom>
          <a:solidFill>
            <a:srgbClr val="79527B"/>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192" name="Google Shape;192;p71"/>
          <p:cNvSpPr txBox="1"/>
          <p:nvPr>
            <p:ph idx="1" type="body"/>
          </p:nvPr>
        </p:nvSpPr>
        <p:spPr>
          <a:xfrm>
            <a:off x="734714" y="1757011"/>
            <a:ext cx="10808102" cy="3867704"/>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lt1"/>
              </a:buClr>
              <a:buSzPts val="2400"/>
              <a:buNone/>
              <a:defRPr b="0" i="0" sz="2400">
                <a:solidFill>
                  <a:schemeClr val="lt1"/>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93" name="Google Shape;193;p71"/>
          <p:cNvSpPr txBox="1"/>
          <p:nvPr>
            <p:ph idx="2" type="body"/>
          </p:nvPr>
        </p:nvSpPr>
        <p:spPr>
          <a:xfrm>
            <a:off x="734714" y="642972"/>
            <a:ext cx="10808102" cy="582221"/>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lt1"/>
              </a:buClr>
              <a:buSzPts val="3600"/>
              <a:buNone/>
              <a:defRPr b="0" i="0" sz="3600">
                <a:solidFill>
                  <a:schemeClr val="lt1"/>
                </a:solidFill>
                <a:latin typeface="Calibri"/>
                <a:ea typeface="Calibri"/>
                <a:cs typeface="Calibri"/>
                <a:sym typeface="Calibri"/>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94" name="Google Shape;194;p71"/>
          <p:cNvSpPr/>
          <p:nvPr/>
        </p:nvSpPr>
        <p:spPr>
          <a:xfrm>
            <a:off x="241300" y="228600"/>
            <a:ext cx="11696700" cy="5986428"/>
          </a:xfrm>
          <a:prstGeom prst="rect">
            <a:avLst/>
          </a:prstGeom>
          <a:solidFill>
            <a:srgbClr val="F27954"/>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195" name="Google Shape;195;p71"/>
          <p:cNvSpPr txBox="1"/>
          <p:nvPr>
            <p:ph idx="3" type="body"/>
          </p:nvPr>
        </p:nvSpPr>
        <p:spPr>
          <a:xfrm>
            <a:off x="734714" y="1757011"/>
            <a:ext cx="9862529" cy="3867704"/>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lt1"/>
              </a:buClr>
              <a:buSzPts val="2400"/>
              <a:buNone/>
              <a:defRPr b="0" i="0" sz="2400">
                <a:solidFill>
                  <a:schemeClr val="lt1"/>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96" name="Google Shape;196;p71"/>
          <p:cNvSpPr txBox="1"/>
          <p:nvPr>
            <p:ph idx="4" type="body"/>
          </p:nvPr>
        </p:nvSpPr>
        <p:spPr>
          <a:xfrm>
            <a:off x="734714" y="642972"/>
            <a:ext cx="9862529" cy="582221"/>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lt1"/>
              </a:buClr>
              <a:buSzPts val="3600"/>
              <a:buNone/>
              <a:defRPr b="0" i="0" sz="3600">
                <a:solidFill>
                  <a:schemeClr val="lt1"/>
                </a:solidFill>
                <a:latin typeface="Calibri"/>
                <a:ea typeface="Calibri"/>
                <a:cs typeface="Calibri"/>
                <a:sym typeface="Calibri"/>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grpSp>
        <p:nvGrpSpPr>
          <p:cNvPr id="197" name="Google Shape;197;p71"/>
          <p:cNvGrpSpPr/>
          <p:nvPr/>
        </p:nvGrpSpPr>
        <p:grpSpPr>
          <a:xfrm>
            <a:off x="301128" y="6378251"/>
            <a:ext cx="3144242" cy="374574"/>
            <a:chOff x="301128" y="6151084"/>
            <a:chExt cx="3144242" cy="374574"/>
          </a:xfrm>
        </p:grpSpPr>
        <p:pic>
          <p:nvPicPr>
            <p:cNvPr descr="Shape&#10;&#10;Description automatically generated with medium confidence" id="198" name="Google Shape;198;p71"/>
            <p:cNvPicPr preferRelativeResize="0"/>
            <p:nvPr/>
          </p:nvPicPr>
          <p:blipFill rotWithShape="1">
            <a:blip r:embed="rId2">
              <a:alphaModFix/>
            </a:blip>
            <a:srcRect b="30711" l="-126" r="96166" t="34675"/>
            <a:stretch/>
          </p:blipFill>
          <p:spPr>
            <a:xfrm>
              <a:off x="301128" y="6151084"/>
              <a:ext cx="286437" cy="374574"/>
            </a:xfrm>
            <a:prstGeom prst="rect">
              <a:avLst/>
            </a:prstGeom>
            <a:noFill/>
            <a:ln>
              <a:noFill/>
            </a:ln>
          </p:spPr>
        </p:pic>
        <p:pic>
          <p:nvPicPr>
            <p:cNvPr descr="Shape&#10;&#10;Description automatically generated with medium confidence" id="199" name="Google Shape;199;p71"/>
            <p:cNvPicPr preferRelativeResize="0"/>
            <p:nvPr/>
          </p:nvPicPr>
          <p:blipFill rotWithShape="1">
            <a:blip r:embed="rId2">
              <a:alphaModFix/>
            </a:blip>
            <a:srcRect b="26595" l="4706" r="60657" t="36094"/>
            <a:stretch/>
          </p:blipFill>
          <p:spPr>
            <a:xfrm>
              <a:off x="598968" y="6190727"/>
              <a:ext cx="1832298" cy="295289"/>
            </a:xfrm>
            <a:prstGeom prst="rect">
              <a:avLst/>
            </a:prstGeom>
            <a:noFill/>
            <a:ln>
              <a:noFill/>
            </a:ln>
          </p:spPr>
        </p:pic>
        <p:pic>
          <p:nvPicPr>
            <p:cNvPr descr="Shape&#10;&#10;Description automatically generated with medium confidence" id="200" name="Google Shape;200;p71"/>
            <p:cNvPicPr preferRelativeResize="0"/>
            <p:nvPr/>
          </p:nvPicPr>
          <p:blipFill rotWithShape="1">
            <a:blip r:embed="rId2">
              <a:alphaModFix/>
            </a:blip>
            <a:srcRect b="22084" l="81066" r="-423" t="46853"/>
            <a:stretch/>
          </p:blipFill>
          <p:spPr>
            <a:xfrm>
              <a:off x="2421327" y="6245274"/>
              <a:ext cx="1024043" cy="245829"/>
            </a:xfrm>
            <a:prstGeom prst="rect">
              <a:avLst/>
            </a:prstGeom>
            <a:noFill/>
            <a:ln>
              <a:noFill/>
            </a:ln>
          </p:spPr>
        </p:pic>
      </p:grpSp>
      <p:pic>
        <p:nvPicPr>
          <p:cNvPr descr="A black and white striped pattern&#10;&#10;Description automatically generated with medium confidence" id="201" name="Google Shape;201;p71"/>
          <p:cNvPicPr preferRelativeResize="0"/>
          <p:nvPr/>
        </p:nvPicPr>
        <p:blipFill rotWithShape="1">
          <a:blip r:embed="rId3">
            <a:alphaModFix/>
          </a:blip>
          <a:srcRect b="27582" l="-82519" r="82519" t="12958"/>
          <a:stretch/>
        </p:blipFill>
        <p:spPr>
          <a:xfrm>
            <a:off x="4811297" y="1227"/>
            <a:ext cx="7348110" cy="5922690"/>
          </a:xfrm>
          <a:prstGeom prst="rect">
            <a:avLst/>
          </a:prstGeom>
          <a:noFill/>
          <a:ln>
            <a:noFill/>
          </a:ln>
        </p:spPr>
      </p:pic>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Photo Slide 3">
  <p:cSld name="2_Photo Slide 3">
    <p:spTree>
      <p:nvGrpSpPr>
        <p:cNvPr id="202" name="Shape 202"/>
        <p:cNvGrpSpPr/>
        <p:nvPr/>
      </p:nvGrpSpPr>
      <p:grpSpPr>
        <a:xfrm>
          <a:off x="0" y="0"/>
          <a:ext cx="0" cy="0"/>
          <a:chOff x="0" y="0"/>
          <a:chExt cx="0" cy="0"/>
        </a:xfrm>
      </p:grpSpPr>
      <p:sp>
        <p:nvSpPr>
          <p:cNvPr id="203" name="Google Shape;203;p72"/>
          <p:cNvSpPr/>
          <p:nvPr>
            <p:ph idx="2" type="pic"/>
          </p:nvPr>
        </p:nvSpPr>
        <p:spPr>
          <a:xfrm>
            <a:off x="241300" y="228600"/>
            <a:ext cx="11696700" cy="5763986"/>
          </a:xfrm>
          <a:prstGeom prst="rect">
            <a:avLst/>
          </a:prstGeom>
          <a:noFill/>
          <a:ln>
            <a:noFill/>
          </a:ln>
        </p:spPr>
      </p:sp>
      <p:sp>
        <p:nvSpPr>
          <p:cNvPr id="204" name="Google Shape;204;p72"/>
          <p:cNvSpPr/>
          <p:nvPr/>
        </p:nvSpPr>
        <p:spPr>
          <a:xfrm>
            <a:off x="6197600" y="985864"/>
            <a:ext cx="5994400" cy="2425700"/>
          </a:xfrm>
          <a:prstGeom prst="rect">
            <a:avLst/>
          </a:prstGeom>
          <a:solidFill>
            <a:srgbClr val="F27954"/>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205" name="Google Shape;205;p72"/>
          <p:cNvSpPr txBox="1"/>
          <p:nvPr/>
        </p:nvSpPr>
        <p:spPr>
          <a:xfrm>
            <a:off x="6637283" y="-804041"/>
            <a:ext cx="184731" cy="3693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06" name="Google Shape;206;p72"/>
          <p:cNvSpPr txBox="1"/>
          <p:nvPr>
            <p:ph idx="1" type="body"/>
          </p:nvPr>
        </p:nvSpPr>
        <p:spPr>
          <a:xfrm>
            <a:off x="6420495" y="1328734"/>
            <a:ext cx="5113283" cy="582221"/>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lt1"/>
              </a:buClr>
              <a:buSzPts val="3600"/>
              <a:buNone/>
              <a:defRPr b="0" i="0" sz="3600">
                <a:solidFill>
                  <a:schemeClr val="lt1"/>
                </a:solidFill>
                <a:latin typeface="Calibri"/>
                <a:ea typeface="Calibri"/>
                <a:cs typeface="Calibri"/>
                <a:sym typeface="Calibri"/>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207" name="Google Shape;207;p72"/>
          <p:cNvSpPr txBox="1"/>
          <p:nvPr>
            <p:ph idx="3" type="body"/>
          </p:nvPr>
        </p:nvSpPr>
        <p:spPr>
          <a:xfrm>
            <a:off x="6420495" y="2346524"/>
            <a:ext cx="5029134" cy="851567"/>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lt1"/>
              </a:buClr>
              <a:buSzPts val="2400"/>
              <a:buNone/>
              <a:defRPr b="0" i="0" sz="2400">
                <a:solidFill>
                  <a:schemeClr val="lt1"/>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grpSp>
        <p:nvGrpSpPr>
          <p:cNvPr id="208" name="Google Shape;208;p72"/>
          <p:cNvGrpSpPr/>
          <p:nvPr/>
        </p:nvGrpSpPr>
        <p:grpSpPr>
          <a:xfrm>
            <a:off x="301128" y="6151084"/>
            <a:ext cx="3144242" cy="374574"/>
            <a:chOff x="301128" y="6151084"/>
            <a:chExt cx="3144242" cy="374574"/>
          </a:xfrm>
        </p:grpSpPr>
        <p:pic>
          <p:nvPicPr>
            <p:cNvPr descr="Shape&#10;&#10;Description automatically generated with medium confidence" id="209" name="Google Shape;209;p72"/>
            <p:cNvPicPr preferRelativeResize="0"/>
            <p:nvPr/>
          </p:nvPicPr>
          <p:blipFill rotWithShape="1">
            <a:blip r:embed="rId2">
              <a:alphaModFix/>
            </a:blip>
            <a:srcRect b="30711" l="-126" r="96166" t="34675"/>
            <a:stretch/>
          </p:blipFill>
          <p:spPr>
            <a:xfrm>
              <a:off x="301128" y="6151084"/>
              <a:ext cx="286437" cy="374574"/>
            </a:xfrm>
            <a:prstGeom prst="rect">
              <a:avLst/>
            </a:prstGeom>
            <a:noFill/>
            <a:ln>
              <a:noFill/>
            </a:ln>
          </p:spPr>
        </p:pic>
        <p:pic>
          <p:nvPicPr>
            <p:cNvPr descr="Shape&#10;&#10;Description automatically generated with medium confidence" id="210" name="Google Shape;210;p72"/>
            <p:cNvPicPr preferRelativeResize="0"/>
            <p:nvPr/>
          </p:nvPicPr>
          <p:blipFill rotWithShape="1">
            <a:blip r:embed="rId2">
              <a:alphaModFix/>
            </a:blip>
            <a:srcRect b="26595" l="4706" r="60657" t="36094"/>
            <a:stretch/>
          </p:blipFill>
          <p:spPr>
            <a:xfrm>
              <a:off x="598968" y="6190727"/>
              <a:ext cx="1832298" cy="295289"/>
            </a:xfrm>
            <a:prstGeom prst="rect">
              <a:avLst/>
            </a:prstGeom>
            <a:noFill/>
            <a:ln>
              <a:noFill/>
            </a:ln>
          </p:spPr>
        </p:pic>
        <p:pic>
          <p:nvPicPr>
            <p:cNvPr descr="Shape&#10;&#10;Description automatically generated with medium confidence" id="211" name="Google Shape;211;p72"/>
            <p:cNvPicPr preferRelativeResize="0"/>
            <p:nvPr/>
          </p:nvPicPr>
          <p:blipFill rotWithShape="1">
            <a:blip r:embed="rId2">
              <a:alphaModFix/>
            </a:blip>
            <a:srcRect b="22084" l="81066" r="-423" t="46853"/>
            <a:stretch/>
          </p:blipFill>
          <p:spPr>
            <a:xfrm>
              <a:off x="2421327" y="6245274"/>
              <a:ext cx="1024043" cy="245829"/>
            </a:xfrm>
            <a:prstGeom prst="rect">
              <a:avLst/>
            </a:prstGeom>
            <a:noFill/>
            <a:ln>
              <a:noFill/>
            </a:ln>
          </p:spPr>
        </p:pic>
      </p:gr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Quote slide - Orange">
  <p:cSld name="1_Quote slide - Orange">
    <p:spTree>
      <p:nvGrpSpPr>
        <p:cNvPr id="212" name="Shape 212"/>
        <p:cNvGrpSpPr/>
        <p:nvPr/>
      </p:nvGrpSpPr>
      <p:grpSpPr>
        <a:xfrm>
          <a:off x="0" y="0"/>
          <a:ext cx="0" cy="0"/>
          <a:chOff x="0" y="0"/>
          <a:chExt cx="0" cy="0"/>
        </a:xfrm>
      </p:grpSpPr>
      <p:sp>
        <p:nvSpPr>
          <p:cNvPr id="213" name="Google Shape;213;p73"/>
          <p:cNvSpPr/>
          <p:nvPr>
            <p:ph idx="2" type="pic"/>
          </p:nvPr>
        </p:nvSpPr>
        <p:spPr>
          <a:xfrm>
            <a:off x="5957047" y="0"/>
            <a:ext cx="5395869" cy="6858001"/>
          </a:xfrm>
          <a:prstGeom prst="rect">
            <a:avLst/>
          </a:prstGeom>
          <a:noFill/>
          <a:ln>
            <a:noFill/>
          </a:ln>
        </p:spPr>
      </p:sp>
      <p:pic>
        <p:nvPicPr>
          <p:cNvPr descr="A black background with white dots&#10;&#10;Description automatically generated with low confidence" id="214" name="Google Shape;214;p73"/>
          <p:cNvPicPr preferRelativeResize="0"/>
          <p:nvPr/>
        </p:nvPicPr>
        <p:blipFill rotWithShape="1">
          <a:blip r:embed="rId2">
            <a:alphaModFix amt="10000"/>
          </a:blip>
          <a:srcRect b="11294" l="0" r="3674" t="894"/>
          <a:stretch/>
        </p:blipFill>
        <p:spPr>
          <a:xfrm rot="-5400000">
            <a:off x="2769567" y="-1426306"/>
            <a:ext cx="2640661" cy="4473027"/>
          </a:xfrm>
          <a:prstGeom prst="rect">
            <a:avLst/>
          </a:prstGeom>
          <a:noFill/>
          <a:ln>
            <a:noFill/>
          </a:ln>
        </p:spPr>
      </p:pic>
      <p:grpSp>
        <p:nvGrpSpPr>
          <p:cNvPr id="215" name="Google Shape;215;p73"/>
          <p:cNvGrpSpPr/>
          <p:nvPr/>
        </p:nvGrpSpPr>
        <p:grpSpPr>
          <a:xfrm>
            <a:off x="839084" y="6190727"/>
            <a:ext cx="3144242" cy="374574"/>
            <a:chOff x="301128" y="6151084"/>
            <a:chExt cx="3144242" cy="374574"/>
          </a:xfrm>
        </p:grpSpPr>
        <p:pic>
          <p:nvPicPr>
            <p:cNvPr descr="Shape&#10;&#10;Description automatically generated with medium confidence" id="216" name="Google Shape;216;p73"/>
            <p:cNvPicPr preferRelativeResize="0"/>
            <p:nvPr/>
          </p:nvPicPr>
          <p:blipFill rotWithShape="1">
            <a:blip r:embed="rId3">
              <a:alphaModFix/>
            </a:blip>
            <a:srcRect b="30711" l="-126" r="96166" t="34675"/>
            <a:stretch/>
          </p:blipFill>
          <p:spPr>
            <a:xfrm>
              <a:off x="301128" y="6151084"/>
              <a:ext cx="286437" cy="374574"/>
            </a:xfrm>
            <a:prstGeom prst="rect">
              <a:avLst/>
            </a:prstGeom>
            <a:noFill/>
            <a:ln>
              <a:noFill/>
            </a:ln>
          </p:spPr>
        </p:pic>
        <p:pic>
          <p:nvPicPr>
            <p:cNvPr descr="Shape&#10;&#10;Description automatically generated with medium confidence" id="217" name="Google Shape;217;p73"/>
            <p:cNvPicPr preferRelativeResize="0"/>
            <p:nvPr/>
          </p:nvPicPr>
          <p:blipFill rotWithShape="1">
            <a:blip r:embed="rId3">
              <a:alphaModFix/>
            </a:blip>
            <a:srcRect b="26595" l="4706" r="60657" t="36094"/>
            <a:stretch/>
          </p:blipFill>
          <p:spPr>
            <a:xfrm>
              <a:off x="598968" y="6190727"/>
              <a:ext cx="1832298" cy="295289"/>
            </a:xfrm>
            <a:prstGeom prst="rect">
              <a:avLst/>
            </a:prstGeom>
            <a:noFill/>
            <a:ln>
              <a:noFill/>
            </a:ln>
          </p:spPr>
        </p:pic>
        <p:pic>
          <p:nvPicPr>
            <p:cNvPr descr="Shape&#10;&#10;Description automatically generated with medium confidence" id="218" name="Google Shape;218;p73"/>
            <p:cNvPicPr preferRelativeResize="0"/>
            <p:nvPr/>
          </p:nvPicPr>
          <p:blipFill rotWithShape="1">
            <a:blip r:embed="rId3">
              <a:alphaModFix/>
            </a:blip>
            <a:srcRect b="22084" l="81066" r="-423" t="46853"/>
            <a:stretch/>
          </p:blipFill>
          <p:spPr>
            <a:xfrm>
              <a:off x="2421327" y="6245274"/>
              <a:ext cx="1024043" cy="245829"/>
            </a:xfrm>
            <a:prstGeom prst="rect">
              <a:avLst/>
            </a:prstGeom>
            <a:noFill/>
            <a:ln>
              <a:noFill/>
            </a:ln>
          </p:spPr>
        </p:pic>
      </p:grpSp>
      <p:sp>
        <p:nvSpPr>
          <p:cNvPr id="219" name="Google Shape;219;p73"/>
          <p:cNvSpPr txBox="1"/>
          <p:nvPr>
            <p:ph idx="1" type="body"/>
          </p:nvPr>
        </p:nvSpPr>
        <p:spPr>
          <a:xfrm>
            <a:off x="733139" y="595510"/>
            <a:ext cx="4716425" cy="582221"/>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lt1"/>
              </a:buClr>
              <a:buSzPts val="3600"/>
              <a:buNone/>
              <a:defRPr b="0" i="0" sz="3600">
                <a:solidFill>
                  <a:schemeClr val="lt1"/>
                </a:solidFill>
                <a:latin typeface="Calibri"/>
                <a:ea typeface="Calibri"/>
                <a:cs typeface="Calibri"/>
                <a:sym typeface="Calibri"/>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220" name="Google Shape;220;p73"/>
          <p:cNvSpPr txBox="1"/>
          <p:nvPr>
            <p:ph idx="3" type="body"/>
          </p:nvPr>
        </p:nvSpPr>
        <p:spPr>
          <a:xfrm>
            <a:off x="775083" y="1427837"/>
            <a:ext cx="4621841" cy="4525954"/>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lt1"/>
              </a:buClr>
              <a:buSzPts val="2400"/>
              <a:buNone/>
              <a:defRPr b="0" i="0" sz="2400">
                <a:solidFill>
                  <a:schemeClr val="lt1"/>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Final Slide">
  <p:cSld name="Final Slide">
    <p:spTree>
      <p:nvGrpSpPr>
        <p:cNvPr id="221" name="Shape 221"/>
        <p:cNvGrpSpPr/>
        <p:nvPr/>
      </p:nvGrpSpPr>
      <p:grpSpPr>
        <a:xfrm>
          <a:off x="0" y="0"/>
          <a:ext cx="0" cy="0"/>
          <a:chOff x="0" y="0"/>
          <a:chExt cx="0" cy="0"/>
        </a:xfrm>
      </p:grpSpPr>
      <p:pic>
        <p:nvPicPr>
          <p:cNvPr descr="Background pattern&#10;&#10;Description automatically generated" id="222" name="Google Shape;222;p74"/>
          <p:cNvPicPr preferRelativeResize="0"/>
          <p:nvPr/>
        </p:nvPicPr>
        <p:blipFill rotWithShape="1">
          <a:blip r:embed="rId2">
            <a:alphaModFix/>
          </a:blip>
          <a:srcRect b="3452" l="-7971" r="16408" t="10416"/>
          <a:stretch/>
        </p:blipFill>
        <p:spPr>
          <a:xfrm>
            <a:off x="6816681" y="0"/>
            <a:ext cx="5375319" cy="6857999"/>
          </a:xfrm>
          <a:prstGeom prst="rect">
            <a:avLst/>
          </a:prstGeom>
          <a:noFill/>
          <a:ln>
            <a:noFill/>
          </a:ln>
        </p:spPr>
      </p:pic>
      <p:sp>
        <p:nvSpPr>
          <p:cNvPr id="223" name="Google Shape;223;p74"/>
          <p:cNvSpPr/>
          <p:nvPr/>
        </p:nvSpPr>
        <p:spPr>
          <a:xfrm flipH="1" rot="10800000">
            <a:off x="3843" y="2769245"/>
            <a:ext cx="12188157" cy="2832760"/>
          </a:xfrm>
          <a:prstGeom prst="rect">
            <a:avLst/>
          </a:prstGeom>
          <a:solidFill>
            <a:srgbClr val="79527B"/>
          </a:solidFill>
          <a:ln cap="flat" cmpd="sng" w="9525">
            <a:solidFill>
              <a:srgbClr val="BFCA9B"/>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Montserrat Light"/>
              <a:ea typeface="Montserrat Light"/>
              <a:cs typeface="Montserrat Light"/>
              <a:sym typeface="Montserrat Light"/>
            </a:endParaRPr>
          </a:p>
        </p:txBody>
      </p:sp>
      <p:sp>
        <p:nvSpPr>
          <p:cNvPr id="224" name="Google Shape;224;p74"/>
          <p:cNvSpPr/>
          <p:nvPr/>
        </p:nvSpPr>
        <p:spPr>
          <a:xfrm>
            <a:off x="7312226" y="3314699"/>
            <a:ext cx="229290" cy="200087"/>
          </a:xfrm>
          <a:custGeom>
            <a:rect b="b" l="l" r="r" t="t"/>
            <a:pathLst>
              <a:path extrusionOk="0" fill="none" h="16026" w="18365">
                <a:moveTo>
                  <a:pt x="9182" y="0"/>
                </a:moveTo>
                <a:lnTo>
                  <a:pt x="0" y="8841"/>
                </a:lnTo>
                <a:lnTo>
                  <a:pt x="2874" y="8841"/>
                </a:lnTo>
                <a:lnTo>
                  <a:pt x="2874" y="15246"/>
                </a:lnTo>
                <a:lnTo>
                  <a:pt x="2874" y="15246"/>
                </a:lnTo>
                <a:lnTo>
                  <a:pt x="2899" y="15417"/>
                </a:lnTo>
                <a:lnTo>
                  <a:pt x="2947" y="15563"/>
                </a:lnTo>
                <a:lnTo>
                  <a:pt x="3020" y="15685"/>
                </a:lnTo>
                <a:lnTo>
                  <a:pt x="3093" y="15806"/>
                </a:lnTo>
                <a:lnTo>
                  <a:pt x="3215" y="15904"/>
                </a:lnTo>
                <a:lnTo>
                  <a:pt x="3361" y="15977"/>
                </a:lnTo>
                <a:lnTo>
                  <a:pt x="3508" y="16026"/>
                </a:lnTo>
                <a:lnTo>
                  <a:pt x="3654" y="16026"/>
                </a:lnTo>
                <a:lnTo>
                  <a:pt x="7404" y="16026"/>
                </a:lnTo>
                <a:lnTo>
                  <a:pt x="7404" y="13420"/>
                </a:lnTo>
                <a:lnTo>
                  <a:pt x="7404" y="13420"/>
                </a:lnTo>
                <a:lnTo>
                  <a:pt x="7429" y="13127"/>
                </a:lnTo>
                <a:lnTo>
                  <a:pt x="7526" y="12860"/>
                </a:lnTo>
                <a:lnTo>
                  <a:pt x="7648" y="12616"/>
                </a:lnTo>
                <a:lnTo>
                  <a:pt x="7818" y="12421"/>
                </a:lnTo>
                <a:lnTo>
                  <a:pt x="8038" y="12251"/>
                </a:lnTo>
                <a:lnTo>
                  <a:pt x="8257" y="12129"/>
                </a:lnTo>
                <a:lnTo>
                  <a:pt x="8525" y="12031"/>
                </a:lnTo>
                <a:lnTo>
                  <a:pt x="8817" y="12007"/>
                </a:lnTo>
                <a:lnTo>
                  <a:pt x="9548" y="12007"/>
                </a:lnTo>
                <a:lnTo>
                  <a:pt x="9548" y="12007"/>
                </a:lnTo>
                <a:lnTo>
                  <a:pt x="9840" y="12031"/>
                </a:lnTo>
                <a:lnTo>
                  <a:pt x="10108" y="12129"/>
                </a:lnTo>
                <a:lnTo>
                  <a:pt x="10327" y="12251"/>
                </a:lnTo>
                <a:lnTo>
                  <a:pt x="10546" y="12421"/>
                </a:lnTo>
                <a:lnTo>
                  <a:pt x="10717" y="12616"/>
                </a:lnTo>
                <a:lnTo>
                  <a:pt x="10838" y="12860"/>
                </a:lnTo>
                <a:lnTo>
                  <a:pt x="10936" y="13127"/>
                </a:lnTo>
                <a:lnTo>
                  <a:pt x="10960" y="13420"/>
                </a:lnTo>
                <a:lnTo>
                  <a:pt x="10960" y="16026"/>
                </a:lnTo>
                <a:lnTo>
                  <a:pt x="14711" y="16026"/>
                </a:lnTo>
                <a:lnTo>
                  <a:pt x="14711" y="16026"/>
                </a:lnTo>
                <a:lnTo>
                  <a:pt x="14857" y="16026"/>
                </a:lnTo>
                <a:lnTo>
                  <a:pt x="15003" y="15977"/>
                </a:lnTo>
                <a:lnTo>
                  <a:pt x="15149" y="15904"/>
                </a:lnTo>
                <a:lnTo>
                  <a:pt x="15271" y="15806"/>
                </a:lnTo>
                <a:lnTo>
                  <a:pt x="15344" y="15685"/>
                </a:lnTo>
                <a:lnTo>
                  <a:pt x="15417" y="15563"/>
                </a:lnTo>
                <a:lnTo>
                  <a:pt x="15466" y="15417"/>
                </a:lnTo>
                <a:lnTo>
                  <a:pt x="15490" y="15246"/>
                </a:lnTo>
                <a:lnTo>
                  <a:pt x="15490" y="8841"/>
                </a:lnTo>
                <a:lnTo>
                  <a:pt x="18364" y="8841"/>
                </a:lnTo>
                <a:lnTo>
                  <a:pt x="9182" y="0"/>
                </a:lnTo>
                <a:close/>
              </a:path>
            </a:pathLst>
          </a:custGeom>
          <a:noFill/>
          <a:ln cap="rnd" cmpd="sng" w="19050">
            <a:solidFill>
              <a:srgbClr val="81D1C5"/>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1800"/>
              <a:buFont typeface="Calibri"/>
              <a:buNone/>
            </a:pPr>
            <a:r>
              <a:t/>
            </a:r>
            <a:endParaRPr sz="1800">
              <a:solidFill>
                <a:schemeClr val="dk1"/>
              </a:solidFill>
              <a:latin typeface="Calibri"/>
              <a:ea typeface="Calibri"/>
              <a:cs typeface="Calibri"/>
              <a:sym typeface="Calibri"/>
            </a:endParaRPr>
          </a:p>
        </p:txBody>
      </p:sp>
      <p:grpSp>
        <p:nvGrpSpPr>
          <p:cNvPr id="225" name="Google Shape;225;p74"/>
          <p:cNvGrpSpPr/>
          <p:nvPr/>
        </p:nvGrpSpPr>
        <p:grpSpPr>
          <a:xfrm>
            <a:off x="7296026" y="4560883"/>
            <a:ext cx="233548" cy="233548"/>
            <a:chOff x="5941025" y="3634400"/>
            <a:chExt cx="467650" cy="467650"/>
          </a:xfrm>
        </p:grpSpPr>
        <p:sp>
          <p:nvSpPr>
            <p:cNvPr id="226" name="Google Shape;226;p74"/>
            <p:cNvSpPr/>
            <p:nvPr/>
          </p:nvSpPr>
          <p:spPr>
            <a:xfrm>
              <a:off x="5941025" y="3634400"/>
              <a:ext cx="467650" cy="467650"/>
            </a:xfrm>
            <a:custGeom>
              <a:rect b="b" l="l" r="r" t="t"/>
              <a:pathLst>
                <a:path extrusionOk="0" fill="none" h="18706" w="18706">
                  <a:moveTo>
                    <a:pt x="9353" y="1"/>
                  </a:moveTo>
                  <a:lnTo>
                    <a:pt x="9353" y="1"/>
                  </a:lnTo>
                  <a:lnTo>
                    <a:pt x="8866" y="25"/>
                  </a:lnTo>
                  <a:lnTo>
                    <a:pt x="8403" y="50"/>
                  </a:lnTo>
                  <a:lnTo>
                    <a:pt x="7940" y="123"/>
                  </a:lnTo>
                  <a:lnTo>
                    <a:pt x="7478" y="196"/>
                  </a:lnTo>
                  <a:lnTo>
                    <a:pt x="7015" y="293"/>
                  </a:lnTo>
                  <a:lnTo>
                    <a:pt x="6577" y="439"/>
                  </a:lnTo>
                  <a:lnTo>
                    <a:pt x="6138" y="585"/>
                  </a:lnTo>
                  <a:lnTo>
                    <a:pt x="5724" y="732"/>
                  </a:lnTo>
                  <a:lnTo>
                    <a:pt x="5310" y="926"/>
                  </a:lnTo>
                  <a:lnTo>
                    <a:pt x="4896" y="1146"/>
                  </a:lnTo>
                  <a:lnTo>
                    <a:pt x="4506" y="1365"/>
                  </a:lnTo>
                  <a:lnTo>
                    <a:pt x="4117" y="1608"/>
                  </a:lnTo>
                  <a:lnTo>
                    <a:pt x="3751" y="1876"/>
                  </a:lnTo>
                  <a:lnTo>
                    <a:pt x="3410" y="2144"/>
                  </a:lnTo>
                  <a:lnTo>
                    <a:pt x="3069" y="2436"/>
                  </a:lnTo>
                  <a:lnTo>
                    <a:pt x="2753" y="2753"/>
                  </a:lnTo>
                  <a:lnTo>
                    <a:pt x="2436" y="3070"/>
                  </a:lnTo>
                  <a:lnTo>
                    <a:pt x="2144" y="3411"/>
                  </a:lnTo>
                  <a:lnTo>
                    <a:pt x="1876" y="3752"/>
                  </a:lnTo>
                  <a:lnTo>
                    <a:pt x="1608" y="4117"/>
                  </a:lnTo>
                  <a:lnTo>
                    <a:pt x="1365" y="4507"/>
                  </a:lnTo>
                  <a:lnTo>
                    <a:pt x="1145" y="4896"/>
                  </a:lnTo>
                  <a:lnTo>
                    <a:pt x="926" y="5310"/>
                  </a:lnTo>
                  <a:lnTo>
                    <a:pt x="731" y="5724"/>
                  </a:lnTo>
                  <a:lnTo>
                    <a:pt x="585" y="6138"/>
                  </a:lnTo>
                  <a:lnTo>
                    <a:pt x="439" y="6577"/>
                  </a:lnTo>
                  <a:lnTo>
                    <a:pt x="293" y="7015"/>
                  </a:lnTo>
                  <a:lnTo>
                    <a:pt x="196" y="7478"/>
                  </a:lnTo>
                  <a:lnTo>
                    <a:pt x="123" y="7941"/>
                  </a:lnTo>
                  <a:lnTo>
                    <a:pt x="49" y="8403"/>
                  </a:lnTo>
                  <a:lnTo>
                    <a:pt x="25" y="8866"/>
                  </a:lnTo>
                  <a:lnTo>
                    <a:pt x="1" y="9353"/>
                  </a:lnTo>
                  <a:lnTo>
                    <a:pt x="1" y="9353"/>
                  </a:lnTo>
                  <a:lnTo>
                    <a:pt x="25" y="9840"/>
                  </a:lnTo>
                  <a:lnTo>
                    <a:pt x="49" y="10303"/>
                  </a:lnTo>
                  <a:lnTo>
                    <a:pt x="123" y="10766"/>
                  </a:lnTo>
                  <a:lnTo>
                    <a:pt x="196" y="11229"/>
                  </a:lnTo>
                  <a:lnTo>
                    <a:pt x="293" y="11691"/>
                  </a:lnTo>
                  <a:lnTo>
                    <a:pt x="439" y="12130"/>
                  </a:lnTo>
                  <a:lnTo>
                    <a:pt x="585" y="12568"/>
                  </a:lnTo>
                  <a:lnTo>
                    <a:pt x="731" y="12982"/>
                  </a:lnTo>
                  <a:lnTo>
                    <a:pt x="926" y="13396"/>
                  </a:lnTo>
                  <a:lnTo>
                    <a:pt x="1145" y="13810"/>
                  </a:lnTo>
                  <a:lnTo>
                    <a:pt x="1365" y="14200"/>
                  </a:lnTo>
                  <a:lnTo>
                    <a:pt x="1608" y="14590"/>
                  </a:lnTo>
                  <a:lnTo>
                    <a:pt x="1876" y="14955"/>
                  </a:lnTo>
                  <a:lnTo>
                    <a:pt x="2144" y="15296"/>
                  </a:lnTo>
                  <a:lnTo>
                    <a:pt x="2436" y="15637"/>
                  </a:lnTo>
                  <a:lnTo>
                    <a:pt x="2753" y="15953"/>
                  </a:lnTo>
                  <a:lnTo>
                    <a:pt x="3069" y="16270"/>
                  </a:lnTo>
                  <a:lnTo>
                    <a:pt x="3410" y="16562"/>
                  </a:lnTo>
                  <a:lnTo>
                    <a:pt x="3751" y="16830"/>
                  </a:lnTo>
                  <a:lnTo>
                    <a:pt x="4117" y="17098"/>
                  </a:lnTo>
                  <a:lnTo>
                    <a:pt x="4506" y="17342"/>
                  </a:lnTo>
                  <a:lnTo>
                    <a:pt x="4896" y="17561"/>
                  </a:lnTo>
                  <a:lnTo>
                    <a:pt x="5310" y="17780"/>
                  </a:lnTo>
                  <a:lnTo>
                    <a:pt x="5724" y="17975"/>
                  </a:lnTo>
                  <a:lnTo>
                    <a:pt x="6138" y="18121"/>
                  </a:lnTo>
                  <a:lnTo>
                    <a:pt x="6577" y="18267"/>
                  </a:lnTo>
                  <a:lnTo>
                    <a:pt x="7015" y="18413"/>
                  </a:lnTo>
                  <a:lnTo>
                    <a:pt x="7478" y="18511"/>
                  </a:lnTo>
                  <a:lnTo>
                    <a:pt x="7940" y="18584"/>
                  </a:lnTo>
                  <a:lnTo>
                    <a:pt x="8403" y="18657"/>
                  </a:lnTo>
                  <a:lnTo>
                    <a:pt x="8866" y="18681"/>
                  </a:lnTo>
                  <a:lnTo>
                    <a:pt x="9353" y="18706"/>
                  </a:lnTo>
                  <a:lnTo>
                    <a:pt x="9353" y="18706"/>
                  </a:lnTo>
                  <a:lnTo>
                    <a:pt x="9840" y="18681"/>
                  </a:lnTo>
                  <a:lnTo>
                    <a:pt x="10303" y="18657"/>
                  </a:lnTo>
                  <a:lnTo>
                    <a:pt x="10766" y="18584"/>
                  </a:lnTo>
                  <a:lnTo>
                    <a:pt x="11228" y="18511"/>
                  </a:lnTo>
                  <a:lnTo>
                    <a:pt x="11691" y="18413"/>
                  </a:lnTo>
                  <a:lnTo>
                    <a:pt x="12130" y="18267"/>
                  </a:lnTo>
                  <a:lnTo>
                    <a:pt x="12568" y="18121"/>
                  </a:lnTo>
                  <a:lnTo>
                    <a:pt x="12982" y="17975"/>
                  </a:lnTo>
                  <a:lnTo>
                    <a:pt x="13396" y="17780"/>
                  </a:lnTo>
                  <a:lnTo>
                    <a:pt x="13810" y="17561"/>
                  </a:lnTo>
                  <a:lnTo>
                    <a:pt x="14200" y="17342"/>
                  </a:lnTo>
                  <a:lnTo>
                    <a:pt x="14589" y="17098"/>
                  </a:lnTo>
                  <a:lnTo>
                    <a:pt x="14955" y="16830"/>
                  </a:lnTo>
                  <a:lnTo>
                    <a:pt x="15296" y="16562"/>
                  </a:lnTo>
                  <a:lnTo>
                    <a:pt x="15637" y="16270"/>
                  </a:lnTo>
                  <a:lnTo>
                    <a:pt x="15953" y="15953"/>
                  </a:lnTo>
                  <a:lnTo>
                    <a:pt x="16270" y="15637"/>
                  </a:lnTo>
                  <a:lnTo>
                    <a:pt x="16562" y="15296"/>
                  </a:lnTo>
                  <a:lnTo>
                    <a:pt x="16830" y="14955"/>
                  </a:lnTo>
                  <a:lnTo>
                    <a:pt x="17098" y="14590"/>
                  </a:lnTo>
                  <a:lnTo>
                    <a:pt x="17341" y="14200"/>
                  </a:lnTo>
                  <a:lnTo>
                    <a:pt x="17561" y="13810"/>
                  </a:lnTo>
                  <a:lnTo>
                    <a:pt x="17780" y="13396"/>
                  </a:lnTo>
                  <a:lnTo>
                    <a:pt x="17975" y="12982"/>
                  </a:lnTo>
                  <a:lnTo>
                    <a:pt x="18121" y="12568"/>
                  </a:lnTo>
                  <a:lnTo>
                    <a:pt x="18267" y="12130"/>
                  </a:lnTo>
                  <a:lnTo>
                    <a:pt x="18413" y="11691"/>
                  </a:lnTo>
                  <a:lnTo>
                    <a:pt x="18511" y="11229"/>
                  </a:lnTo>
                  <a:lnTo>
                    <a:pt x="18584" y="10766"/>
                  </a:lnTo>
                  <a:lnTo>
                    <a:pt x="18657" y="10303"/>
                  </a:lnTo>
                  <a:lnTo>
                    <a:pt x="18681" y="9840"/>
                  </a:lnTo>
                  <a:lnTo>
                    <a:pt x="18705" y="9353"/>
                  </a:lnTo>
                  <a:lnTo>
                    <a:pt x="18705" y="9353"/>
                  </a:lnTo>
                  <a:lnTo>
                    <a:pt x="18681" y="8866"/>
                  </a:lnTo>
                  <a:lnTo>
                    <a:pt x="18657" y="8403"/>
                  </a:lnTo>
                  <a:lnTo>
                    <a:pt x="18584" y="7941"/>
                  </a:lnTo>
                  <a:lnTo>
                    <a:pt x="18511" y="7478"/>
                  </a:lnTo>
                  <a:lnTo>
                    <a:pt x="18413" y="7015"/>
                  </a:lnTo>
                  <a:lnTo>
                    <a:pt x="18267" y="6577"/>
                  </a:lnTo>
                  <a:lnTo>
                    <a:pt x="18121" y="6138"/>
                  </a:lnTo>
                  <a:lnTo>
                    <a:pt x="17975" y="5724"/>
                  </a:lnTo>
                  <a:lnTo>
                    <a:pt x="17780" y="5310"/>
                  </a:lnTo>
                  <a:lnTo>
                    <a:pt x="17561" y="4896"/>
                  </a:lnTo>
                  <a:lnTo>
                    <a:pt x="17341" y="4507"/>
                  </a:lnTo>
                  <a:lnTo>
                    <a:pt x="17098" y="4117"/>
                  </a:lnTo>
                  <a:lnTo>
                    <a:pt x="16830" y="3752"/>
                  </a:lnTo>
                  <a:lnTo>
                    <a:pt x="16562" y="3411"/>
                  </a:lnTo>
                  <a:lnTo>
                    <a:pt x="16270" y="3070"/>
                  </a:lnTo>
                  <a:lnTo>
                    <a:pt x="15953" y="2753"/>
                  </a:lnTo>
                  <a:lnTo>
                    <a:pt x="15637" y="2436"/>
                  </a:lnTo>
                  <a:lnTo>
                    <a:pt x="15296" y="2144"/>
                  </a:lnTo>
                  <a:lnTo>
                    <a:pt x="14955" y="1876"/>
                  </a:lnTo>
                  <a:lnTo>
                    <a:pt x="14589" y="1608"/>
                  </a:lnTo>
                  <a:lnTo>
                    <a:pt x="14200" y="1365"/>
                  </a:lnTo>
                  <a:lnTo>
                    <a:pt x="13810" y="1146"/>
                  </a:lnTo>
                  <a:lnTo>
                    <a:pt x="13396" y="926"/>
                  </a:lnTo>
                  <a:lnTo>
                    <a:pt x="12982" y="732"/>
                  </a:lnTo>
                  <a:lnTo>
                    <a:pt x="12568" y="585"/>
                  </a:lnTo>
                  <a:lnTo>
                    <a:pt x="12130" y="439"/>
                  </a:lnTo>
                  <a:lnTo>
                    <a:pt x="11691" y="293"/>
                  </a:lnTo>
                  <a:lnTo>
                    <a:pt x="11228" y="196"/>
                  </a:lnTo>
                  <a:lnTo>
                    <a:pt x="10766" y="123"/>
                  </a:lnTo>
                  <a:lnTo>
                    <a:pt x="10303" y="50"/>
                  </a:lnTo>
                  <a:lnTo>
                    <a:pt x="9840" y="25"/>
                  </a:lnTo>
                  <a:lnTo>
                    <a:pt x="9353" y="1"/>
                  </a:lnTo>
                  <a:lnTo>
                    <a:pt x="9353" y="1"/>
                  </a:lnTo>
                </a:path>
              </a:pathLst>
            </a:custGeom>
            <a:noFill/>
            <a:ln cap="rnd" cmpd="sng" w="19050">
              <a:solidFill>
                <a:srgbClr val="81D1C5"/>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1800"/>
                <a:buFont typeface="Calibri"/>
                <a:buNone/>
              </a:pPr>
              <a:r>
                <a:t/>
              </a:r>
              <a:endParaRPr sz="1800">
                <a:solidFill>
                  <a:schemeClr val="dk1"/>
                </a:solidFill>
                <a:latin typeface="Calibri"/>
                <a:ea typeface="Calibri"/>
                <a:cs typeface="Calibri"/>
                <a:sym typeface="Calibri"/>
              </a:endParaRPr>
            </a:p>
          </p:txBody>
        </p:sp>
        <p:sp>
          <p:nvSpPr>
            <p:cNvPr id="227" name="Google Shape;227;p74"/>
            <p:cNvSpPr/>
            <p:nvPr/>
          </p:nvSpPr>
          <p:spPr>
            <a:xfrm>
              <a:off x="6211975" y="3753150"/>
              <a:ext cx="19525" cy="18900"/>
            </a:xfrm>
            <a:custGeom>
              <a:rect b="b" l="l" r="r" t="t"/>
              <a:pathLst>
                <a:path extrusionOk="0" fill="none" h="756" w="781">
                  <a:moveTo>
                    <a:pt x="585" y="0"/>
                  </a:moveTo>
                  <a:lnTo>
                    <a:pt x="585" y="0"/>
                  </a:lnTo>
                  <a:lnTo>
                    <a:pt x="658" y="24"/>
                  </a:lnTo>
                  <a:lnTo>
                    <a:pt x="707" y="49"/>
                  </a:lnTo>
                  <a:lnTo>
                    <a:pt x="756" y="122"/>
                  </a:lnTo>
                  <a:lnTo>
                    <a:pt x="780" y="195"/>
                  </a:lnTo>
                  <a:lnTo>
                    <a:pt x="780" y="195"/>
                  </a:lnTo>
                  <a:lnTo>
                    <a:pt x="756" y="268"/>
                  </a:lnTo>
                  <a:lnTo>
                    <a:pt x="707" y="390"/>
                  </a:lnTo>
                  <a:lnTo>
                    <a:pt x="658" y="487"/>
                  </a:lnTo>
                  <a:lnTo>
                    <a:pt x="585" y="560"/>
                  </a:lnTo>
                  <a:lnTo>
                    <a:pt x="585" y="560"/>
                  </a:lnTo>
                  <a:lnTo>
                    <a:pt x="488" y="633"/>
                  </a:lnTo>
                  <a:lnTo>
                    <a:pt x="390" y="706"/>
                  </a:lnTo>
                  <a:lnTo>
                    <a:pt x="293" y="755"/>
                  </a:lnTo>
                  <a:lnTo>
                    <a:pt x="196" y="755"/>
                  </a:lnTo>
                  <a:lnTo>
                    <a:pt x="196" y="755"/>
                  </a:lnTo>
                  <a:lnTo>
                    <a:pt x="122" y="755"/>
                  </a:lnTo>
                  <a:lnTo>
                    <a:pt x="74" y="706"/>
                  </a:lnTo>
                  <a:lnTo>
                    <a:pt x="25" y="633"/>
                  </a:lnTo>
                  <a:lnTo>
                    <a:pt x="1" y="560"/>
                  </a:lnTo>
                  <a:lnTo>
                    <a:pt x="1" y="560"/>
                  </a:lnTo>
                  <a:lnTo>
                    <a:pt x="25" y="487"/>
                  </a:lnTo>
                  <a:lnTo>
                    <a:pt x="74" y="390"/>
                  </a:lnTo>
                  <a:lnTo>
                    <a:pt x="122" y="268"/>
                  </a:lnTo>
                  <a:lnTo>
                    <a:pt x="196" y="195"/>
                  </a:lnTo>
                  <a:lnTo>
                    <a:pt x="196" y="195"/>
                  </a:lnTo>
                  <a:lnTo>
                    <a:pt x="293" y="122"/>
                  </a:lnTo>
                  <a:lnTo>
                    <a:pt x="390" y="49"/>
                  </a:lnTo>
                  <a:lnTo>
                    <a:pt x="488" y="24"/>
                  </a:lnTo>
                  <a:lnTo>
                    <a:pt x="585" y="0"/>
                  </a:lnTo>
                  <a:lnTo>
                    <a:pt x="585" y="0"/>
                  </a:lnTo>
                </a:path>
              </a:pathLst>
            </a:custGeom>
            <a:noFill/>
            <a:ln cap="rnd" cmpd="sng" w="19050">
              <a:solidFill>
                <a:srgbClr val="81D1C5"/>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1800"/>
                <a:buFont typeface="Calibri"/>
                <a:buNone/>
              </a:pPr>
              <a:r>
                <a:t/>
              </a:r>
              <a:endParaRPr sz="1800">
                <a:solidFill>
                  <a:schemeClr val="dk1"/>
                </a:solidFill>
                <a:latin typeface="Calibri"/>
                <a:ea typeface="Calibri"/>
                <a:cs typeface="Calibri"/>
                <a:sym typeface="Calibri"/>
              </a:endParaRPr>
            </a:p>
          </p:txBody>
        </p:sp>
        <p:sp>
          <p:nvSpPr>
            <p:cNvPr id="228" name="Google Shape;228;p74"/>
            <p:cNvSpPr/>
            <p:nvPr/>
          </p:nvSpPr>
          <p:spPr>
            <a:xfrm>
              <a:off x="5943475" y="3695900"/>
              <a:ext cx="177800" cy="351350"/>
            </a:xfrm>
            <a:custGeom>
              <a:rect b="b" l="l" r="r" t="t"/>
              <a:pathLst>
                <a:path extrusionOk="0" fill="none" h="14054" w="7112">
                  <a:moveTo>
                    <a:pt x="2582" y="780"/>
                  </a:moveTo>
                  <a:lnTo>
                    <a:pt x="2582" y="780"/>
                  </a:lnTo>
                  <a:lnTo>
                    <a:pt x="2752" y="780"/>
                  </a:lnTo>
                  <a:lnTo>
                    <a:pt x="2752" y="780"/>
                  </a:lnTo>
                  <a:lnTo>
                    <a:pt x="2996" y="780"/>
                  </a:lnTo>
                  <a:lnTo>
                    <a:pt x="3215" y="829"/>
                  </a:lnTo>
                  <a:lnTo>
                    <a:pt x="3386" y="878"/>
                  </a:lnTo>
                  <a:lnTo>
                    <a:pt x="3507" y="951"/>
                  </a:lnTo>
                  <a:lnTo>
                    <a:pt x="3507" y="951"/>
                  </a:lnTo>
                  <a:lnTo>
                    <a:pt x="3605" y="1024"/>
                  </a:lnTo>
                  <a:lnTo>
                    <a:pt x="3702" y="1048"/>
                  </a:lnTo>
                  <a:lnTo>
                    <a:pt x="3800" y="1024"/>
                  </a:lnTo>
                  <a:lnTo>
                    <a:pt x="3897" y="951"/>
                  </a:lnTo>
                  <a:lnTo>
                    <a:pt x="3897" y="951"/>
                  </a:lnTo>
                  <a:lnTo>
                    <a:pt x="3970" y="878"/>
                  </a:lnTo>
                  <a:lnTo>
                    <a:pt x="4092" y="829"/>
                  </a:lnTo>
                  <a:lnTo>
                    <a:pt x="4189" y="780"/>
                  </a:lnTo>
                  <a:lnTo>
                    <a:pt x="4262" y="780"/>
                  </a:lnTo>
                  <a:lnTo>
                    <a:pt x="4262" y="780"/>
                  </a:lnTo>
                  <a:lnTo>
                    <a:pt x="4384" y="731"/>
                  </a:lnTo>
                  <a:lnTo>
                    <a:pt x="4506" y="658"/>
                  </a:lnTo>
                  <a:lnTo>
                    <a:pt x="4676" y="537"/>
                  </a:lnTo>
                  <a:lnTo>
                    <a:pt x="4847" y="390"/>
                  </a:lnTo>
                  <a:lnTo>
                    <a:pt x="4847" y="390"/>
                  </a:lnTo>
                  <a:lnTo>
                    <a:pt x="5042" y="244"/>
                  </a:lnTo>
                  <a:lnTo>
                    <a:pt x="5285" y="123"/>
                  </a:lnTo>
                  <a:lnTo>
                    <a:pt x="5529" y="49"/>
                  </a:lnTo>
                  <a:lnTo>
                    <a:pt x="5797" y="1"/>
                  </a:lnTo>
                  <a:lnTo>
                    <a:pt x="5797" y="1"/>
                  </a:lnTo>
                  <a:lnTo>
                    <a:pt x="5894" y="25"/>
                  </a:lnTo>
                  <a:lnTo>
                    <a:pt x="5992" y="49"/>
                  </a:lnTo>
                  <a:lnTo>
                    <a:pt x="6040" y="74"/>
                  </a:lnTo>
                  <a:lnTo>
                    <a:pt x="6089" y="123"/>
                  </a:lnTo>
                  <a:lnTo>
                    <a:pt x="6089" y="171"/>
                  </a:lnTo>
                  <a:lnTo>
                    <a:pt x="6089" y="244"/>
                  </a:lnTo>
                  <a:lnTo>
                    <a:pt x="6040" y="317"/>
                  </a:lnTo>
                  <a:lnTo>
                    <a:pt x="5992" y="390"/>
                  </a:lnTo>
                  <a:lnTo>
                    <a:pt x="5992" y="390"/>
                  </a:lnTo>
                  <a:lnTo>
                    <a:pt x="5845" y="561"/>
                  </a:lnTo>
                  <a:lnTo>
                    <a:pt x="5772" y="707"/>
                  </a:lnTo>
                  <a:lnTo>
                    <a:pt x="5748" y="853"/>
                  </a:lnTo>
                  <a:lnTo>
                    <a:pt x="5772" y="926"/>
                  </a:lnTo>
                  <a:lnTo>
                    <a:pt x="5797" y="951"/>
                  </a:lnTo>
                  <a:lnTo>
                    <a:pt x="5797" y="951"/>
                  </a:lnTo>
                  <a:lnTo>
                    <a:pt x="5870" y="1048"/>
                  </a:lnTo>
                  <a:lnTo>
                    <a:pt x="5918" y="1145"/>
                  </a:lnTo>
                  <a:lnTo>
                    <a:pt x="5967" y="1243"/>
                  </a:lnTo>
                  <a:lnTo>
                    <a:pt x="5992" y="1340"/>
                  </a:lnTo>
                  <a:lnTo>
                    <a:pt x="5992" y="1340"/>
                  </a:lnTo>
                  <a:lnTo>
                    <a:pt x="5967" y="1438"/>
                  </a:lnTo>
                  <a:lnTo>
                    <a:pt x="5918" y="1535"/>
                  </a:lnTo>
                  <a:lnTo>
                    <a:pt x="5870" y="1633"/>
                  </a:lnTo>
                  <a:lnTo>
                    <a:pt x="5797" y="1730"/>
                  </a:lnTo>
                  <a:lnTo>
                    <a:pt x="5797" y="1730"/>
                  </a:lnTo>
                  <a:lnTo>
                    <a:pt x="5748" y="1754"/>
                  </a:lnTo>
                  <a:lnTo>
                    <a:pt x="5699" y="1754"/>
                  </a:lnTo>
                  <a:lnTo>
                    <a:pt x="5553" y="1754"/>
                  </a:lnTo>
                  <a:lnTo>
                    <a:pt x="5383" y="1657"/>
                  </a:lnTo>
                  <a:lnTo>
                    <a:pt x="5212" y="1535"/>
                  </a:lnTo>
                  <a:lnTo>
                    <a:pt x="5212" y="1535"/>
                  </a:lnTo>
                  <a:lnTo>
                    <a:pt x="5066" y="1389"/>
                  </a:lnTo>
                  <a:lnTo>
                    <a:pt x="4896" y="1316"/>
                  </a:lnTo>
                  <a:lnTo>
                    <a:pt x="4749" y="1292"/>
                  </a:lnTo>
                  <a:lnTo>
                    <a:pt x="4701" y="1316"/>
                  </a:lnTo>
                  <a:lnTo>
                    <a:pt x="4652" y="1340"/>
                  </a:lnTo>
                  <a:lnTo>
                    <a:pt x="4652" y="1340"/>
                  </a:lnTo>
                  <a:lnTo>
                    <a:pt x="4555" y="1413"/>
                  </a:lnTo>
                  <a:lnTo>
                    <a:pt x="4457" y="1486"/>
                  </a:lnTo>
                  <a:lnTo>
                    <a:pt x="4360" y="1511"/>
                  </a:lnTo>
                  <a:lnTo>
                    <a:pt x="4262" y="1535"/>
                  </a:lnTo>
                  <a:lnTo>
                    <a:pt x="4262" y="1535"/>
                  </a:lnTo>
                  <a:lnTo>
                    <a:pt x="4116" y="1559"/>
                  </a:lnTo>
                  <a:lnTo>
                    <a:pt x="4043" y="1584"/>
                  </a:lnTo>
                  <a:lnTo>
                    <a:pt x="3994" y="1633"/>
                  </a:lnTo>
                  <a:lnTo>
                    <a:pt x="3994" y="1633"/>
                  </a:lnTo>
                  <a:lnTo>
                    <a:pt x="3946" y="1657"/>
                  </a:lnTo>
                  <a:lnTo>
                    <a:pt x="3873" y="1681"/>
                  </a:lnTo>
                  <a:lnTo>
                    <a:pt x="3702" y="1730"/>
                  </a:lnTo>
                  <a:lnTo>
                    <a:pt x="3702" y="1730"/>
                  </a:lnTo>
                  <a:lnTo>
                    <a:pt x="3605" y="1730"/>
                  </a:lnTo>
                  <a:lnTo>
                    <a:pt x="3507" y="1779"/>
                  </a:lnTo>
                  <a:lnTo>
                    <a:pt x="3410" y="1827"/>
                  </a:lnTo>
                  <a:lnTo>
                    <a:pt x="3312" y="1900"/>
                  </a:lnTo>
                  <a:lnTo>
                    <a:pt x="3312" y="1900"/>
                  </a:lnTo>
                  <a:lnTo>
                    <a:pt x="3288" y="1949"/>
                  </a:lnTo>
                  <a:lnTo>
                    <a:pt x="3288" y="2022"/>
                  </a:lnTo>
                  <a:lnTo>
                    <a:pt x="3288" y="2144"/>
                  </a:lnTo>
                  <a:lnTo>
                    <a:pt x="3386" y="2314"/>
                  </a:lnTo>
                  <a:lnTo>
                    <a:pt x="3507" y="2485"/>
                  </a:lnTo>
                  <a:lnTo>
                    <a:pt x="3507" y="2485"/>
                  </a:lnTo>
                  <a:lnTo>
                    <a:pt x="3605" y="2558"/>
                  </a:lnTo>
                  <a:lnTo>
                    <a:pt x="3702" y="2582"/>
                  </a:lnTo>
                  <a:lnTo>
                    <a:pt x="3800" y="2607"/>
                  </a:lnTo>
                  <a:lnTo>
                    <a:pt x="3921" y="2607"/>
                  </a:lnTo>
                  <a:lnTo>
                    <a:pt x="4043" y="2582"/>
                  </a:lnTo>
                  <a:lnTo>
                    <a:pt x="4141" y="2534"/>
                  </a:lnTo>
                  <a:lnTo>
                    <a:pt x="4262" y="2461"/>
                  </a:lnTo>
                  <a:lnTo>
                    <a:pt x="4360" y="2388"/>
                  </a:lnTo>
                  <a:lnTo>
                    <a:pt x="4360" y="2388"/>
                  </a:lnTo>
                  <a:lnTo>
                    <a:pt x="4555" y="2193"/>
                  </a:lnTo>
                  <a:lnTo>
                    <a:pt x="4749" y="2047"/>
                  </a:lnTo>
                  <a:lnTo>
                    <a:pt x="4920" y="1949"/>
                  </a:lnTo>
                  <a:lnTo>
                    <a:pt x="5042" y="1900"/>
                  </a:lnTo>
                  <a:lnTo>
                    <a:pt x="5042" y="1900"/>
                  </a:lnTo>
                  <a:lnTo>
                    <a:pt x="5115" y="1925"/>
                  </a:lnTo>
                  <a:lnTo>
                    <a:pt x="5163" y="1974"/>
                  </a:lnTo>
                  <a:lnTo>
                    <a:pt x="5212" y="2022"/>
                  </a:lnTo>
                  <a:lnTo>
                    <a:pt x="5212" y="2095"/>
                  </a:lnTo>
                  <a:lnTo>
                    <a:pt x="5212" y="2095"/>
                  </a:lnTo>
                  <a:lnTo>
                    <a:pt x="5236" y="2168"/>
                  </a:lnTo>
                  <a:lnTo>
                    <a:pt x="5285" y="2241"/>
                  </a:lnTo>
                  <a:lnTo>
                    <a:pt x="5334" y="2266"/>
                  </a:lnTo>
                  <a:lnTo>
                    <a:pt x="5407" y="2290"/>
                  </a:lnTo>
                  <a:lnTo>
                    <a:pt x="5407" y="2290"/>
                  </a:lnTo>
                  <a:lnTo>
                    <a:pt x="5504" y="2314"/>
                  </a:lnTo>
                  <a:lnTo>
                    <a:pt x="5602" y="2339"/>
                  </a:lnTo>
                  <a:lnTo>
                    <a:pt x="5699" y="2412"/>
                  </a:lnTo>
                  <a:lnTo>
                    <a:pt x="5797" y="2485"/>
                  </a:lnTo>
                  <a:lnTo>
                    <a:pt x="5797" y="2485"/>
                  </a:lnTo>
                  <a:lnTo>
                    <a:pt x="5845" y="2558"/>
                  </a:lnTo>
                  <a:lnTo>
                    <a:pt x="5870" y="2680"/>
                  </a:lnTo>
                  <a:lnTo>
                    <a:pt x="5845" y="2777"/>
                  </a:lnTo>
                  <a:lnTo>
                    <a:pt x="5797" y="2850"/>
                  </a:lnTo>
                  <a:lnTo>
                    <a:pt x="5797" y="2850"/>
                  </a:lnTo>
                  <a:lnTo>
                    <a:pt x="5699" y="2923"/>
                  </a:lnTo>
                  <a:lnTo>
                    <a:pt x="5602" y="2996"/>
                  </a:lnTo>
                  <a:lnTo>
                    <a:pt x="5504" y="3045"/>
                  </a:lnTo>
                  <a:lnTo>
                    <a:pt x="5407" y="3045"/>
                  </a:lnTo>
                  <a:lnTo>
                    <a:pt x="5407" y="3045"/>
                  </a:lnTo>
                  <a:lnTo>
                    <a:pt x="5310" y="3069"/>
                  </a:lnTo>
                  <a:lnTo>
                    <a:pt x="5163" y="3167"/>
                  </a:lnTo>
                  <a:lnTo>
                    <a:pt x="4993" y="3289"/>
                  </a:lnTo>
                  <a:lnTo>
                    <a:pt x="4847" y="3435"/>
                  </a:lnTo>
                  <a:lnTo>
                    <a:pt x="4847" y="3435"/>
                  </a:lnTo>
                  <a:lnTo>
                    <a:pt x="4676" y="3581"/>
                  </a:lnTo>
                  <a:lnTo>
                    <a:pt x="4506" y="3703"/>
                  </a:lnTo>
                  <a:lnTo>
                    <a:pt x="4384" y="3776"/>
                  </a:lnTo>
                  <a:lnTo>
                    <a:pt x="4262" y="3800"/>
                  </a:lnTo>
                  <a:lnTo>
                    <a:pt x="4262" y="3800"/>
                  </a:lnTo>
                  <a:lnTo>
                    <a:pt x="4141" y="3849"/>
                  </a:lnTo>
                  <a:lnTo>
                    <a:pt x="3970" y="3971"/>
                  </a:lnTo>
                  <a:lnTo>
                    <a:pt x="3726" y="4165"/>
                  </a:lnTo>
                  <a:lnTo>
                    <a:pt x="3483" y="4409"/>
                  </a:lnTo>
                  <a:lnTo>
                    <a:pt x="3142" y="4750"/>
                  </a:lnTo>
                  <a:lnTo>
                    <a:pt x="3142" y="4750"/>
                  </a:lnTo>
                  <a:lnTo>
                    <a:pt x="3020" y="4847"/>
                  </a:lnTo>
                  <a:lnTo>
                    <a:pt x="2874" y="4969"/>
                  </a:lnTo>
                  <a:lnTo>
                    <a:pt x="2557" y="5164"/>
                  </a:lnTo>
                  <a:lnTo>
                    <a:pt x="2265" y="5286"/>
                  </a:lnTo>
                  <a:lnTo>
                    <a:pt x="2119" y="5310"/>
                  </a:lnTo>
                  <a:lnTo>
                    <a:pt x="1997" y="5335"/>
                  </a:lnTo>
                  <a:lnTo>
                    <a:pt x="1997" y="5335"/>
                  </a:lnTo>
                  <a:lnTo>
                    <a:pt x="1754" y="5335"/>
                  </a:lnTo>
                  <a:lnTo>
                    <a:pt x="1535" y="5383"/>
                  </a:lnTo>
                  <a:lnTo>
                    <a:pt x="1364" y="5456"/>
                  </a:lnTo>
                  <a:lnTo>
                    <a:pt x="1242" y="5529"/>
                  </a:lnTo>
                  <a:lnTo>
                    <a:pt x="1242" y="5529"/>
                  </a:lnTo>
                  <a:lnTo>
                    <a:pt x="1169" y="5602"/>
                  </a:lnTo>
                  <a:lnTo>
                    <a:pt x="1096" y="5700"/>
                  </a:lnTo>
                  <a:lnTo>
                    <a:pt x="1047" y="5797"/>
                  </a:lnTo>
                  <a:lnTo>
                    <a:pt x="1047" y="5895"/>
                  </a:lnTo>
                  <a:lnTo>
                    <a:pt x="1047" y="5895"/>
                  </a:lnTo>
                  <a:lnTo>
                    <a:pt x="1047" y="5992"/>
                  </a:lnTo>
                  <a:lnTo>
                    <a:pt x="1096" y="6090"/>
                  </a:lnTo>
                  <a:lnTo>
                    <a:pt x="1169" y="6187"/>
                  </a:lnTo>
                  <a:lnTo>
                    <a:pt x="1242" y="6284"/>
                  </a:lnTo>
                  <a:lnTo>
                    <a:pt x="1242" y="6284"/>
                  </a:lnTo>
                  <a:lnTo>
                    <a:pt x="1315" y="6357"/>
                  </a:lnTo>
                  <a:lnTo>
                    <a:pt x="1413" y="6406"/>
                  </a:lnTo>
                  <a:lnTo>
                    <a:pt x="1535" y="6455"/>
                  </a:lnTo>
                  <a:lnTo>
                    <a:pt x="1608" y="6455"/>
                  </a:lnTo>
                  <a:lnTo>
                    <a:pt x="1608" y="6455"/>
                  </a:lnTo>
                  <a:lnTo>
                    <a:pt x="1729" y="6504"/>
                  </a:lnTo>
                  <a:lnTo>
                    <a:pt x="1876" y="6601"/>
                  </a:lnTo>
                  <a:lnTo>
                    <a:pt x="2070" y="6747"/>
                  </a:lnTo>
                  <a:lnTo>
                    <a:pt x="2290" y="6942"/>
                  </a:lnTo>
                  <a:lnTo>
                    <a:pt x="2290" y="6942"/>
                  </a:lnTo>
                  <a:lnTo>
                    <a:pt x="2484" y="7137"/>
                  </a:lnTo>
                  <a:lnTo>
                    <a:pt x="2679" y="7283"/>
                  </a:lnTo>
                  <a:lnTo>
                    <a:pt x="2825" y="7380"/>
                  </a:lnTo>
                  <a:lnTo>
                    <a:pt x="2947" y="7405"/>
                  </a:lnTo>
                  <a:lnTo>
                    <a:pt x="2947" y="7405"/>
                  </a:lnTo>
                  <a:lnTo>
                    <a:pt x="3093" y="7380"/>
                  </a:lnTo>
                  <a:lnTo>
                    <a:pt x="3166" y="7356"/>
                  </a:lnTo>
                  <a:lnTo>
                    <a:pt x="3239" y="7332"/>
                  </a:lnTo>
                  <a:lnTo>
                    <a:pt x="3239" y="7332"/>
                  </a:lnTo>
                  <a:lnTo>
                    <a:pt x="3288" y="7283"/>
                  </a:lnTo>
                  <a:lnTo>
                    <a:pt x="3410" y="7259"/>
                  </a:lnTo>
                  <a:lnTo>
                    <a:pt x="3556" y="7234"/>
                  </a:lnTo>
                  <a:lnTo>
                    <a:pt x="3702" y="7234"/>
                  </a:lnTo>
                  <a:lnTo>
                    <a:pt x="3702" y="7234"/>
                  </a:lnTo>
                  <a:lnTo>
                    <a:pt x="3873" y="7234"/>
                  </a:lnTo>
                  <a:lnTo>
                    <a:pt x="4019" y="7283"/>
                  </a:lnTo>
                  <a:lnTo>
                    <a:pt x="4165" y="7332"/>
                  </a:lnTo>
                  <a:lnTo>
                    <a:pt x="4262" y="7429"/>
                  </a:lnTo>
                  <a:lnTo>
                    <a:pt x="4262" y="7429"/>
                  </a:lnTo>
                  <a:lnTo>
                    <a:pt x="4360" y="7502"/>
                  </a:lnTo>
                  <a:lnTo>
                    <a:pt x="4457" y="7551"/>
                  </a:lnTo>
                  <a:lnTo>
                    <a:pt x="4555" y="7600"/>
                  </a:lnTo>
                  <a:lnTo>
                    <a:pt x="4652" y="7600"/>
                  </a:lnTo>
                  <a:lnTo>
                    <a:pt x="4652" y="7600"/>
                  </a:lnTo>
                  <a:lnTo>
                    <a:pt x="4749" y="7648"/>
                  </a:lnTo>
                  <a:lnTo>
                    <a:pt x="4896" y="7721"/>
                  </a:lnTo>
                  <a:lnTo>
                    <a:pt x="5066" y="7843"/>
                  </a:lnTo>
                  <a:lnTo>
                    <a:pt x="5212" y="7989"/>
                  </a:lnTo>
                  <a:lnTo>
                    <a:pt x="5212" y="7989"/>
                  </a:lnTo>
                  <a:lnTo>
                    <a:pt x="5383" y="8135"/>
                  </a:lnTo>
                  <a:lnTo>
                    <a:pt x="5553" y="8257"/>
                  </a:lnTo>
                  <a:lnTo>
                    <a:pt x="5699" y="8330"/>
                  </a:lnTo>
                  <a:lnTo>
                    <a:pt x="5797" y="8355"/>
                  </a:lnTo>
                  <a:lnTo>
                    <a:pt x="5797" y="8355"/>
                  </a:lnTo>
                  <a:lnTo>
                    <a:pt x="5870" y="8379"/>
                  </a:lnTo>
                  <a:lnTo>
                    <a:pt x="5992" y="8428"/>
                  </a:lnTo>
                  <a:lnTo>
                    <a:pt x="6089" y="8476"/>
                  </a:lnTo>
                  <a:lnTo>
                    <a:pt x="6162" y="8549"/>
                  </a:lnTo>
                  <a:lnTo>
                    <a:pt x="6162" y="8549"/>
                  </a:lnTo>
                  <a:lnTo>
                    <a:pt x="6259" y="8622"/>
                  </a:lnTo>
                  <a:lnTo>
                    <a:pt x="6357" y="8695"/>
                  </a:lnTo>
                  <a:lnTo>
                    <a:pt x="6454" y="8720"/>
                  </a:lnTo>
                  <a:lnTo>
                    <a:pt x="6552" y="8744"/>
                  </a:lnTo>
                  <a:lnTo>
                    <a:pt x="6552" y="8744"/>
                  </a:lnTo>
                  <a:lnTo>
                    <a:pt x="6649" y="8769"/>
                  </a:lnTo>
                  <a:lnTo>
                    <a:pt x="6747" y="8793"/>
                  </a:lnTo>
                  <a:lnTo>
                    <a:pt x="6844" y="8866"/>
                  </a:lnTo>
                  <a:lnTo>
                    <a:pt x="6941" y="8939"/>
                  </a:lnTo>
                  <a:lnTo>
                    <a:pt x="6941" y="8939"/>
                  </a:lnTo>
                  <a:lnTo>
                    <a:pt x="7014" y="9036"/>
                  </a:lnTo>
                  <a:lnTo>
                    <a:pt x="7063" y="9134"/>
                  </a:lnTo>
                  <a:lnTo>
                    <a:pt x="7112" y="9231"/>
                  </a:lnTo>
                  <a:lnTo>
                    <a:pt x="7112" y="9304"/>
                  </a:lnTo>
                  <a:lnTo>
                    <a:pt x="7112" y="9304"/>
                  </a:lnTo>
                  <a:lnTo>
                    <a:pt x="7112" y="9402"/>
                  </a:lnTo>
                  <a:lnTo>
                    <a:pt x="7063" y="9499"/>
                  </a:lnTo>
                  <a:lnTo>
                    <a:pt x="7014" y="9597"/>
                  </a:lnTo>
                  <a:lnTo>
                    <a:pt x="6941" y="9694"/>
                  </a:lnTo>
                  <a:lnTo>
                    <a:pt x="6941" y="9694"/>
                  </a:lnTo>
                  <a:lnTo>
                    <a:pt x="6868" y="9791"/>
                  </a:lnTo>
                  <a:lnTo>
                    <a:pt x="6795" y="9889"/>
                  </a:lnTo>
                  <a:lnTo>
                    <a:pt x="6747" y="9986"/>
                  </a:lnTo>
                  <a:lnTo>
                    <a:pt x="6747" y="10084"/>
                  </a:lnTo>
                  <a:lnTo>
                    <a:pt x="6747" y="10084"/>
                  </a:lnTo>
                  <a:lnTo>
                    <a:pt x="6722" y="10181"/>
                  </a:lnTo>
                  <a:lnTo>
                    <a:pt x="6625" y="10327"/>
                  </a:lnTo>
                  <a:lnTo>
                    <a:pt x="6503" y="10473"/>
                  </a:lnTo>
                  <a:lnTo>
                    <a:pt x="6357" y="10644"/>
                  </a:lnTo>
                  <a:lnTo>
                    <a:pt x="6357" y="10644"/>
                  </a:lnTo>
                  <a:lnTo>
                    <a:pt x="6211" y="10814"/>
                  </a:lnTo>
                  <a:lnTo>
                    <a:pt x="6089" y="10961"/>
                  </a:lnTo>
                  <a:lnTo>
                    <a:pt x="6016" y="11107"/>
                  </a:lnTo>
                  <a:lnTo>
                    <a:pt x="5992" y="11204"/>
                  </a:lnTo>
                  <a:lnTo>
                    <a:pt x="5992" y="11204"/>
                  </a:lnTo>
                  <a:lnTo>
                    <a:pt x="5943" y="11326"/>
                  </a:lnTo>
                  <a:lnTo>
                    <a:pt x="5870" y="11472"/>
                  </a:lnTo>
                  <a:lnTo>
                    <a:pt x="5748" y="11618"/>
                  </a:lnTo>
                  <a:lnTo>
                    <a:pt x="5602" y="11789"/>
                  </a:lnTo>
                  <a:lnTo>
                    <a:pt x="5602" y="11789"/>
                  </a:lnTo>
                  <a:lnTo>
                    <a:pt x="5456" y="11935"/>
                  </a:lnTo>
                  <a:lnTo>
                    <a:pt x="5334" y="12105"/>
                  </a:lnTo>
                  <a:lnTo>
                    <a:pt x="5261" y="12251"/>
                  </a:lnTo>
                  <a:lnTo>
                    <a:pt x="5212" y="12349"/>
                  </a:lnTo>
                  <a:lnTo>
                    <a:pt x="5212" y="12349"/>
                  </a:lnTo>
                  <a:lnTo>
                    <a:pt x="5188" y="12446"/>
                  </a:lnTo>
                  <a:lnTo>
                    <a:pt x="5139" y="12568"/>
                  </a:lnTo>
                  <a:lnTo>
                    <a:pt x="5042" y="12714"/>
                  </a:lnTo>
                  <a:lnTo>
                    <a:pt x="4944" y="12836"/>
                  </a:lnTo>
                  <a:lnTo>
                    <a:pt x="4944" y="12836"/>
                  </a:lnTo>
                  <a:lnTo>
                    <a:pt x="4822" y="12958"/>
                  </a:lnTo>
                  <a:lnTo>
                    <a:pt x="4725" y="13079"/>
                  </a:lnTo>
                  <a:lnTo>
                    <a:pt x="4676" y="13201"/>
                  </a:lnTo>
                  <a:lnTo>
                    <a:pt x="4652" y="13299"/>
                  </a:lnTo>
                  <a:lnTo>
                    <a:pt x="4652" y="13299"/>
                  </a:lnTo>
                  <a:lnTo>
                    <a:pt x="4676" y="13469"/>
                  </a:lnTo>
                  <a:lnTo>
                    <a:pt x="4701" y="13542"/>
                  </a:lnTo>
                  <a:lnTo>
                    <a:pt x="4749" y="13591"/>
                  </a:lnTo>
                  <a:lnTo>
                    <a:pt x="4749" y="13591"/>
                  </a:lnTo>
                  <a:lnTo>
                    <a:pt x="4774" y="13640"/>
                  </a:lnTo>
                  <a:lnTo>
                    <a:pt x="4822" y="13713"/>
                  </a:lnTo>
                  <a:lnTo>
                    <a:pt x="4847" y="13883"/>
                  </a:lnTo>
                  <a:lnTo>
                    <a:pt x="4847" y="13883"/>
                  </a:lnTo>
                  <a:lnTo>
                    <a:pt x="4822" y="13956"/>
                  </a:lnTo>
                  <a:lnTo>
                    <a:pt x="4774" y="14005"/>
                  </a:lnTo>
                  <a:lnTo>
                    <a:pt x="4725" y="14054"/>
                  </a:lnTo>
                  <a:lnTo>
                    <a:pt x="4652" y="14054"/>
                  </a:lnTo>
                  <a:lnTo>
                    <a:pt x="4652" y="14054"/>
                  </a:lnTo>
                  <a:lnTo>
                    <a:pt x="4555" y="14054"/>
                  </a:lnTo>
                  <a:lnTo>
                    <a:pt x="4457" y="14005"/>
                  </a:lnTo>
                  <a:lnTo>
                    <a:pt x="4360" y="13956"/>
                  </a:lnTo>
                  <a:lnTo>
                    <a:pt x="4262" y="13883"/>
                  </a:lnTo>
                  <a:lnTo>
                    <a:pt x="4262" y="13883"/>
                  </a:lnTo>
                  <a:lnTo>
                    <a:pt x="4189" y="13761"/>
                  </a:lnTo>
                  <a:lnTo>
                    <a:pt x="4141" y="13615"/>
                  </a:lnTo>
                  <a:lnTo>
                    <a:pt x="4092" y="13469"/>
                  </a:lnTo>
                  <a:lnTo>
                    <a:pt x="4092" y="13299"/>
                  </a:lnTo>
                  <a:lnTo>
                    <a:pt x="4092" y="13299"/>
                  </a:lnTo>
                  <a:lnTo>
                    <a:pt x="4067" y="13152"/>
                  </a:lnTo>
                  <a:lnTo>
                    <a:pt x="4019" y="12982"/>
                  </a:lnTo>
                  <a:lnTo>
                    <a:pt x="3970" y="12836"/>
                  </a:lnTo>
                  <a:lnTo>
                    <a:pt x="3897" y="12738"/>
                  </a:lnTo>
                  <a:lnTo>
                    <a:pt x="3897" y="12738"/>
                  </a:lnTo>
                  <a:lnTo>
                    <a:pt x="3848" y="12690"/>
                  </a:lnTo>
                  <a:lnTo>
                    <a:pt x="3824" y="12592"/>
                  </a:lnTo>
                  <a:lnTo>
                    <a:pt x="3751" y="12349"/>
                  </a:lnTo>
                  <a:lnTo>
                    <a:pt x="3726" y="12056"/>
                  </a:lnTo>
                  <a:lnTo>
                    <a:pt x="3702" y="11716"/>
                  </a:lnTo>
                  <a:lnTo>
                    <a:pt x="3702" y="11472"/>
                  </a:lnTo>
                  <a:lnTo>
                    <a:pt x="3702" y="11472"/>
                  </a:lnTo>
                  <a:lnTo>
                    <a:pt x="3702" y="11301"/>
                  </a:lnTo>
                  <a:lnTo>
                    <a:pt x="3653" y="11107"/>
                  </a:lnTo>
                  <a:lnTo>
                    <a:pt x="3629" y="10936"/>
                  </a:lnTo>
                  <a:lnTo>
                    <a:pt x="3556" y="10741"/>
                  </a:lnTo>
                  <a:lnTo>
                    <a:pt x="3483" y="10571"/>
                  </a:lnTo>
                  <a:lnTo>
                    <a:pt x="3410" y="10425"/>
                  </a:lnTo>
                  <a:lnTo>
                    <a:pt x="3312" y="10279"/>
                  </a:lnTo>
                  <a:lnTo>
                    <a:pt x="3239" y="10181"/>
                  </a:lnTo>
                  <a:lnTo>
                    <a:pt x="3239" y="10181"/>
                  </a:lnTo>
                  <a:lnTo>
                    <a:pt x="3045" y="9962"/>
                  </a:lnTo>
                  <a:lnTo>
                    <a:pt x="2898" y="9767"/>
                  </a:lnTo>
                  <a:lnTo>
                    <a:pt x="2801" y="9621"/>
                  </a:lnTo>
                  <a:lnTo>
                    <a:pt x="2752" y="9499"/>
                  </a:lnTo>
                  <a:lnTo>
                    <a:pt x="2752" y="9499"/>
                  </a:lnTo>
                  <a:lnTo>
                    <a:pt x="2728" y="9353"/>
                  </a:lnTo>
                  <a:lnTo>
                    <a:pt x="2704" y="9280"/>
                  </a:lnTo>
                  <a:lnTo>
                    <a:pt x="2655" y="9231"/>
                  </a:lnTo>
                  <a:lnTo>
                    <a:pt x="2655" y="9231"/>
                  </a:lnTo>
                  <a:lnTo>
                    <a:pt x="2631" y="9158"/>
                  </a:lnTo>
                  <a:lnTo>
                    <a:pt x="2582" y="9036"/>
                  </a:lnTo>
                  <a:lnTo>
                    <a:pt x="2582" y="8890"/>
                  </a:lnTo>
                  <a:lnTo>
                    <a:pt x="2557" y="8744"/>
                  </a:lnTo>
                  <a:lnTo>
                    <a:pt x="2557" y="8744"/>
                  </a:lnTo>
                  <a:lnTo>
                    <a:pt x="2582" y="8598"/>
                  </a:lnTo>
                  <a:lnTo>
                    <a:pt x="2582" y="8452"/>
                  </a:lnTo>
                  <a:lnTo>
                    <a:pt x="2631" y="8330"/>
                  </a:lnTo>
                  <a:lnTo>
                    <a:pt x="2655" y="8281"/>
                  </a:lnTo>
                  <a:lnTo>
                    <a:pt x="2655" y="8281"/>
                  </a:lnTo>
                  <a:lnTo>
                    <a:pt x="2704" y="8208"/>
                  </a:lnTo>
                  <a:lnTo>
                    <a:pt x="2728" y="8160"/>
                  </a:lnTo>
                  <a:lnTo>
                    <a:pt x="2752" y="7989"/>
                  </a:lnTo>
                  <a:lnTo>
                    <a:pt x="2752" y="7989"/>
                  </a:lnTo>
                  <a:lnTo>
                    <a:pt x="2728" y="7819"/>
                  </a:lnTo>
                  <a:lnTo>
                    <a:pt x="2704" y="7746"/>
                  </a:lnTo>
                  <a:lnTo>
                    <a:pt x="2655" y="7697"/>
                  </a:lnTo>
                  <a:lnTo>
                    <a:pt x="2655" y="7697"/>
                  </a:lnTo>
                  <a:lnTo>
                    <a:pt x="2606" y="7673"/>
                  </a:lnTo>
                  <a:lnTo>
                    <a:pt x="2533" y="7624"/>
                  </a:lnTo>
                  <a:lnTo>
                    <a:pt x="2363" y="7600"/>
                  </a:lnTo>
                  <a:lnTo>
                    <a:pt x="2363" y="7600"/>
                  </a:lnTo>
                  <a:lnTo>
                    <a:pt x="2265" y="7575"/>
                  </a:lnTo>
                  <a:lnTo>
                    <a:pt x="2119" y="7502"/>
                  </a:lnTo>
                  <a:lnTo>
                    <a:pt x="1973" y="7380"/>
                  </a:lnTo>
                  <a:lnTo>
                    <a:pt x="1802" y="7234"/>
                  </a:lnTo>
                  <a:lnTo>
                    <a:pt x="1802" y="7234"/>
                  </a:lnTo>
                  <a:lnTo>
                    <a:pt x="1632" y="7088"/>
                  </a:lnTo>
                  <a:lnTo>
                    <a:pt x="1486" y="6966"/>
                  </a:lnTo>
                  <a:lnTo>
                    <a:pt x="1340" y="6869"/>
                  </a:lnTo>
                  <a:lnTo>
                    <a:pt x="1242" y="6845"/>
                  </a:lnTo>
                  <a:lnTo>
                    <a:pt x="1242" y="6845"/>
                  </a:lnTo>
                  <a:lnTo>
                    <a:pt x="1121" y="6796"/>
                  </a:lnTo>
                  <a:lnTo>
                    <a:pt x="926" y="6674"/>
                  </a:lnTo>
                  <a:lnTo>
                    <a:pt x="706" y="6504"/>
                  </a:lnTo>
                  <a:lnTo>
                    <a:pt x="463" y="6284"/>
                  </a:lnTo>
                  <a:lnTo>
                    <a:pt x="463" y="6284"/>
                  </a:lnTo>
                  <a:lnTo>
                    <a:pt x="171" y="5919"/>
                  </a:lnTo>
                  <a:lnTo>
                    <a:pt x="0" y="5700"/>
                  </a:lnTo>
                  <a:lnTo>
                    <a:pt x="0" y="5700"/>
                  </a:lnTo>
                  <a:lnTo>
                    <a:pt x="0" y="5724"/>
                  </a:lnTo>
                </a:path>
              </a:pathLst>
            </a:custGeom>
            <a:noFill/>
            <a:ln cap="rnd" cmpd="sng" w="19050">
              <a:solidFill>
                <a:srgbClr val="81D1C5"/>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1800"/>
                <a:buFont typeface="Calibri"/>
                <a:buNone/>
              </a:pPr>
              <a:r>
                <a:t/>
              </a:r>
              <a:endParaRPr sz="1800">
                <a:solidFill>
                  <a:schemeClr val="dk1"/>
                </a:solidFill>
                <a:latin typeface="Calibri"/>
                <a:ea typeface="Calibri"/>
                <a:cs typeface="Calibri"/>
                <a:sym typeface="Calibri"/>
              </a:endParaRPr>
            </a:p>
          </p:txBody>
        </p:sp>
        <p:sp>
          <p:nvSpPr>
            <p:cNvPr id="229" name="Google Shape;229;p74"/>
            <p:cNvSpPr/>
            <p:nvPr/>
          </p:nvSpPr>
          <p:spPr>
            <a:xfrm>
              <a:off x="6128575" y="3695900"/>
              <a:ext cx="86475" cy="47525"/>
            </a:xfrm>
            <a:custGeom>
              <a:rect b="b" l="l" r="r" t="t"/>
              <a:pathLst>
                <a:path extrusionOk="0" fill="none" h="1901" w="3459">
                  <a:moveTo>
                    <a:pt x="2022" y="1340"/>
                  </a:moveTo>
                  <a:lnTo>
                    <a:pt x="2022" y="1340"/>
                  </a:lnTo>
                  <a:lnTo>
                    <a:pt x="1924" y="1413"/>
                  </a:lnTo>
                  <a:lnTo>
                    <a:pt x="1827" y="1486"/>
                  </a:lnTo>
                  <a:lnTo>
                    <a:pt x="1729" y="1511"/>
                  </a:lnTo>
                  <a:lnTo>
                    <a:pt x="1632" y="1535"/>
                  </a:lnTo>
                  <a:lnTo>
                    <a:pt x="1632" y="1535"/>
                  </a:lnTo>
                  <a:lnTo>
                    <a:pt x="1559" y="1535"/>
                  </a:lnTo>
                  <a:lnTo>
                    <a:pt x="1461" y="1584"/>
                  </a:lnTo>
                  <a:lnTo>
                    <a:pt x="1340" y="1657"/>
                  </a:lnTo>
                  <a:lnTo>
                    <a:pt x="1267" y="1730"/>
                  </a:lnTo>
                  <a:lnTo>
                    <a:pt x="1267" y="1730"/>
                  </a:lnTo>
                  <a:lnTo>
                    <a:pt x="1169" y="1803"/>
                  </a:lnTo>
                  <a:lnTo>
                    <a:pt x="1072" y="1852"/>
                  </a:lnTo>
                  <a:lnTo>
                    <a:pt x="974" y="1900"/>
                  </a:lnTo>
                  <a:lnTo>
                    <a:pt x="877" y="1900"/>
                  </a:lnTo>
                  <a:lnTo>
                    <a:pt x="877" y="1900"/>
                  </a:lnTo>
                  <a:lnTo>
                    <a:pt x="779" y="1900"/>
                  </a:lnTo>
                  <a:lnTo>
                    <a:pt x="682" y="1852"/>
                  </a:lnTo>
                  <a:lnTo>
                    <a:pt x="585" y="1803"/>
                  </a:lnTo>
                  <a:lnTo>
                    <a:pt x="512" y="1730"/>
                  </a:lnTo>
                  <a:lnTo>
                    <a:pt x="512" y="1730"/>
                  </a:lnTo>
                  <a:lnTo>
                    <a:pt x="438" y="1633"/>
                  </a:lnTo>
                  <a:lnTo>
                    <a:pt x="414" y="1535"/>
                  </a:lnTo>
                  <a:lnTo>
                    <a:pt x="438" y="1438"/>
                  </a:lnTo>
                  <a:lnTo>
                    <a:pt x="512" y="1340"/>
                  </a:lnTo>
                  <a:lnTo>
                    <a:pt x="512" y="1340"/>
                  </a:lnTo>
                  <a:lnTo>
                    <a:pt x="585" y="1243"/>
                  </a:lnTo>
                  <a:lnTo>
                    <a:pt x="633" y="1145"/>
                  </a:lnTo>
                  <a:lnTo>
                    <a:pt x="682" y="1048"/>
                  </a:lnTo>
                  <a:lnTo>
                    <a:pt x="682" y="951"/>
                  </a:lnTo>
                  <a:lnTo>
                    <a:pt x="682" y="951"/>
                  </a:lnTo>
                  <a:lnTo>
                    <a:pt x="658" y="804"/>
                  </a:lnTo>
                  <a:lnTo>
                    <a:pt x="633" y="731"/>
                  </a:lnTo>
                  <a:lnTo>
                    <a:pt x="585" y="683"/>
                  </a:lnTo>
                  <a:lnTo>
                    <a:pt x="585" y="683"/>
                  </a:lnTo>
                  <a:lnTo>
                    <a:pt x="536" y="634"/>
                  </a:lnTo>
                  <a:lnTo>
                    <a:pt x="463" y="610"/>
                  </a:lnTo>
                  <a:lnTo>
                    <a:pt x="317" y="585"/>
                  </a:lnTo>
                  <a:lnTo>
                    <a:pt x="317" y="585"/>
                  </a:lnTo>
                  <a:lnTo>
                    <a:pt x="146" y="561"/>
                  </a:lnTo>
                  <a:lnTo>
                    <a:pt x="73" y="512"/>
                  </a:lnTo>
                  <a:lnTo>
                    <a:pt x="24" y="488"/>
                  </a:lnTo>
                  <a:lnTo>
                    <a:pt x="24" y="488"/>
                  </a:lnTo>
                  <a:lnTo>
                    <a:pt x="0" y="439"/>
                  </a:lnTo>
                  <a:lnTo>
                    <a:pt x="24" y="366"/>
                  </a:lnTo>
                  <a:lnTo>
                    <a:pt x="49" y="293"/>
                  </a:lnTo>
                  <a:lnTo>
                    <a:pt x="122" y="196"/>
                  </a:lnTo>
                  <a:lnTo>
                    <a:pt x="122" y="196"/>
                  </a:lnTo>
                  <a:lnTo>
                    <a:pt x="171" y="171"/>
                  </a:lnTo>
                  <a:lnTo>
                    <a:pt x="268" y="123"/>
                  </a:lnTo>
                  <a:lnTo>
                    <a:pt x="512" y="74"/>
                  </a:lnTo>
                  <a:lnTo>
                    <a:pt x="804" y="25"/>
                  </a:lnTo>
                  <a:lnTo>
                    <a:pt x="1145" y="1"/>
                  </a:lnTo>
                  <a:lnTo>
                    <a:pt x="2509" y="1"/>
                  </a:lnTo>
                  <a:lnTo>
                    <a:pt x="2509" y="1"/>
                  </a:lnTo>
                  <a:lnTo>
                    <a:pt x="2850" y="25"/>
                  </a:lnTo>
                  <a:lnTo>
                    <a:pt x="3142" y="49"/>
                  </a:lnTo>
                  <a:lnTo>
                    <a:pt x="3337" y="74"/>
                  </a:lnTo>
                  <a:lnTo>
                    <a:pt x="3434" y="98"/>
                  </a:lnTo>
                  <a:lnTo>
                    <a:pt x="3434" y="98"/>
                  </a:lnTo>
                  <a:lnTo>
                    <a:pt x="3458" y="123"/>
                  </a:lnTo>
                  <a:lnTo>
                    <a:pt x="3434" y="171"/>
                  </a:lnTo>
                  <a:lnTo>
                    <a:pt x="3361" y="317"/>
                  </a:lnTo>
                  <a:lnTo>
                    <a:pt x="3239" y="488"/>
                  </a:lnTo>
                  <a:lnTo>
                    <a:pt x="3069" y="683"/>
                  </a:lnTo>
                  <a:lnTo>
                    <a:pt x="3069" y="683"/>
                  </a:lnTo>
                  <a:lnTo>
                    <a:pt x="2874" y="853"/>
                  </a:lnTo>
                  <a:lnTo>
                    <a:pt x="2679" y="999"/>
                  </a:lnTo>
                  <a:lnTo>
                    <a:pt x="2509" y="1121"/>
                  </a:lnTo>
                  <a:lnTo>
                    <a:pt x="2411" y="1145"/>
                  </a:lnTo>
                  <a:lnTo>
                    <a:pt x="2411" y="1145"/>
                  </a:lnTo>
                  <a:lnTo>
                    <a:pt x="2314" y="1170"/>
                  </a:lnTo>
                  <a:lnTo>
                    <a:pt x="2216" y="1194"/>
                  </a:lnTo>
                  <a:lnTo>
                    <a:pt x="2119" y="1267"/>
                  </a:lnTo>
                  <a:lnTo>
                    <a:pt x="2022" y="1340"/>
                  </a:lnTo>
                  <a:lnTo>
                    <a:pt x="2022" y="1340"/>
                  </a:lnTo>
                </a:path>
              </a:pathLst>
            </a:custGeom>
            <a:noFill/>
            <a:ln cap="rnd" cmpd="sng" w="19050">
              <a:solidFill>
                <a:srgbClr val="81D1C5"/>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1800"/>
                <a:buFont typeface="Calibri"/>
                <a:buNone/>
              </a:pPr>
              <a:r>
                <a:t/>
              </a:r>
              <a:endParaRPr sz="1800">
                <a:solidFill>
                  <a:schemeClr val="dk1"/>
                </a:solidFill>
                <a:latin typeface="Calibri"/>
                <a:ea typeface="Calibri"/>
                <a:cs typeface="Calibri"/>
                <a:sym typeface="Calibri"/>
              </a:endParaRPr>
            </a:p>
          </p:txBody>
        </p:sp>
        <p:sp>
          <p:nvSpPr>
            <p:cNvPr id="230" name="Google Shape;230;p74"/>
            <p:cNvSpPr/>
            <p:nvPr/>
          </p:nvSpPr>
          <p:spPr>
            <a:xfrm>
              <a:off x="6357500" y="3940075"/>
              <a:ext cx="18900" cy="34725"/>
            </a:xfrm>
            <a:custGeom>
              <a:rect b="b" l="l" r="r" t="t"/>
              <a:pathLst>
                <a:path extrusionOk="0" fill="none" h="1389" w="756">
                  <a:moveTo>
                    <a:pt x="585" y="682"/>
                  </a:moveTo>
                  <a:lnTo>
                    <a:pt x="585" y="682"/>
                  </a:lnTo>
                  <a:lnTo>
                    <a:pt x="512" y="779"/>
                  </a:lnTo>
                  <a:lnTo>
                    <a:pt x="439" y="877"/>
                  </a:lnTo>
                  <a:lnTo>
                    <a:pt x="390" y="974"/>
                  </a:lnTo>
                  <a:lnTo>
                    <a:pt x="390" y="1072"/>
                  </a:lnTo>
                  <a:lnTo>
                    <a:pt x="390" y="1072"/>
                  </a:lnTo>
                  <a:lnTo>
                    <a:pt x="366" y="1218"/>
                  </a:lnTo>
                  <a:lnTo>
                    <a:pt x="317" y="1291"/>
                  </a:lnTo>
                  <a:lnTo>
                    <a:pt x="293" y="1364"/>
                  </a:lnTo>
                  <a:lnTo>
                    <a:pt x="293" y="1364"/>
                  </a:lnTo>
                  <a:lnTo>
                    <a:pt x="244" y="1388"/>
                  </a:lnTo>
                  <a:lnTo>
                    <a:pt x="195" y="1388"/>
                  </a:lnTo>
                  <a:lnTo>
                    <a:pt x="147" y="1388"/>
                  </a:lnTo>
                  <a:lnTo>
                    <a:pt x="98" y="1364"/>
                  </a:lnTo>
                  <a:lnTo>
                    <a:pt x="98" y="1364"/>
                  </a:lnTo>
                  <a:lnTo>
                    <a:pt x="74" y="1291"/>
                  </a:lnTo>
                  <a:lnTo>
                    <a:pt x="25" y="1169"/>
                  </a:lnTo>
                  <a:lnTo>
                    <a:pt x="25" y="1023"/>
                  </a:lnTo>
                  <a:lnTo>
                    <a:pt x="1" y="877"/>
                  </a:lnTo>
                  <a:lnTo>
                    <a:pt x="1" y="877"/>
                  </a:lnTo>
                  <a:lnTo>
                    <a:pt x="25" y="706"/>
                  </a:lnTo>
                  <a:lnTo>
                    <a:pt x="98" y="536"/>
                  </a:lnTo>
                  <a:lnTo>
                    <a:pt x="171" y="365"/>
                  </a:lnTo>
                  <a:lnTo>
                    <a:pt x="293" y="219"/>
                  </a:lnTo>
                  <a:lnTo>
                    <a:pt x="293" y="219"/>
                  </a:lnTo>
                  <a:lnTo>
                    <a:pt x="415" y="122"/>
                  </a:lnTo>
                  <a:lnTo>
                    <a:pt x="512" y="49"/>
                  </a:lnTo>
                  <a:lnTo>
                    <a:pt x="609" y="0"/>
                  </a:lnTo>
                  <a:lnTo>
                    <a:pt x="682" y="24"/>
                  </a:lnTo>
                  <a:lnTo>
                    <a:pt x="682" y="24"/>
                  </a:lnTo>
                  <a:lnTo>
                    <a:pt x="707" y="73"/>
                  </a:lnTo>
                  <a:lnTo>
                    <a:pt x="731" y="146"/>
                  </a:lnTo>
                  <a:lnTo>
                    <a:pt x="756" y="317"/>
                  </a:lnTo>
                  <a:lnTo>
                    <a:pt x="756" y="317"/>
                  </a:lnTo>
                  <a:lnTo>
                    <a:pt x="756" y="390"/>
                  </a:lnTo>
                  <a:lnTo>
                    <a:pt x="707" y="487"/>
                  </a:lnTo>
                  <a:lnTo>
                    <a:pt x="658" y="609"/>
                  </a:lnTo>
                  <a:lnTo>
                    <a:pt x="585" y="682"/>
                  </a:lnTo>
                  <a:lnTo>
                    <a:pt x="585" y="682"/>
                  </a:lnTo>
                </a:path>
              </a:pathLst>
            </a:custGeom>
            <a:noFill/>
            <a:ln cap="rnd" cmpd="sng" w="19050">
              <a:solidFill>
                <a:srgbClr val="81D1C5"/>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1800"/>
                <a:buFont typeface="Calibri"/>
                <a:buNone/>
              </a:pPr>
              <a:r>
                <a:t/>
              </a:r>
              <a:endParaRPr sz="1800">
                <a:solidFill>
                  <a:schemeClr val="dk1"/>
                </a:solidFill>
                <a:latin typeface="Calibri"/>
                <a:ea typeface="Calibri"/>
                <a:cs typeface="Calibri"/>
                <a:sym typeface="Calibri"/>
              </a:endParaRPr>
            </a:p>
          </p:txBody>
        </p:sp>
        <p:sp>
          <p:nvSpPr>
            <p:cNvPr id="231" name="Google Shape;231;p74"/>
            <p:cNvSpPr/>
            <p:nvPr/>
          </p:nvSpPr>
          <p:spPr>
            <a:xfrm>
              <a:off x="6202850" y="3720875"/>
              <a:ext cx="204000" cy="278875"/>
            </a:xfrm>
            <a:custGeom>
              <a:rect b="b" l="l" r="r" t="t"/>
              <a:pathLst>
                <a:path extrusionOk="0" fill="none" h="11155" w="8160">
                  <a:moveTo>
                    <a:pt x="8159" y="4774"/>
                  </a:moveTo>
                  <a:lnTo>
                    <a:pt x="8159" y="4774"/>
                  </a:lnTo>
                  <a:lnTo>
                    <a:pt x="7599" y="4701"/>
                  </a:lnTo>
                  <a:lnTo>
                    <a:pt x="7283" y="4652"/>
                  </a:lnTo>
                  <a:lnTo>
                    <a:pt x="7136" y="4603"/>
                  </a:lnTo>
                  <a:lnTo>
                    <a:pt x="7136" y="4603"/>
                  </a:lnTo>
                  <a:lnTo>
                    <a:pt x="7088" y="4579"/>
                  </a:lnTo>
                  <a:lnTo>
                    <a:pt x="7015" y="4555"/>
                  </a:lnTo>
                  <a:lnTo>
                    <a:pt x="6844" y="4530"/>
                  </a:lnTo>
                  <a:lnTo>
                    <a:pt x="6844" y="4530"/>
                  </a:lnTo>
                  <a:lnTo>
                    <a:pt x="6747" y="4506"/>
                  </a:lnTo>
                  <a:lnTo>
                    <a:pt x="6649" y="4457"/>
                  </a:lnTo>
                  <a:lnTo>
                    <a:pt x="6552" y="4409"/>
                  </a:lnTo>
                  <a:lnTo>
                    <a:pt x="6454" y="4336"/>
                  </a:lnTo>
                  <a:lnTo>
                    <a:pt x="6454" y="4336"/>
                  </a:lnTo>
                  <a:lnTo>
                    <a:pt x="6381" y="4262"/>
                  </a:lnTo>
                  <a:lnTo>
                    <a:pt x="6308" y="4214"/>
                  </a:lnTo>
                  <a:lnTo>
                    <a:pt x="6235" y="4214"/>
                  </a:lnTo>
                  <a:lnTo>
                    <a:pt x="6187" y="4238"/>
                  </a:lnTo>
                  <a:lnTo>
                    <a:pt x="6187" y="4238"/>
                  </a:lnTo>
                  <a:lnTo>
                    <a:pt x="6162" y="4287"/>
                  </a:lnTo>
                  <a:lnTo>
                    <a:pt x="6162" y="4360"/>
                  </a:lnTo>
                  <a:lnTo>
                    <a:pt x="6211" y="4433"/>
                  </a:lnTo>
                  <a:lnTo>
                    <a:pt x="6284" y="4530"/>
                  </a:lnTo>
                  <a:lnTo>
                    <a:pt x="6284" y="4530"/>
                  </a:lnTo>
                  <a:lnTo>
                    <a:pt x="6357" y="4603"/>
                  </a:lnTo>
                  <a:lnTo>
                    <a:pt x="6454" y="4652"/>
                  </a:lnTo>
                  <a:lnTo>
                    <a:pt x="6576" y="4701"/>
                  </a:lnTo>
                  <a:lnTo>
                    <a:pt x="6649" y="4701"/>
                  </a:lnTo>
                  <a:lnTo>
                    <a:pt x="6649" y="4701"/>
                  </a:lnTo>
                  <a:lnTo>
                    <a:pt x="6747" y="4725"/>
                  </a:lnTo>
                  <a:lnTo>
                    <a:pt x="6844" y="4774"/>
                  </a:lnTo>
                  <a:lnTo>
                    <a:pt x="6942" y="4823"/>
                  </a:lnTo>
                  <a:lnTo>
                    <a:pt x="7039" y="4896"/>
                  </a:lnTo>
                  <a:lnTo>
                    <a:pt x="7039" y="4896"/>
                  </a:lnTo>
                  <a:lnTo>
                    <a:pt x="7063" y="4944"/>
                  </a:lnTo>
                  <a:lnTo>
                    <a:pt x="7088" y="4993"/>
                  </a:lnTo>
                  <a:lnTo>
                    <a:pt x="7063" y="5139"/>
                  </a:lnTo>
                  <a:lnTo>
                    <a:pt x="6966" y="5310"/>
                  </a:lnTo>
                  <a:lnTo>
                    <a:pt x="6844" y="5480"/>
                  </a:lnTo>
                  <a:lnTo>
                    <a:pt x="6844" y="5480"/>
                  </a:lnTo>
                  <a:lnTo>
                    <a:pt x="6674" y="5626"/>
                  </a:lnTo>
                  <a:lnTo>
                    <a:pt x="6528" y="5748"/>
                  </a:lnTo>
                  <a:lnTo>
                    <a:pt x="6381" y="5821"/>
                  </a:lnTo>
                  <a:lnTo>
                    <a:pt x="6284" y="5846"/>
                  </a:lnTo>
                  <a:lnTo>
                    <a:pt x="6284" y="5846"/>
                  </a:lnTo>
                  <a:lnTo>
                    <a:pt x="6113" y="5870"/>
                  </a:lnTo>
                  <a:lnTo>
                    <a:pt x="6040" y="5894"/>
                  </a:lnTo>
                  <a:lnTo>
                    <a:pt x="5992" y="5943"/>
                  </a:lnTo>
                  <a:lnTo>
                    <a:pt x="5992" y="5943"/>
                  </a:lnTo>
                  <a:lnTo>
                    <a:pt x="5943" y="5967"/>
                  </a:lnTo>
                  <a:lnTo>
                    <a:pt x="5894" y="5992"/>
                  </a:lnTo>
                  <a:lnTo>
                    <a:pt x="5846" y="5967"/>
                  </a:lnTo>
                  <a:lnTo>
                    <a:pt x="5797" y="5943"/>
                  </a:lnTo>
                  <a:lnTo>
                    <a:pt x="5797" y="5943"/>
                  </a:lnTo>
                  <a:lnTo>
                    <a:pt x="5773" y="5894"/>
                  </a:lnTo>
                  <a:lnTo>
                    <a:pt x="5724" y="5821"/>
                  </a:lnTo>
                  <a:lnTo>
                    <a:pt x="5699" y="5651"/>
                  </a:lnTo>
                  <a:lnTo>
                    <a:pt x="5699" y="5651"/>
                  </a:lnTo>
                  <a:lnTo>
                    <a:pt x="5675" y="5553"/>
                  </a:lnTo>
                  <a:lnTo>
                    <a:pt x="5602" y="5407"/>
                  </a:lnTo>
                  <a:lnTo>
                    <a:pt x="5480" y="5261"/>
                  </a:lnTo>
                  <a:lnTo>
                    <a:pt x="5334" y="5091"/>
                  </a:lnTo>
                  <a:lnTo>
                    <a:pt x="5334" y="5091"/>
                  </a:lnTo>
                  <a:lnTo>
                    <a:pt x="5188" y="4920"/>
                  </a:lnTo>
                  <a:lnTo>
                    <a:pt x="5066" y="4774"/>
                  </a:lnTo>
                  <a:lnTo>
                    <a:pt x="4969" y="4628"/>
                  </a:lnTo>
                  <a:lnTo>
                    <a:pt x="4944" y="4530"/>
                  </a:lnTo>
                  <a:lnTo>
                    <a:pt x="4944" y="4530"/>
                  </a:lnTo>
                  <a:lnTo>
                    <a:pt x="4944" y="4457"/>
                  </a:lnTo>
                  <a:lnTo>
                    <a:pt x="4920" y="4409"/>
                  </a:lnTo>
                  <a:lnTo>
                    <a:pt x="4896" y="4409"/>
                  </a:lnTo>
                  <a:lnTo>
                    <a:pt x="4847" y="4433"/>
                  </a:lnTo>
                  <a:lnTo>
                    <a:pt x="4847" y="4433"/>
                  </a:lnTo>
                  <a:lnTo>
                    <a:pt x="4823" y="4482"/>
                  </a:lnTo>
                  <a:lnTo>
                    <a:pt x="4774" y="4555"/>
                  </a:lnTo>
                  <a:lnTo>
                    <a:pt x="4750" y="4701"/>
                  </a:lnTo>
                  <a:lnTo>
                    <a:pt x="4750" y="4701"/>
                  </a:lnTo>
                  <a:lnTo>
                    <a:pt x="4774" y="4798"/>
                  </a:lnTo>
                  <a:lnTo>
                    <a:pt x="4847" y="4920"/>
                  </a:lnTo>
                  <a:lnTo>
                    <a:pt x="4920" y="5066"/>
                  </a:lnTo>
                  <a:lnTo>
                    <a:pt x="5042" y="5188"/>
                  </a:lnTo>
                  <a:lnTo>
                    <a:pt x="5042" y="5188"/>
                  </a:lnTo>
                  <a:lnTo>
                    <a:pt x="5139" y="5310"/>
                  </a:lnTo>
                  <a:lnTo>
                    <a:pt x="5237" y="5431"/>
                  </a:lnTo>
                  <a:lnTo>
                    <a:pt x="5310" y="5553"/>
                  </a:lnTo>
                  <a:lnTo>
                    <a:pt x="5334" y="5651"/>
                  </a:lnTo>
                  <a:lnTo>
                    <a:pt x="5334" y="5651"/>
                  </a:lnTo>
                  <a:lnTo>
                    <a:pt x="5334" y="5748"/>
                  </a:lnTo>
                  <a:lnTo>
                    <a:pt x="5383" y="5846"/>
                  </a:lnTo>
                  <a:lnTo>
                    <a:pt x="5432" y="5943"/>
                  </a:lnTo>
                  <a:lnTo>
                    <a:pt x="5505" y="6040"/>
                  </a:lnTo>
                  <a:lnTo>
                    <a:pt x="5505" y="6040"/>
                  </a:lnTo>
                  <a:lnTo>
                    <a:pt x="5626" y="6113"/>
                  </a:lnTo>
                  <a:lnTo>
                    <a:pt x="5773" y="6162"/>
                  </a:lnTo>
                  <a:lnTo>
                    <a:pt x="5919" y="6211"/>
                  </a:lnTo>
                  <a:lnTo>
                    <a:pt x="6089" y="6235"/>
                  </a:lnTo>
                  <a:lnTo>
                    <a:pt x="6089" y="6235"/>
                  </a:lnTo>
                  <a:lnTo>
                    <a:pt x="6235" y="6235"/>
                  </a:lnTo>
                  <a:lnTo>
                    <a:pt x="6357" y="6284"/>
                  </a:lnTo>
                  <a:lnTo>
                    <a:pt x="6430" y="6333"/>
                  </a:lnTo>
                  <a:lnTo>
                    <a:pt x="6454" y="6381"/>
                  </a:lnTo>
                  <a:lnTo>
                    <a:pt x="6454" y="6430"/>
                  </a:lnTo>
                  <a:lnTo>
                    <a:pt x="6454" y="6430"/>
                  </a:lnTo>
                  <a:lnTo>
                    <a:pt x="6430" y="6527"/>
                  </a:lnTo>
                  <a:lnTo>
                    <a:pt x="6308" y="6722"/>
                  </a:lnTo>
                  <a:lnTo>
                    <a:pt x="6113" y="6941"/>
                  </a:lnTo>
                  <a:lnTo>
                    <a:pt x="5894" y="7185"/>
                  </a:lnTo>
                  <a:lnTo>
                    <a:pt x="5894" y="7185"/>
                  </a:lnTo>
                  <a:lnTo>
                    <a:pt x="5675" y="7429"/>
                  </a:lnTo>
                  <a:lnTo>
                    <a:pt x="5505" y="7696"/>
                  </a:lnTo>
                  <a:lnTo>
                    <a:pt x="5358" y="7940"/>
                  </a:lnTo>
                  <a:lnTo>
                    <a:pt x="5334" y="8037"/>
                  </a:lnTo>
                  <a:lnTo>
                    <a:pt x="5334" y="8135"/>
                  </a:lnTo>
                  <a:lnTo>
                    <a:pt x="5334" y="8135"/>
                  </a:lnTo>
                  <a:lnTo>
                    <a:pt x="5334" y="8281"/>
                  </a:lnTo>
                  <a:lnTo>
                    <a:pt x="5358" y="8427"/>
                  </a:lnTo>
                  <a:lnTo>
                    <a:pt x="5383" y="8525"/>
                  </a:lnTo>
                  <a:lnTo>
                    <a:pt x="5432" y="8598"/>
                  </a:lnTo>
                  <a:lnTo>
                    <a:pt x="5432" y="8598"/>
                  </a:lnTo>
                  <a:lnTo>
                    <a:pt x="5456" y="8646"/>
                  </a:lnTo>
                  <a:lnTo>
                    <a:pt x="5480" y="8719"/>
                  </a:lnTo>
                  <a:lnTo>
                    <a:pt x="5505" y="8890"/>
                  </a:lnTo>
                  <a:lnTo>
                    <a:pt x="5505" y="8890"/>
                  </a:lnTo>
                  <a:lnTo>
                    <a:pt x="5480" y="8987"/>
                  </a:lnTo>
                  <a:lnTo>
                    <a:pt x="5383" y="9158"/>
                  </a:lnTo>
                  <a:lnTo>
                    <a:pt x="5237" y="9353"/>
                  </a:lnTo>
                  <a:lnTo>
                    <a:pt x="5042" y="9547"/>
                  </a:lnTo>
                  <a:lnTo>
                    <a:pt x="5042" y="9547"/>
                  </a:lnTo>
                  <a:lnTo>
                    <a:pt x="4847" y="9742"/>
                  </a:lnTo>
                  <a:lnTo>
                    <a:pt x="4701" y="9937"/>
                  </a:lnTo>
                  <a:lnTo>
                    <a:pt x="4603" y="10108"/>
                  </a:lnTo>
                  <a:lnTo>
                    <a:pt x="4555" y="10205"/>
                  </a:lnTo>
                  <a:lnTo>
                    <a:pt x="4555" y="10205"/>
                  </a:lnTo>
                  <a:lnTo>
                    <a:pt x="4530" y="10327"/>
                  </a:lnTo>
                  <a:lnTo>
                    <a:pt x="4457" y="10473"/>
                  </a:lnTo>
                  <a:lnTo>
                    <a:pt x="4336" y="10619"/>
                  </a:lnTo>
                  <a:lnTo>
                    <a:pt x="4189" y="10790"/>
                  </a:lnTo>
                  <a:lnTo>
                    <a:pt x="4189" y="10790"/>
                  </a:lnTo>
                  <a:lnTo>
                    <a:pt x="4019" y="10936"/>
                  </a:lnTo>
                  <a:lnTo>
                    <a:pt x="3873" y="11057"/>
                  </a:lnTo>
                  <a:lnTo>
                    <a:pt x="3727" y="11131"/>
                  </a:lnTo>
                  <a:lnTo>
                    <a:pt x="3605" y="11155"/>
                  </a:lnTo>
                  <a:lnTo>
                    <a:pt x="3605" y="11155"/>
                  </a:lnTo>
                  <a:lnTo>
                    <a:pt x="3532" y="11155"/>
                  </a:lnTo>
                  <a:lnTo>
                    <a:pt x="3434" y="11106"/>
                  </a:lnTo>
                  <a:lnTo>
                    <a:pt x="3337" y="11057"/>
                  </a:lnTo>
                  <a:lnTo>
                    <a:pt x="3240" y="10984"/>
                  </a:lnTo>
                  <a:lnTo>
                    <a:pt x="3240" y="10984"/>
                  </a:lnTo>
                  <a:lnTo>
                    <a:pt x="3167" y="10887"/>
                  </a:lnTo>
                  <a:lnTo>
                    <a:pt x="3093" y="10790"/>
                  </a:lnTo>
                  <a:lnTo>
                    <a:pt x="3069" y="10692"/>
                  </a:lnTo>
                  <a:lnTo>
                    <a:pt x="3045" y="10595"/>
                  </a:lnTo>
                  <a:lnTo>
                    <a:pt x="3045" y="10595"/>
                  </a:lnTo>
                  <a:lnTo>
                    <a:pt x="3020" y="10424"/>
                  </a:lnTo>
                  <a:lnTo>
                    <a:pt x="2996" y="10351"/>
                  </a:lnTo>
                  <a:lnTo>
                    <a:pt x="2947" y="10302"/>
                  </a:lnTo>
                  <a:lnTo>
                    <a:pt x="2947" y="10302"/>
                  </a:lnTo>
                  <a:lnTo>
                    <a:pt x="2923" y="10254"/>
                  </a:lnTo>
                  <a:lnTo>
                    <a:pt x="2874" y="10181"/>
                  </a:lnTo>
                  <a:lnTo>
                    <a:pt x="2850" y="10035"/>
                  </a:lnTo>
                  <a:lnTo>
                    <a:pt x="2850" y="10035"/>
                  </a:lnTo>
                  <a:lnTo>
                    <a:pt x="2826" y="9864"/>
                  </a:lnTo>
                  <a:lnTo>
                    <a:pt x="2801" y="9791"/>
                  </a:lnTo>
                  <a:lnTo>
                    <a:pt x="2752" y="9742"/>
                  </a:lnTo>
                  <a:lnTo>
                    <a:pt x="2752" y="9742"/>
                  </a:lnTo>
                  <a:lnTo>
                    <a:pt x="2728" y="9669"/>
                  </a:lnTo>
                  <a:lnTo>
                    <a:pt x="2704" y="9572"/>
                  </a:lnTo>
                  <a:lnTo>
                    <a:pt x="2679" y="9426"/>
                  </a:lnTo>
                  <a:lnTo>
                    <a:pt x="2655" y="9255"/>
                  </a:lnTo>
                  <a:lnTo>
                    <a:pt x="2655" y="9255"/>
                  </a:lnTo>
                  <a:lnTo>
                    <a:pt x="2679" y="9109"/>
                  </a:lnTo>
                  <a:lnTo>
                    <a:pt x="2704" y="8963"/>
                  </a:lnTo>
                  <a:lnTo>
                    <a:pt x="2728" y="8866"/>
                  </a:lnTo>
                  <a:lnTo>
                    <a:pt x="2752" y="8792"/>
                  </a:lnTo>
                  <a:lnTo>
                    <a:pt x="2752" y="8792"/>
                  </a:lnTo>
                  <a:lnTo>
                    <a:pt x="2801" y="8744"/>
                  </a:lnTo>
                  <a:lnTo>
                    <a:pt x="2826" y="8671"/>
                  </a:lnTo>
                  <a:lnTo>
                    <a:pt x="2850" y="8500"/>
                  </a:lnTo>
                  <a:lnTo>
                    <a:pt x="2850" y="8500"/>
                  </a:lnTo>
                  <a:lnTo>
                    <a:pt x="2826" y="8403"/>
                  </a:lnTo>
                  <a:lnTo>
                    <a:pt x="2777" y="8281"/>
                  </a:lnTo>
                  <a:lnTo>
                    <a:pt x="2679" y="8159"/>
                  </a:lnTo>
                  <a:lnTo>
                    <a:pt x="2582" y="8037"/>
                  </a:lnTo>
                  <a:lnTo>
                    <a:pt x="2582" y="8037"/>
                  </a:lnTo>
                  <a:lnTo>
                    <a:pt x="2460" y="7891"/>
                  </a:lnTo>
                  <a:lnTo>
                    <a:pt x="2363" y="7721"/>
                  </a:lnTo>
                  <a:lnTo>
                    <a:pt x="2314" y="7526"/>
                  </a:lnTo>
                  <a:lnTo>
                    <a:pt x="2290" y="7356"/>
                  </a:lnTo>
                  <a:lnTo>
                    <a:pt x="2290" y="7356"/>
                  </a:lnTo>
                  <a:lnTo>
                    <a:pt x="2290" y="7209"/>
                  </a:lnTo>
                  <a:lnTo>
                    <a:pt x="2265" y="7063"/>
                  </a:lnTo>
                  <a:lnTo>
                    <a:pt x="2217" y="6966"/>
                  </a:lnTo>
                  <a:lnTo>
                    <a:pt x="2192" y="6893"/>
                  </a:lnTo>
                  <a:lnTo>
                    <a:pt x="2192" y="6893"/>
                  </a:lnTo>
                  <a:lnTo>
                    <a:pt x="2144" y="6844"/>
                  </a:lnTo>
                  <a:lnTo>
                    <a:pt x="2071" y="6820"/>
                  </a:lnTo>
                  <a:lnTo>
                    <a:pt x="1900" y="6795"/>
                  </a:lnTo>
                  <a:lnTo>
                    <a:pt x="1900" y="6795"/>
                  </a:lnTo>
                  <a:lnTo>
                    <a:pt x="1754" y="6820"/>
                  </a:lnTo>
                  <a:lnTo>
                    <a:pt x="1681" y="6844"/>
                  </a:lnTo>
                  <a:lnTo>
                    <a:pt x="1632" y="6893"/>
                  </a:lnTo>
                  <a:lnTo>
                    <a:pt x="1632" y="6893"/>
                  </a:lnTo>
                  <a:lnTo>
                    <a:pt x="1559" y="6941"/>
                  </a:lnTo>
                  <a:lnTo>
                    <a:pt x="1437" y="6966"/>
                  </a:lnTo>
                  <a:lnTo>
                    <a:pt x="1291" y="6990"/>
                  </a:lnTo>
                  <a:lnTo>
                    <a:pt x="1145" y="6990"/>
                  </a:lnTo>
                  <a:lnTo>
                    <a:pt x="1145" y="6990"/>
                  </a:lnTo>
                  <a:lnTo>
                    <a:pt x="975" y="6966"/>
                  </a:lnTo>
                  <a:lnTo>
                    <a:pt x="780" y="6868"/>
                  </a:lnTo>
                  <a:lnTo>
                    <a:pt x="561" y="6747"/>
                  </a:lnTo>
                  <a:lnTo>
                    <a:pt x="390" y="6601"/>
                  </a:lnTo>
                  <a:lnTo>
                    <a:pt x="390" y="6601"/>
                  </a:lnTo>
                  <a:lnTo>
                    <a:pt x="317" y="6527"/>
                  </a:lnTo>
                  <a:lnTo>
                    <a:pt x="244" y="6406"/>
                  </a:lnTo>
                  <a:lnTo>
                    <a:pt x="122" y="6113"/>
                  </a:lnTo>
                  <a:lnTo>
                    <a:pt x="49" y="5797"/>
                  </a:lnTo>
                  <a:lnTo>
                    <a:pt x="0" y="5480"/>
                  </a:lnTo>
                  <a:lnTo>
                    <a:pt x="0" y="5480"/>
                  </a:lnTo>
                  <a:lnTo>
                    <a:pt x="25" y="5310"/>
                  </a:lnTo>
                  <a:lnTo>
                    <a:pt x="49" y="5139"/>
                  </a:lnTo>
                  <a:lnTo>
                    <a:pt x="147" y="4798"/>
                  </a:lnTo>
                  <a:lnTo>
                    <a:pt x="220" y="4628"/>
                  </a:lnTo>
                  <a:lnTo>
                    <a:pt x="293" y="4482"/>
                  </a:lnTo>
                  <a:lnTo>
                    <a:pt x="390" y="4336"/>
                  </a:lnTo>
                  <a:lnTo>
                    <a:pt x="487" y="4238"/>
                  </a:lnTo>
                  <a:lnTo>
                    <a:pt x="487" y="4238"/>
                  </a:lnTo>
                  <a:lnTo>
                    <a:pt x="682" y="4043"/>
                  </a:lnTo>
                  <a:lnTo>
                    <a:pt x="877" y="3897"/>
                  </a:lnTo>
                  <a:lnTo>
                    <a:pt x="1048" y="3800"/>
                  </a:lnTo>
                  <a:lnTo>
                    <a:pt x="1145" y="3751"/>
                  </a:lnTo>
                  <a:lnTo>
                    <a:pt x="1145" y="3751"/>
                  </a:lnTo>
                  <a:lnTo>
                    <a:pt x="1316" y="3727"/>
                  </a:lnTo>
                  <a:lnTo>
                    <a:pt x="1389" y="3702"/>
                  </a:lnTo>
                  <a:lnTo>
                    <a:pt x="1437" y="3654"/>
                  </a:lnTo>
                  <a:lnTo>
                    <a:pt x="1437" y="3654"/>
                  </a:lnTo>
                  <a:lnTo>
                    <a:pt x="1510" y="3629"/>
                  </a:lnTo>
                  <a:lnTo>
                    <a:pt x="1608" y="3605"/>
                  </a:lnTo>
                  <a:lnTo>
                    <a:pt x="1754" y="3581"/>
                  </a:lnTo>
                  <a:lnTo>
                    <a:pt x="1900" y="3581"/>
                  </a:lnTo>
                  <a:lnTo>
                    <a:pt x="1900" y="3581"/>
                  </a:lnTo>
                  <a:lnTo>
                    <a:pt x="2071" y="3581"/>
                  </a:lnTo>
                  <a:lnTo>
                    <a:pt x="2241" y="3629"/>
                  </a:lnTo>
                  <a:lnTo>
                    <a:pt x="2363" y="3678"/>
                  </a:lnTo>
                  <a:lnTo>
                    <a:pt x="2485" y="3751"/>
                  </a:lnTo>
                  <a:lnTo>
                    <a:pt x="2485" y="3751"/>
                  </a:lnTo>
                  <a:lnTo>
                    <a:pt x="2558" y="3824"/>
                  </a:lnTo>
                  <a:lnTo>
                    <a:pt x="2655" y="3897"/>
                  </a:lnTo>
                  <a:lnTo>
                    <a:pt x="2777" y="3946"/>
                  </a:lnTo>
                  <a:lnTo>
                    <a:pt x="2850" y="3946"/>
                  </a:lnTo>
                  <a:lnTo>
                    <a:pt x="2850" y="3946"/>
                  </a:lnTo>
                  <a:lnTo>
                    <a:pt x="3020" y="3970"/>
                  </a:lnTo>
                  <a:lnTo>
                    <a:pt x="3093" y="4019"/>
                  </a:lnTo>
                  <a:lnTo>
                    <a:pt x="3142" y="4043"/>
                  </a:lnTo>
                  <a:lnTo>
                    <a:pt x="3142" y="4043"/>
                  </a:lnTo>
                  <a:lnTo>
                    <a:pt x="3191" y="4068"/>
                  </a:lnTo>
                  <a:lnTo>
                    <a:pt x="3240" y="4092"/>
                  </a:lnTo>
                  <a:lnTo>
                    <a:pt x="3288" y="4068"/>
                  </a:lnTo>
                  <a:lnTo>
                    <a:pt x="3337" y="4043"/>
                  </a:lnTo>
                  <a:lnTo>
                    <a:pt x="3337" y="4043"/>
                  </a:lnTo>
                  <a:lnTo>
                    <a:pt x="3386" y="4019"/>
                  </a:lnTo>
                  <a:lnTo>
                    <a:pt x="3459" y="3970"/>
                  </a:lnTo>
                  <a:lnTo>
                    <a:pt x="3605" y="3946"/>
                  </a:lnTo>
                  <a:lnTo>
                    <a:pt x="3605" y="3946"/>
                  </a:lnTo>
                  <a:lnTo>
                    <a:pt x="3775" y="3970"/>
                  </a:lnTo>
                  <a:lnTo>
                    <a:pt x="3848" y="4019"/>
                  </a:lnTo>
                  <a:lnTo>
                    <a:pt x="3897" y="4043"/>
                  </a:lnTo>
                  <a:lnTo>
                    <a:pt x="3897" y="4043"/>
                  </a:lnTo>
                  <a:lnTo>
                    <a:pt x="3970" y="4092"/>
                  </a:lnTo>
                  <a:lnTo>
                    <a:pt x="4068" y="4116"/>
                  </a:lnTo>
                  <a:lnTo>
                    <a:pt x="4214" y="4141"/>
                  </a:lnTo>
                  <a:lnTo>
                    <a:pt x="4384" y="4141"/>
                  </a:lnTo>
                  <a:lnTo>
                    <a:pt x="4384" y="4141"/>
                  </a:lnTo>
                  <a:lnTo>
                    <a:pt x="4530" y="4141"/>
                  </a:lnTo>
                  <a:lnTo>
                    <a:pt x="4677" y="4116"/>
                  </a:lnTo>
                  <a:lnTo>
                    <a:pt x="4774" y="4092"/>
                  </a:lnTo>
                  <a:lnTo>
                    <a:pt x="4847" y="4043"/>
                  </a:lnTo>
                  <a:lnTo>
                    <a:pt x="4847" y="4043"/>
                  </a:lnTo>
                  <a:lnTo>
                    <a:pt x="4896" y="3995"/>
                  </a:lnTo>
                  <a:lnTo>
                    <a:pt x="4920" y="3921"/>
                  </a:lnTo>
                  <a:lnTo>
                    <a:pt x="4944" y="3751"/>
                  </a:lnTo>
                  <a:lnTo>
                    <a:pt x="4944" y="3751"/>
                  </a:lnTo>
                  <a:lnTo>
                    <a:pt x="4944" y="3727"/>
                  </a:lnTo>
                  <a:lnTo>
                    <a:pt x="4920" y="3678"/>
                  </a:lnTo>
                  <a:lnTo>
                    <a:pt x="4823" y="3629"/>
                  </a:lnTo>
                  <a:lnTo>
                    <a:pt x="4701" y="3581"/>
                  </a:lnTo>
                  <a:lnTo>
                    <a:pt x="4555" y="3581"/>
                  </a:lnTo>
                  <a:lnTo>
                    <a:pt x="4555" y="3581"/>
                  </a:lnTo>
                  <a:lnTo>
                    <a:pt x="4409" y="3556"/>
                  </a:lnTo>
                  <a:lnTo>
                    <a:pt x="4238" y="3507"/>
                  </a:lnTo>
                  <a:lnTo>
                    <a:pt x="4092" y="3459"/>
                  </a:lnTo>
                  <a:lnTo>
                    <a:pt x="3995" y="3386"/>
                  </a:lnTo>
                  <a:lnTo>
                    <a:pt x="3995" y="3386"/>
                  </a:lnTo>
                  <a:lnTo>
                    <a:pt x="3897" y="3313"/>
                  </a:lnTo>
                  <a:lnTo>
                    <a:pt x="3800" y="3240"/>
                  </a:lnTo>
                  <a:lnTo>
                    <a:pt x="3702" y="3215"/>
                  </a:lnTo>
                  <a:lnTo>
                    <a:pt x="3605" y="3191"/>
                  </a:lnTo>
                  <a:lnTo>
                    <a:pt x="3605" y="3191"/>
                  </a:lnTo>
                  <a:lnTo>
                    <a:pt x="3532" y="3166"/>
                  </a:lnTo>
                  <a:lnTo>
                    <a:pt x="3434" y="3142"/>
                  </a:lnTo>
                  <a:lnTo>
                    <a:pt x="3337" y="3069"/>
                  </a:lnTo>
                  <a:lnTo>
                    <a:pt x="3240" y="2996"/>
                  </a:lnTo>
                  <a:lnTo>
                    <a:pt x="3240" y="2996"/>
                  </a:lnTo>
                  <a:lnTo>
                    <a:pt x="3167" y="2923"/>
                  </a:lnTo>
                  <a:lnTo>
                    <a:pt x="3069" y="2899"/>
                  </a:lnTo>
                  <a:lnTo>
                    <a:pt x="2996" y="2874"/>
                  </a:lnTo>
                  <a:lnTo>
                    <a:pt x="2947" y="2899"/>
                  </a:lnTo>
                  <a:lnTo>
                    <a:pt x="2947" y="2899"/>
                  </a:lnTo>
                  <a:lnTo>
                    <a:pt x="2899" y="2923"/>
                  </a:lnTo>
                  <a:lnTo>
                    <a:pt x="2826" y="2923"/>
                  </a:lnTo>
                  <a:lnTo>
                    <a:pt x="2752" y="2874"/>
                  </a:lnTo>
                  <a:lnTo>
                    <a:pt x="2655" y="2801"/>
                  </a:lnTo>
                  <a:lnTo>
                    <a:pt x="2655" y="2801"/>
                  </a:lnTo>
                  <a:lnTo>
                    <a:pt x="2582" y="2752"/>
                  </a:lnTo>
                  <a:lnTo>
                    <a:pt x="2509" y="2704"/>
                  </a:lnTo>
                  <a:lnTo>
                    <a:pt x="2436" y="2704"/>
                  </a:lnTo>
                  <a:lnTo>
                    <a:pt x="2387" y="2704"/>
                  </a:lnTo>
                  <a:lnTo>
                    <a:pt x="2387" y="2704"/>
                  </a:lnTo>
                  <a:lnTo>
                    <a:pt x="2338" y="2752"/>
                  </a:lnTo>
                  <a:lnTo>
                    <a:pt x="2265" y="2777"/>
                  </a:lnTo>
                  <a:lnTo>
                    <a:pt x="2095" y="2801"/>
                  </a:lnTo>
                  <a:lnTo>
                    <a:pt x="2095" y="2801"/>
                  </a:lnTo>
                  <a:lnTo>
                    <a:pt x="1997" y="2850"/>
                  </a:lnTo>
                  <a:lnTo>
                    <a:pt x="1851" y="2923"/>
                  </a:lnTo>
                  <a:lnTo>
                    <a:pt x="1681" y="3045"/>
                  </a:lnTo>
                  <a:lnTo>
                    <a:pt x="1535" y="3191"/>
                  </a:lnTo>
                  <a:lnTo>
                    <a:pt x="1535" y="3191"/>
                  </a:lnTo>
                  <a:lnTo>
                    <a:pt x="1364" y="3337"/>
                  </a:lnTo>
                  <a:lnTo>
                    <a:pt x="1194" y="3459"/>
                  </a:lnTo>
                  <a:lnTo>
                    <a:pt x="1072" y="3532"/>
                  </a:lnTo>
                  <a:lnTo>
                    <a:pt x="950" y="3581"/>
                  </a:lnTo>
                  <a:lnTo>
                    <a:pt x="950" y="3581"/>
                  </a:lnTo>
                  <a:lnTo>
                    <a:pt x="804" y="3532"/>
                  </a:lnTo>
                  <a:lnTo>
                    <a:pt x="731" y="3507"/>
                  </a:lnTo>
                  <a:lnTo>
                    <a:pt x="682" y="3483"/>
                  </a:lnTo>
                  <a:lnTo>
                    <a:pt x="682" y="3483"/>
                  </a:lnTo>
                  <a:lnTo>
                    <a:pt x="634" y="3434"/>
                  </a:lnTo>
                  <a:lnTo>
                    <a:pt x="609" y="3361"/>
                  </a:lnTo>
                  <a:lnTo>
                    <a:pt x="585" y="3191"/>
                  </a:lnTo>
                  <a:lnTo>
                    <a:pt x="585" y="3191"/>
                  </a:lnTo>
                  <a:lnTo>
                    <a:pt x="609" y="3020"/>
                  </a:lnTo>
                  <a:lnTo>
                    <a:pt x="634" y="2947"/>
                  </a:lnTo>
                  <a:lnTo>
                    <a:pt x="682" y="2899"/>
                  </a:lnTo>
                  <a:lnTo>
                    <a:pt x="682" y="2899"/>
                  </a:lnTo>
                  <a:lnTo>
                    <a:pt x="731" y="2874"/>
                  </a:lnTo>
                  <a:lnTo>
                    <a:pt x="853" y="2850"/>
                  </a:lnTo>
                  <a:lnTo>
                    <a:pt x="999" y="2826"/>
                  </a:lnTo>
                  <a:lnTo>
                    <a:pt x="1145" y="2801"/>
                  </a:lnTo>
                  <a:lnTo>
                    <a:pt x="1145" y="2801"/>
                  </a:lnTo>
                  <a:lnTo>
                    <a:pt x="1291" y="2801"/>
                  </a:lnTo>
                  <a:lnTo>
                    <a:pt x="1413" y="2752"/>
                  </a:lnTo>
                  <a:lnTo>
                    <a:pt x="1486" y="2704"/>
                  </a:lnTo>
                  <a:lnTo>
                    <a:pt x="1510" y="2655"/>
                  </a:lnTo>
                  <a:lnTo>
                    <a:pt x="1535" y="2631"/>
                  </a:lnTo>
                  <a:lnTo>
                    <a:pt x="1535" y="2631"/>
                  </a:lnTo>
                  <a:lnTo>
                    <a:pt x="1486" y="2460"/>
                  </a:lnTo>
                  <a:lnTo>
                    <a:pt x="1462" y="2387"/>
                  </a:lnTo>
                  <a:lnTo>
                    <a:pt x="1437" y="2338"/>
                  </a:lnTo>
                  <a:lnTo>
                    <a:pt x="1437" y="2338"/>
                  </a:lnTo>
                  <a:lnTo>
                    <a:pt x="1389" y="2290"/>
                  </a:lnTo>
                  <a:lnTo>
                    <a:pt x="1389" y="2241"/>
                  </a:lnTo>
                  <a:lnTo>
                    <a:pt x="1389" y="2192"/>
                  </a:lnTo>
                  <a:lnTo>
                    <a:pt x="1437" y="2144"/>
                  </a:lnTo>
                  <a:lnTo>
                    <a:pt x="1437" y="2144"/>
                  </a:lnTo>
                  <a:lnTo>
                    <a:pt x="1486" y="2119"/>
                  </a:lnTo>
                  <a:lnTo>
                    <a:pt x="1559" y="2070"/>
                  </a:lnTo>
                  <a:lnTo>
                    <a:pt x="1705" y="2046"/>
                  </a:lnTo>
                  <a:lnTo>
                    <a:pt x="1705" y="2046"/>
                  </a:lnTo>
                  <a:lnTo>
                    <a:pt x="1803" y="2046"/>
                  </a:lnTo>
                  <a:lnTo>
                    <a:pt x="1900" y="1997"/>
                  </a:lnTo>
                  <a:lnTo>
                    <a:pt x="1997" y="1924"/>
                  </a:lnTo>
                  <a:lnTo>
                    <a:pt x="2095" y="1851"/>
                  </a:lnTo>
                  <a:lnTo>
                    <a:pt x="2095" y="1851"/>
                  </a:lnTo>
                  <a:lnTo>
                    <a:pt x="2168" y="1778"/>
                  </a:lnTo>
                  <a:lnTo>
                    <a:pt x="2241" y="1681"/>
                  </a:lnTo>
                  <a:lnTo>
                    <a:pt x="2265" y="1559"/>
                  </a:lnTo>
                  <a:lnTo>
                    <a:pt x="2290" y="1486"/>
                  </a:lnTo>
                  <a:lnTo>
                    <a:pt x="2290" y="1486"/>
                  </a:lnTo>
                  <a:lnTo>
                    <a:pt x="2265" y="1315"/>
                  </a:lnTo>
                  <a:lnTo>
                    <a:pt x="2217" y="1242"/>
                  </a:lnTo>
                  <a:lnTo>
                    <a:pt x="2192" y="1194"/>
                  </a:lnTo>
                  <a:lnTo>
                    <a:pt x="2192" y="1194"/>
                  </a:lnTo>
                  <a:lnTo>
                    <a:pt x="2192" y="1169"/>
                  </a:lnTo>
                  <a:lnTo>
                    <a:pt x="2192" y="1121"/>
                  </a:lnTo>
                  <a:lnTo>
                    <a:pt x="2265" y="999"/>
                  </a:lnTo>
                  <a:lnTo>
                    <a:pt x="2387" y="828"/>
                  </a:lnTo>
                  <a:lnTo>
                    <a:pt x="2582" y="634"/>
                  </a:lnTo>
                  <a:lnTo>
                    <a:pt x="2582" y="634"/>
                  </a:lnTo>
                  <a:lnTo>
                    <a:pt x="2679" y="536"/>
                  </a:lnTo>
                  <a:lnTo>
                    <a:pt x="2826" y="439"/>
                  </a:lnTo>
                  <a:lnTo>
                    <a:pt x="2972" y="366"/>
                  </a:lnTo>
                  <a:lnTo>
                    <a:pt x="3142" y="293"/>
                  </a:lnTo>
                  <a:lnTo>
                    <a:pt x="3483" y="195"/>
                  </a:lnTo>
                  <a:lnTo>
                    <a:pt x="3654" y="171"/>
                  </a:lnTo>
                  <a:lnTo>
                    <a:pt x="3800" y="146"/>
                  </a:lnTo>
                  <a:lnTo>
                    <a:pt x="3800" y="146"/>
                  </a:lnTo>
                  <a:lnTo>
                    <a:pt x="4116" y="171"/>
                  </a:lnTo>
                  <a:lnTo>
                    <a:pt x="4360" y="171"/>
                  </a:lnTo>
                  <a:lnTo>
                    <a:pt x="4555" y="220"/>
                  </a:lnTo>
                  <a:lnTo>
                    <a:pt x="4652" y="244"/>
                  </a:lnTo>
                  <a:lnTo>
                    <a:pt x="4652" y="244"/>
                  </a:lnTo>
                  <a:lnTo>
                    <a:pt x="4701" y="268"/>
                  </a:lnTo>
                  <a:lnTo>
                    <a:pt x="4750" y="293"/>
                  </a:lnTo>
                  <a:lnTo>
                    <a:pt x="4798" y="268"/>
                  </a:lnTo>
                  <a:lnTo>
                    <a:pt x="4847" y="244"/>
                  </a:lnTo>
                  <a:lnTo>
                    <a:pt x="4847" y="244"/>
                  </a:lnTo>
                  <a:lnTo>
                    <a:pt x="5018" y="195"/>
                  </a:lnTo>
                  <a:lnTo>
                    <a:pt x="5407" y="122"/>
                  </a:lnTo>
                  <a:lnTo>
                    <a:pt x="5821" y="25"/>
                  </a:lnTo>
                  <a:lnTo>
                    <a:pt x="6138" y="0"/>
                  </a:lnTo>
                </a:path>
              </a:pathLst>
            </a:custGeom>
            <a:noFill/>
            <a:ln cap="rnd" cmpd="sng" w="19050">
              <a:solidFill>
                <a:srgbClr val="81D1C5"/>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1800"/>
                <a:buFont typeface="Calibri"/>
                <a:buNone/>
              </a:pPr>
              <a:r>
                <a:t/>
              </a:r>
              <a:endParaRPr sz="1800">
                <a:solidFill>
                  <a:schemeClr val="dk1"/>
                </a:solidFill>
                <a:latin typeface="Calibri"/>
                <a:ea typeface="Calibri"/>
                <a:cs typeface="Calibri"/>
                <a:sym typeface="Calibri"/>
              </a:endParaRPr>
            </a:p>
          </p:txBody>
        </p:sp>
      </p:grpSp>
      <p:grpSp>
        <p:nvGrpSpPr>
          <p:cNvPr id="232" name="Google Shape;232;p74"/>
          <p:cNvGrpSpPr/>
          <p:nvPr/>
        </p:nvGrpSpPr>
        <p:grpSpPr>
          <a:xfrm>
            <a:off x="7301260" y="3950821"/>
            <a:ext cx="232323" cy="156913"/>
            <a:chOff x="564675" y="1700625"/>
            <a:chExt cx="465200" cy="314200"/>
          </a:xfrm>
        </p:grpSpPr>
        <p:sp>
          <p:nvSpPr>
            <p:cNvPr id="233" name="Google Shape;233;p74"/>
            <p:cNvSpPr/>
            <p:nvPr/>
          </p:nvSpPr>
          <p:spPr>
            <a:xfrm>
              <a:off x="564675" y="1700625"/>
              <a:ext cx="465200" cy="29250"/>
            </a:xfrm>
            <a:custGeom>
              <a:rect b="b" l="l" r="r" t="t"/>
              <a:pathLst>
                <a:path extrusionOk="0" fill="none" h="1170" w="18608">
                  <a:moveTo>
                    <a:pt x="18608" y="1170"/>
                  </a:moveTo>
                  <a:lnTo>
                    <a:pt x="18608" y="488"/>
                  </a:lnTo>
                  <a:lnTo>
                    <a:pt x="18608" y="488"/>
                  </a:lnTo>
                  <a:lnTo>
                    <a:pt x="18608" y="390"/>
                  </a:lnTo>
                  <a:lnTo>
                    <a:pt x="18559" y="293"/>
                  </a:lnTo>
                  <a:lnTo>
                    <a:pt x="18535" y="220"/>
                  </a:lnTo>
                  <a:lnTo>
                    <a:pt x="18462" y="147"/>
                  </a:lnTo>
                  <a:lnTo>
                    <a:pt x="18389" y="74"/>
                  </a:lnTo>
                  <a:lnTo>
                    <a:pt x="18316" y="49"/>
                  </a:lnTo>
                  <a:lnTo>
                    <a:pt x="18218" y="1"/>
                  </a:lnTo>
                  <a:lnTo>
                    <a:pt x="18121" y="1"/>
                  </a:lnTo>
                  <a:lnTo>
                    <a:pt x="488" y="1"/>
                  </a:lnTo>
                  <a:lnTo>
                    <a:pt x="488" y="1"/>
                  </a:lnTo>
                  <a:lnTo>
                    <a:pt x="390" y="1"/>
                  </a:lnTo>
                  <a:lnTo>
                    <a:pt x="293" y="49"/>
                  </a:lnTo>
                  <a:lnTo>
                    <a:pt x="220" y="74"/>
                  </a:lnTo>
                  <a:lnTo>
                    <a:pt x="147" y="147"/>
                  </a:lnTo>
                  <a:lnTo>
                    <a:pt x="74" y="220"/>
                  </a:lnTo>
                  <a:lnTo>
                    <a:pt x="49" y="293"/>
                  </a:lnTo>
                  <a:lnTo>
                    <a:pt x="1" y="390"/>
                  </a:lnTo>
                  <a:lnTo>
                    <a:pt x="1" y="488"/>
                  </a:lnTo>
                  <a:lnTo>
                    <a:pt x="1" y="1170"/>
                  </a:lnTo>
                </a:path>
              </a:pathLst>
            </a:custGeom>
            <a:noFill/>
            <a:ln cap="rnd" cmpd="sng" w="19050">
              <a:solidFill>
                <a:srgbClr val="81D1C5"/>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1800"/>
                <a:buFont typeface="Calibri"/>
                <a:buNone/>
              </a:pPr>
              <a:r>
                <a:t/>
              </a:r>
              <a:endParaRPr sz="1800">
                <a:solidFill>
                  <a:schemeClr val="dk1"/>
                </a:solidFill>
                <a:latin typeface="Calibri"/>
                <a:ea typeface="Calibri"/>
                <a:cs typeface="Calibri"/>
                <a:sym typeface="Calibri"/>
              </a:endParaRPr>
            </a:p>
          </p:txBody>
        </p:sp>
        <p:sp>
          <p:nvSpPr>
            <p:cNvPr id="234" name="Google Shape;234;p74"/>
            <p:cNvSpPr/>
            <p:nvPr/>
          </p:nvSpPr>
          <p:spPr>
            <a:xfrm>
              <a:off x="564675" y="1732300"/>
              <a:ext cx="465200" cy="272175"/>
            </a:xfrm>
            <a:custGeom>
              <a:rect b="b" l="l" r="r" t="t"/>
              <a:pathLst>
                <a:path extrusionOk="0" fill="none" h="10887" w="18608">
                  <a:moveTo>
                    <a:pt x="13493" y="7209"/>
                  </a:moveTo>
                  <a:lnTo>
                    <a:pt x="18608" y="10887"/>
                  </a:lnTo>
                  <a:lnTo>
                    <a:pt x="18608" y="10887"/>
                  </a:lnTo>
                  <a:lnTo>
                    <a:pt x="18608" y="10814"/>
                  </a:lnTo>
                  <a:lnTo>
                    <a:pt x="18608" y="0"/>
                  </a:lnTo>
                  <a:lnTo>
                    <a:pt x="9450" y="6625"/>
                  </a:lnTo>
                  <a:lnTo>
                    <a:pt x="9450" y="6625"/>
                  </a:lnTo>
                  <a:lnTo>
                    <a:pt x="9377" y="6673"/>
                  </a:lnTo>
                  <a:lnTo>
                    <a:pt x="9304" y="6673"/>
                  </a:lnTo>
                  <a:lnTo>
                    <a:pt x="9304" y="6673"/>
                  </a:lnTo>
                  <a:lnTo>
                    <a:pt x="9231" y="6673"/>
                  </a:lnTo>
                  <a:lnTo>
                    <a:pt x="9158" y="6625"/>
                  </a:lnTo>
                  <a:lnTo>
                    <a:pt x="1" y="0"/>
                  </a:lnTo>
                  <a:lnTo>
                    <a:pt x="1" y="10814"/>
                  </a:lnTo>
                  <a:lnTo>
                    <a:pt x="1" y="10814"/>
                  </a:lnTo>
                  <a:lnTo>
                    <a:pt x="1" y="10887"/>
                  </a:lnTo>
                  <a:lnTo>
                    <a:pt x="5115" y="7209"/>
                  </a:lnTo>
                </a:path>
              </a:pathLst>
            </a:custGeom>
            <a:noFill/>
            <a:ln cap="rnd" cmpd="sng" w="19050">
              <a:solidFill>
                <a:srgbClr val="81D1C5"/>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1800"/>
                <a:buFont typeface="Calibri"/>
                <a:buNone/>
              </a:pPr>
              <a:r>
                <a:t/>
              </a:r>
              <a:endParaRPr sz="1800">
                <a:solidFill>
                  <a:schemeClr val="dk1"/>
                </a:solidFill>
                <a:latin typeface="Calibri"/>
                <a:ea typeface="Calibri"/>
                <a:cs typeface="Calibri"/>
                <a:sym typeface="Calibri"/>
              </a:endParaRPr>
            </a:p>
          </p:txBody>
        </p:sp>
        <p:sp>
          <p:nvSpPr>
            <p:cNvPr id="235" name="Google Shape;235;p74"/>
            <p:cNvSpPr/>
            <p:nvPr/>
          </p:nvSpPr>
          <p:spPr>
            <a:xfrm>
              <a:off x="572600" y="2014200"/>
              <a:ext cx="449375" cy="625"/>
            </a:xfrm>
            <a:custGeom>
              <a:rect b="b" l="l" r="r" t="t"/>
              <a:pathLst>
                <a:path extrusionOk="0" fill="none" h="25" w="17975">
                  <a:moveTo>
                    <a:pt x="0" y="0"/>
                  </a:moveTo>
                  <a:lnTo>
                    <a:pt x="0" y="0"/>
                  </a:lnTo>
                  <a:lnTo>
                    <a:pt x="98" y="25"/>
                  </a:lnTo>
                  <a:lnTo>
                    <a:pt x="171" y="25"/>
                  </a:lnTo>
                  <a:lnTo>
                    <a:pt x="17804" y="25"/>
                  </a:lnTo>
                  <a:lnTo>
                    <a:pt x="17804" y="25"/>
                  </a:lnTo>
                  <a:lnTo>
                    <a:pt x="17877" y="25"/>
                  </a:lnTo>
                  <a:lnTo>
                    <a:pt x="17974" y="0"/>
                  </a:lnTo>
                </a:path>
              </a:pathLst>
            </a:custGeom>
            <a:noFill/>
            <a:ln cap="rnd" cmpd="sng" w="19050">
              <a:solidFill>
                <a:srgbClr val="81D1C5"/>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1800"/>
                <a:buFont typeface="Calibri"/>
                <a:buNone/>
              </a:pPr>
              <a:r>
                <a:t/>
              </a:r>
              <a:endParaRPr sz="1800">
                <a:solidFill>
                  <a:schemeClr val="dk1"/>
                </a:solidFill>
                <a:latin typeface="Calibri"/>
                <a:ea typeface="Calibri"/>
                <a:cs typeface="Calibri"/>
                <a:sym typeface="Calibri"/>
              </a:endParaRPr>
            </a:p>
          </p:txBody>
        </p:sp>
      </p:grpSp>
      <p:sp>
        <p:nvSpPr>
          <p:cNvPr id="236" name="Google Shape;236;p74"/>
          <p:cNvSpPr txBox="1"/>
          <p:nvPr>
            <p:ph idx="1" type="body"/>
          </p:nvPr>
        </p:nvSpPr>
        <p:spPr>
          <a:xfrm>
            <a:off x="7723301" y="3283370"/>
            <a:ext cx="3704362" cy="361924"/>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lt1"/>
              </a:buClr>
              <a:buSzPts val="1400"/>
              <a:buNone/>
              <a:defRPr b="0" i="0" sz="1400">
                <a:solidFill>
                  <a:schemeClr val="lt1"/>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237" name="Google Shape;237;p74"/>
          <p:cNvSpPr txBox="1"/>
          <p:nvPr>
            <p:ph idx="2" type="body"/>
          </p:nvPr>
        </p:nvSpPr>
        <p:spPr>
          <a:xfrm>
            <a:off x="7723301" y="3906329"/>
            <a:ext cx="3704362" cy="361924"/>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lt1"/>
              </a:buClr>
              <a:buSzPts val="1400"/>
              <a:buNone/>
              <a:defRPr b="0" i="0" sz="1400">
                <a:solidFill>
                  <a:schemeClr val="lt1"/>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238" name="Google Shape;238;p74"/>
          <p:cNvSpPr txBox="1"/>
          <p:nvPr>
            <p:ph idx="3" type="body"/>
          </p:nvPr>
        </p:nvSpPr>
        <p:spPr>
          <a:xfrm>
            <a:off x="7731465" y="4549892"/>
            <a:ext cx="3704362" cy="361924"/>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lt1"/>
              </a:buClr>
              <a:buSzPts val="1400"/>
              <a:buNone/>
              <a:defRPr b="0" i="0" sz="1400">
                <a:solidFill>
                  <a:schemeClr val="lt1"/>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239" name="Google Shape;239;p74"/>
          <p:cNvSpPr txBox="1"/>
          <p:nvPr>
            <p:ph idx="4" type="body"/>
          </p:nvPr>
        </p:nvSpPr>
        <p:spPr>
          <a:xfrm>
            <a:off x="967062" y="4154268"/>
            <a:ext cx="3195486" cy="731140"/>
          </a:xfrm>
          <a:prstGeom prst="rect">
            <a:avLst/>
          </a:prstGeom>
          <a:noFill/>
          <a:ln>
            <a:noFill/>
          </a:ln>
        </p:spPr>
        <p:txBody>
          <a:bodyPr anchorCtr="0" anchor="ctr" bIns="45700" lIns="91425" spcFirstLastPara="1" rIns="91425" wrap="square" tIns="45700">
            <a:normAutofit/>
          </a:bodyPr>
          <a:lstStyle>
            <a:lvl1pPr indent="-228600" lvl="0" marL="457200" algn="l">
              <a:lnSpc>
                <a:spcPct val="90000"/>
              </a:lnSpc>
              <a:spcBef>
                <a:spcPts val="1000"/>
              </a:spcBef>
              <a:spcAft>
                <a:spcPts val="0"/>
              </a:spcAft>
              <a:buClr>
                <a:schemeClr val="lt1"/>
              </a:buClr>
              <a:buSzPts val="2800"/>
              <a:buNone/>
              <a:defRPr sz="2800">
                <a:solidFill>
                  <a:schemeClr val="lt1"/>
                </a:solidFill>
                <a:latin typeface="Calibri"/>
                <a:ea typeface="Calibri"/>
                <a:cs typeface="Calibri"/>
                <a:sym typeface="Calibri"/>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240" name="Google Shape;240;p74"/>
          <p:cNvSpPr txBox="1"/>
          <p:nvPr>
            <p:ph idx="5" type="body"/>
          </p:nvPr>
        </p:nvSpPr>
        <p:spPr>
          <a:xfrm>
            <a:off x="967062" y="3344692"/>
            <a:ext cx="3195485" cy="837258"/>
          </a:xfrm>
          <a:prstGeom prst="rect">
            <a:avLst/>
          </a:prstGeom>
          <a:noFill/>
          <a:ln>
            <a:noFill/>
          </a:ln>
        </p:spPr>
        <p:txBody>
          <a:bodyPr anchorCtr="0" anchor="ctr" bIns="45700" lIns="91425" spcFirstLastPara="1" rIns="91425" wrap="square" tIns="45700">
            <a:normAutofit/>
          </a:bodyPr>
          <a:lstStyle>
            <a:lvl1pPr indent="-228600" lvl="0" marL="457200" algn="l">
              <a:lnSpc>
                <a:spcPct val="90000"/>
              </a:lnSpc>
              <a:spcBef>
                <a:spcPts val="1000"/>
              </a:spcBef>
              <a:spcAft>
                <a:spcPts val="0"/>
              </a:spcAft>
              <a:buClr>
                <a:schemeClr val="lt1"/>
              </a:buClr>
              <a:buSzPts val="5000"/>
              <a:buNone/>
              <a:defRPr sz="5000">
                <a:solidFill>
                  <a:schemeClr val="lt1"/>
                </a:solidFill>
                <a:latin typeface="Calibri"/>
                <a:ea typeface="Calibri"/>
                <a:cs typeface="Calibri"/>
                <a:sym typeface="Calibri"/>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pic>
        <p:nvPicPr>
          <p:cNvPr descr="A picture containing text&#10;&#10;Description automatically generated" id="241" name="Google Shape;241;p74"/>
          <p:cNvPicPr preferRelativeResize="0"/>
          <p:nvPr/>
        </p:nvPicPr>
        <p:blipFill rotWithShape="1">
          <a:blip r:embed="rId3">
            <a:alphaModFix/>
          </a:blip>
          <a:srcRect b="0" l="0" r="0" t="0"/>
          <a:stretch/>
        </p:blipFill>
        <p:spPr>
          <a:xfrm>
            <a:off x="615586" y="473530"/>
            <a:ext cx="4899073" cy="2154566"/>
          </a:xfrm>
          <a:prstGeom prst="rect">
            <a:avLst/>
          </a:prstGeom>
          <a:noFill/>
          <a:ln>
            <a:noFill/>
          </a:ln>
        </p:spPr>
      </p:pic>
      <p:grpSp>
        <p:nvGrpSpPr>
          <p:cNvPr id="242" name="Google Shape;242;p74"/>
          <p:cNvGrpSpPr/>
          <p:nvPr/>
        </p:nvGrpSpPr>
        <p:grpSpPr>
          <a:xfrm>
            <a:off x="9456007" y="5836660"/>
            <a:ext cx="2735993" cy="679345"/>
            <a:chOff x="0" y="0"/>
            <a:chExt cx="2301694" cy="571500"/>
          </a:xfrm>
        </p:grpSpPr>
        <p:sp>
          <p:nvSpPr>
            <p:cNvPr id="243" name="Google Shape;243;p74"/>
            <p:cNvSpPr/>
            <p:nvPr/>
          </p:nvSpPr>
          <p:spPr>
            <a:xfrm>
              <a:off x="0" y="0"/>
              <a:ext cx="2301694" cy="571500"/>
            </a:xfrm>
            <a:prstGeom prst="rect">
              <a:avLst/>
            </a:prstGeom>
            <a:solidFill>
              <a:schemeClr val="lt1"/>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lt1"/>
                </a:solidFill>
                <a:latin typeface="Calibri"/>
                <a:ea typeface="Calibri"/>
                <a:cs typeface="Calibri"/>
                <a:sym typeface="Calibri"/>
              </a:endParaRPr>
            </a:p>
          </p:txBody>
        </p:sp>
        <p:pic>
          <p:nvPicPr>
            <p:cNvPr id="244" name="Google Shape;244;p74"/>
            <p:cNvPicPr preferRelativeResize="0"/>
            <p:nvPr/>
          </p:nvPicPr>
          <p:blipFill rotWithShape="1">
            <a:blip r:embed="rId4">
              <a:alphaModFix/>
            </a:blip>
            <a:srcRect b="0" l="0" r="44449" t="0"/>
            <a:stretch/>
          </p:blipFill>
          <p:spPr>
            <a:xfrm>
              <a:off x="312965" y="96237"/>
              <a:ext cx="1675765" cy="384810"/>
            </a:xfrm>
            <a:prstGeom prst="rect">
              <a:avLst/>
            </a:prstGeom>
            <a:noFill/>
            <a:ln>
              <a:noFill/>
            </a:ln>
          </p:spPr>
        </p:pic>
      </p:gr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 Blue">
  <p:cSld name="Divider Slide - Blue">
    <p:spTree>
      <p:nvGrpSpPr>
        <p:cNvPr id="25" name="Shape 25"/>
        <p:cNvGrpSpPr/>
        <p:nvPr/>
      </p:nvGrpSpPr>
      <p:grpSpPr>
        <a:xfrm>
          <a:off x="0" y="0"/>
          <a:ext cx="0" cy="0"/>
          <a:chOff x="0" y="0"/>
          <a:chExt cx="0" cy="0"/>
        </a:xfrm>
      </p:grpSpPr>
      <p:sp>
        <p:nvSpPr>
          <p:cNvPr id="26" name="Google Shape;26;p57"/>
          <p:cNvSpPr/>
          <p:nvPr/>
        </p:nvSpPr>
        <p:spPr>
          <a:xfrm>
            <a:off x="0" y="0"/>
            <a:ext cx="12192000" cy="5502729"/>
          </a:xfrm>
          <a:prstGeom prst="rect">
            <a:avLst/>
          </a:prstGeom>
          <a:solidFill>
            <a:srgbClr val="3AA091"/>
          </a:solidFill>
          <a:ln>
            <a:noFill/>
          </a:ln>
        </p:spPr>
        <p:txBody>
          <a:bodyPr anchorCtr="0" anchor="ctr" bIns="45700" lIns="91425" spcFirstLastPara="1" rIns="91425" wrap="square" tIns="45700">
            <a:noAutofit/>
          </a:bodyPr>
          <a:lstStyle/>
          <a:p>
            <a:pPr indent="0" lvl="0" marL="900430" marR="878205" rtl="0" algn="r">
              <a:lnSpc>
                <a:spcPct val="200000"/>
              </a:lnSpc>
              <a:spcBef>
                <a:spcPts val="0"/>
              </a:spcBef>
              <a:spcAft>
                <a:spcPts val="0"/>
              </a:spcAft>
              <a:buNone/>
            </a:pPr>
            <a:r>
              <a:rPr lang="es-ES" sz="2000">
                <a:solidFill>
                  <a:srgbClr val="FFFFFF"/>
                </a:solidFill>
                <a:latin typeface="Calibri"/>
                <a:ea typeface="Calibri"/>
                <a:cs typeface="Calibri"/>
                <a:sym typeface="Calibri"/>
              </a:rPr>
              <a:t> </a:t>
            </a:r>
            <a:endParaRPr sz="1000">
              <a:solidFill>
                <a:srgbClr val="7F7F7F"/>
              </a:solidFill>
              <a:latin typeface="Calibri"/>
              <a:ea typeface="Calibri"/>
              <a:cs typeface="Calibri"/>
              <a:sym typeface="Calibri"/>
            </a:endParaRPr>
          </a:p>
          <a:p>
            <a:pPr indent="0" lvl="0" marL="900430" marR="878205" rtl="0" algn="r">
              <a:lnSpc>
                <a:spcPct val="200000"/>
              </a:lnSpc>
              <a:spcBef>
                <a:spcPts val="900"/>
              </a:spcBef>
              <a:spcAft>
                <a:spcPts val="0"/>
              </a:spcAft>
              <a:buNone/>
            </a:pPr>
            <a:r>
              <a:rPr lang="es-ES" sz="2000">
                <a:solidFill>
                  <a:srgbClr val="FFFFFF"/>
                </a:solidFill>
                <a:latin typeface="Calibri"/>
                <a:ea typeface="Calibri"/>
                <a:cs typeface="Calibri"/>
                <a:sym typeface="Calibri"/>
              </a:rPr>
              <a:t> </a:t>
            </a:r>
            <a:endParaRPr sz="1000">
              <a:solidFill>
                <a:srgbClr val="7F7F7F"/>
              </a:solidFill>
              <a:latin typeface="Calibri"/>
              <a:ea typeface="Calibri"/>
              <a:cs typeface="Calibri"/>
              <a:sym typeface="Calibri"/>
            </a:endParaRPr>
          </a:p>
          <a:p>
            <a:pPr indent="0" lvl="0" marL="900430" marR="878205" rtl="0" algn="r">
              <a:lnSpc>
                <a:spcPct val="200000"/>
              </a:lnSpc>
              <a:spcBef>
                <a:spcPts val="900"/>
              </a:spcBef>
              <a:spcAft>
                <a:spcPts val="0"/>
              </a:spcAft>
              <a:buNone/>
            </a:pPr>
            <a:r>
              <a:rPr lang="es-ES" sz="2000">
                <a:solidFill>
                  <a:srgbClr val="FFFFFF"/>
                </a:solidFill>
                <a:latin typeface="Calibri"/>
                <a:ea typeface="Calibri"/>
                <a:cs typeface="Calibri"/>
                <a:sym typeface="Calibri"/>
              </a:rPr>
              <a:t> </a:t>
            </a:r>
            <a:endParaRPr sz="1000">
              <a:solidFill>
                <a:srgbClr val="7F7F7F"/>
              </a:solidFill>
              <a:latin typeface="Calibri"/>
              <a:ea typeface="Calibri"/>
              <a:cs typeface="Calibri"/>
              <a:sym typeface="Calibri"/>
            </a:endParaRPr>
          </a:p>
          <a:p>
            <a:pPr indent="0" lvl="0" marL="900430" marR="878205" rtl="0" algn="r">
              <a:lnSpc>
                <a:spcPct val="200000"/>
              </a:lnSpc>
              <a:spcBef>
                <a:spcPts val="900"/>
              </a:spcBef>
              <a:spcAft>
                <a:spcPts val="0"/>
              </a:spcAft>
              <a:buNone/>
            </a:pPr>
            <a:r>
              <a:rPr lang="es-ES" sz="2000">
                <a:solidFill>
                  <a:srgbClr val="FFFFFF"/>
                </a:solidFill>
                <a:latin typeface="Calibri"/>
                <a:ea typeface="Calibri"/>
                <a:cs typeface="Calibri"/>
                <a:sym typeface="Calibri"/>
              </a:rPr>
              <a:t> </a:t>
            </a:r>
            <a:endParaRPr sz="1000">
              <a:solidFill>
                <a:srgbClr val="7F7F7F"/>
              </a:solidFill>
              <a:latin typeface="Calibri"/>
              <a:ea typeface="Calibri"/>
              <a:cs typeface="Calibri"/>
              <a:sym typeface="Calibri"/>
            </a:endParaRPr>
          </a:p>
          <a:p>
            <a:pPr indent="0" lvl="0" marL="900430" marR="878205" rtl="0" algn="r">
              <a:lnSpc>
                <a:spcPct val="200000"/>
              </a:lnSpc>
              <a:spcBef>
                <a:spcPts val="900"/>
              </a:spcBef>
              <a:spcAft>
                <a:spcPts val="0"/>
              </a:spcAft>
              <a:buNone/>
            </a:pPr>
            <a:r>
              <a:rPr lang="es-ES" sz="2000">
                <a:solidFill>
                  <a:srgbClr val="FFFFFF"/>
                </a:solidFill>
                <a:latin typeface="Calibri"/>
                <a:ea typeface="Calibri"/>
                <a:cs typeface="Calibri"/>
                <a:sym typeface="Calibri"/>
              </a:rPr>
              <a:t> </a:t>
            </a:r>
            <a:endParaRPr sz="1000">
              <a:solidFill>
                <a:srgbClr val="7F7F7F"/>
              </a:solidFill>
              <a:latin typeface="Calibri"/>
              <a:ea typeface="Calibri"/>
              <a:cs typeface="Calibri"/>
              <a:sym typeface="Calibri"/>
            </a:endParaRPr>
          </a:p>
          <a:p>
            <a:pPr indent="0" lvl="0" marL="900430" marR="878205" rtl="0" algn="r">
              <a:lnSpc>
                <a:spcPct val="200000"/>
              </a:lnSpc>
              <a:spcBef>
                <a:spcPts val="900"/>
              </a:spcBef>
              <a:spcAft>
                <a:spcPts val="0"/>
              </a:spcAft>
              <a:buNone/>
            </a:pPr>
            <a:r>
              <a:rPr lang="es-ES" sz="2000">
                <a:solidFill>
                  <a:srgbClr val="FFFFFF"/>
                </a:solidFill>
                <a:latin typeface="Calibri"/>
                <a:ea typeface="Calibri"/>
                <a:cs typeface="Calibri"/>
                <a:sym typeface="Calibri"/>
              </a:rPr>
              <a:t> </a:t>
            </a:r>
            <a:endParaRPr sz="1000">
              <a:solidFill>
                <a:srgbClr val="7F7F7F"/>
              </a:solidFill>
              <a:latin typeface="Calibri"/>
              <a:ea typeface="Calibri"/>
              <a:cs typeface="Calibri"/>
              <a:sym typeface="Calibri"/>
            </a:endParaRPr>
          </a:p>
        </p:txBody>
      </p:sp>
      <p:sp>
        <p:nvSpPr>
          <p:cNvPr id="27" name="Google Shape;27;p57"/>
          <p:cNvSpPr txBox="1"/>
          <p:nvPr>
            <p:ph idx="1" type="body"/>
          </p:nvPr>
        </p:nvSpPr>
        <p:spPr>
          <a:xfrm>
            <a:off x="666708" y="752638"/>
            <a:ext cx="4329835" cy="1647662"/>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300"/>
              </a:spcBef>
              <a:spcAft>
                <a:spcPts val="0"/>
              </a:spcAft>
              <a:buClr>
                <a:schemeClr val="lt1"/>
              </a:buClr>
              <a:buSzPts val="4800"/>
              <a:buNone/>
              <a:defRPr b="0" i="0" sz="4800">
                <a:solidFill>
                  <a:schemeClr val="lt1"/>
                </a:solidFill>
                <a:latin typeface="Calibri"/>
                <a:ea typeface="Calibri"/>
                <a:cs typeface="Calibri"/>
                <a:sym typeface="Calibri"/>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grpSp>
        <p:nvGrpSpPr>
          <p:cNvPr id="28" name="Google Shape;28;p57"/>
          <p:cNvGrpSpPr/>
          <p:nvPr/>
        </p:nvGrpSpPr>
        <p:grpSpPr>
          <a:xfrm>
            <a:off x="8448790" y="6057987"/>
            <a:ext cx="3144242" cy="374574"/>
            <a:chOff x="301128" y="6151084"/>
            <a:chExt cx="3144242" cy="374574"/>
          </a:xfrm>
        </p:grpSpPr>
        <p:pic>
          <p:nvPicPr>
            <p:cNvPr descr="Shape&#10;&#10;Description automatically generated with medium confidence" id="29" name="Google Shape;29;p57"/>
            <p:cNvPicPr preferRelativeResize="0"/>
            <p:nvPr/>
          </p:nvPicPr>
          <p:blipFill rotWithShape="1">
            <a:blip r:embed="rId2">
              <a:alphaModFix/>
            </a:blip>
            <a:srcRect b="30711" l="-126" r="96166" t="34675"/>
            <a:stretch/>
          </p:blipFill>
          <p:spPr>
            <a:xfrm>
              <a:off x="301128" y="6151084"/>
              <a:ext cx="286437" cy="374574"/>
            </a:xfrm>
            <a:prstGeom prst="rect">
              <a:avLst/>
            </a:prstGeom>
            <a:noFill/>
            <a:ln>
              <a:noFill/>
            </a:ln>
          </p:spPr>
        </p:pic>
        <p:pic>
          <p:nvPicPr>
            <p:cNvPr descr="Shape&#10;&#10;Description automatically generated with medium confidence" id="30" name="Google Shape;30;p57"/>
            <p:cNvPicPr preferRelativeResize="0"/>
            <p:nvPr/>
          </p:nvPicPr>
          <p:blipFill rotWithShape="1">
            <a:blip r:embed="rId2">
              <a:alphaModFix/>
            </a:blip>
            <a:srcRect b="26595" l="4706" r="60657" t="36094"/>
            <a:stretch/>
          </p:blipFill>
          <p:spPr>
            <a:xfrm>
              <a:off x="598968" y="6190727"/>
              <a:ext cx="1832298" cy="295289"/>
            </a:xfrm>
            <a:prstGeom prst="rect">
              <a:avLst/>
            </a:prstGeom>
            <a:noFill/>
            <a:ln>
              <a:noFill/>
            </a:ln>
          </p:spPr>
        </p:pic>
        <p:pic>
          <p:nvPicPr>
            <p:cNvPr descr="Shape&#10;&#10;Description automatically generated with medium confidence" id="31" name="Google Shape;31;p57"/>
            <p:cNvPicPr preferRelativeResize="0"/>
            <p:nvPr/>
          </p:nvPicPr>
          <p:blipFill rotWithShape="1">
            <a:blip r:embed="rId2">
              <a:alphaModFix/>
            </a:blip>
            <a:srcRect b="22084" l="81066" r="-423" t="46853"/>
            <a:stretch/>
          </p:blipFill>
          <p:spPr>
            <a:xfrm>
              <a:off x="2421327" y="6245274"/>
              <a:ext cx="1024043" cy="245829"/>
            </a:xfrm>
            <a:prstGeom prst="rect">
              <a:avLst/>
            </a:prstGeom>
            <a:noFill/>
            <a:ln>
              <a:noFill/>
            </a:ln>
          </p:spPr>
        </p:pic>
      </p:grpSp>
      <p:pic>
        <p:nvPicPr>
          <p:cNvPr descr="A black and white striped pattern&#10;&#10;Description automatically generated with medium confidence" id="32" name="Google Shape;32;p57"/>
          <p:cNvPicPr preferRelativeResize="0"/>
          <p:nvPr/>
        </p:nvPicPr>
        <p:blipFill rotWithShape="1">
          <a:blip r:embed="rId3">
            <a:alphaModFix/>
          </a:blip>
          <a:srcRect b="15673" l="-25172" r="18173" t="20705"/>
          <a:stretch/>
        </p:blipFill>
        <p:spPr>
          <a:xfrm>
            <a:off x="5333853" y="1227"/>
            <a:ext cx="6825554" cy="5501502"/>
          </a:xfrm>
          <a:prstGeom prst="rect">
            <a:avLst/>
          </a:prstGeom>
          <a:noFill/>
          <a:ln>
            <a:noFill/>
          </a:ln>
        </p:spPr>
      </p:pic>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Font Typecae &amp; Size">
  <p:cSld name="Font Typecae &amp; Size">
    <p:spTree>
      <p:nvGrpSpPr>
        <p:cNvPr id="245" name="Shape 245"/>
        <p:cNvGrpSpPr/>
        <p:nvPr/>
      </p:nvGrpSpPr>
      <p:grpSpPr>
        <a:xfrm>
          <a:off x="0" y="0"/>
          <a:ext cx="0" cy="0"/>
          <a:chOff x="0" y="0"/>
          <a:chExt cx="0" cy="0"/>
        </a:xfrm>
      </p:grpSpPr>
      <p:sp>
        <p:nvSpPr>
          <p:cNvPr id="246" name="Google Shape;246;p75"/>
          <p:cNvSpPr/>
          <p:nvPr/>
        </p:nvSpPr>
        <p:spPr>
          <a:xfrm>
            <a:off x="0" y="0"/>
            <a:ext cx="12192000" cy="6858001"/>
          </a:xfrm>
          <a:prstGeom prst="rect">
            <a:avLst/>
          </a:prstGeom>
          <a:solidFill>
            <a:srgbClr val="79527B"/>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247" name="Google Shape;247;p75"/>
          <p:cNvSpPr/>
          <p:nvPr/>
        </p:nvSpPr>
        <p:spPr>
          <a:xfrm>
            <a:off x="424669" y="528535"/>
            <a:ext cx="6498645" cy="144655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i="0" lang="es-ES" sz="4400" u="none" strike="noStrike">
                <a:solidFill>
                  <a:schemeClr val="lt1"/>
                </a:solidFill>
                <a:latin typeface="Calibri"/>
                <a:ea typeface="Calibri"/>
                <a:cs typeface="Calibri"/>
                <a:sym typeface="Calibri"/>
              </a:rPr>
              <a:t>NAVIGATING TOURISM</a:t>
            </a:r>
            <a:endParaRPr/>
          </a:p>
          <a:p>
            <a:pPr indent="0" lvl="0" marL="0" marR="0" rtl="0" algn="l">
              <a:spcBef>
                <a:spcPts val="0"/>
              </a:spcBef>
              <a:spcAft>
                <a:spcPts val="0"/>
              </a:spcAft>
              <a:buNone/>
            </a:pPr>
            <a:r>
              <a:rPr b="0" i="0" lang="es-ES" sz="4400" u="none" strike="noStrike">
                <a:solidFill>
                  <a:schemeClr val="lt1"/>
                </a:solidFill>
                <a:latin typeface="Calibri"/>
                <a:ea typeface="Calibri"/>
                <a:cs typeface="Calibri"/>
                <a:sym typeface="Calibri"/>
              </a:rPr>
              <a:t>FONT TYPEFACE &amp; SIZE</a:t>
            </a:r>
            <a:endParaRPr sz="3600">
              <a:solidFill>
                <a:schemeClr val="lt1"/>
              </a:solidFill>
              <a:latin typeface="Calibri"/>
              <a:ea typeface="Calibri"/>
              <a:cs typeface="Calibri"/>
              <a:sym typeface="Calibri"/>
            </a:endParaRPr>
          </a:p>
        </p:txBody>
      </p:sp>
      <p:sp>
        <p:nvSpPr>
          <p:cNvPr id="248" name="Google Shape;248;p75"/>
          <p:cNvSpPr/>
          <p:nvPr/>
        </p:nvSpPr>
        <p:spPr>
          <a:xfrm>
            <a:off x="7347983" y="564843"/>
            <a:ext cx="4589207" cy="4708981"/>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0" i="0" lang="es-ES" sz="3000" u="none" strike="noStrike">
                <a:solidFill>
                  <a:schemeClr val="lt1"/>
                </a:solidFill>
                <a:latin typeface="Calibri"/>
                <a:ea typeface="Calibri"/>
                <a:cs typeface="Calibri"/>
                <a:sym typeface="Calibri"/>
              </a:rPr>
              <a:t>PLEASE</a:t>
            </a:r>
            <a:r>
              <a:rPr b="0" i="0" lang="es-ES" sz="3000" u="none" strike="noStrike">
                <a:solidFill>
                  <a:schemeClr val="lt1"/>
                </a:solidFill>
                <a:latin typeface="Calibri"/>
                <a:ea typeface="Calibri"/>
                <a:cs typeface="Calibri"/>
                <a:sym typeface="Calibri"/>
              </a:rPr>
              <a:t> ENSURE TO KEEP FONTS AS PER THE LAYOUT</a:t>
            </a:r>
            <a:endParaRPr b="0" i="0" sz="3000" u="none" strike="noStrike">
              <a:solidFill>
                <a:schemeClr val="lt1"/>
              </a:solidFill>
              <a:latin typeface="Calibri"/>
              <a:ea typeface="Calibri"/>
              <a:cs typeface="Calibri"/>
              <a:sym typeface="Calibri"/>
            </a:endParaRPr>
          </a:p>
          <a:p>
            <a:pPr indent="0" lvl="0" marL="0" marR="0" rtl="0" algn="l">
              <a:spcBef>
                <a:spcPts val="0"/>
              </a:spcBef>
              <a:spcAft>
                <a:spcPts val="0"/>
              </a:spcAft>
              <a:buNone/>
            </a:pPr>
            <a:r>
              <a:t/>
            </a:r>
            <a:endParaRPr b="0" i="0" sz="3000" u="none" strike="noStrike">
              <a:solidFill>
                <a:schemeClr val="lt1"/>
              </a:solidFill>
              <a:latin typeface="Calibri"/>
              <a:ea typeface="Calibri"/>
              <a:cs typeface="Calibri"/>
              <a:sym typeface="Calibri"/>
            </a:endParaRPr>
          </a:p>
          <a:p>
            <a:pPr indent="0" lvl="0" marL="0" marR="0" rtl="0" algn="l">
              <a:spcBef>
                <a:spcPts val="0"/>
              </a:spcBef>
              <a:spcAft>
                <a:spcPts val="0"/>
              </a:spcAft>
              <a:buClr>
                <a:schemeClr val="dk1"/>
              </a:buClr>
              <a:buSzPts val="1100"/>
              <a:buFont typeface="Arial"/>
              <a:buNone/>
            </a:pPr>
            <a:r>
              <a:rPr b="0" i="0" lang="es-ES" sz="3000" u="none" strike="noStrike">
                <a:solidFill>
                  <a:schemeClr val="lt1"/>
                </a:solidFill>
                <a:latin typeface="Calibri"/>
                <a:ea typeface="Calibri"/>
                <a:cs typeface="Calibri"/>
                <a:sym typeface="Calibri"/>
              </a:rPr>
              <a:t>48 point </a:t>
            </a:r>
            <a:r>
              <a:rPr b="0" i="0" lang="es-ES" sz="3000" u="none" strike="noStrike">
                <a:solidFill>
                  <a:schemeClr val="lt1"/>
                </a:solidFill>
                <a:latin typeface="Calibri"/>
                <a:ea typeface="Calibri"/>
                <a:cs typeface="Calibri"/>
                <a:sym typeface="Calibri"/>
              </a:rPr>
              <a:t> -  </a:t>
            </a:r>
            <a:r>
              <a:rPr b="0" i="0" lang="es-ES" sz="3000" u="none" strike="noStrike">
                <a:solidFill>
                  <a:schemeClr val="lt1"/>
                </a:solidFill>
                <a:latin typeface="Calibri"/>
                <a:ea typeface="Calibri"/>
                <a:cs typeface="Calibri"/>
                <a:sym typeface="Calibri"/>
              </a:rPr>
              <a:t>Divider</a:t>
            </a:r>
            <a:r>
              <a:rPr b="0" i="0" lang="es-ES" sz="3000" u="none" strike="noStrike">
                <a:solidFill>
                  <a:schemeClr val="lt1"/>
                </a:solidFill>
                <a:latin typeface="Calibri"/>
                <a:ea typeface="Calibri"/>
                <a:cs typeface="Calibri"/>
                <a:sym typeface="Calibri"/>
              </a:rPr>
              <a:t> Slides</a:t>
            </a:r>
            <a:endParaRPr/>
          </a:p>
          <a:p>
            <a:pPr indent="0" lvl="0" marL="0" marR="0" rtl="0" algn="l">
              <a:spcBef>
                <a:spcPts val="0"/>
              </a:spcBef>
              <a:spcAft>
                <a:spcPts val="0"/>
              </a:spcAft>
              <a:buClr>
                <a:schemeClr val="dk1"/>
              </a:buClr>
              <a:buSzPts val="1100"/>
              <a:buFont typeface="Arial"/>
              <a:buNone/>
            </a:pPr>
            <a:r>
              <a:t/>
            </a:r>
            <a:endParaRPr b="1" sz="1000">
              <a:solidFill>
                <a:schemeClr val="lt1"/>
              </a:solidFill>
              <a:latin typeface="Calibri"/>
              <a:ea typeface="Calibri"/>
              <a:cs typeface="Calibri"/>
              <a:sym typeface="Calibri"/>
            </a:endParaRPr>
          </a:p>
          <a:p>
            <a:pPr indent="0" lvl="0" marL="0" marR="0" rtl="0" algn="l">
              <a:lnSpc>
                <a:spcPct val="100000"/>
              </a:lnSpc>
              <a:spcBef>
                <a:spcPts val="0"/>
              </a:spcBef>
              <a:spcAft>
                <a:spcPts val="0"/>
              </a:spcAft>
              <a:buClr>
                <a:schemeClr val="dk1"/>
              </a:buClr>
              <a:buSzPts val="1100"/>
              <a:buFont typeface="Arial"/>
              <a:buNone/>
            </a:pPr>
            <a:r>
              <a:rPr b="0" i="0" lang="es-ES" sz="3000" u="none" strike="noStrike">
                <a:solidFill>
                  <a:schemeClr val="lt1"/>
                </a:solidFill>
                <a:latin typeface="Calibri"/>
                <a:ea typeface="Calibri"/>
                <a:cs typeface="Calibri"/>
                <a:sym typeface="Calibri"/>
              </a:rPr>
              <a:t>36 point</a:t>
            </a:r>
            <a:r>
              <a:rPr b="0" i="0" lang="es-ES" sz="3000" u="none" strike="noStrike">
                <a:solidFill>
                  <a:schemeClr val="lt1"/>
                </a:solidFill>
                <a:latin typeface="Calibri"/>
                <a:ea typeface="Calibri"/>
                <a:cs typeface="Calibri"/>
                <a:sym typeface="Calibri"/>
              </a:rPr>
              <a:t>  -  </a:t>
            </a:r>
            <a:r>
              <a:rPr b="0" i="0" lang="es-ES" sz="3000" u="none" strike="noStrike">
                <a:solidFill>
                  <a:schemeClr val="lt1"/>
                </a:solidFill>
                <a:latin typeface="Calibri"/>
                <a:ea typeface="Calibri"/>
                <a:cs typeface="Calibri"/>
                <a:sym typeface="Calibri"/>
              </a:rPr>
              <a:t>Title Heading</a:t>
            </a:r>
            <a:endParaRPr/>
          </a:p>
          <a:p>
            <a:pPr indent="0" lvl="0" marL="0" marR="0" rtl="0" algn="l">
              <a:lnSpc>
                <a:spcPct val="100000"/>
              </a:lnSpc>
              <a:spcBef>
                <a:spcPts val="0"/>
              </a:spcBef>
              <a:spcAft>
                <a:spcPts val="0"/>
              </a:spcAft>
              <a:buClr>
                <a:schemeClr val="dk1"/>
              </a:buClr>
              <a:buSzPts val="1100"/>
              <a:buFont typeface="Arial"/>
              <a:buNone/>
            </a:pPr>
            <a:r>
              <a:t/>
            </a:r>
            <a:endParaRPr b="0" i="0" sz="1000" u="none" strike="noStrike">
              <a:solidFill>
                <a:schemeClr val="lt1"/>
              </a:solidFill>
              <a:latin typeface="Calibri"/>
              <a:ea typeface="Calibri"/>
              <a:cs typeface="Calibri"/>
              <a:sym typeface="Calibri"/>
            </a:endParaRPr>
          </a:p>
          <a:p>
            <a:pPr indent="0" lvl="0" marL="0" marR="0" rtl="0" algn="l">
              <a:lnSpc>
                <a:spcPct val="100000"/>
              </a:lnSpc>
              <a:spcBef>
                <a:spcPts val="0"/>
              </a:spcBef>
              <a:spcAft>
                <a:spcPts val="0"/>
              </a:spcAft>
              <a:buClr>
                <a:schemeClr val="dk1"/>
              </a:buClr>
              <a:buSzPts val="1100"/>
              <a:buFont typeface="Arial"/>
              <a:buNone/>
            </a:pPr>
            <a:r>
              <a:rPr b="0" i="0" lang="es-ES" sz="3000" u="none" strike="noStrike">
                <a:solidFill>
                  <a:schemeClr val="lt1"/>
                </a:solidFill>
                <a:latin typeface="Calibri"/>
                <a:ea typeface="Calibri"/>
                <a:cs typeface="Calibri"/>
                <a:sym typeface="Calibri"/>
              </a:rPr>
              <a:t>30 point</a:t>
            </a:r>
            <a:r>
              <a:rPr b="0" i="0" lang="es-ES" sz="3000" u="none" strike="noStrike">
                <a:solidFill>
                  <a:schemeClr val="lt1"/>
                </a:solidFill>
                <a:latin typeface="Calibri"/>
                <a:ea typeface="Calibri"/>
                <a:cs typeface="Calibri"/>
                <a:sym typeface="Calibri"/>
              </a:rPr>
              <a:t>  -  </a:t>
            </a:r>
            <a:r>
              <a:rPr b="0" i="0" lang="es-ES" sz="3000" u="none" strike="noStrike">
                <a:solidFill>
                  <a:schemeClr val="lt1"/>
                </a:solidFill>
                <a:latin typeface="Calibri"/>
                <a:ea typeface="Calibri"/>
                <a:cs typeface="Calibri"/>
                <a:sym typeface="Calibri"/>
              </a:rPr>
              <a:t>Sub-Titles</a:t>
            </a:r>
            <a:endParaRPr/>
          </a:p>
          <a:p>
            <a:pPr indent="0" lvl="0" marL="0" marR="0" rtl="0" algn="l">
              <a:lnSpc>
                <a:spcPct val="100000"/>
              </a:lnSpc>
              <a:spcBef>
                <a:spcPts val="0"/>
              </a:spcBef>
              <a:spcAft>
                <a:spcPts val="0"/>
              </a:spcAft>
              <a:buClr>
                <a:schemeClr val="dk1"/>
              </a:buClr>
              <a:buSzPts val="1100"/>
              <a:buFont typeface="Arial"/>
              <a:buNone/>
            </a:pPr>
            <a:r>
              <a:rPr b="0" i="0" lang="es-ES" sz="3000" u="none" strike="noStrike">
                <a:solidFill>
                  <a:schemeClr val="lt1"/>
                </a:solidFill>
                <a:latin typeface="Calibri"/>
                <a:ea typeface="Calibri"/>
                <a:cs typeface="Calibri"/>
                <a:sym typeface="Calibri"/>
              </a:rPr>
              <a:t>	</a:t>
            </a:r>
            <a:r>
              <a:rPr b="0" i="0" lang="es-ES" sz="3000" u="none" strike="noStrike">
                <a:solidFill>
                  <a:schemeClr val="lt1"/>
                </a:solidFill>
                <a:latin typeface="Calibri"/>
                <a:ea typeface="Calibri"/>
                <a:cs typeface="Calibri"/>
                <a:sym typeface="Calibri"/>
              </a:rPr>
              <a:t>       </a:t>
            </a:r>
            <a:r>
              <a:rPr b="0" i="0" lang="es-ES" sz="3000" u="none" strike="noStrike">
                <a:solidFill>
                  <a:schemeClr val="lt1"/>
                </a:solidFill>
                <a:latin typeface="Calibri"/>
                <a:ea typeface="Calibri"/>
                <a:cs typeface="Calibri"/>
                <a:sym typeface="Calibri"/>
              </a:rPr>
              <a:t>- Quotes	</a:t>
            </a:r>
            <a:endParaRPr/>
          </a:p>
          <a:p>
            <a:pPr indent="0" lvl="0" marL="0" marR="0" rtl="0" algn="l">
              <a:lnSpc>
                <a:spcPct val="100000"/>
              </a:lnSpc>
              <a:spcBef>
                <a:spcPts val="0"/>
              </a:spcBef>
              <a:spcAft>
                <a:spcPts val="0"/>
              </a:spcAft>
              <a:buClr>
                <a:schemeClr val="dk1"/>
              </a:buClr>
              <a:buSzPts val="1100"/>
              <a:buFont typeface="Arial"/>
              <a:buNone/>
            </a:pPr>
            <a:r>
              <a:t/>
            </a:r>
            <a:endParaRPr b="0" i="0" sz="1000" u="none" strike="noStrike">
              <a:solidFill>
                <a:schemeClr val="lt1"/>
              </a:solidFill>
              <a:latin typeface="Calibri"/>
              <a:ea typeface="Calibri"/>
              <a:cs typeface="Calibri"/>
              <a:sym typeface="Calibri"/>
            </a:endParaRPr>
          </a:p>
          <a:p>
            <a:pPr indent="0" lvl="0" marL="0" marR="0" rtl="0" algn="l">
              <a:lnSpc>
                <a:spcPct val="100000"/>
              </a:lnSpc>
              <a:spcBef>
                <a:spcPts val="0"/>
              </a:spcBef>
              <a:spcAft>
                <a:spcPts val="0"/>
              </a:spcAft>
              <a:buClr>
                <a:schemeClr val="dk1"/>
              </a:buClr>
              <a:buSzPts val="1100"/>
              <a:buFont typeface="Arial"/>
              <a:buNone/>
            </a:pPr>
            <a:r>
              <a:rPr b="0" i="0" lang="es-ES" sz="3000" u="none" strike="noStrike">
                <a:solidFill>
                  <a:schemeClr val="lt1"/>
                </a:solidFill>
                <a:latin typeface="Calibri"/>
                <a:ea typeface="Calibri"/>
                <a:cs typeface="Calibri"/>
                <a:sym typeface="Calibri"/>
              </a:rPr>
              <a:t>24 point</a:t>
            </a:r>
            <a:r>
              <a:rPr b="0" i="0" lang="es-ES" sz="3000" u="none" strike="noStrike">
                <a:solidFill>
                  <a:schemeClr val="lt1"/>
                </a:solidFill>
                <a:latin typeface="Calibri"/>
                <a:ea typeface="Calibri"/>
                <a:cs typeface="Calibri"/>
                <a:sym typeface="Calibri"/>
              </a:rPr>
              <a:t>  -  Main </a:t>
            </a:r>
            <a:r>
              <a:rPr b="0" i="0" lang="es-ES" sz="3000" u="none" strike="noStrike">
                <a:solidFill>
                  <a:schemeClr val="lt1"/>
                </a:solidFill>
                <a:latin typeface="Calibri"/>
                <a:ea typeface="Calibri"/>
                <a:cs typeface="Calibri"/>
                <a:sym typeface="Calibri"/>
              </a:rPr>
              <a:t>Text Body </a:t>
            </a:r>
            <a:endParaRPr sz="3000">
              <a:solidFill>
                <a:schemeClr val="dk1"/>
              </a:solidFill>
              <a:latin typeface="Calibri"/>
              <a:ea typeface="Calibri"/>
              <a:cs typeface="Calibri"/>
              <a:sym typeface="Calibri"/>
            </a:endParaRPr>
          </a:p>
          <a:p>
            <a:pPr indent="0" lvl="0" marL="0" marR="0" rtl="0" algn="l">
              <a:spcBef>
                <a:spcPts val="0"/>
              </a:spcBef>
              <a:spcAft>
                <a:spcPts val="0"/>
              </a:spcAft>
              <a:buNone/>
            </a:pPr>
            <a:r>
              <a:t/>
            </a:r>
            <a:endParaRPr b="0" i="0" sz="3000" u="none" strike="noStrike">
              <a:solidFill>
                <a:schemeClr val="lt1"/>
              </a:solidFill>
              <a:latin typeface="Calibri"/>
              <a:ea typeface="Calibri"/>
              <a:cs typeface="Calibri"/>
              <a:sym typeface="Calibri"/>
            </a:endParaRPr>
          </a:p>
        </p:txBody>
      </p:sp>
      <p:sp>
        <p:nvSpPr>
          <p:cNvPr id="249" name="Google Shape;249;p75"/>
          <p:cNvSpPr/>
          <p:nvPr/>
        </p:nvSpPr>
        <p:spPr>
          <a:xfrm>
            <a:off x="424668" y="2883583"/>
            <a:ext cx="5845501" cy="2123658"/>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0" i="0" lang="es-ES" sz="2400" u="none" strike="noStrike">
                <a:solidFill>
                  <a:schemeClr val="lt1"/>
                </a:solidFill>
                <a:latin typeface="Calibri"/>
                <a:ea typeface="Calibri"/>
                <a:cs typeface="Calibri"/>
                <a:sym typeface="Calibri"/>
              </a:rPr>
              <a:t>Please ensure to keep the font sizes set as per the slide layouts. The font used throughout the </a:t>
            </a:r>
            <a:r>
              <a:rPr b="1" i="0" lang="es-ES" sz="2400" u="none" strike="noStrike">
                <a:solidFill>
                  <a:schemeClr val="lt1"/>
                </a:solidFill>
                <a:latin typeface="Calibri"/>
                <a:ea typeface="Calibri"/>
                <a:cs typeface="Calibri"/>
                <a:sym typeface="Calibri"/>
              </a:rPr>
              <a:t>NAVIGATING TOURISM </a:t>
            </a:r>
            <a:r>
              <a:rPr b="0" i="0" lang="es-ES" sz="2400" u="none" strike="noStrike">
                <a:solidFill>
                  <a:schemeClr val="lt1"/>
                </a:solidFill>
                <a:latin typeface="Calibri"/>
                <a:ea typeface="Calibri"/>
                <a:cs typeface="Calibri"/>
                <a:sym typeface="Calibri"/>
              </a:rPr>
              <a:t>PowerPoint is….</a:t>
            </a:r>
            <a:endParaRPr b="0" i="0" sz="2400" u="none" strike="noStrike">
              <a:solidFill>
                <a:schemeClr val="lt1"/>
              </a:solidFill>
              <a:latin typeface="Calibri"/>
              <a:ea typeface="Calibri"/>
              <a:cs typeface="Calibri"/>
              <a:sym typeface="Calibri"/>
            </a:endParaRPr>
          </a:p>
          <a:p>
            <a:pPr indent="0" lvl="0" marL="0" marR="0" rtl="0" algn="l">
              <a:spcBef>
                <a:spcPts val="0"/>
              </a:spcBef>
              <a:spcAft>
                <a:spcPts val="0"/>
              </a:spcAft>
              <a:buNone/>
            </a:pPr>
            <a:r>
              <a:t/>
            </a:r>
            <a:endParaRPr b="0" i="0" sz="2400" u="none" strike="noStrike">
              <a:solidFill>
                <a:schemeClr val="lt1"/>
              </a:solidFill>
              <a:latin typeface="Calibri"/>
              <a:ea typeface="Calibri"/>
              <a:cs typeface="Calibri"/>
              <a:sym typeface="Calibri"/>
            </a:endParaRPr>
          </a:p>
          <a:p>
            <a:pPr indent="0" lvl="0" marL="0" marR="0" rtl="0" algn="l">
              <a:spcBef>
                <a:spcPts val="0"/>
              </a:spcBef>
              <a:spcAft>
                <a:spcPts val="0"/>
              </a:spcAft>
              <a:buNone/>
            </a:pPr>
            <a:r>
              <a:rPr b="1" i="1" lang="es-ES" sz="3600">
                <a:solidFill>
                  <a:schemeClr val="lt1"/>
                </a:solidFill>
                <a:latin typeface="Calibri"/>
                <a:ea typeface="Calibri"/>
                <a:cs typeface="Calibri"/>
                <a:sym typeface="Calibri"/>
              </a:rPr>
              <a:t>Calibri</a:t>
            </a:r>
            <a:endParaRPr sz="3600">
              <a:solidFill>
                <a:schemeClr val="lt1"/>
              </a:solidFill>
              <a:latin typeface="Calibri"/>
              <a:ea typeface="Calibri"/>
              <a:cs typeface="Calibri"/>
              <a:sym typeface="Calibri"/>
            </a:endParaRPr>
          </a:p>
        </p:txBody>
      </p:sp>
      <p:cxnSp>
        <p:nvCxnSpPr>
          <p:cNvPr id="250" name="Google Shape;250;p75"/>
          <p:cNvCxnSpPr/>
          <p:nvPr/>
        </p:nvCxnSpPr>
        <p:spPr>
          <a:xfrm>
            <a:off x="7098716" y="-1"/>
            <a:ext cx="0" cy="5540408"/>
          </a:xfrm>
          <a:prstGeom prst="straightConnector1">
            <a:avLst/>
          </a:prstGeom>
          <a:noFill/>
          <a:ln cap="flat" cmpd="sng" w="9525">
            <a:solidFill>
              <a:schemeClr val="lt1"/>
            </a:solidFill>
            <a:prstDash val="solid"/>
            <a:miter lim="800000"/>
            <a:headEnd len="sm" w="sm" type="none"/>
            <a:tailEnd len="sm" w="sm" type="none"/>
          </a:ln>
        </p:spPr>
      </p:cxnSp>
      <p:cxnSp>
        <p:nvCxnSpPr>
          <p:cNvPr id="251" name="Google Shape;251;p75"/>
          <p:cNvCxnSpPr/>
          <p:nvPr/>
        </p:nvCxnSpPr>
        <p:spPr>
          <a:xfrm rot="10800000">
            <a:off x="1" y="2503620"/>
            <a:ext cx="7098715" cy="0"/>
          </a:xfrm>
          <a:prstGeom prst="straightConnector1">
            <a:avLst/>
          </a:prstGeom>
          <a:noFill/>
          <a:ln cap="flat" cmpd="sng" w="9525">
            <a:solidFill>
              <a:schemeClr val="lt1"/>
            </a:solidFill>
            <a:prstDash val="solid"/>
            <a:miter lim="800000"/>
            <a:headEnd len="sm" w="sm" type="none"/>
            <a:tailEnd len="sm" w="sm" type="none"/>
          </a:ln>
        </p:spPr>
      </p:cxnSp>
      <p:sp>
        <p:nvSpPr>
          <p:cNvPr id="252" name="Google Shape;252;p75"/>
          <p:cNvSpPr/>
          <p:nvPr/>
        </p:nvSpPr>
        <p:spPr>
          <a:xfrm>
            <a:off x="0" y="5968370"/>
            <a:ext cx="12192000" cy="461665"/>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s-ES" sz="2400">
                <a:solidFill>
                  <a:schemeClr val="lt1"/>
                </a:solidFill>
                <a:latin typeface="Calibri"/>
                <a:ea typeface="Calibri"/>
                <a:cs typeface="Calibri"/>
                <a:sym typeface="Calibri"/>
              </a:rPr>
              <a:t>*** </a:t>
            </a:r>
            <a:r>
              <a:rPr b="1" lang="es-ES" sz="2400">
                <a:solidFill>
                  <a:schemeClr val="lt1"/>
                </a:solidFill>
                <a:latin typeface="Calibri"/>
                <a:ea typeface="Calibri"/>
                <a:cs typeface="Calibri"/>
                <a:sym typeface="Calibri"/>
              </a:rPr>
              <a:t>PLEASE DELETE THIS INSTRUCTION SLIDE BEFORE PRESENTING FINAL PRESENTATION </a:t>
            </a:r>
            <a:r>
              <a:rPr lang="es-ES" sz="2400">
                <a:solidFill>
                  <a:schemeClr val="lt1"/>
                </a:solidFill>
                <a:latin typeface="Calibri"/>
                <a:ea typeface="Calibri"/>
                <a:cs typeface="Calibri"/>
                <a:sym typeface="Calibri"/>
              </a:rPr>
              <a:t>*** </a:t>
            </a:r>
            <a:endParaRPr sz="2400">
              <a:solidFill>
                <a:schemeClr val="lt1"/>
              </a:solidFill>
              <a:latin typeface="Calibri"/>
              <a:ea typeface="Calibri"/>
              <a:cs typeface="Calibri"/>
              <a:sym typeface="Calibri"/>
            </a:endParaRPr>
          </a:p>
        </p:txBody>
      </p:sp>
      <p:cxnSp>
        <p:nvCxnSpPr>
          <p:cNvPr id="253" name="Google Shape;253;p75"/>
          <p:cNvCxnSpPr/>
          <p:nvPr/>
        </p:nvCxnSpPr>
        <p:spPr>
          <a:xfrm rot="10800000">
            <a:off x="2" y="5540407"/>
            <a:ext cx="12191998" cy="0"/>
          </a:xfrm>
          <a:prstGeom prst="straightConnector1">
            <a:avLst/>
          </a:prstGeom>
          <a:noFill/>
          <a:ln cap="flat" cmpd="sng" w="9525">
            <a:solidFill>
              <a:schemeClr val="lt1"/>
            </a:solidFill>
            <a:prstDash val="solid"/>
            <a:miter lim="800000"/>
            <a:headEnd len="sm" w="sm" type="none"/>
            <a:tailEnd len="sm" w="sm" type="none"/>
          </a:ln>
        </p:spPr>
      </p:cxn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Icons" type="blank">
  <p:cSld name="BLANK">
    <p:spTree>
      <p:nvGrpSpPr>
        <p:cNvPr id="254" name="Shape 254"/>
        <p:cNvGrpSpPr/>
        <p:nvPr/>
      </p:nvGrpSpPr>
      <p:grpSpPr>
        <a:xfrm>
          <a:off x="0" y="0"/>
          <a:ext cx="0" cy="0"/>
          <a:chOff x="0" y="0"/>
          <a:chExt cx="0" cy="0"/>
        </a:xfrm>
      </p:grpSpPr>
      <p:sp>
        <p:nvSpPr>
          <p:cNvPr id="255" name="Google Shape;255;p76"/>
          <p:cNvSpPr/>
          <p:nvPr/>
        </p:nvSpPr>
        <p:spPr>
          <a:xfrm>
            <a:off x="0" y="-1"/>
            <a:ext cx="12192000" cy="6858001"/>
          </a:xfrm>
          <a:prstGeom prst="rect">
            <a:avLst/>
          </a:prstGeom>
          <a:solidFill>
            <a:srgbClr val="81D1C5"/>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256" name="Google Shape;256;p76"/>
          <p:cNvSpPr/>
          <p:nvPr/>
        </p:nvSpPr>
        <p:spPr>
          <a:xfrm>
            <a:off x="586901" y="491138"/>
            <a:ext cx="4309564" cy="526297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Clr>
                <a:schemeClr val="dk1"/>
              </a:buClr>
              <a:buSzPts val="1100"/>
              <a:buFont typeface="Arial"/>
              <a:buNone/>
            </a:pPr>
            <a:r>
              <a:rPr lang="es-ES" sz="3600">
                <a:solidFill>
                  <a:schemeClr val="lt1"/>
                </a:solidFill>
                <a:latin typeface="Calibri"/>
                <a:ea typeface="Calibri"/>
                <a:cs typeface="Calibri"/>
                <a:sym typeface="Calibri"/>
              </a:rPr>
              <a:t>ICONS</a:t>
            </a:r>
            <a:r>
              <a:rPr lang="es-ES" sz="3600">
                <a:solidFill>
                  <a:schemeClr val="lt1"/>
                </a:solidFill>
                <a:latin typeface="Calibri"/>
                <a:ea typeface="Calibri"/>
                <a:cs typeface="Calibri"/>
                <a:sym typeface="Calibri"/>
              </a:rPr>
              <a:t> WHICH CAN BE USED WITHIN THE </a:t>
            </a:r>
            <a:r>
              <a:rPr b="1" lang="es-ES" sz="3600">
                <a:solidFill>
                  <a:schemeClr val="lt1"/>
                </a:solidFill>
                <a:latin typeface="Calibri"/>
                <a:ea typeface="Calibri"/>
                <a:cs typeface="Calibri"/>
                <a:sym typeface="Calibri"/>
              </a:rPr>
              <a:t>NAVIGATING TOURISM</a:t>
            </a:r>
            <a:endParaRPr/>
          </a:p>
          <a:p>
            <a:pPr indent="0" lvl="0" marL="0" marR="0" rtl="0" algn="l">
              <a:spcBef>
                <a:spcPts val="0"/>
              </a:spcBef>
              <a:spcAft>
                <a:spcPts val="0"/>
              </a:spcAft>
              <a:buClr>
                <a:schemeClr val="dk1"/>
              </a:buClr>
              <a:buSzPts val="1100"/>
              <a:buFont typeface="Arial"/>
              <a:buNone/>
            </a:pPr>
            <a:r>
              <a:rPr lang="es-ES" sz="3600">
                <a:solidFill>
                  <a:schemeClr val="lt1"/>
                </a:solidFill>
                <a:latin typeface="Calibri"/>
                <a:ea typeface="Calibri"/>
                <a:cs typeface="Calibri"/>
                <a:sym typeface="Calibri"/>
              </a:rPr>
              <a:t>POWERPOINT</a:t>
            </a:r>
            <a:endParaRPr/>
          </a:p>
          <a:p>
            <a:pPr indent="0" lvl="0" marL="0" marR="0" rtl="0" algn="l">
              <a:spcBef>
                <a:spcPts val="0"/>
              </a:spcBef>
              <a:spcAft>
                <a:spcPts val="0"/>
              </a:spcAft>
              <a:buClr>
                <a:schemeClr val="dk1"/>
              </a:buClr>
              <a:buSzPts val="1100"/>
              <a:buFont typeface="Arial"/>
              <a:buNone/>
            </a:pPr>
            <a:r>
              <a:t/>
            </a:r>
            <a:endParaRPr sz="3600">
              <a:solidFill>
                <a:schemeClr val="lt1"/>
              </a:solidFill>
              <a:latin typeface="Calibri"/>
              <a:ea typeface="Calibri"/>
              <a:cs typeface="Calibri"/>
              <a:sym typeface="Calibri"/>
            </a:endParaRPr>
          </a:p>
          <a:p>
            <a:pPr indent="0" lvl="0" marL="52388" marR="0" rtl="0" algn="l">
              <a:spcBef>
                <a:spcPts val="0"/>
              </a:spcBef>
              <a:spcAft>
                <a:spcPts val="0"/>
              </a:spcAft>
              <a:buClr>
                <a:schemeClr val="dk1"/>
              </a:buClr>
              <a:buSzPts val="900"/>
              <a:buFont typeface="Quattrocento Sans"/>
              <a:buNone/>
            </a:pPr>
            <a:r>
              <a:rPr i="1" lang="es-ES" sz="2400">
                <a:solidFill>
                  <a:schemeClr val="lt1"/>
                </a:solidFill>
                <a:latin typeface="Calibri"/>
                <a:ea typeface="Calibri"/>
                <a:cs typeface="Calibri"/>
                <a:sym typeface="Calibri"/>
              </a:rPr>
              <a:t>Resize them without losing quality.</a:t>
            </a:r>
            <a:r>
              <a:rPr i="1" lang="es-ES" sz="2400">
                <a:solidFill>
                  <a:schemeClr val="lt1"/>
                </a:solidFill>
                <a:latin typeface="Calibri"/>
                <a:ea typeface="Calibri"/>
                <a:cs typeface="Calibri"/>
                <a:sym typeface="Calibri"/>
              </a:rPr>
              <a:t> </a:t>
            </a:r>
            <a:r>
              <a:rPr i="1" lang="es-ES" sz="2400">
                <a:solidFill>
                  <a:schemeClr val="lt1"/>
                </a:solidFill>
                <a:latin typeface="Calibri"/>
                <a:ea typeface="Calibri"/>
                <a:cs typeface="Calibri"/>
                <a:sym typeface="Calibri"/>
              </a:rPr>
              <a:t> Change line colour, width and style.</a:t>
            </a:r>
            <a:r>
              <a:rPr i="1" lang="es-ES" sz="2400">
                <a:solidFill>
                  <a:schemeClr val="lt1"/>
                </a:solidFill>
                <a:latin typeface="Calibri"/>
                <a:ea typeface="Calibri"/>
                <a:cs typeface="Calibri"/>
                <a:sym typeface="Calibri"/>
              </a:rPr>
              <a:t>  </a:t>
            </a:r>
            <a:endParaRPr/>
          </a:p>
          <a:p>
            <a:pPr indent="0" lvl="0" marL="52388" marR="0" rtl="0" algn="l">
              <a:spcBef>
                <a:spcPts val="0"/>
              </a:spcBef>
              <a:spcAft>
                <a:spcPts val="0"/>
              </a:spcAft>
              <a:buClr>
                <a:schemeClr val="dk1"/>
              </a:buClr>
              <a:buSzPts val="900"/>
              <a:buFont typeface="Quattrocento Sans"/>
              <a:buNone/>
            </a:pPr>
            <a:r>
              <a:t/>
            </a:r>
            <a:endParaRPr i="1" sz="2400">
              <a:solidFill>
                <a:schemeClr val="lt1"/>
              </a:solidFill>
              <a:latin typeface="Calibri"/>
              <a:ea typeface="Calibri"/>
              <a:cs typeface="Calibri"/>
              <a:sym typeface="Calibri"/>
            </a:endParaRPr>
          </a:p>
          <a:p>
            <a:pPr indent="0" lvl="0" marL="52388" marR="0" rtl="0" algn="l">
              <a:spcBef>
                <a:spcPts val="0"/>
              </a:spcBef>
              <a:spcAft>
                <a:spcPts val="0"/>
              </a:spcAft>
              <a:buClr>
                <a:schemeClr val="dk1"/>
              </a:buClr>
              <a:buSzPts val="900"/>
              <a:buFont typeface="Quattrocento Sans"/>
              <a:buNone/>
            </a:pPr>
            <a:r>
              <a:rPr lang="es-ES" sz="2400">
                <a:solidFill>
                  <a:schemeClr val="lt1"/>
                </a:solidFill>
                <a:latin typeface="Calibri"/>
                <a:ea typeface="Calibri"/>
                <a:cs typeface="Calibri"/>
                <a:sym typeface="Calibri"/>
              </a:rPr>
              <a:t>Isn’t that nice? :)</a:t>
            </a:r>
            <a:endParaRPr/>
          </a:p>
        </p:txBody>
      </p:sp>
      <p:sp>
        <p:nvSpPr>
          <p:cNvPr id="257" name="Google Shape;257;p76"/>
          <p:cNvSpPr/>
          <p:nvPr/>
        </p:nvSpPr>
        <p:spPr>
          <a:xfrm>
            <a:off x="0" y="5968370"/>
            <a:ext cx="12192000" cy="461665"/>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s-ES" sz="2400">
                <a:solidFill>
                  <a:schemeClr val="lt1"/>
                </a:solidFill>
                <a:latin typeface="Calibri"/>
                <a:ea typeface="Calibri"/>
                <a:cs typeface="Calibri"/>
                <a:sym typeface="Calibri"/>
              </a:rPr>
              <a:t>*** </a:t>
            </a:r>
            <a:r>
              <a:rPr b="1" lang="es-ES" sz="2400">
                <a:solidFill>
                  <a:schemeClr val="lt1"/>
                </a:solidFill>
                <a:latin typeface="Calibri"/>
                <a:ea typeface="Calibri"/>
                <a:cs typeface="Calibri"/>
                <a:sym typeface="Calibri"/>
              </a:rPr>
              <a:t>PLEASE DELETE THIS INSTRUCTION SLIDE BEFORE PRESENTING FINAL PRESENTATION </a:t>
            </a:r>
            <a:r>
              <a:rPr lang="es-ES" sz="2400">
                <a:solidFill>
                  <a:schemeClr val="lt1"/>
                </a:solidFill>
                <a:latin typeface="Calibri"/>
                <a:ea typeface="Calibri"/>
                <a:cs typeface="Calibri"/>
                <a:sym typeface="Calibri"/>
              </a:rPr>
              <a:t>*** </a:t>
            </a:r>
            <a:endParaRPr sz="2400">
              <a:solidFill>
                <a:schemeClr val="lt1"/>
              </a:solidFill>
              <a:latin typeface="Calibri"/>
              <a:ea typeface="Calibri"/>
              <a:cs typeface="Calibri"/>
              <a:sym typeface="Calibri"/>
            </a:endParaRPr>
          </a:p>
        </p:txBody>
      </p:sp>
      <p:cxnSp>
        <p:nvCxnSpPr>
          <p:cNvPr id="258" name="Google Shape;258;p76"/>
          <p:cNvCxnSpPr/>
          <p:nvPr/>
        </p:nvCxnSpPr>
        <p:spPr>
          <a:xfrm rot="10800000">
            <a:off x="2" y="5540407"/>
            <a:ext cx="12191998" cy="0"/>
          </a:xfrm>
          <a:prstGeom prst="straightConnector1">
            <a:avLst/>
          </a:prstGeom>
          <a:noFill/>
          <a:ln cap="flat" cmpd="sng" w="9525">
            <a:solidFill>
              <a:schemeClr val="lt1"/>
            </a:solidFill>
            <a:prstDash val="solid"/>
            <a:miter lim="800000"/>
            <a:headEnd len="sm" w="sm" type="none"/>
            <a:tailEnd len="sm" w="sm" type="none"/>
          </a:ln>
        </p:spPr>
      </p:cxnSp>
      <p:cxnSp>
        <p:nvCxnSpPr>
          <p:cNvPr id="259" name="Google Shape;259;p76"/>
          <p:cNvCxnSpPr/>
          <p:nvPr/>
        </p:nvCxnSpPr>
        <p:spPr>
          <a:xfrm>
            <a:off x="5145818" y="0"/>
            <a:ext cx="0" cy="5540408"/>
          </a:xfrm>
          <a:prstGeom prst="straightConnector1">
            <a:avLst/>
          </a:prstGeom>
          <a:noFill/>
          <a:ln cap="flat" cmpd="sng" w="9525">
            <a:solidFill>
              <a:schemeClr val="lt1"/>
            </a:solidFill>
            <a:prstDash val="solid"/>
            <a:miter lim="800000"/>
            <a:headEnd len="sm" w="sm" type="none"/>
            <a:tailEnd len="sm" w="sm" type="none"/>
          </a:ln>
        </p:spPr>
      </p:cxn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SLIDE B">
  <p:cSld name="COVER SLIDE B">
    <p:spTree>
      <p:nvGrpSpPr>
        <p:cNvPr id="260" name="Shape 260"/>
        <p:cNvGrpSpPr/>
        <p:nvPr/>
      </p:nvGrpSpPr>
      <p:grpSpPr>
        <a:xfrm>
          <a:off x="0" y="0"/>
          <a:ext cx="0" cy="0"/>
          <a:chOff x="0" y="0"/>
          <a:chExt cx="0" cy="0"/>
        </a:xfrm>
      </p:grpSpPr>
      <p:sp>
        <p:nvSpPr>
          <p:cNvPr id="261" name="Google Shape;261;p77"/>
          <p:cNvSpPr/>
          <p:nvPr/>
        </p:nvSpPr>
        <p:spPr>
          <a:xfrm>
            <a:off x="0" y="0"/>
            <a:ext cx="12192000" cy="2908010"/>
          </a:xfrm>
          <a:prstGeom prst="rect">
            <a:avLst/>
          </a:prstGeom>
          <a:solidFill>
            <a:srgbClr val="79527B"/>
          </a:solidFill>
          <a:ln>
            <a:noFill/>
          </a:ln>
        </p:spPr>
        <p:txBody>
          <a:bodyPr anchorCtr="0" anchor="ctr" bIns="45700" lIns="91425" spcFirstLastPara="1" rIns="91425" wrap="square" tIns="45700">
            <a:noAutofit/>
          </a:bodyPr>
          <a:lstStyle/>
          <a:p>
            <a:pPr indent="0" lvl="0" marL="900430" marR="878205" rtl="0" algn="r">
              <a:lnSpc>
                <a:spcPct val="200000"/>
              </a:lnSpc>
              <a:spcBef>
                <a:spcPts val="0"/>
              </a:spcBef>
              <a:spcAft>
                <a:spcPts val="0"/>
              </a:spcAft>
              <a:buNone/>
            </a:pPr>
            <a:r>
              <a:rPr lang="es-ES" sz="2000">
                <a:solidFill>
                  <a:srgbClr val="FFFFFF"/>
                </a:solidFill>
                <a:latin typeface="Calibri"/>
                <a:ea typeface="Calibri"/>
                <a:cs typeface="Calibri"/>
                <a:sym typeface="Calibri"/>
              </a:rPr>
              <a:t> </a:t>
            </a:r>
            <a:endParaRPr sz="1000">
              <a:solidFill>
                <a:srgbClr val="7F7F7F"/>
              </a:solidFill>
              <a:latin typeface="Calibri"/>
              <a:ea typeface="Calibri"/>
              <a:cs typeface="Calibri"/>
              <a:sym typeface="Calibri"/>
            </a:endParaRPr>
          </a:p>
          <a:p>
            <a:pPr indent="0" lvl="0" marL="900430" marR="878205" rtl="0" algn="r">
              <a:lnSpc>
                <a:spcPct val="200000"/>
              </a:lnSpc>
              <a:spcBef>
                <a:spcPts val="900"/>
              </a:spcBef>
              <a:spcAft>
                <a:spcPts val="0"/>
              </a:spcAft>
              <a:buNone/>
            </a:pPr>
            <a:r>
              <a:rPr lang="es-ES" sz="2000">
                <a:solidFill>
                  <a:srgbClr val="FFFFFF"/>
                </a:solidFill>
                <a:latin typeface="Calibri"/>
                <a:ea typeface="Calibri"/>
                <a:cs typeface="Calibri"/>
                <a:sym typeface="Calibri"/>
              </a:rPr>
              <a:t> </a:t>
            </a:r>
            <a:endParaRPr sz="1000">
              <a:solidFill>
                <a:srgbClr val="7F7F7F"/>
              </a:solidFill>
              <a:latin typeface="Calibri"/>
              <a:ea typeface="Calibri"/>
              <a:cs typeface="Calibri"/>
              <a:sym typeface="Calibri"/>
            </a:endParaRPr>
          </a:p>
          <a:p>
            <a:pPr indent="0" lvl="0" marL="900430" marR="878205" rtl="0" algn="r">
              <a:lnSpc>
                <a:spcPct val="200000"/>
              </a:lnSpc>
              <a:spcBef>
                <a:spcPts val="900"/>
              </a:spcBef>
              <a:spcAft>
                <a:spcPts val="0"/>
              </a:spcAft>
              <a:buNone/>
            </a:pPr>
            <a:r>
              <a:rPr lang="es-ES" sz="2000">
                <a:solidFill>
                  <a:srgbClr val="FFFFFF"/>
                </a:solidFill>
                <a:latin typeface="Calibri"/>
                <a:ea typeface="Calibri"/>
                <a:cs typeface="Calibri"/>
                <a:sym typeface="Calibri"/>
              </a:rPr>
              <a:t> </a:t>
            </a:r>
            <a:endParaRPr sz="1000">
              <a:solidFill>
                <a:srgbClr val="7F7F7F"/>
              </a:solidFill>
              <a:latin typeface="Calibri"/>
              <a:ea typeface="Calibri"/>
              <a:cs typeface="Calibri"/>
              <a:sym typeface="Calibri"/>
            </a:endParaRPr>
          </a:p>
          <a:p>
            <a:pPr indent="0" lvl="0" marL="900430" marR="878205" rtl="0" algn="r">
              <a:lnSpc>
                <a:spcPct val="200000"/>
              </a:lnSpc>
              <a:spcBef>
                <a:spcPts val="900"/>
              </a:spcBef>
              <a:spcAft>
                <a:spcPts val="0"/>
              </a:spcAft>
              <a:buNone/>
            </a:pPr>
            <a:r>
              <a:rPr lang="es-ES" sz="2000">
                <a:solidFill>
                  <a:srgbClr val="FFFFFF"/>
                </a:solidFill>
                <a:latin typeface="Calibri"/>
                <a:ea typeface="Calibri"/>
                <a:cs typeface="Calibri"/>
                <a:sym typeface="Calibri"/>
              </a:rPr>
              <a:t> </a:t>
            </a:r>
            <a:endParaRPr sz="1000">
              <a:solidFill>
                <a:srgbClr val="7F7F7F"/>
              </a:solidFill>
              <a:latin typeface="Calibri"/>
              <a:ea typeface="Calibri"/>
              <a:cs typeface="Calibri"/>
              <a:sym typeface="Calibri"/>
            </a:endParaRPr>
          </a:p>
          <a:p>
            <a:pPr indent="0" lvl="0" marL="900430" marR="878205" rtl="0" algn="r">
              <a:lnSpc>
                <a:spcPct val="200000"/>
              </a:lnSpc>
              <a:spcBef>
                <a:spcPts val="900"/>
              </a:spcBef>
              <a:spcAft>
                <a:spcPts val="0"/>
              </a:spcAft>
              <a:buNone/>
            </a:pPr>
            <a:r>
              <a:rPr lang="es-ES" sz="2000">
                <a:solidFill>
                  <a:srgbClr val="FFFFFF"/>
                </a:solidFill>
                <a:latin typeface="Calibri"/>
                <a:ea typeface="Calibri"/>
                <a:cs typeface="Calibri"/>
                <a:sym typeface="Calibri"/>
              </a:rPr>
              <a:t> </a:t>
            </a:r>
            <a:endParaRPr sz="1000">
              <a:solidFill>
                <a:srgbClr val="7F7F7F"/>
              </a:solidFill>
              <a:latin typeface="Calibri"/>
              <a:ea typeface="Calibri"/>
              <a:cs typeface="Calibri"/>
              <a:sym typeface="Calibri"/>
            </a:endParaRPr>
          </a:p>
          <a:p>
            <a:pPr indent="0" lvl="0" marL="900430" marR="878205" rtl="0" algn="r">
              <a:lnSpc>
                <a:spcPct val="200000"/>
              </a:lnSpc>
              <a:spcBef>
                <a:spcPts val="900"/>
              </a:spcBef>
              <a:spcAft>
                <a:spcPts val="0"/>
              </a:spcAft>
              <a:buNone/>
            </a:pPr>
            <a:r>
              <a:rPr lang="es-ES" sz="2000">
                <a:solidFill>
                  <a:srgbClr val="FFFFFF"/>
                </a:solidFill>
                <a:latin typeface="Calibri"/>
                <a:ea typeface="Calibri"/>
                <a:cs typeface="Calibri"/>
                <a:sym typeface="Calibri"/>
              </a:rPr>
              <a:t> </a:t>
            </a:r>
            <a:endParaRPr sz="1000">
              <a:solidFill>
                <a:srgbClr val="7F7F7F"/>
              </a:solidFill>
              <a:latin typeface="Calibri"/>
              <a:ea typeface="Calibri"/>
              <a:cs typeface="Calibri"/>
              <a:sym typeface="Calibri"/>
            </a:endParaRPr>
          </a:p>
        </p:txBody>
      </p:sp>
      <p:sp>
        <p:nvSpPr>
          <p:cNvPr id="262" name="Google Shape;262;p77"/>
          <p:cNvSpPr txBox="1"/>
          <p:nvPr>
            <p:ph idx="1" type="body"/>
          </p:nvPr>
        </p:nvSpPr>
        <p:spPr>
          <a:xfrm>
            <a:off x="6451061" y="1523534"/>
            <a:ext cx="5278651" cy="697353"/>
          </a:xfrm>
          <a:prstGeom prst="rect">
            <a:avLst/>
          </a:prstGeom>
          <a:noFill/>
          <a:ln>
            <a:noFill/>
          </a:ln>
        </p:spPr>
        <p:txBody>
          <a:bodyPr anchorCtr="0" anchor="t" bIns="45700" lIns="91425" spcFirstLastPara="1" rIns="91425" wrap="square" tIns="45700">
            <a:noAutofit/>
          </a:bodyPr>
          <a:lstStyle>
            <a:lvl1pPr indent="-228600" lvl="0" marL="457200" algn="r">
              <a:lnSpc>
                <a:spcPct val="90000"/>
              </a:lnSpc>
              <a:spcBef>
                <a:spcPts val="1000"/>
              </a:spcBef>
              <a:spcAft>
                <a:spcPts val="0"/>
              </a:spcAft>
              <a:buClr>
                <a:schemeClr val="lt1"/>
              </a:buClr>
              <a:buSzPts val="5400"/>
              <a:buNone/>
              <a:defRPr b="1" sz="5400">
                <a:solidFill>
                  <a:schemeClr val="lt1"/>
                </a:solidFill>
                <a:latin typeface="Calibri"/>
                <a:ea typeface="Calibri"/>
                <a:cs typeface="Calibri"/>
                <a:sym typeface="Calibri"/>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263" name="Google Shape;263;p77"/>
          <p:cNvSpPr txBox="1"/>
          <p:nvPr>
            <p:ph idx="2" type="body"/>
          </p:nvPr>
        </p:nvSpPr>
        <p:spPr>
          <a:xfrm>
            <a:off x="6451061" y="905011"/>
            <a:ext cx="5278651" cy="697353"/>
          </a:xfrm>
          <a:prstGeom prst="rect">
            <a:avLst/>
          </a:prstGeom>
          <a:noFill/>
          <a:ln>
            <a:noFill/>
          </a:ln>
        </p:spPr>
        <p:txBody>
          <a:bodyPr anchorCtr="0" anchor="t" bIns="45700" lIns="91425" spcFirstLastPara="1" rIns="91425" wrap="square" tIns="45700">
            <a:normAutofit/>
          </a:bodyPr>
          <a:lstStyle>
            <a:lvl1pPr indent="-228600" lvl="0" marL="457200" algn="r">
              <a:lnSpc>
                <a:spcPct val="90000"/>
              </a:lnSpc>
              <a:spcBef>
                <a:spcPts val="1000"/>
              </a:spcBef>
              <a:spcAft>
                <a:spcPts val="0"/>
              </a:spcAft>
              <a:buClr>
                <a:schemeClr val="lt1"/>
              </a:buClr>
              <a:buSzPts val="3600"/>
              <a:buNone/>
              <a:defRPr b="0" i="0" sz="3600">
                <a:solidFill>
                  <a:schemeClr val="lt1"/>
                </a:solidFill>
                <a:latin typeface="Calibri"/>
                <a:ea typeface="Calibri"/>
                <a:cs typeface="Calibri"/>
                <a:sym typeface="Calibri"/>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pic>
        <p:nvPicPr>
          <p:cNvPr descr="Background pattern&#10;&#10;Description automatically generated" id="264" name="Google Shape;264;p77"/>
          <p:cNvPicPr preferRelativeResize="0"/>
          <p:nvPr/>
        </p:nvPicPr>
        <p:blipFill rotWithShape="1">
          <a:blip r:embed="rId2">
            <a:alphaModFix/>
          </a:blip>
          <a:srcRect b="23493" l="-4379" r="4378" t="21334"/>
          <a:stretch/>
        </p:blipFill>
        <p:spPr>
          <a:xfrm>
            <a:off x="6913349" y="2908010"/>
            <a:ext cx="5278651" cy="3949990"/>
          </a:xfrm>
          <a:prstGeom prst="rect">
            <a:avLst/>
          </a:prstGeom>
          <a:noFill/>
          <a:ln>
            <a:noFill/>
          </a:ln>
        </p:spPr>
      </p:pic>
      <p:pic>
        <p:nvPicPr>
          <p:cNvPr descr="A picture containing text&#10;&#10;Description automatically generated" id="265" name="Google Shape;265;p77"/>
          <p:cNvPicPr preferRelativeResize="0"/>
          <p:nvPr/>
        </p:nvPicPr>
        <p:blipFill rotWithShape="1">
          <a:blip r:embed="rId3">
            <a:alphaModFix/>
          </a:blip>
          <a:srcRect b="0" l="0" r="0" t="0"/>
          <a:stretch/>
        </p:blipFill>
        <p:spPr>
          <a:xfrm>
            <a:off x="327530" y="3210197"/>
            <a:ext cx="5491380" cy="2415057"/>
          </a:xfrm>
          <a:prstGeom prst="rect">
            <a:avLst/>
          </a:prstGeom>
          <a:noFill/>
          <a:ln>
            <a:noFill/>
          </a:ln>
        </p:spPr>
      </p:pic>
      <p:grpSp>
        <p:nvGrpSpPr>
          <p:cNvPr id="266" name="Google Shape;266;p77"/>
          <p:cNvGrpSpPr/>
          <p:nvPr/>
        </p:nvGrpSpPr>
        <p:grpSpPr>
          <a:xfrm>
            <a:off x="9456007" y="5836660"/>
            <a:ext cx="2735993" cy="679345"/>
            <a:chOff x="0" y="0"/>
            <a:chExt cx="2301694" cy="571500"/>
          </a:xfrm>
        </p:grpSpPr>
        <p:sp>
          <p:nvSpPr>
            <p:cNvPr id="267" name="Google Shape;267;p77"/>
            <p:cNvSpPr/>
            <p:nvPr/>
          </p:nvSpPr>
          <p:spPr>
            <a:xfrm>
              <a:off x="0" y="0"/>
              <a:ext cx="2301694" cy="571500"/>
            </a:xfrm>
            <a:prstGeom prst="rect">
              <a:avLst/>
            </a:prstGeom>
            <a:solidFill>
              <a:schemeClr val="lt1"/>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lt1"/>
                </a:solidFill>
                <a:latin typeface="Calibri"/>
                <a:ea typeface="Calibri"/>
                <a:cs typeface="Calibri"/>
                <a:sym typeface="Calibri"/>
              </a:endParaRPr>
            </a:p>
          </p:txBody>
        </p:sp>
        <p:pic>
          <p:nvPicPr>
            <p:cNvPr id="268" name="Google Shape;268;p77"/>
            <p:cNvPicPr preferRelativeResize="0"/>
            <p:nvPr/>
          </p:nvPicPr>
          <p:blipFill rotWithShape="1">
            <a:blip r:embed="rId4">
              <a:alphaModFix/>
            </a:blip>
            <a:srcRect b="0" l="0" r="44449" t="0"/>
            <a:stretch/>
          </p:blipFill>
          <p:spPr>
            <a:xfrm>
              <a:off x="312965" y="96237"/>
              <a:ext cx="1675765" cy="384810"/>
            </a:xfrm>
            <a:prstGeom prst="rect">
              <a:avLst/>
            </a:prstGeom>
            <a:noFill/>
            <a:ln>
              <a:noFill/>
            </a:ln>
          </p:spPr>
        </p:pic>
      </p:grpSp>
      <p:sp>
        <p:nvSpPr>
          <p:cNvPr id="269" name="Google Shape;269;p77"/>
          <p:cNvSpPr/>
          <p:nvPr/>
        </p:nvSpPr>
        <p:spPr>
          <a:xfrm>
            <a:off x="438668" y="5956440"/>
            <a:ext cx="6589536" cy="600164"/>
          </a:xfrm>
          <a:prstGeom prst="rect">
            <a:avLst/>
          </a:prstGeom>
          <a:noFill/>
          <a:ln>
            <a:noFill/>
          </a:ln>
        </p:spPr>
        <p:txBody>
          <a:bodyPr anchorCtr="0" anchor="t" bIns="45700" lIns="91425" spcFirstLastPara="1" rIns="91425" wrap="square" tIns="45700">
            <a:spAutoFit/>
          </a:bodyPr>
          <a:lstStyle/>
          <a:p>
            <a:pPr indent="0" lvl="0" marL="0" marR="0" rtl="0" algn="just">
              <a:spcBef>
                <a:spcPts val="0"/>
              </a:spcBef>
              <a:spcAft>
                <a:spcPts val="0"/>
              </a:spcAft>
              <a:buNone/>
            </a:pPr>
            <a:r>
              <a:rPr lang="es-ES" sz="1100">
                <a:solidFill>
                  <a:srgbClr val="595A59"/>
                </a:solidFill>
                <a:latin typeface="Calibri"/>
                <a:ea typeface="Calibri"/>
                <a:cs typeface="Calibri"/>
                <a:sym typeface="Calibri"/>
              </a:rPr>
              <a:t>This programme has been funded with support from the European Commission. The author is solely responsible for this publication (communication)  and the Commission accepts no responsibility for any use that may be made of the   information contained therein 2020-1-UK01-KA203-079083</a:t>
            </a:r>
            <a:endParaRPr sz="1100">
              <a:solidFill>
                <a:srgbClr val="595A59"/>
              </a:solidFill>
              <a:latin typeface="Calibri"/>
              <a:ea typeface="Calibri"/>
              <a:cs typeface="Calibri"/>
              <a:sym typeface="Calibri"/>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SLIDE C">
  <p:cSld name="COVER SLIDE C">
    <p:spTree>
      <p:nvGrpSpPr>
        <p:cNvPr id="270" name="Shape 270"/>
        <p:cNvGrpSpPr/>
        <p:nvPr/>
      </p:nvGrpSpPr>
      <p:grpSpPr>
        <a:xfrm>
          <a:off x="0" y="0"/>
          <a:ext cx="0" cy="0"/>
          <a:chOff x="0" y="0"/>
          <a:chExt cx="0" cy="0"/>
        </a:xfrm>
      </p:grpSpPr>
      <p:sp>
        <p:nvSpPr>
          <p:cNvPr id="271" name="Google Shape;271;p78"/>
          <p:cNvSpPr/>
          <p:nvPr/>
        </p:nvSpPr>
        <p:spPr>
          <a:xfrm>
            <a:off x="1" y="3216492"/>
            <a:ext cx="7588332" cy="2448983"/>
          </a:xfrm>
          <a:prstGeom prst="rect">
            <a:avLst/>
          </a:prstGeom>
          <a:solidFill>
            <a:srgbClr val="79527B"/>
          </a:solidFill>
          <a:ln>
            <a:noFill/>
          </a:ln>
        </p:spPr>
        <p:txBody>
          <a:bodyPr anchorCtr="0" anchor="ctr" bIns="45700" lIns="91425" spcFirstLastPara="1" rIns="91425" wrap="square" tIns="45700">
            <a:noAutofit/>
          </a:bodyPr>
          <a:lstStyle/>
          <a:p>
            <a:pPr indent="0" lvl="0" marL="900430" marR="878205" rtl="0" algn="r">
              <a:lnSpc>
                <a:spcPct val="200000"/>
              </a:lnSpc>
              <a:spcBef>
                <a:spcPts val="0"/>
              </a:spcBef>
              <a:spcAft>
                <a:spcPts val="0"/>
              </a:spcAft>
              <a:buNone/>
            </a:pPr>
            <a:r>
              <a:rPr lang="es-ES" sz="2000">
                <a:solidFill>
                  <a:srgbClr val="FFFFFF"/>
                </a:solidFill>
                <a:latin typeface="Calibri"/>
                <a:ea typeface="Calibri"/>
                <a:cs typeface="Calibri"/>
                <a:sym typeface="Calibri"/>
              </a:rPr>
              <a:t> </a:t>
            </a:r>
            <a:endParaRPr sz="1000">
              <a:solidFill>
                <a:srgbClr val="7F7F7F"/>
              </a:solidFill>
              <a:latin typeface="Calibri"/>
              <a:ea typeface="Calibri"/>
              <a:cs typeface="Calibri"/>
              <a:sym typeface="Calibri"/>
            </a:endParaRPr>
          </a:p>
          <a:p>
            <a:pPr indent="0" lvl="0" marL="900430" marR="878205" rtl="0" algn="r">
              <a:lnSpc>
                <a:spcPct val="200000"/>
              </a:lnSpc>
              <a:spcBef>
                <a:spcPts val="900"/>
              </a:spcBef>
              <a:spcAft>
                <a:spcPts val="0"/>
              </a:spcAft>
              <a:buNone/>
            </a:pPr>
            <a:r>
              <a:rPr lang="es-ES" sz="2000">
                <a:solidFill>
                  <a:srgbClr val="FFFFFF"/>
                </a:solidFill>
                <a:latin typeface="Calibri"/>
                <a:ea typeface="Calibri"/>
                <a:cs typeface="Calibri"/>
                <a:sym typeface="Calibri"/>
              </a:rPr>
              <a:t> </a:t>
            </a:r>
            <a:endParaRPr sz="1000">
              <a:solidFill>
                <a:srgbClr val="7F7F7F"/>
              </a:solidFill>
              <a:latin typeface="Calibri"/>
              <a:ea typeface="Calibri"/>
              <a:cs typeface="Calibri"/>
              <a:sym typeface="Calibri"/>
            </a:endParaRPr>
          </a:p>
          <a:p>
            <a:pPr indent="0" lvl="0" marL="900430" marR="878205" rtl="0" algn="r">
              <a:lnSpc>
                <a:spcPct val="200000"/>
              </a:lnSpc>
              <a:spcBef>
                <a:spcPts val="900"/>
              </a:spcBef>
              <a:spcAft>
                <a:spcPts val="0"/>
              </a:spcAft>
              <a:buNone/>
            </a:pPr>
            <a:r>
              <a:rPr lang="es-ES" sz="2000">
                <a:solidFill>
                  <a:srgbClr val="FFFFFF"/>
                </a:solidFill>
                <a:latin typeface="Calibri"/>
                <a:ea typeface="Calibri"/>
                <a:cs typeface="Calibri"/>
                <a:sym typeface="Calibri"/>
              </a:rPr>
              <a:t> </a:t>
            </a:r>
            <a:endParaRPr sz="1000">
              <a:solidFill>
                <a:srgbClr val="7F7F7F"/>
              </a:solidFill>
              <a:latin typeface="Calibri"/>
              <a:ea typeface="Calibri"/>
              <a:cs typeface="Calibri"/>
              <a:sym typeface="Calibri"/>
            </a:endParaRPr>
          </a:p>
          <a:p>
            <a:pPr indent="0" lvl="0" marL="900430" marR="878205" rtl="0" algn="r">
              <a:lnSpc>
                <a:spcPct val="200000"/>
              </a:lnSpc>
              <a:spcBef>
                <a:spcPts val="900"/>
              </a:spcBef>
              <a:spcAft>
                <a:spcPts val="0"/>
              </a:spcAft>
              <a:buNone/>
            </a:pPr>
            <a:r>
              <a:rPr lang="es-ES" sz="2000">
                <a:solidFill>
                  <a:srgbClr val="FFFFFF"/>
                </a:solidFill>
                <a:latin typeface="Calibri"/>
                <a:ea typeface="Calibri"/>
                <a:cs typeface="Calibri"/>
                <a:sym typeface="Calibri"/>
              </a:rPr>
              <a:t> </a:t>
            </a:r>
            <a:endParaRPr sz="1000">
              <a:solidFill>
                <a:srgbClr val="7F7F7F"/>
              </a:solidFill>
              <a:latin typeface="Calibri"/>
              <a:ea typeface="Calibri"/>
              <a:cs typeface="Calibri"/>
              <a:sym typeface="Calibri"/>
            </a:endParaRPr>
          </a:p>
          <a:p>
            <a:pPr indent="0" lvl="0" marL="900430" marR="878205" rtl="0" algn="r">
              <a:lnSpc>
                <a:spcPct val="200000"/>
              </a:lnSpc>
              <a:spcBef>
                <a:spcPts val="900"/>
              </a:spcBef>
              <a:spcAft>
                <a:spcPts val="0"/>
              </a:spcAft>
              <a:buNone/>
            </a:pPr>
            <a:r>
              <a:rPr lang="es-ES" sz="2000">
                <a:solidFill>
                  <a:srgbClr val="FFFFFF"/>
                </a:solidFill>
                <a:latin typeface="Calibri"/>
                <a:ea typeface="Calibri"/>
                <a:cs typeface="Calibri"/>
                <a:sym typeface="Calibri"/>
              </a:rPr>
              <a:t> </a:t>
            </a:r>
            <a:endParaRPr sz="1000">
              <a:solidFill>
                <a:srgbClr val="7F7F7F"/>
              </a:solidFill>
              <a:latin typeface="Calibri"/>
              <a:ea typeface="Calibri"/>
              <a:cs typeface="Calibri"/>
              <a:sym typeface="Calibri"/>
            </a:endParaRPr>
          </a:p>
          <a:p>
            <a:pPr indent="0" lvl="0" marL="900430" marR="878205" rtl="0" algn="r">
              <a:lnSpc>
                <a:spcPct val="200000"/>
              </a:lnSpc>
              <a:spcBef>
                <a:spcPts val="900"/>
              </a:spcBef>
              <a:spcAft>
                <a:spcPts val="0"/>
              </a:spcAft>
              <a:buNone/>
            </a:pPr>
            <a:r>
              <a:rPr lang="es-ES" sz="2000">
                <a:solidFill>
                  <a:srgbClr val="FFFFFF"/>
                </a:solidFill>
                <a:latin typeface="Calibri"/>
                <a:ea typeface="Calibri"/>
                <a:cs typeface="Calibri"/>
                <a:sym typeface="Calibri"/>
              </a:rPr>
              <a:t> </a:t>
            </a:r>
            <a:endParaRPr sz="1000">
              <a:solidFill>
                <a:srgbClr val="7F7F7F"/>
              </a:solidFill>
              <a:latin typeface="Calibri"/>
              <a:ea typeface="Calibri"/>
              <a:cs typeface="Calibri"/>
              <a:sym typeface="Calibri"/>
            </a:endParaRPr>
          </a:p>
        </p:txBody>
      </p:sp>
      <p:pic>
        <p:nvPicPr>
          <p:cNvPr descr="A picture containing text&#10;&#10;Description automatically generated" id="272" name="Google Shape;272;p78"/>
          <p:cNvPicPr preferRelativeResize="0"/>
          <p:nvPr/>
        </p:nvPicPr>
        <p:blipFill rotWithShape="1">
          <a:blip r:embed="rId2">
            <a:alphaModFix/>
          </a:blip>
          <a:srcRect b="0" l="0" r="0" t="0"/>
          <a:stretch/>
        </p:blipFill>
        <p:spPr>
          <a:xfrm>
            <a:off x="458207" y="618245"/>
            <a:ext cx="5768471" cy="2536919"/>
          </a:xfrm>
          <a:prstGeom prst="rect">
            <a:avLst/>
          </a:prstGeom>
          <a:noFill/>
          <a:ln>
            <a:noFill/>
          </a:ln>
        </p:spPr>
      </p:pic>
      <p:sp>
        <p:nvSpPr>
          <p:cNvPr id="273" name="Google Shape;273;p78"/>
          <p:cNvSpPr txBox="1"/>
          <p:nvPr>
            <p:ph idx="1" type="body"/>
          </p:nvPr>
        </p:nvSpPr>
        <p:spPr>
          <a:xfrm>
            <a:off x="817349" y="4334105"/>
            <a:ext cx="5278651" cy="697353"/>
          </a:xfrm>
          <a:prstGeom prst="rect">
            <a:avLst/>
          </a:prstGeom>
          <a:noFill/>
          <a:ln>
            <a:noFill/>
          </a:ln>
        </p:spPr>
        <p:txBody>
          <a:bodyPr anchorCtr="0" anchor="t" bIns="45700" lIns="91425" spcFirstLastPara="1" rIns="91425" wrap="square" tIns="45700">
            <a:noAutofit/>
          </a:bodyPr>
          <a:lstStyle>
            <a:lvl1pPr indent="-228600" lvl="0" marL="457200" algn="l">
              <a:lnSpc>
                <a:spcPct val="90000"/>
              </a:lnSpc>
              <a:spcBef>
                <a:spcPts val="1000"/>
              </a:spcBef>
              <a:spcAft>
                <a:spcPts val="0"/>
              </a:spcAft>
              <a:buClr>
                <a:schemeClr val="lt1"/>
              </a:buClr>
              <a:buSzPts val="5400"/>
              <a:buNone/>
              <a:defRPr b="1" sz="5400">
                <a:solidFill>
                  <a:schemeClr val="lt1"/>
                </a:solidFill>
                <a:latin typeface="Calibri"/>
                <a:ea typeface="Calibri"/>
                <a:cs typeface="Calibri"/>
                <a:sym typeface="Calibri"/>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274" name="Google Shape;274;p78"/>
          <p:cNvSpPr txBox="1"/>
          <p:nvPr>
            <p:ph idx="2" type="body"/>
          </p:nvPr>
        </p:nvSpPr>
        <p:spPr>
          <a:xfrm>
            <a:off x="817349" y="3715582"/>
            <a:ext cx="5278651" cy="697353"/>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lt1"/>
              </a:buClr>
              <a:buSzPts val="3600"/>
              <a:buNone/>
              <a:defRPr b="0" i="0" sz="3600">
                <a:solidFill>
                  <a:schemeClr val="lt1"/>
                </a:solidFill>
                <a:latin typeface="Calibri"/>
                <a:ea typeface="Calibri"/>
                <a:cs typeface="Calibri"/>
                <a:sym typeface="Calibri"/>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pic>
        <p:nvPicPr>
          <p:cNvPr descr="Background pattern&#10;&#10;Description automatically generated" id="275" name="Google Shape;275;p78"/>
          <p:cNvPicPr preferRelativeResize="0"/>
          <p:nvPr/>
        </p:nvPicPr>
        <p:blipFill rotWithShape="1">
          <a:blip r:embed="rId3">
            <a:alphaModFix/>
          </a:blip>
          <a:srcRect b="-6115" l="-9814" r="22818" t="19121"/>
          <a:stretch/>
        </p:blipFill>
        <p:spPr>
          <a:xfrm>
            <a:off x="7883236" y="0"/>
            <a:ext cx="4308763" cy="5844179"/>
          </a:xfrm>
          <a:prstGeom prst="rect">
            <a:avLst/>
          </a:prstGeom>
          <a:noFill/>
          <a:ln>
            <a:noFill/>
          </a:ln>
        </p:spPr>
      </p:pic>
      <p:grpSp>
        <p:nvGrpSpPr>
          <p:cNvPr id="276" name="Google Shape;276;p78"/>
          <p:cNvGrpSpPr/>
          <p:nvPr/>
        </p:nvGrpSpPr>
        <p:grpSpPr>
          <a:xfrm>
            <a:off x="9274983" y="5918985"/>
            <a:ext cx="2735993" cy="679345"/>
            <a:chOff x="0" y="0"/>
            <a:chExt cx="2301694" cy="571500"/>
          </a:xfrm>
        </p:grpSpPr>
        <p:sp>
          <p:nvSpPr>
            <p:cNvPr id="277" name="Google Shape;277;p78"/>
            <p:cNvSpPr/>
            <p:nvPr/>
          </p:nvSpPr>
          <p:spPr>
            <a:xfrm>
              <a:off x="0" y="0"/>
              <a:ext cx="2301694" cy="571500"/>
            </a:xfrm>
            <a:prstGeom prst="rect">
              <a:avLst/>
            </a:prstGeom>
            <a:solidFill>
              <a:schemeClr val="lt1"/>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lt1"/>
                </a:solidFill>
                <a:latin typeface="Calibri"/>
                <a:ea typeface="Calibri"/>
                <a:cs typeface="Calibri"/>
                <a:sym typeface="Calibri"/>
              </a:endParaRPr>
            </a:p>
          </p:txBody>
        </p:sp>
        <p:pic>
          <p:nvPicPr>
            <p:cNvPr id="278" name="Google Shape;278;p78"/>
            <p:cNvPicPr preferRelativeResize="0"/>
            <p:nvPr/>
          </p:nvPicPr>
          <p:blipFill rotWithShape="1">
            <a:blip r:embed="rId4">
              <a:alphaModFix/>
            </a:blip>
            <a:srcRect b="0" l="0" r="44449" t="0"/>
            <a:stretch/>
          </p:blipFill>
          <p:spPr>
            <a:xfrm>
              <a:off x="312965" y="96237"/>
              <a:ext cx="1675765" cy="384810"/>
            </a:xfrm>
            <a:prstGeom prst="rect">
              <a:avLst/>
            </a:prstGeom>
            <a:noFill/>
            <a:ln>
              <a:noFill/>
            </a:ln>
          </p:spPr>
        </p:pic>
      </p:grpSp>
      <p:sp>
        <p:nvSpPr>
          <p:cNvPr id="279" name="Google Shape;279;p78"/>
          <p:cNvSpPr/>
          <p:nvPr/>
        </p:nvSpPr>
        <p:spPr>
          <a:xfrm>
            <a:off x="701913" y="5958576"/>
            <a:ext cx="6589536" cy="600164"/>
          </a:xfrm>
          <a:prstGeom prst="rect">
            <a:avLst/>
          </a:prstGeom>
          <a:noFill/>
          <a:ln>
            <a:noFill/>
          </a:ln>
        </p:spPr>
        <p:txBody>
          <a:bodyPr anchorCtr="0" anchor="t" bIns="45700" lIns="91425" spcFirstLastPara="1" rIns="91425" wrap="square" tIns="45700">
            <a:spAutoFit/>
          </a:bodyPr>
          <a:lstStyle/>
          <a:p>
            <a:pPr indent="0" lvl="0" marL="0" marR="0" rtl="0" algn="just">
              <a:spcBef>
                <a:spcPts val="0"/>
              </a:spcBef>
              <a:spcAft>
                <a:spcPts val="0"/>
              </a:spcAft>
              <a:buNone/>
            </a:pPr>
            <a:r>
              <a:rPr lang="es-ES" sz="1100">
                <a:solidFill>
                  <a:srgbClr val="595A59"/>
                </a:solidFill>
                <a:latin typeface="Calibri"/>
                <a:ea typeface="Calibri"/>
                <a:cs typeface="Calibri"/>
                <a:sym typeface="Calibri"/>
              </a:rPr>
              <a:t>This programme has been funded with support from the European Commission. The author is solely responsible for this publication (communication)  and the Commission accepts no responsibility for any use that may be made of the   information contained therein 2020-1-UK01-KA203-079083</a:t>
            </a:r>
            <a:endParaRPr sz="1100">
              <a:solidFill>
                <a:srgbClr val="595A59"/>
              </a:solidFill>
              <a:latin typeface="Calibri"/>
              <a:ea typeface="Calibri"/>
              <a:cs typeface="Calibri"/>
              <a:sym typeface="Calibri"/>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SLIDE D">
  <p:cSld name="COVER SLIDE D">
    <p:spTree>
      <p:nvGrpSpPr>
        <p:cNvPr id="280" name="Shape 280"/>
        <p:cNvGrpSpPr/>
        <p:nvPr/>
      </p:nvGrpSpPr>
      <p:grpSpPr>
        <a:xfrm>
          <a:off x="0" y="0"/>
          <a:ext cx="0" cy="0"/>
          <a:chOff x="0" y="0"/>
          <a:chExt cx="0" cy="0"/>
        </a:xfrm>
      </p:grpSpPr>
      <p:pic>
        <p:nvPicPr>
          <p:cNvPr descr="A picture containing text&#10;&#10;Description automatically generated" id="281" name="Google Shape;281;p79"/>
          <p:cNvPicPr preferRelativeResize="0"/>
          <p:nvPr/>
        </p:nvPicPr>
        <p:blipFill rotWithShape="1">
          <a:blip r:embed="rId2">
            <a:alphaModFix/>
          </a:blip>
          <a:srcRect b="0" l="0" r="0" t="0"/>
          <a:stretch/>
        </p:blipFill>
        <p:spPr>
          <a:xfrm>
            <a:off x="327047" y="417257"/>
            <a:ext cx="5462697" cy="2402442"/>
          </a:xfrm>
          <a:prstGeom prst="rect">
            <a:avLst/>
          </a:prstGeom>
          <a:noFill/>
          <a:ln>
            <a:noFill/>
          </a:ln>
        </p:spPr>
      </p:pic>
      <p:pic>
        <p:nvPicPr>
          <p:cNvPr descr="Background pattern&#10;&#10;Description automatically generated" id="282" name="Google Shape;282;p79"/>
          <p:cNvPicPr preferRelativeResize="0"/>
          <p:nvPr/>
        </p:nvPicPr>
        <p:blipFill rotWithShape="1">
          <a:blip r:embed="rId3">
            <a:alphaModFix/>
          </a:blip>
          <a:srcRect b="14180" l="49462" r="-22519" t="8076"/>
          <a:stretch/>
        </p:blipFill>
        <p:spPr>
          <a:xfrm rot="-5400000">
            <a:off x="983099" y="1439326"/>
            <a:ext cx="4435575" cy="6401772"/>
          </a:xfrm>
          <a:prstGeom prst="rect">
            <a:avLst/>
          </a:prstGeom>
          <a:noFill/>
          <a:ln>
            <a:noFill/>
          </a:ln>
        </p:spPr>
      </p:pic>
      <p:sp>
        <p:nvSpPr>
          <p:cNvPr id="283" name="Google Shape;283;p79"/>
          <p:cNvSpPr/>
          <p:nvPr/>
        </p:nvSpPr>
        <p:spPr>
          <a:xfrm>
            <a:off x="6117759" y="0"/>
            <a:ext cx="6074241" cy="6865259"/>
          </a:xfrm>
          <a:prstGeom prst="rect">
            <a:avLst/>
          </a:prstGeom>
          <a:solidFill>
            <a:srgbClr val="79527B"/>
          </a:solidFill>
          <a:ln>
            <a:noFill/>
          </a:ln>
        </p:spPr>
        <p:txBody>
          <a:bodyPr anchorCtr="0" anchor="ctr" bIns="45700" lIns="91425" spcFirstLastPara="1" rIns="91425" wrap="square" tIns="45700">
            <a:noAutofit/>
          </a:bodyPr>
          <a:lstStyle/>
          <a:p>
            <a:pPr indent="0" lvl="0" marL="900430" marR="878205" rtl="0" algn="r">
              <a:lnSpc>
                <a:spcPct val="200000"/>
              </a:lnSpc>
              <a:spcBef>
                <a:spcPts val="0"/>
              </a:spcBef>
              <a:spcAft>
                <a:spcPts val="0"/>
              </a:spcAft>
              <a:buNone/>
            </a:pPr>
            <a:r>
              <a:rPr lang="es-ES" sz="2000">
                <a:solidFill>
                  <a:srgbClr val="FFFFFF"/>
                </a:solidFill>
                <a:latin typeface="Calibri"/>
                <a:ea typeface="Calibri"/>
                <a:cs typeface="Calibri"/>
                <a:sym typeface="Calibri"/>
              </a:rPr>
              <a:t> </a:t>
            </a:r>
            <a:endParaRPr sz="1000">
              <a:solidFill>
                <a:srgbClr val="7F7F7F"/>
              </a:solidFill>
              <a:latin typeface="Calibri"/>
              <a:ea typeface="Calibri"/>
              <a:cs typeface="Calibri"/>
              <a:sym typeface="Calibri"/>
            </a:endParaRPr>
          </a:p>
          <a:p>
            <a:pPr indent="0" lvl="0" marL="900430" marR="878205" rtl="0" algn="r">
              <a:lnSpc>
                <a:spcPct val="200000"/>
              </a:lnSpc>
              <a:spcBef>
                <a:spcPts val="900"/>
              </a:spcBef>
              <a:spcAft>
                <a:spcPts val="0"/>
              </a:spcAft>
              <a:buNone/>
            </a:pPr>
            <a:r>
              <a:rPr lang="es-ES" sz="2000">
                <a:solidFill>
                  <a:srgbClr val="FFFFFF"/>
                </a:solidFill>
                <a:latin typeface="Calibri"/>
                <a:ea typeface="Calibri"/>
                <a:cs typeface="Calibri"/>
                <a:sym typeface="Calibri"/>
              </a:rPr>
              <a:t> </a:t>
            </a:r>
            <a:endParaRPr sz="1000">
              <a:solidFill>
                <a:srgbClr val="7F7F7F"/>
              </a:solidFill>
              <a:latin typeface="Calibri"/>
              <a:ea typeface="Calibri"/>
              <a:cs typeface="Calibri"/>
              <a:sym typeface="Calibri"/>
            </a:endParaRPr>
          </a:p>
          <a:p>
            <a:pPr indent="0" lvl="0" marL="900430" marR="878205" rtl="0" algn="r">
              <a:lnSpc>
                <a:spcPct val="200000"/>
              </a:lnSpc>
              <a:spcBef>
                <a:spcPts val="900"/>
              </a:spcBef>
              <a:spcAft>
                <a:spcPts val="0"/>
              </a:spcAft>
              <a:buNone/>
            </a:pPr>
            <a:r>
              <a:rPr lang="es-ES" sz="2000">
                <a:solidFill>
                  <a:srgbClr val="FFFFFF"/>
                </a:solidFill>
                <a:latin typeface="Calibri"/>
                <a:ea typeface="Calibri"/>
                <a:cs typeface="Calibri"/>
                <a:sym typeface="Calibri"/>
              </a:rPr>
              <a:t> </a:t>
            </a:r>
            <a:endParaRPr sz="1000">
              <a:solidFill>
                <a:srgbClr val="7F7F7F"/>
              </a:solidFill>
              <a:latin typeface="Calibri"/>
              <a:ea typeface="Calibri"/>
              <a:cs typeface="Calibri"/>
              <a:sym typeface="Calibri"/>
            </a:endParaRPr>
          </a:p>
          <a:p>
            <a:pPr indent="0" lvl="0" marL="900430" marR="878205" rtl="0" algn="r">
              <a:lnSpc>
                <a:spcPct val="200000"/>
              </a:lnSpc>
              <a:spcBef>
                <a:spcPts val="900"/>
              </a:spcBef>
              <a:spcAft>
                <a:spcPts val="0"/>
              </a:spcAft>
              <a:buNone/>
            </a:pPr>
            <a:r>
              <a:rPr lang="es-ES" sz="2000">
                <a:solidFill>
                  <a:srgbClr val="FFFFFF"/>
                </a:solidFill>
                <a:latin typeface="Calibri"/>
                <a:ea typeface="Calibri"/>
                <a:cs typeface="Calibri"/>
                <a:sym typeface="Calibri"/>
              </a:rPr>
              <a:t> </a:t>
            </a:r>
            <a:endParaRPr sz="1000">
              <a:solidFill>
                <a:srgbClr val="7F7F7F"/>
              </a:solidFill>
              <a:latin typeface="Calibri"/>
              <a:ea typeface="Calibri"/>
              <a:cs typeface="Calibri"/>
              <a:sym typeface="Calibri"/>
            </a:endParaRPr>
          </a:p>
          <a:p>
            <a:pPr indent="0" lvl="0" marL="900430" marR="878205" rtl="0" algn="r">
              <a:lnSpc>
                <a:spcPct val="200000"/>
              </a:lnSpc>
              <a:spcBef>
                <a:spcPts val="900"/>
              </a:spcBef>
              <a:spcAft>
                <a:spcPts val="0"/>
              </a:spcAft>
              <a:buNone/>
            </a:pPr>
            <a:r>
              <a:rPr lang="es-ES" sz="2000">
                <a:solidFill>
                  <a:srgbClr val="FFFFFF"/>
                </a:solidFill>
                <a:latin typeface="Calibri"/>
                <a:ea typeface="Calibri"/>
                <a:cs typeface="Calibri"/>
                <a:sym typeface="Calibri"/>
              </a:rPr>
              <a:t> </a:t>
            </a:r>
            <a:endParaRPr sz="1000">
              <a:solidFill>
                <a:srgbClr val="7F7F7F"/>
              </a:solidFill>
              <a:latin typeface="Calibri"/>
              <a:ea typeface="Calibri"/>
              <a:cs typeface="Calibri"/>
              <a:sym typeface="Calibri"/>
            </a:endParaRPr>
          </a:p>
          <a:p>
            <a:pPr indent="0" lvl="0" marL="900430" marR="878205" rtl="0" algn="r">
              <a:lnSpc>
                <a:spcPct val="200000"/>
              </a:lnSpc>
              <a:spcBef>
                <a:spcPts val="900"/>
              </a:spcBef>
              <a:spcAft>
                <a:spcPts val="0"/>
              </a:spcAft>
              <a:buNone/>
            </a:pPr>
            <a:r>
              <a:rPr lang="es-ES" sz="2000">
                <a:solidFill>
                  <a:srgbClr val="FFFFFF"/>
                </a:solidFill>
                <a:latin typeface="Calibri"/>
                <a:ea typeface="Calibri"/>
                <a:cs typeface="Calibri"/>
                <a:sym typeface="Calibri"/>
              </a:rPr>
              <a:t> </a:t>
            </a:r>
            <a:endParaRPr sz="1000">
              <a:solidFill>
                <a:srgbClr val="7F7F7F"/>
              </a:solidFill>
              <a:latin typeface="Calibri"/>
              <a:ea typeface="Calibri"/>
              <a:cs typeface="Calibri"/>
              <a:sym typeface="Calibri"/>
            </a:endParaRPr>
          </a:p>
        </p:txBody>
      </p:sp>
      <p:grpSp>
        <p:nvGrpSpPr>
          <p:cNvPr id="284" name="Google Shape;284;p79"/>
          <p:cNvGrpSpPr/>
          <p:nvPr/>
        </p:nvGrpSpPr>
        <p:grpSpPr>
          <a:xfrm>
            <a:off x="0" y="5916805"/>
            <a:ext cx="2735993" cy="679345"/>
            <a:chOff x="0" y="0"/>
            <a:chExt cx="2301694" cy="571500"/>
          </a:xfrm>
        </p:grpSpPr>
        <p:sp>
          <p:nvSpPr>
            <p:cNvPr id="285" name="Google Shape;285;p79"/>
            <p:cNvSpPr/>
            <p:nvPr/>
          </p:nvSpPr>
          <p:spPr>
            <a:xfrm>
              <a:off x="0" y="0"/>
              <a:ext cx="2301694" cy="571500"/>
            </a:xfrm>
            <a:prstGeom prst="rect">
              <a:avLst/>
            </a:prstGeom>
            <a:solidFill>
              <a:schemeClr val="lt1"/>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lt1"/>
                </a:solidFill>
                <a:latin typeface="Calibri"/>
                <a:ea typeface="Calibri"/>
                <a:cs typeface="Calibri"/>
                <a:sym typeface="Calibri"/>
              </a:endParaRPr>
            </a:p>
          </p:txBody>
        </p:sp>
        <p:pic>
          <p:nvPicPr>
            <p:cNvPr id="286" name="Google Shape;286;p79"/>
            <p:cNvPicPr preferRelativeResize="0"/>
            <p:nvPr/>
          </p:nvPicPr>
          <p:blipFill rotWithShape="1">
            <a:blip r:embed="rId4">
              <a:alphaModFix/>
            </a:blip>
            <a:srcRect b="0" l="0" r="44449" t="0"/>
            <a:stretch/>
          </p:blipFill>
          <p:spPr>
            <a:xfrm>
              <a:off x="312965" y="96237"/>
              <a:ext cx="1675765" cy="384810"/>
            </a:xfrm>
            <a:prstGeom prst="rect">
              <a:avLst/>
            </a:prstGeom>
            <a:noFill/>
            <a:ln>
              <a:noFill/>
            </a:ln>
          </p:spPr>
        </p:pic>
      </p:grpSp>
      <p:sp>
        <p:nvSpPr>
          <p:cNvPr id="287" name="Google Shape;287;p79"/>
          <p:cNvSpPr txBox="1"/>
          <p:nvPr>
            <p:ph idx="1" type="body"/>
          </p:nvPr>
        </p:nvSpPr>
        <p:spPr>
          <a:xfrm>
            <a:off x="6586302" y="1494787"/>
            <a:ext cx="5278651" cy="697353"/>
          </a:xfrm>
          <a:prstGeom prst="rect">
            <a:avLst/>
          </a:prstGeom>
          <a:noFill/>
          <a:ln>
            <a:noFill/>
          </a:ln>
        </p:spPr>
        <p:txBody>
          <a:bodyPr anchorCtr="0" anchor="t" bIns="45700" lIns="91425" spcFirstLastPara="1" rIns="91425" wrap="square" tIns="45700">
            <a:noAutofit/>
          </a:bodyPr>
          <a:lstStyle>
            <a:lvl1pPr indent="-228600" lvl="0" marL="457200" algn="l">
              <a:lnSpc>
                <a:spcPct val="90000"/>
              </a:lnSpc>
              <a:spcBef>
                <a:spcPts val="1000"/>
              </a:spcBef>
              <a:spcAft>
                <a:spcPts val="0"/>
              </a:spcAft>
              <a:buClr>
                <a:schemeClr val="lt1"/>
              </a:buClr>
              <a:buSzPts val="5400"/>
              <a:buNone/>
              <a:defRPr b="1" sz="5400">
                <a:solidFill>
                  <a:schemeClr val="lt1"/>
                </a:solidFill>
                <a:latin typeface="Calibri"/>
                <a:ea typeface="Calibri"/>
                <a:cs typeface="Calibri"/>
                <a:sym typeface="Calibri"/>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288" name="Google Shape;288;p79"/>
          <p:cNvSpPr txBox="1"/>
          <p:nvPr>
            <p:ph idx="2" type="body"/>
          </p:nvPr>
        </p:nvSpPr>
        <p:spPr>
          <a:xfrm>
            <a:off x="6586302" y="876264"/>
            <a:ext cx="5278651" cy="697353"/>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lt1"/>
              </a:buClr>
              <a:buSzPts val="3600"/>
              <a:buNone/>
              <a:defRPr b="0" i="0" sz="3600">
                <a:solidFill>
                  <a:schemeClr val="lt1"/>
                </a:solidFill>
                <a:latin typeface="Calibri"/>
                <a:ea typeface="Calibri"/>
                <a:cs typeface="Calibri"/>
                <a:sym typeface="Calibri"/>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289" name="Google Shape;289;p79"/>
          <p:cNvSpPr/>
          <p:nvPr/>
        </p:nvSpPr>
        <p:spPr>
          <a:xfrm>
            <a:off x="6519554" y="5700156"/>
            <a:ext cx="5300429" cy="788472"/>
          </a:xfrm>
          <a:prstGeom prst="rect">
            <a:avLst/>
          </a:prstGeom>
          <a:noFill/>
          <a:ln>
            <a:noFill/>
          </a:ln>
        </p:spPr>
        <p:txBody>
          <a:bodyPr anchorCtr="0" anchor="t" bIns="45700" lIns="91425" spcFirstLastPara="1" rIns="91425" wrap="square" tIns="45700">
            <a:spAutoFit/>
          </a:bodyPr>
          <a:lstStyle/>
          <a:p>
            <a:pPr indent="0" lvl="0" marL="0" marR="0" rtl="0" algn="just">
              <a:spcBef>
                <a:spcPts val="0"/>
              </a:spcBef>
              <a:spcAft>
                <a:spcPts val="0"/>
              </a:spcAft>
              <a:buNone/>
            </a:pPr>
            <a:r>
              <a:rPr lang="es-ES" sz="1100">
                <a:solidFill>
                  <a:schemeClr val="lt1"/>
                </a:solidFill>
                <a:latin typeface="Calibri"/>
                <a:ea typeface="Calibri"/>
                <a:cs typeface="Calibri"/>
                <a:sym typeface="Calibri"/>
              </a:rPr>
              <a:t>This programme has been funded with support from the European Commission. The author is solely responsible for this publication (communication)  and the Commission accepts no responsibility for any use that may be made of the   information contained therein 2020-1-UK01-KA203-079083</a:t>
            </a:r>
            <a:endParaRPr sz="1100">
              <a:solidFill>
                <a:schemeClr val="lt1"/>
              </a:solidFill>
              <a:latin typeface="Calibri"/>
              <a:ea typeface="Calibri"/>
              <a:cs typeface="Calibri"/>
              <a:sym typeface="Calibri"/>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Slide 2">
  <p:cSld name="Cover Slide 2">
    <p:spTree>
      <p:nvGrpSpPr>
        <p:cNvPr id="290" name="Shape 290"/>
        <p:cNvGrpSpPr/>
        <p:nvPr/>
      </p:nvGrpSpPr>
      <p:grpSpPr>
        <a:xfrm>
          <a:off x="0" y="0"/>
          <a:ext cx="0" cy="0"/>
          <a:chOff x="0" y="0"/>
          <a:chExt cx="0" cy="0"/>
        </a:xfrm>
      </p:grpSpPr>
    </p:spTree>
  </p:cSld>
  <p:clrMapOvr>
    <a:masterClrMapping/>
  </p:clrMapOvr>
</p:sldLayout>
</file>

<file path=ppt/slideLayouts/slideLayout2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verview/Content Slide">
  <p:cSld name="Overview/Content Slide">
    <p:spTree>
      <p:nvGrpSpPr>
        <p:cNvPr id="291" name="Shape 291"/>
        <p:cNvGrpSpPr/>
        <p:nvPr/>
      </p:nvGrpSpPr>
      <p:grpSpPr>
        <a:xfrm>
          <a:off x="0" y="0"/>
          <a:ext cx="0" cy="0"/>
          <a:chOff x="0" y="0"/>
          <a:chExt cx="0" cy="0"/>
        </a:xfrm>
      </p:grpSpPr>
      <p:sp>
        <p:nvSpPr>
          <p:cNvPr id="292" name="Google Shape;292;p81"/>
          <p:cNvSpPr/>
          <p:nvPr/>
        </p:nvSpPr>
        <p:spPr>
          <a:xfrm>
            <a:off x="6642832" y="992114"/>
            <a:ext cx="771474" cy="771474"/>
          </a:xfrm>
          <a:prstGeom prst="ellipse">
            <a:avLst/>
          </a:prstGeom>
          <a:solidFill>
            <a:srgbClr val="81D1C5"/>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293" name="Google Shape;293;p81"/>
          <p:cNvSpPr txBox="1"/>
          <p:nvPr>
            <p:ph idx="1" type="body"/>
          </p:nvPr>
        </p:nvSpPr>
        <p:spPr>
          <a:xfrm>
            <a:off x="6781160" y="1049309"/>
            <a:ext cx="511077" cy="635000"/>
          </a:xfrm>
          <a:prstGeom prst="rect">
            <a:avLst/>
          </a:prstGeom>
          <a:noFill/>
          <a:ln>
            <a:noFill/>
          </a:ln>
        </p:spPr>
        <p:txBody>
          <a:bodyPr anchorCtr="0" anchor="ctr" bIns="45700" lIns="91425" spcFirstLastPara="1" rIns="91425" wrap="square" tIns="45700">
            <a:noAutofit/>
          </a:bodyPr>
          <a:lstStyle>
            <a:lvl1pPr indent="-228600" lvl="0" marL="457200" algn="ctr">
              <a:lnSpc>
                <a:spcPct val="90000"/>
              </a:lnSpc>
              <a:spcBef>
                <a:spcPts val="1000"/>
              </a:spcBef>
              <a:spcAft>
                <a:spcPts val="0"/>
              </a:spcAft>
              <a:buClr>
                <a:schemeClr val="lt1"/>
              </a:buClr>
              <a:buSzPts val="2800"/>
              <a:buNone/>
              <a:defRPr b="0" sz="2800">
                <a:solidFill>
                  <a:schemeClr val="lt1"/>
                </a:solidFill>
              </a:defRPr>
            </a:lvl1pPr>
            <a:lvl2pPr indent="-228600" lvl="1" marL="914400" algn="ctr">
              <a:lnSpc>
                <a:spcPct val="90000"/>
              </a:lnSpc>
              <a:spcBef>
                <a:spcPts val="500"/>
              </a:spcBef>
              <a:spcAft>
                <a:spcPts val="0"/>
              </a:spcAft>
              <a:buClr>
                <a:srgbClr val="4D4D4C"/>
              </a:buClr>
              <a:buSzPts val="2400"/>
              <a:buNone/>
              <a:defRPr sz="2400">
                <a:solidFill>
                  <a:srgbClr val="4D4D4C"/>
                </a:solidFill>
              </a:defRPr>
            </a:lvl2pPr>
            <a:lvl3pPr indent="-228600" lvl="2" marL="1371600" algn="ctr">
              <a:lnSpc>
                <a:spcPct val="90000"/>
              </a:lnSpc>
              <a:spcBef>
                <a:spcPts val="500"/>
              </a:spcBef>
              <a:spcAft>
                <a:spcPts val="0"/>
              </a:spcAft>
              <a:buClr>
                <a:srgbClr val="4D4D4C"/>
              </a:buClr>
              <a:buSzPts val="2400"/>
              <a:buNone/>
              <a:defRPr sz="2400">
                <a:solidFill>
                  <a:srgbClr val="4D4D4C"/>
                </a:solidFill>
              </a:defRPr>
            </a:lvl3pPr>
            <a:lvl4pPr indent="-228600" lvl="3" marL="1828800" algn="ctr">
              <a:lnSpc>
                <a:spcPct val="90000"/>
              </a:lnSpc>
              <a:spcBef>
                <a:spcPts val="500"/>
              </a:spcBef>
              <a:spcAft>
                <a:spcPts val="0"/>
              </a:spcAft>
              <a:buClr>
                <a:srgbClr val="4D4D4C"/>
              </a:buClr>
              <a:buSzPts val="2400"/>
              <a:buNone/>
              <a:defRPr sz="2400">
                <a:solidFill>
                  <a:srgbClr val="4D4D4C"/>
                </a:solidFill>
              </a:defRPr>
            </a:lvl4pPr>
            <a:lvl5pPr indent="-228600" lvl="4" marL="2286000" algn="ctr">
              <a:lnSpc>
                <a:spcPct val="90000"/>
              </a:lnSpc>
              <a:spcBef>
                <a:spcPts val="500"/>
              </a:spcBef>
              <a:spcAft>
                <a:spcPts val="0"/>
              </a:spcAft>
              <a:buClr>
                <a:srgbClr val="4D4D4C"/>
              </a:buClr>
              <a:buSzPts val="2400"/>
              <a:buNone/>
              <a:defRPr sz="2400">
                <a:solidFill>
                  <a:srgbClr val="4D4D4C"/>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cxnSp>
        <p:nvCxnSpPr>
          <p:cNvPr id="294" name="Google Shape;294;p81"/>
          <p:cNvCxnSpPr/>
          <p:nvPr/>
        </p:nvCxnSpPr>
        <p:spPr>
          <a:xfrm>
            <a:off x="6051115" y="1382085"/>
            <a:ext cx="591717" cy="0"/>
          </a:xfrm>
          <a:prstGeom prst="straightConnector1">
            <a:avLst/>
          </a:prstGeom>
          <a:noFill/>
          <a:ln cap="flat" cmpd="sng" w="19050">
            <a:solidFill>
              <a:srgbClr val="81D1C5"/>
            </a:solidFill>
            <a:prstDash val="solid"/>
            <a:miter lim="800000"/>
            <a:headEnd len="sm" w="sm" type="none"/>
            <a:tailEnd len="sm" w="sm" type="none"/>
          </a:ln>
        </p:spPr>
      </p:cxnSp>
      <p:sp>
        <p:nvSpPr>
          <p:cNvPr id="295" name="Google Shape;295;p81"/>
          <p:cNvSpPr txBox="1"/>
          <p:nvPr>
            <p:ph idx="2" type="body"/>
          </p:nvPr>
        </p:nvSpPr>
        <p:spPr>
          <a:xfrm>
            <a:off x="7511069" y="992114"/>
            <a:ext cx="4465067" cy="822373"/>
          </a:xfrm>
          <a:prstGeom prst="rect">
            <a:avLst/>
          </a:prstGeom>
          <a:noFill/>
          <a:ln>
            <a:noFill/>
          </a:ln>
        </p:spPr>
        <p:txBody>
          <a:bodyPr anchorCtr="0" anchor="ctr" bIns="45700" lIns="91425" spcFirstLastPara="1" rIns="91425" wrap="square" tIns="45700">
            <a:noAutofit/>
          </a:bodyPr>
          <a:lstStyle>
            <a:lvl1pPr indent="-228600" lvl="0" marL="457200" algn="l">
              <a:lnSpc>
                <a:spcPct val="90000"/>
              </a:lnSpc>
              <a:spcBef>
                <a:spcPts val="1000"/>
              </a:spcBef>
              <a:spcAft>
                <a:spcPts val="0"/>
              </a:spcAft>
              <a:buClr>
                <a:srgbClr val="595A59"/>
              </a:buClr>
              <a:buSzPts val="2200"/>
              <a:buNone/>
              <a:defRPr sz="2200">
                <a:solidFill>
                  <a:srgbClr val="595A59"/>
                </a:solidFill>
              </a:defRPr>
            </a:lvl1pPr>
            <a:lvl2pPr indent="-228600" lvl="1" marL="914400" algn="ctr">
              <a:lnSpc>
                <a:spcPct val="90000"/>
              </a:lnSpc>
              <a:spcBef>
                <a:spcPts val="500"/>
              </a:spcBef>
              <a:spcAft>
                <a:spcPts val="0"/>
              </a:spcAft>
              <a:buClr>
                <a:srgbClr val="4D4D4C"/>
              </a:buClr>
              <a:buSzPts val="2400"/>
              <a:buNone/>
              <a:defRPr sz="2400">
                <a:solidFill>
                  <a:srgbClr val="4D4D4C"/>
                </a:solidFill>
              </a:defRPr>
            </a:lvl2pPr>
            <a:lvl3pPr indent="-228600" lvl="2" marL="1371600" algn="ctr">
              <a:lnSpc>
                <a:spcPct val="90000"/>
              </a:lnSpc>
              <a:spcBef>
                <a:spcPts val="500"/>
              </a:spcBef>
              <a:spcAft>
                <a:spcPts val="0"/>
              </a:spcAft>
              <a:buClr>
                <a:srgbClr val="4D4D4C"/>
              </a:buClr>
              <a:buSzPts val="2400"/>
              <a:buNone/>
              <a:defRPr sz="2400">
                <a:solidFill>
                  <a:srgbClr val="4D4D4C"/>
                </a:solidFill>
              </a:defRPr>
            </a:lvl3pPr>
            <a:lvl4pPr indent="-228600" lvl="3" marL="1828800" algn="ctr">
              <a:lnSpc>
                <a:spcPct val="90000"/>
              </a:lnSpc>
              <a:spcBef>
                <a:spcPts val="500"/>
              </a:spcBef>
              <a:spcAft>
                <a:spcPts val="0"/>
              </a:spcAft>
              <a:buClr>
                <a:srgbClr val="4D4D4C"/>
              </a:buClr>
              <a:buSzPts val="2400"/>
              <a:buNone/>
              <a:defRPr sz="2400">
                <a:solidFill>
                  <a:srgbClr val="4D4D4C"/>
                </a:solidFill>
              </a:defRPr>
            </a:lvl4pPr>
            <a:lvl5pPr indent="-228600" lvl="4" marL="2286000" algn="ctr">
              <a:lnSpc>
                <a:spcPct val="90000"/>
              </a:lnSpc>
              <a:spcBef>
                <a:spcPts val="500"/>
              </a:spcBef>
              <a:spcAft>
                <a:spcPts val="0"/>
              </a:spcAft>
              <a:buClr>
                <a:srgbClr val="4D4D4C"/>
              </a:buClr>
              <a:buSzPts val="2400"/>
              <a:buNone/>
              <a:defRPr sz="2400">
                <a:solidFill>
                  <a:srgbClr val="4D4D4C"/>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296" name="Google Shape;296;p81"/>
          <p:cNvSpPr/>
          <p:nvPr/>
        </p:nvSpPr>
        <p:spPr>
          <a:xfrm>
            <a:off x="6642832" y="2066740"/>
            <a:ext cx="771474" cy="771474"/>
          </a:xfrm>
          <a:prstGeom prst="ellipse">
            <a:avLst/>
          </a:prstGeom>
          <a:solidFill>
            <a:srgbClr val="81D1C5"/>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297" name="Google Shape;297;p81"/>
          <p:cNvSpPr txBox="1"/>
          <p:nvPr>
            <p:ph idx="3" type="body"/>
          </p:nvPr>
        </p:nvSpPr>
        <p:spPr>
          <a:xfrm>
            <a:off x="6781160" y="2123935"/>
            <a:ext cx="511077" cy="635000"/>
          </a:xfrm>
          <a:prstGeom prst="rect">
            <a:avLst/>
          </a:prstGeom>
          <a:noFill/>
          <a:ln>
            <a:noFill/>
          </a:ln>
        </p:spPr>
        <p:txBody>
          <a:bodyPr anchorCtr="0" anchor="ctr" bIns="45700" lIns="91425" spcFirstLastPara="1" rIns="91425" wrap="square" tIns="45700">
            <a:noAutofit/>
          </a:bodyPr>
          <a:lstStyle>
            <a:lvl1pPr indent="-228600" lvl="0" marL="457200" algn="ctr">
              <a:lnSpc>
                <a:spcPct val="90000"/>
              </a:lnSpc>
              <a:spcBef>
                <a:spcPts val="1000"/>
              </a:spcBef>
              <a:spcAft>
                <a:spcPts val="0"/>
              </a:spcAft>
              <a:buClr>
                <a:schemeClr val="lt1"/>
              </a:buClr>
              <a:buSzPts val="2800"/>
              <a:buNone/>
              <a:defRPr b="0" sz="2800">
                <a:solidFill>
                  <a:schemeClr val="lt1"/>
                </a:solidFill>
              </a:defRPr>
            </a:lvl1pPr>
            <a:lvl2pPr indent="-228600" lvl="1" marL="914400" algn="ctr">
              <a:lnSpc>
                <a:spcPct val="90000"/>
              </a:lnSpc>
              <a:spcBef>
                <a:spcPts val="500"/>
              </a:spcBef>
              <a:spcAft>
                <a:spcPts val="0"/>
              </a:spcAft>
              <a:buClr>
                <a:srgbClr val="4D4D4C"/>
              </a:buClr>
              <a:buSzPts val="2400"/>
              <a:buNone/>
              <a:defRPr sz="2400">
                <a:solidFill>
                  <a:srgbClr val="4D4D4C"/>
                </a:solidFill>
              </a:defRPr>
            </a:lvl2pPr>
            <a:lvl3pPr indent="-228600" lvl="2" marL="1371600" algn="ctr">
              <a:lnSpc>
                <a:spcPct val="90000"/>
              </a:lnSpc>
              <a:spcBef>
                <a:spcPts val="500"/>
              </a:spcBef>
              <a:spcAft>
                <a:spcPts val="0"/>
              </a:spcAft>
              <a:buClr>
                <a:srgbClr val="4D4D4C"/>
              </a:buClr>
              <a:buSzPts val="2400"/>
              <a:buNone/>
              <a:defRPr sz="2400">
                <a:solidFill>
                  <a:srgbClr val="4D4D4C"/>
                </a:solidFill>
              </a:defRPr>
            </a:lvl3pPr>
            <a:lvl4pPr indent="-228600" lvl="3" marL="1828800" algn="ctr">
              <a:lnSpc>
                <a:spcPct val="90000"/>
              </a:lnSpc>
              <a:spcBef>
                <a:spcPts val="500"/>
              </a:spcBef>
              <a:spcAft>
                <a:spcPts val="0"/>
              </a:spcAft>
              <a:buClr>
                <a:srgbClr val="4D4D4C"/>
              </a:buClr>
              <a:buSzPts val="2400"/>
              <a:buNone/>
              <a:defRPr sz="2400">
                <a:solidFill>
                  <a:srgbClr val="4D4D4C"/>
                </a:solidFill>
              </a:defRPr>
            </a:lvl4pPr>
            <a:lvl5pPr indent="-228600" lvl="4" marL="2286000" algn="ctr">
              <a:lnSpc>
                <a:spcPct val="90000"/>
              </a:lnSpc>
              <a:spcBef>
                <a:spcPts val="500"/>
              </a:spcBef>
              <a:spcAft>
                <a:spcPts val="0"/>
              </a:spcAft>
              <a:buClr>
                <a:srgbClr val="4D4D4C"/>
              </a:buClr>
              <a:buSzPts val="2400"/>
              <a:buNone/>
              <a:defRPr sz="2400">
                <a:solidFill>
                  <a:srgbClr val="4D4D4C"/>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cxnSp>
        <p:nvCxnSpPr>
          <p:cNvPr id="298" name="Google Shape;298;p81"/>
          <p:cNvCxnSpPr/>
          <p:nvPr/>
        </p:nvCxnSpPr>
        <p:spPr>
          <a:xfrm>
            <a:off x="6051115" y="2456711"/>
            <a:ext cx="591717" cy="0"/>
          </a:xfrm>
          <a:prstGeom prst="straightConnector1">
            <a:avLst/>
          </a:prstGeom>
          <a:noFill/>
          <a:ln cap="flat" cmpd="sng" w="19050">
            <a:solidFill>
              <a:srgbClr val="81D1C5"/>
            </a:solidFill>
            <a:prstDash val="solid"/>
            <a:miter lim="800000"/>
            <a:headEnd len="sm" w="sm" type="none"/>
            <a:tailEnd len="sm" w="sm" type="none"/>
          </a:ln>
        </p:spPr>
      </p:cxnSp>
      <p:sp>
        <p:nvSpPr>
          <p:cNvPr id="299" name="Google Shape;299;p81"/>
          <p:cNvSpPr txBox="1"/>
          <p:nvPr>
            <p:ph idx="4" type="body"/>
          </p:nvPr>
        </p:nvSpPr>
        <p:spPr>
          <a:xfrm>
            <a:off x="7511069" y="2066740"/>
            <a:ext cx="4465067" cy="822373"/>
          </a:xfrm>
          <a:prstGeom prst="rect">
            <a:avLst/>
          </a:prstGeom>
          <a:noFill/>
          <a:ln>
            <a:noFill/>
          </a:ln>
        </p:spPr>
        <p:txBody>
          <a:bodyPr anchorCtr="0" anchor="ctr" bIns="45700" lIns="91425" spcFirstLastPara="1" rIns="91425" wrap="square" tIns="45700">
            <a:noAutofit/>
          </a:bodyPr>
          <a:lstStyle>
            <a:lvl1pPr indent="-228600" lvl="0" marL="457200" algn="l">
              <a:lnSpc>
                <a:spcPct val="90000"/>
              </a:lnSpc>
              <a:spcBef>
                <a:spcPts val="1000"/>
              </a:spcBef>
              <a:spcAft>
                <a:spcPts val="0"/>
              </a:spcAft>
              <a:buClr>
                <a:srgbClr val="595A59"/>
              </a:buClr>
              <a:buSzPts val="2200"/>
              <a:buNone/>
              <a:defRPr sz="2200">
                <a:solidFill>
                  <a:srgbClr val="595A59"/>
                </a:solidFill>
              </a:defRPr>
            </a:lvl1pPr>
            <a:lvl2pPr indent="-228600" lvl="1" marL="914400" algn="ctr">
              <a:lnSpc>
                <a:spcPct val="90000"/>
              </a:lnSpc>
              <a:spcBef>
                <a:spcPts val="500"/>
              </a:spcBef>
              <a:spcAft>
                <a:spcPts val="0"/>
              </a:spcAft>
              <a:buClr>
                <a:srgbClr val="4D4D4C"/>
              </a:buClr>
              <a:buSzPts val="2400"/>
              <a:buNone/>
              <a:defRPr sz="2400">
                <a:solidFill>
                  <a:srgbClr val="4D4D4C"/>
                </a:solidFill>
              </a:defRPr>
            </a:lvl2pPr>
            <a:lvl3pPr indent="-228600" lvl="2" marL="1371600" algn="ctr">
              <a:lnSpc>
                <a:spcPct val="90000"/>
              </a:lnSpc>
              <a:spcBef>
                <a:spcPts val="500"/>
              </a:spcBef>
              <a:spcAft>
                <a:spcPts val="0"/>
              </a:spcAft>
              <a:buClr>
                <a:srgbClr val="4D4D4C"/>
              </a:buClr>
              <a:buSzPts val="2400"/>
              <a:buNone/>
              <a:defRPr sz="2400">
                <a:solidFill>
                  <a:srgbClr val="4D4D4C"/>
                </a:solidFill>
              </a:defRPr>
            </a:lvl3pPr>
            <a:lvl4pPr indent="-228600" lvl="3" marL="1828800" algn="ctr">
              <a:lnSpc>
                <a:spcPct val="90000"/>
              </a:lnSpc>
              <a:spcBef>
                <a:spcPts val="500"/>
              </a:spcBef>
              <a:spcAft>
                <a:spcPts val="0"/>
              </a:spcAft>
              <a:buClr>
                <a:srgbClr val="4D4D4C"/>
              </a:buClr>
              <a:buSzPts val="2400"/>
              <a:buNone/>
              <a:defRPr sz="2400">
                <a:solidFill>
                  <a:srgbClr val="4D4D4C"/>
                </a:solidFill>
              </a:defRPr>
            </a:lvl4pPr>
            <a:lvl5pPr indent="-228600" lvl="4" marL="2286000" algn="ctr">
              <a:lnSpc>
                <a:spcPct val="90000"/>
              </a:lnSpc>
              <a:spcBef>
                <a:spcPts val="500"/>
              </a:spcBef>
              <a:spcAft>
                <a:spcPts val="0"/>
              </a:spcAft>
              <a:buClr>
                <a:srgbClr val="4D4D4C"/>
              </a:buClr>
              <a:buSzPts val="2400"/>
              <a:buNone/>
              <a:defRPr sz="2400">
                <a:solidFill>
                  <a:srgbClr val="4D4D4C"/>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300" name="Google Shape;300;p81"/>
          <p:cNvSpPr/>
          <p:nvPr/>
        </p:nvSpPr>
        <p:spPr>
          <a:xfrm>
            <a:off x="6642832" y="3126504"/>
            <a:ext cx="771474" cy="771474"/>
          </a:xfrm>
          <a:prstGeom prst="ellipse">
            <a:avLst/>
          </a:prstGeom>
          <a:solidFill>
            <a:srgbClr val="81D1C5"/>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301" name="Google Shape;301;p81"/>
          <p:cNvSpPr txBox="1"/>
          <p:nvPr>
            <p:ph idx="5" type="body"/>
          </p:nvPr>
        </p:nvSpPr>
        <p:spPr>
          <a:xfrm>
            <a:off x="6781160" y="3183699"/>
            <a:ext cx="511077" cy="635000"/>
          </a:xfrm>
          <a:prstGeom prst="rect">
            <a:avLst/>
          </a:prstGeom>
          <a:noFill/>
          <a:ln>
            <a:noFill/>
          </a:ln>
        </p:spPr>
        <p:txBody>
          <a:bodyPr anchorCtr="0" anchor="ctr" bIns="45700" lIns="91425" spcFirstLastPara="1" rIns="91425" wrap="square" tIns="45700">
            <a:noAutofit/>
          </a:bodyPr>
          <a:lstStyle>
            <a:lvl1pPr indent="-228600" lvl="0" marL="457200" algn="ctr">
              <a:lnSpc>
                <a:spcPct val="90000"/>
              </a:lnSpc>
              <a:spcBef>
                <a:spcPts val="1000"/>
              </a:spcBef>
              <a:spcAft>
                <a:spcPts val="0"/>
              </a:spcAft>
              <a:buClr>
                <a:schemeClr val="lt1"/>
              </a:buClr>
              <a:buSzPts val="2800"/>
              <a:buNone/>
              <a:defRPr b="0" sz="2800">
                <a:solidFill>
                  <a:schemeClr val="lt1"/>
                </a:solidFill>
              </a:defRPr>
            </a:lvl1pPr>
            <a:lvl2pPr indent="-228600" lvl="1" marL="914400" algn="ctr">
              <a:lnSpc>
                <a:spcPct val="90000"/>
              </a:lnSpc>
              <a:spcBef>
                <a:spcPts val="500"/>
              </a:spcBef>
              <a:spcAft>
                <a:spcPts val="0"/>
              </a:spcAft>
              <a:buClr>
                <a:srgbClr val="4D4D4C"/>
              </a:buClr>
              <a:buSzPts val="2400"/>
              <a:buNone/>
              <a:defRPr sz="2400">
                <a:solidFill>
                  <a:srgbClr val="4D4D4C"/>
                </a:solidFill>
              </a:defRPr>
            </a:lvl2pPr>
            <a:lvl3pPr indent="-228600" lvl="2" marL="1371600" algn="ctr">
              <a:lnSpc>
                <a:spcPct val="90000"/>
              </a:lnSpc>
              <a:spcBef>
                <a:spcPts val="500"/>
              </a:spcBef>
              <a:spcAft>
                <a:spcPts val="0"/>
              </a:spcAft>
              <a:buClr>
                <a:srgbClr val="4D4D4C"/>
              </a:buClr>
              <a:buSzPts val="2400"/>
              <a:buNone/>
              <a:defRPr sz="2400">
                <a:solidFill>
                  <a:srgbClr val="4D4D4C"/>
                </a:solidFill>
              </a:defRPr>
            </a:lvl3pPr>
            <a:lvl4pPr indent="-228600" lvl="3" marL="1828800" algn="ctr">
              <a:lnSpc>
                <a:spcPct val="90000"/>
              </a:lnSpc>
              <a:spcBef>
                <a:spcPts val="500"/>
              </a:spcBef>
              <a:spcAft>
                <a:spcPts val="0"/>
              </a:spcAft>
              <a:buClr>
                <a:srgbClr val="4D4D4C"/>
              </a:buClr>
              <a:buSzPts val="2400"/>
              <a:buNone/>
              <a:defRPr sz="2400">
                <a:solidFill>
                  <a:srgbClr val="4D4D4C"/>
                </a:solidFill>
              </a:defRPr>
            </a:lvl4pPr>
            <a:lvl5pPr indent="-228600" lvl="4" marL="2286000" algn="ctr">
              <a:lnSpc>
                <a:spcPct val="90000"/>
              </a:lnSpc>
              <a:spcBef>
                <a:spcPts val="500"/>
              </a:spcBef>
              <a:spcAft>
                <a:spcPts val="0"/>
              </a:spcAft>
              <a:buClr>
                <a:srgbClr val="4D4D4C"/>
              </a:buClr>
              <a:buSzPts val="2400"/>
              <a:buNone/>
              <a:defRPr sz="2400">
                <a:solidFill>
                  <a:srgbClr val="4D4D4C"/>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cxnSp>
        <p:nvCxnSpPr>
          <p:cNvPr id="302" name="Google Shape;302;p81"/>
          <p:cNvCxnSpPr/>
          <p:nvPr/>
        </p:nvCxnSpPr>
        <p:spPr>
          <a:xfrm>
            <a:off x="6051115" y="3516475"/>
            <a:ext cx="591717" cy="0"/>
          </a:xfrm>
          <a:prstGeom prst="straightConnector1">
            <a:avLst/>
          </a:prstGeom>
          <a:noFill/>
          <a:ln cap="flat" cmpd="sng" w="19050">
            <a:solidFill>
              <a:srgbClr val="81D1C5"/>
            </a:solidFill>
            <a:prstDash val="solid"/>
            <a:miter lim="800000"/>
            <a:headEnd len="sm" w="sm" type="none"/>
            <a:tailEnd len="sm" w="sm" type="none"/>
          </a:ln>
        </p:spPr>
      </p:cxnSp>
      <p:sp>
        <p:nvSpPr>
          <p:cNvPr id="303" name="Google Shape;303;p81"/>
          <p:cNvSpPr txBox="1"/>
          <p:nvPr>
            <p:ph idx="6" type="body"/>
          </p:nvPr>
        </p:nvSpPr>
        <p:spPr>
          <a:xfrm>
            <a:off x="7511069" y="3126504"/>
            <a:ext cx="4465067" cy="822373"/>
          </a:xfrm>
          <a:prstGeom prst="rect">
            <a:avLst/>
          </a:prstGeom>
          <a:noFill/>
          <a:ln>
            <a:noFill/>
          </a:ln>
        </p:spPr>
        <p:txBody>
          <a:bodyPr anchorCtr="0" anchor="ctr" bIns="45700" lIns="91425" spcFirstLastPara="1" rIns="91425" wrap="square" tIns="45700">
            <a:noAutofit/>
          </a:bodyPr>
          <a:lstStyle>
            <a:lvl1pPr indent="-228600" lvl="0" marL="457200" algn="l">
              <a:lnSpc>
                <a:spcPct val="90000"/>
              </a:lnSpc>
              <a:spcBef>
                <a:spcPts val="1000"/>
              </a:spcBef>
              <a:spcAft>
                <a:spcPts val="0"/>
              </a:spcAft>
              <a:buClr>
                <a:srgbClr val="595A59"/>
              </a:buClr>
              <a:buSzPts val="2200"/>
              <a:buNone/>
              <a:defRPr sz="2200">
                <a:solidFill>
                  <a:srgbClr val="595A59"/>
                </a:solidFill>
              </a:defRPr>
            </a:lvl1pPr>
            <a:lvl2pPr indent="-228600" lvl="1" marL="914400" algn="ctr">
              <a:lnSpc>
                <a:spcPct val="90000"/>
              </a:lnSpc>
              <a:spcBef>
                <a:spcPts val="500"/>
              </a:spcBef>
              <a:spcAft>
                <a:spcPts val="0"/>
              </a:spcAft>
              <a:buClr>
                <a:srgbClr val="4D4D4C"/>
              </a:buClr>
              <a:buSzPts val="2400"/>
              <a:buNone/>
              <a:defRPr sz="2400">
                <a:solidFill>
                  <a:srgbClr val="4D4D4C"/>
                </a:solidFill>
              </a:defRPr>
            </a:lvl2pPr>
            <a:lvl3pPr indent="-228600" lvl="2" marL="1371600" algn="ctr">
              <a:lnSpc>
                <a:spcPct val="90000"/>
              </a:lnSpc>
              <a:spcBef>
                <a:spcPts val="500"/>
              </a:spcBef>
              <a:spcAft>
                <a:spcPts val="0"/>
              </a:spcAft>
              <a:buClr>
                <a:srgbClr val="4D4D4C"/>
              </a:buClr>
              <a:buSzPts val="2400"/>
              <a:buNone/>
              <a:defRPr sz="2400">
                <a:solidFill>
                  <a:srgbClr val="4D4D4C"/>
                </a:solidFill>
              </a:defRPr>
            </a:lvl3pPr>
            <a:lvl4pPr indent="-228600" lvl="3" marL="1828800" algn="ctr">
              <a:lnSpc>
                <a:spcPct val="90000"/>
              </a:lnSpc>
              <a:spcBef>
                <a:spcPts val="500"/>
              </a:spcBef>
              <a:spcAft>
                <a:spcPts val="0"/>
              </a:spcAft>
              <a:buClr>
                <a:srgbClr val="4D4D4C"/>
              </a:buClr>
              <a:buSzPts val="2400"/>
              <a:buNone/>
              <a:defRPr sz="2400">
                <a:solidFill>
                  <a:srgbClr val="4D4D4C"/>
                </a:solidFill>
              </a:defRPr>
            </a:lvl4pPr>
            <a:lvl5pPr indent="-228600" lvl="4" marL="2286000" algn="ctr">
              <a:lnSpc>
                <a:spcPct val="90000"/>
              </a:lnSpc>
              <a:spcBef>
                <a:spcPts val="500"/>
              </a:spcBef>
              <a:spcAft>
                <a:spcPts val="0"/>
              </a:spcAft>
              <a:buClr>
                <a:srgbClr val="4D4D4C"/>
              </a:buClr>
              <a:buSzPts val="2400"/>
              <a:buNone/>
              <a:defRPr sz="2400">
                <a:solidFill>
                  <a:srgbClr val="4D4D4C"/>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304" name="Google Shape;304;p81"/>
          <p:cNvSpPr/>
          <p:nvPr/>
        </p:nvSpPr>
        <p:spPr>
          <a:xfrm>
            <a:off x="6628977" y="4184690"/>
            <a:ext cx="771474" cy="771474"/>
          </a:xfrm>
          <a:prstGeom prst="ellipse">
            <a:avLst/>
          </a:prstGeom>
          <a:solidFill>
            <a:srgbClr val="81D1C5"/>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305" name="Google Shape;305;p81"/>
          <p:cNvSpPr txBox="1"/>
          <p:nvPr>
            <p:ph idx="7" type="body"/>
          </p:nvPr>
        </p:nvSpPr>
        <p:spPr>
          <a:xfrm>
            <a:off x="6767305" y="4241885"/>
            <a:ext cx="511077" cy="635000"/>
          </a:xfrm>
          <a:prstGeom prst="rect">
            <a:avLst/>
          </a:prstGeom>
          <a:noFill/>
          <a:ln>
            <a:noFill/>
          </a:ln>
        </p:spPr>
        <p:txBody>
          <a:bodyPr anchorCtr="0" anchor="ctr" bIns="45700" lIns="91425" spcFirstLastPara="1" rIns="91425" wrap="square" tIns="45700">
            <a:noAutofit/>
          </a:bodyPr>
          <a:lstStyle>
            <a:lvl1pPr indent="-228600" lvl="0" marL="457200" algn="ctr">
              <a:lnSpc>
                <a:spcPct val="90000"/>
              </a:lnSpc>
              <a:spcBef>
                <a:spcPts val="1000"/>
              </a:spcBef>
              <a:spcAft>
                <a:spcPts val="0"/>
              </a:spcAft>
              <a:buClr>
                <a:schemeClr val="lt1"/>
              </a:buClr>
              <a:buSzPts val="2800"/>
              <a:buNone/>
              <a:defRPr b="0" sz="2800">
                <a:solidFill>
                  <a:schemeClr val="lt1"/>
                </a:solidFill>
              </a:defRPr>
            </a:lvl1pPr>
            <a:lvl2pPr indent="-228600" lvl="1" marL="914400" algn="ctr">
              <a:lnSpc>
                <a:spcPct val="90000"/>
              </a:lnSpc>
              <a:spcBef>
                <a:spcPts val="500"/>
              </a:spcBef>
              <a:spcAft>
                <a:spcPts val="0"/>
              </a:spcAft>
              <a:buClr>
                <a:srgbClr val="4D4D4C"/>
              </a:buClr>
              <a:buSzPts val="2400"/>
              <a:buNone/>
              <a:defRPr sz="2400">
                <a:solidFill>
                  <a:srgbClr val="4D4D4C"/>
                </a:solidFill>
              </a:defRPr>
            </a:lvl2pPr>
            <a:lvl3pPr indent="-228600" lvl="2" marL="1371600" algn="ctr">
              <a:lnSpc>
                <a:spcPct val="90000"/>
              </a:lnSpc>
              <a:spcBef>
                <a:spcPts val="500"/>
              </a:spcBef>
              <a:spcAft>
                <a:spcPts val="0"/>
              </a:spcAft>
              <a:buClr>
                <a:srgbClr val="4D4D4C"/>
              </a:buClr>
              <a:buSzPts val="2400"/>
              <a:buNone/>
              <a:defRPr sz="2400">
                <a:solidFill>
                  <a:srgbClr val="4D4D4C"/>
                </a:solidFill>
              </a:defRPr>
            </a:lvl3pPr>
            <a:lvl4pPr indent="-228600" lvl="3" marL="1828800" algn="ctr">
              <a:lnSpc>
                <a:spcPct val="90000"/>
              </a:lnSpc>
              <a:spcBef>
                <a:spcPts val="500"/>
              </a:spcBef>
              <a:spcAft>
                <a:spcPts val="0"/>
              </a:spcAft>
              <a:buClr>
                <a:srgbClr val="4D4D4C"/>
              </a:buClr>
              <a:buSzPts val="2400"/>
              <a:buNone/>
              <a:defRPr sz="2400">
                <a:solidFill>
                  <a:srgbClr val="4D4D4C"/>
                </a:solidFill>
              </a:defRPr>
            </a:lvl4pPr>
            <a:lvl5pPr indent="-228600" lvl="4" marL="2286000" algn="ctr">
              <a:lnSpc>
                <a:spcPct val="90000"/>
              </a:lnSpc>
              <a:spcBef>
                <a:spcPts val="500"/>
              </a:spcBef>
              <a:spcAft>
                <a:spcPts val="0"/>
              </a:spcAft>
              <a:buClr>
                <a:srgbClr val="4D4D4C"/>
              </a:buClr>
              <a:buSzPts val="2400"/>
              <a:buNone/>
              <a:defRPr sz="2400">
                <a:solidFill>
                  <a:srgbClr val="4D4D4C"/>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cxnSp>
        <p:nvCxnSpPr>
          <p:cNvPr id="306" name="Google Shape;306;p81"/>
          <p:cNvCxnSpPr/>
          <p:nvPr/>
        </p:nvCxnSpPr>
        <p:spPr>
          <a:xfrm>
            <a:off x="6037260" y="4574661"/>
            <a:ext cx="591717" cy="0"/>
          </a:xfrm>
          <a:prstGeom prst="straightConnector1">
            <a:avLst/>
          </a:prstGeom>
          <a:noFill/>
          <a:ln cap="flat" cmpd="sng" w="19050">
            <a:solidFill>
              <a:srgbClr val="81D1C5"/>
            </a:solidFill>
            <a:prstDash val="solid"/>
            <a:miter lim="800000"/>
            <a:headEnd len="sm" w="sm" type="none"/>
            <a:tailEnd len="sm" w="sm" type="none"/>
          </a:ln>
        </p:spPr>
      </p:cxnSp>
      <p:sp>
        <p:nvSpPr>
          <p:cNvPr id="307" name="Google Shape;307;p81"/>
          <p:cNvSpPr txBox="1"/>
          <p:nvPr>
            <p:ph idx="8" type="body"/>
          </p:nvPr>
        </p:nvSpPr>
        <p:spPr>
          <a:xfrm>
            <a:off x="7497214" y="4184690"/>
            <a:ext cx="4465067" cy="822373"/>
          </a:xfrm>
          <a:prstGeom prst="rect">
            <a:avLst/>
          </a:prstGeom>
          <a:noFill/>
          <a:ln>
            <a:noFill/>
          </a:ln>
        </p:spPr>
        <p:txBody>
          <a:bodyPr anchorCtr="0" anchor="ctr" bIns="45700" lIns="91425" spcFirstLastPara="1" rIns="91425" wrap="square" tIns="45700">
            <a:noAutofit/>
          </a:bodyPr>
          <a:lstStyle>
            <a:lvl1pPr indent="-228600" lvl="0" marL="457200" algn="l">
              <a:lnSpc>
                <a:spcPct val="90000"/>
              </a:lnSpc>
              <a:spcBef>
                <a:spcPts val="1000"/>
              </a:spcBef>
              <a:spcAft>
                <a:spcPts val="0"/>
              </a:spcAft>
              <a:buClr>
                <a:srgbClr val="595A59"/>
              </a:buClr>
              <a:buSzPts val="2200"/>
              <a:buNone/>
              <a:defRPr sz="2200">
                <a:solidFill>
                  <a:srgbClr val="595A59"/>
                </a:solidFill>
              </a:defRPr>
            </a:lvl1pPr>
            <a:lvl2pPr indent="-228600" lvl="1" marL="914400" algn="ctr">
              <a:lnSpc>
                <a:spcPct val="90000"/>
              </a:lnSpc>
              <a:spcBef>
                <a:spcPts val="500"/>
              </a:spcBef>
              <a:spcAft>
                <a:spcPts val="0"/>
              </a:spcAft>
              <a:buClr>
                <a:srgbClr val="4D4D4C"/>
              </a:buClr>
              <a:buSzPts val="2400"/>
              <a:buNone/>
              <a:defRPr sz="2400">
                <a:solidFill>
                  <a:srgbClr val="4D4D4C"/>
                </a:solidFill>
              </a:defRPr>
            </a:lvl2pPr>
            <a:lvl3pPr indent="-228600" lvl="2" marL="1371600" algn="ctr">
              <a:lnSpc>
                <a:spcPct val="90000"/>
              </a:lnSpc>
              <a:spcBef>
                <a:spcPts val="500"/>
              </a:spcBef>
              <a:spcAft>
                <a:spcPts val="0"/>
              </a:spcAft>
              <a:buClr>
                <a:srgbClr val="4D4D4C"/>
              </a:buClr>
              <a:buSzPts val="2400"/>
              <a:buNone/>
              <a:defRPr sz="2400">
                <a:solidFill>
                  <a:srgbClr val="4D4D4C"/>
                </a:solidFill>
              </a:defRPr>
            </a:lvl3pPr>
            <a:lvl4pPr indent="-228600" lvl="3" marL="1828800" algn="ctr">
              <a:lnSpc>
                <a:spcPct val="90000"/>
              </a:lnSpc>
              <a:spcBef>
                <a:spcPts val="500"/>
              </a:spcBef>
              <a:spcAft>
                <a:spcPts val="0"/>
              </a:spcAft>
              <a:buClr>
                <a:srgbClr val="4D4D4C"/>
              </a:buClr>
              <a:buSzPts val="2400"/>
              <a:buNone/>
              <a:defRPr sz="2400">
                <a:solidFill>
                  <a:srgbClr val="4D4D4C"/>
                </a:solidFill>
              </a:defRPr>
            </a:lvl4pPr>
            <a:lvl5pPr indent="-228600" lvl="4" marL="2286000" algn="ctr">
              <a:lnSpc>
                <a:spcPct val="90000"/>
              </a:lnSpc>
              <a:spcBef>
                <a:spcPts val="500"/>
              </a:spcBef>
              <a:spcAft>
                <a:spcPts val="0"/>
              </a:spcAft>
              <a:buClr>
                <a:srgbClr val="4D4D4C"/>
              </a:buClr>
              <a:buSzPts val="2400"/>
              <a:buNone/>
              <a:defRPr sz="2400">
                <a:solidFill>
                  <a:srgbClr val="4D4D4C"/>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308" name="Google Shape;308;p81"/>
          <p:cNvSpPr/>
          <p:nvPr/>
        </p:nvSpPr>
        <p:spPr>
          <a:xfrm>
            <a:off x="6642832" y="5261992"/>
            <a:ext cx="771474" cy="771474"/>
          </a:xfrm>
          <a:prstGeom prst="ellipse">
            <a:avLst/>
          </a:prstGeom>
          <a:solidFill>
            <a:srgbClr val="81D1C5"/>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309" name="Google Shape;309;p81"/>
          <p:cNvSpPr txBox="1"/>
          <p:nvPr>
            <p:ph idx="9" type="body"/>
          </p:nvPr>
        </p:nvSpPr>
        <p:spPr>
          <a:xfrm>
            <a:off x="6781160" y="5319187"/>
            <a:ext cx="511077" cy="635000"/>
          </a:xfrm>
          <a:prstGeom prst="rect">
            <a:avLst/>
          </a:prstGeom>
          <a:noFill/>
          <a:ln>
            <a:noFill/>
          </a:ln>
        </p:spPr>
        <p:txBody>
          <a:bodyPr anchorCtr="0" anchor="ctr" bIns="45700" lIns="91425" spcFirstLastPara="1" rIns="91425" wrap="square" tIns="45700">
            <a:noAutofit/>
          </a:bodyPr>
          <a:lstStyle>
            <a:lvl1pPr indent="-228600" lvl="0" marL="457200" algn="ctr">
              <a:lnSpc>
                <a:spcPct val="90000"/>
              </a:lnSpc>
              <a:spcBef>
                <a:spcPts val="1000"/>
              </a:spcBef>
              <a:spcAft>
                <a:spcPts val="0"/>
              </a:spcAft>
              <a:buClr>
                <a:schemeClr val="lt1"/>
              </a:buClr>
              <a:buSzPts val="2800"/>
              <a:buNone/>
              <a:defRPr b="0" sz="2800">
                <a:solidFill>
                  <a:schemeClr val="lt1"/>
                </a:solidFill>
              </a:defRPr>
            </a:lvl1pPr>
            <a:lvl2pPr indent="-228600" lvl="1" marL="914400" algn="ctr">
              <a:lnSpc>
                <a:spcPct val="90000"/>
              </a:lnSpc>
              <a:spcBef>
                <a:spcPts val="500"/>
              </a:spcBef>
              <a:spcAft>
                <a:spcPts val="0"/>
              </a:spcAft>
              <a:buClr>
                <a:srgbClr val="4D4D4C"/>
              </a:buClr>
              <a:buSzPts val="2400"/>
              <a:buNone/>
              <a:defRPr sz="2400">
                <a:solidFill>
                  <a:srgbClr val="4D4D4C"/>
                </a:solidFill>
              </a:defRPr>
            </a:lvl2pPr>
            <a:lvl3pPr indent="-228600" lvl="2" marL="1371600" algn="ctr">
              <a:lnSpc>
                <a:spcPct val="90000"/>
              </a:lnSpc>
              <a:spcBef>
                <a:spcPts val="500"/>
              </a:spcBef>
              <a:spcAft>
                <a:spcPts val="0"/>
              </a:spcAft>
              <a:buClr>
                <a:srgbClr val="4D4D4C"/>
              </a:buClr>
              <a:buSzPts val="2400"/>
              <a:buNone/>
              <a:defRPr sz="2400">
                <a:solidFill>
                  <a:srgbClr val="4D4D4C"/>
                </a:solidFill>
              </a:defRPr>
            </a:lvl3pPr>
            <a:lvl4pPr indent="-228600" lvl="3" marL="1828800" algn="ctr">
              <a:lnSpc>
                <a:spcPct val="90000"/>
              </a:lnSpc>
              <a:spcBef>
                <a:spcPts val="500"/>
              </a:spcBef>
              <a:spcAft>
                <a:spcPts val="0"/>
              </a:spcAft>
              <a:buClr>
                <a:srgbClr val="4D4D4C"/>
              </a:buClr>
              <a:buSzPts val="2400"/>
              <a:buNone/>
              <a:defRPr sz="2400">
                <a:solidFill>
                  <a:srgbClr val="4D4D4C"/>
                </a:solidFill>
              </a:defRPr>
            </a:lvl4pPr>
            <a:lvl5pPr indent="-228600" lvl="4" marL="2286000" algn="ctr">
              <a:lnSpc>
                <a:spcPct val="90000"/>
              </a:lnSpc>
              <a:spcBef>
                <a:spcPts val="500"/>
              </a:spcBef>
              <a:spcAft>
                <a:spcPts val="0"/>
              </a:spcAft>
              <a:buClr>
                <a:srgbClr val="4D4D4C"/>
              </a:buClr>
              <a:buSzPts val="2400"/>
              <a:buNone/>
              <a:defRPr sz="2400">
                <a:solidFill>
                  <a:srgbClr val="4D4D4C"/>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cxnSp>
        <p:nvCxnSpPr>
          <p:cNvPr id="310" name="Google Shape;310;p81"/>
          <p:cNvCxnSpPr/>
          <p:nvPr/>
        </p:nvCxnSpPr>
        <p:spPr>
          <a:xfrm>
            <a:off x="6051115" y="5651963"/>
            <a:ext cx="591717" cy="0"/>
          </a:xfrm>
          <a:prstGeom prst="straightConnector1">
            <a:avLst/>
          </a:prstGeom>
          <a:noFill/>
          <a:ln cap="flat" cmpd="sng" w="19050">
            <a:solidFill>
              <a:srgbClr val="81D1C5"/>
            </a:solidFill>
            <a:prstDash val="solid"/>
            <a:miter lim="800000"/>
            <a:headEnd len="sm" w="sm" type="none"/>
            <a:tailEnd len="sm" w="sm" type="none"/>
          </a:ln>
        </p:spPr>
      </p:cxnSp>
      <p:sp>
        <p:nvSpPr>
          <p:cNvPr id="311" name="Google Shape;311;p81"/>
          <p:cNvSpPr txBox="1"/>
          <p:nvPr>
            <p:ph idx="13" type="body"/>
          </p:nvPr>
        </p:nvSpPr>
        <p:spPr>
          <a:xfrm>
            <a:off x="7511069" y="5261992"/>
            <a:ext cx="4465067" cy="822373"/>
          </a:xfrm>
          <a:prstGeom prst="rect">
            <a:avLst/>
          </a:prstGeom>
          <a:noFill/>
          <a:ln>
            <a:noFill/>
          </a:ln>
        </p:spPr>
        <p:txBody>
          <a:bodyPr anchorCtr="0" anchor="ctr" bIns="45700" lIns="91425" spcFirstLastPara="1" rIns="91425" wrap="square" tIns="45700">
            <a:noAutofit/>
          </a:bodyPr>
          <a:lstStyle>
            <a:lvl1pPr indent="-228600" lvl="0" marL="457200" algn="l">
              <a:lnSpc>
                <a:spcPct val="90000"/>
              </a:lnSpc>
              <a:spcBef>
                <a:spcPts val="1000"/>
              </a:spcBef>
              <a:spcAft>
                <a:spcPts val="0"/>
              </a:spcAft>
              <a:buClr>
                <a:srgbClr val="595A59"/>
              </a:buClr>
              <a:buSzPts val="2200"/>
              <a:buNone/>
              <a:defRPr sz="2200">
                <a:solidFill>
                  <a:srgbClr val="595A59"/>
                </a:solidFill>
              </a:defRPr>
            </a:lvl1pPr>
            <a:lvl2pPr indent="-228600" lvl="1" marL="914400" algn="ctr">
              <a:lnSpc>
                <a:spcPct val="90000"/>
              </a:lnSpc>
              <a:spcBef>
                <a:spcPts val="500"/>
              </a:spcBef>
              <a:spcAft>
                <a:spcPts val="0"/>
              </a:spcAft>
              <a:buClr>
                <a:srgbClr val="4D4D4C"/>
              </a:buClr>
              <a:buSzPts val="2400"/>
              <a:buNone/>
              <a:defRPr sz="2400">
                <a:solidFill>
                  <a:srgbClr val="4D4D4C"/>
                </a:solidFill>
              </a:defRPr>
            </a:lvl2pPr>
            <a:lvl3pPr indent="-228600" lvl="2" marL="1371600" algn="ctr">
              <a:lnSpc>
                <a:spcPct val="90000"/>
              </a:lnSpc>
              <a:spcBef>
                <a:spcPts val="500"/>
              </a:spcBef>
              <a:spcAft>
                <a:spcPts val="0"/>
              </a:spcAft>
              <a:buClr>
                <a:srgbClr val="4D4D4C"/>
              </a:buClr>
              <a:buSzPts val="2400"/>
              <a:buNone/>
              <a:defRPr sz="2400">
                <a:solidFill>
                  <a:srgbClr val="4D4D4C"/>
                </a:solidFill>
              </a:defRPr>
            </a:lvl3pPr>
            <a:lvl4pPr indent="-228600" lvl="3" marL="1828800" algn="ctr">
              <a:lnSpc>
                <a:spcPct val="90000"/>
              </a:lnSpc>
              <a:spcBef>
                <a:spcPts val="500"/>
              </a:spcBef>
              <a:spcAft>
                <a:spcPts val="0"/>
              </a:spcAft>
              <a:buClr>
                <a:srgbClr val="4D4D4C"/>
              </a:buClr>
              <a:buSzPts val="2400"/>
              <a:buNone/>
              <a:defRPr sz="2400">
                <a:solidFill>
                  <a:srgbClr val="4D4D4C"/>
                </a:solidFill>
              </a:defRPr>
            </a:lvl4pPr>
            <a:lvl5pPr indent="-228600" lvl="4" marL="2286000" algn="ctr">
              <a:lnSpc>
                <a:spcPct val="90000"/>
              </a:lnSpc>
              <a:spcBef>
                <a:spcPts val="500"/>
              </a:spcBef>
              <a:spcAft>
                <a:spcPts val="0"/>
              </a:spcAft>
              <a:buClr>
                <a:srgbClr val="4D4D4C"/>
              </a:buClr>
              <a:buSzPts val="2400"/>
              <a:buNone/>
              <a:defRPr sz="2400">
                <a:solidFill>
                  <a:srgbClr val="4D4D4C"/>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grpSp>
        <p:nvGrpSpPr>
          <p:cNvPr id="312" name="Google Shape;312;p81"/>
          <p:cNvGrpSpPr/>
          <p:nvPr/>
        </p:nvGrpSpPr>
        <p:grpSpPr>
          <a:xfrm rot="-5400000">
            <a:off x="-1025447" y="4518095"/>
            <a:ext cx="3445636" cy="410479"/>
            <a:chOff x="301128" y="6151084"/>
            <a:chExt cx="3144242" cy="374574"/>
          </a:xfrm>
        </p:grpSpPr>
        <p:pic>
          <p:nvPicPr>
            <p:cNvPr descr="Shape&#10;&#10;Description automatically generated with medium confidence" id="313" name="Google Shape;313;p81"/>
            <p:cNvPicPr preferRelativeResize="0"/>
            <p:nvPr/>
          </p:nvPicPr>
          <p:blipFill rotWithShape="1">
            <a:blip r:embed="rId2">
              <a:alphaModFix/>
            </a:blip>
            <a:srcRect b="30711" l="-126" r="96166" t="34675"/>
            <a:stretch/>
          </p:blipFill>
          <p:spPr>
            <a:xfrm>
              <a:off x="301128" y="6151084"/>
              <a:ext cx="286437" cy="374574"/>
            </a:xfrm>
            <a:prstGeom prst="rect">
              <a:avLst/>
            </a:prstGeom>
            <a:noFill/>
            <a:ln>
              <a:noFill/>
            </a:ln>
          </p:spPr>
        </p:pic>
        <p:pic>
          <p:nvPicPr>
            <p:cNvPr descr="Shape&#10;&#10;Description automatically generated with medium confidence" id="314" name="Google Shape;314;p81"/>
            <p:cNvPicPr preferRelativeResize="0"/>
            <p:nvPr/>
          </p:nvPicPr>
          <p:blipFill rotWithShape="1">
            <a:blip r:embed="rId2">
              <a:alphaModFix/>
            </a:blip>
            <a:srcRect b="26595" l="4706" r="60657" t="36094"/>
            <a:stretch/>
          </p:blipFill>
          <p:spPr>
            <a:xfrm>
              <a:off x="598968" y="6190727"/>
              <a:ext cx="1832298" cy="295289"/>
            </a:xfrm>
            <a:prstGeom prst="rect">
              <a:avLst/>
            </a:prstGeom>
            <a:noFill/>
            <a:ln>
              <a:noFill/>
            </a:ln>
          </p:spPr>
        </p:pic>
        <p:pic>
          <p:nvPicPr>
            <p:cNvPr descr="Shape&#10;&#10;Description automatically generated with medium confidence" id="315" name="Google Shape;315;p81"/>
            <p:cNvPicPr preferRelativeResize="0"/>
            <p:nvPr/>
          </p:nvPicPr>
          <p:blipFill rotWithShape="1">
            <a:blip r:embed="rId2">
              <a:alphaModFix/>
            </a:blip>
            <a:srcRect b="22084" l="81066" r="-423" t="46853"/>
            <a:stretch/>
          </p:blipFill>
          <p:spPr>
            <a:xfrm>
              <a:off x="2421327" y="6245274"/>
              <a:ext cx="1024043" cy="245829"/>
            </a:xfrm>
            <a:prstGeom prst="rect">
              <a:avLst/>
            </a:prstGeom>
            <a:noFill/>
            <a:ln>
              <a:noFill/>
            </a:ln>
          </p:spPr>
        </p:pic>
      </p:grpSp>
      <p:sp>
        <p:nvSpPr>
          <p:cNvPr id="316" name="Google Shape;316;p81"/>
          <p:cNvSpPr/>
          <p:nvPr/>
        </p:nvSpPr>
        <p:spPr>
          <a:xfrm flipH="1" rot="10800000">
            <a:off x="962387" y="-6"/>
            <a:ext cx="5411519" cy="6892757"/>
          </a:xfrm>
          <a:prstGeom prst="rect">
            <a:avLst/>
          </a:prstGeom>
          <a:solidFill>
            <a:srgbClr val="79527B"/>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Montserrat Light"/>
              <a:ea typeface="Montserrat Light"/>
              <a:cs typeface="Montserrat Light"/>
              <a:sym typeface="Montserrat Light"/>
            </a:endParaRPr>
          </a:p>
        </p:txBody>
      </p:sp>
      <p:sp>
        <p:nvSpPr>
          <p:cNvPr id="317" name="Google Shape;317;p81"/>
          <p:cNvSpPr txBox="1"/>
          <p:nvPr>
            <p:ph idx="14" type="body"/>
          </p:nvPr>
        </p:nvSpPr>
        <p:spPr>
          <a:xfrm>
            <a:off x="1575582" y="1899687"/>
            <a:ext cx="4180325" cy="4546458"/>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lt1"/>
              </a:buClr>
              <a:buSzPts val="2400"/>
              <a:buNone/>
              <a:defRPr b="0" i="0" sz="2400">
                <a:solidFill>
                  <a:schemeClr val="lt1"/>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318" name="Google Shape;318;p81"/>
          <p:cNvSpPr txBox="1"/>
          <p:nvPr>
            <p:ph idx="15" type="body"/>
          </p:nvPr>
        </p:nvSpPr>
        <p:spPr>
          <a:xfrm>
            <a:off x="1548092" y="628636"/>
            <a:ext cx="4250272" cy="603631"/>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lt1"/>
              </a:buClr>
              <a:buSzPts val="3600"/>
              <a:buNone/>
              <a:defRPr b="0" i="0" sz="3600">
                <a:solidFill>
                  <a:schemeClr val="lt1"/>
                </a:solidFill>
                <a:latin typeface="Calibri"/>
                <a:ea typeface="Calibri"/>
                <a:cs typeface="Calibri"/>
                <a:sym typeface="Calibri"/>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Quote slide - Purple">
  <p:cSld name="Quote slide - Purple">
    <p:spTree>
      <p:nvGrpSpPr>
        <p:cNvPr id="319" name="Shape 319"/>
        <p:cNvGrpSpPr/>
        <p:nvPr/>
      </p:nvGrpSpPr>
      <p:grpSpPr>
        <a:xfrm>
          <a:off x="0" y="0"/>
          <a:ext cx="0" cy="0"/>
          <a:chOff x="0" y="0"/>
          <a:chExt cx="0" cy="0"/>
        </a:xfrm>
      </p:grpSpPr>
      <p:sp>
        <p:nvSpPr>
          <p:cNvPr id="320" name="Google Shape;320;p82"/>
          <p:cNvSpPr/>
          <p:nvPr/>
        </p:nvSpPr>
        <p:spPr>
          <a:xfrm>
            <a:off x="241300" y="367062"/>
            <a:ext cx="11696700" cy="5784022"/>
          </a:xfrm>
          <a:prstGeom prst="rect">
            <a:avLst/>
          </a:prstGeom>
          <a:solidFill>
            <a:srgbClr val="79527B"/>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321" name="Google Shape;321;p82"/>
          <p:cNvSpPr txBox="1"/>
          <p:nvPr>
            <p:ph idx="1" type="body"/>
          </p:nvPr>
        </p:nvSpPr>
        <p:spPr>
          <a:xfrm>
            <a:off x="4586635" y="4512778"/>
            <a:ext cx="785328" cy="1056986"/>
          </a:xfrm>
          <a:prstGeom prst="rect">
            <a:avLst/>
          </a:prstGeom>
          <a:noFill/>
          <a:ln>
            <a:noFill/>
          </a:ln>
        </p:spPr>
        <p:txBody>
          <a:bodyPr anchorCtr="0" anchor="t" bIns="45700" lIns="91425" spcFirstLastPara="1" rIns="91425" wrap="square" tIns="45700">
            <a:normAutofit/>
          </a:bodyPr>
          <a:lstStyle>
            <a:lvl1pPr indent="-228600" lvl="0" marL="457200" algn="r">
              <a:lnSpc>
                <a:spcPct val="90000"/>
              </a:lnSpc>
              <a:spcBef>
                <a:spcPts val="1000"/>
              </a:spcBef>
              <a:spcAft>
                <a:spcPts val="0"/>
              </a:spcAft>
              <a:buClr>
                <a:schemeClr val="lt1"/>
              </a:buClr>
              <a:buSzPts val="9600"/>
              <a:buNone/>
              <a:defRPr b="1" i="0" sz="9600">
                <a:solidFill>
                  <a:schemeClr val="lt1"/>
                </a:solidFill>
                <a:latin typeface="Times New Roman"/>
                <a:ea typeface="Times New Roman"/>
                <a:cs typeface="Times New Roman"/>
                <a:sym typeface="Times New Roman"/>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322" name="Google Shape;322;p82"/>
          <p:cNvSpPr txBox="1"/>
          <p:nvPr>
            <p:ph idx="2" type="body"/>
          </p:nvPr>
        </p:nvSpPr>
        <p:spPr>
          <a:xfrm>
            <a:off x="827512" y="810208"/>
            <a:ext cx="4369392" cy="4493975"/>
          </a:xfrm>
          <a:prstGeom prst="rect">
            <a:avLst/>
          </a:prstGeom>
          <a:noFill/>
          <a:ln>
            <a:noFill/>
          </a:ln>
        </p:spPr>
        <p:txBody>
          <a:bodyPr anchorCtr="0" anchor="ctr" bIns="45700" lIns="91425" spcFirstLastPara="1" rIns="91425" wrap="square" tIns="45700">
            <a:normAutofit/>
          </a:bodyPr>
          <a:lstStyle>
            <a:lvl1pPr indent="-228600" lvl="0" marL="457200" algn="ctr">
              <a:lnSpc>
                <a:spcPct val="90000"/>
              </a:lnSpc>
              <a:spcBef>
                <a:spcPts val="1000"/>
              </a:spcBef>
              <a:spcAft>
                <a:spcPts val="0"/>
              </a:spcAft>
              <a:buClr>
                <a:schemeClr val="lt1"/>
              </a:buClr>
              <a:buSzPts val="3000"/>
              <a:buNone/>
              <a:defRPr i="1" sz="3000">
                <a:solidFill>
                  <a:schemeClr val="lt1"/>
                </a:solidFill>
                <a:latin typeface="Calibri"/>
                <a:ea typeface="Calibri"/>
                <a:cs typeface="Calibri"/>
                <a:sym typeface="Calibri"/>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323" name="Google Shape;323;p82"/>
          <p:cNvSpPr txBox="1"/>
          <p:nvPr>
            <p:ph idx="3" type="body"/>
          </p:nvPr>
        </p:nvSpPr>
        <p:spPr>
          <a:xfrm>
            <a:off x="739096" y="612890"/>
            <a:ext cx="2613204" cy="1221666"/>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lt1"/>
              </a:buClr>
              <a:buSzPts val="9600"/>
              <a:buNone/>
              <a:defRPr b="1" i="0" sz="9600">
                <a:solidFill>
                  <a:schemeClr val="lt1"/>
                </a:solidFill>
                <a:latin typeface="Times New Roman"/>
                <a:ea typeface="Times New Roman"/>
                <a:cs typeface="Times New Roman"/>
                <a:sym typeface="Times New Roman"/>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324" name="Google Shape;324;p82"/>
          <p:cNvSpPr/>
          <p:nvPr>
            <p:ph idx="4" type="pic"/>
          </p:nvPr>
        </p:nvSpPr>
        <p:spPr>
          <a:xfrm>
            <a:off x="5957047" y="0"/>
            <a:ext cx="5395869" cy="6858001"/>
          </a:xfrm>
          <a:prstGeom prst="rect">
            <a:avLst/>
          </a:prstGeom>
          <a:noFill/>
          <a:ln>
            <a:noFill/>
          </a:ln>
        </p:spPr>
      </p:sp>
      <p:grpSp>
        <p:nvGrpSpPr>
          <p:cNvPr id="325" name="Google Shape;325;p82"/>
          <p:cNvGrpSpPr/>
          <p:nvPr/>
        </p:nvGrpSpPr>
        <p:grpSpPr>
          <a:xfrm>
            <a:off x="291189" y="6151084"/>
            <a:ext cx="3144242" cy="374574"/>
            <a:chOff x="301128" y="6151084"/>
            <a:chExt cx="3144242" cy="374574"/>
          </a:xfrm>
        </p:grpSpPr>
        <p:pic>
          <p:nvPicPr>
            <p:cNvPr descr="Shape&#10;&#10;Description automatically generated with medium confidence" id="326" name="Google Shape;326;p82"/>
            <p:cNvPicPr preferRelativeResize="0"/>
            <p:nvPr/>
          </p:nvPicPr>
          <p:blipFill rotWithShape="1">
            <a:blip r:embed="rId2">
              <a:alphaModFix/>
            </a:blip>
            <a:srcRect b="30711" l="-126" r="96166" t="34675"/>
            <a:stretch/>
          </p:blipFill>
          <p:spPr>
            <a:xfrm>
              <a:off x="301128" y="6151084"/>
              <a:ext cx="286437" cy="374574"/>
            </a:xfrm>
            <a:prstGeom prst="rect">
              <a:avLst/>
            </a:prstGeom>
            <a:noFill/>
            <a:ln>
              <a:noFill/>
            </a:ln>
          </p:spPr>
        </p:pic>
        <p:pic>
          <p:nvPicPr>
            <p:cNvPr descr="Shape&#10;&#10;Description automatically generated with medium confidence" id="327" name="Google Shape;327;p82"/>
            <p:cNvPicPr preferRelativeResize="0"/>
            <p:nvPr/>
          </p:nvPicPr>
          <p:blipFill rotWithShape="1">
            <a:blip r:embed="rId2">
              <a:alphaModFix/>
            </a:blip>
            <a:srcRect b="26595" l="4706" r="60657" t="36094"/>
            <a:stretch/>
          </p:blipFill>
          <p:spPr>
            <a:xfrm>
              <a:off x="598968" y="6190727"/>
              <a:ext cx="1832298" cy="295289"/>
            </a:xfrm>
            <a:prstGeom prst="rect">
              <a:avLst/>
            </a:prstGeom>
            <a:noFill/>
            <a:ln>
              <a:noFill/>
            </a:ln>
          </p:spPr>
        </p:pic>
        <p:pic>
          <p:nvPicPr>
            <p:cNvPr descr="Shape&#10;&#10;Description automatically generated with medium confidence" id="328" name="Google Shape;328;p82"/>
            <p:cNvPicPr preferRelativeResize="0"/>
            <p:nvPr/>
          </p:nvPicPr>
          <p:blipFill rotWithShape="1">
            <a:blip r:embed="rId2">
              <a:alphaModFix/>
            </a:blip>
            <a:srcRect b="22084" l="81066" r="-423" t="46853"/>
            <a:stretch/>
          </p:blipFill>
          <p:spPr>
            <a:xfrm>
              <a:off x="2421327" y="6245274"/>
              <a:ext cx="1024043" cy="245829"/>
            </a:xfrm>
            <a:prstGeom prst="rect">
              <a:avLst/>
            </a:prstGeom>
            <a:noFill/>
            <a:ln>
              <a:noFill/>
            </a:ln>
          </p:spPr>
        </p:pic>
      </p:grpSp>
    </p:spTree>
  </p:cSld>
  <p:clrMapOvr>
    <a:masterClrMapping/>
  </p:clrMapOvr>
</p:sldLayout>
</file>

<file path=ppt/slideLayouts/slideLayout2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Quote slide - Blue">
  <p:cSld name="Quote slide - Blue">
    <p:spTree>
      <p:nvGrpSpPr>
        <p:cNvPr id="329" name="Shape 329"/>
        <p:cNvGrpSpPr/>
        <p:nvPr/>
      </p:nvGrpSpPr>
      <p:grpSpPr>
        <a:xfrm>
          <a:off x="0" y="0"/>
          <a:ext cx="0" cy="0"/>
          <a:chOff x="0" y="0"/>
          <a:chExt cx="0" cy="0"/>
        </a:xfrm>
      </p:grpSpPr>
      <p:sp>
        <p:nvSpPr>
          <p:cNvPr id="330" name="Google Shape;330;p83"/>
          <p:cNvSpPr/>
          <p:nvPr/>
        </p:nvSpPr>
        <p:spPr>
          <a:xfrm>
            <a:off x="241300" y="367062"/>
            <a:ext cx="11696700" cy="5680730"/>
          </a:xfrm>
          <a:prstGeom prst="rect">
            <a:avLst/>
          </a:prstGeom>
          <a:solidFill>
            <a:srgbClr val="3AA09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331" name="Google Shape;331;p83"/>
          <p:cNvSpPr txBox="1"/>
          <p:nvPr>
            <p:ph idx="1" type="body"/>
          </p:nvPr>
        </p:nvSpPr>
        <p:spPr>
          <a:xfrm>
            <a:off x="4586635" y="4512778"/>
            <a:ext cx="785328" cy="1056986"/>
          </a:xfrm>
          <a:prstGeom prst="rect">
            <a:avLst/>
          </a:prstGeom>
          <a:noFill/>
          <a:ln>
            <a:noFill/>
          </a:ln>
        </p:spPr>
        <p:txBody>
          <a:bodyPr anchorCtr="0" anchor="t" bIns="45700" lIns="91425" spcFirstLastPara="1" rIns="91425" wrap="square" tIns="45700">
            <a:normAutofit/>
          </a:bodyPr>
          <a:lstStyle>
            <a:lvl1pPr indent="-228600" lvl="0" marL="457200" algn="r">
              <a:lnSpc>
                <a:spcPct val="90000"/>
              </a:lnSpc>
              <a:spcBef>
                <a:spcPts val="1000"/>
              </a:spcBef>
              <a:spcAft>
                <a:spcPts val="0"/>
              </a:spcAft>
              <a:buClr>
                <a:schemeClr val="lt1"/>
              </a:buClr>
              <a:buSzPts val="9600"/>
              <a:buNone/>
              <a:defRPr b="1" i="0" sz="9600">
                <a:solidFill>
                  <a:schemeClr val="lt1"/>
                </a:solidFill>
                <a:latin typeface="Times New Roman"/>
                <a:ea typeface="Times New Roman"/>
                <a:cs typeface="Times New Roman"/>
                <a:sym typeface="Times New Roman"/>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332" name="Google Shape;332;p83"/>
          <p:cNvSpPr txBox="1"/>
          <p:nvPr>
            <p:ph idx="2" type="body"/>
          </p:nvPr>
        </p:nvSpPr>
        <p:spPr>
          <a:xfrm>
            <a:off x="827512" y="810208"/>
            <a:ext cx="4369392" cy="4493975"/>
          </a:xfrm>
          <a:prstGeom prst="rect">
            <a:avLst/>
          </a:prstGeom>
          <a:noFill/>
          <a:ln>
            <a:noFill/>
          </a:ln>
        </p:spPr>
        <p:txBody>
          <a:bodyPr anchorCtr="0" anchor="ctr" bIns="45700" lIns="91425" spcFirstLastPara="1" rIns="91425" wrap="square" tIns="45700">
            <a:normAutofit/>
          </a:bodyPr>
          <a:lstStyle>
            <a:lvl1pPr indent="-228600" lvl="0" marL="457200" algn="ctr">
              <a:lnSpc>
                <a:spcPct val="90000"/>
              </a:lnSpc>
              <a:spcBef>
                <a:spcPts val="1000"/>
              </a:spcBef>
              <a:spcAft>
                <a:spcPts val="0"/>
              </a:spcAft>
              <a:buClr>
                <a:schemeClr val="lt1"/>
              </a:buClr>
              <a:buSzPts val="3000"/>
              <a:buNone/>
              <a:defRPr i="1" sz="3000">
                <a:solidFill>
                  <a:schemeClr val="lt1"/>
                </a:solidFill>
                <a:latin typeface="Calibri"/>
                <a:ea typeface="Calibri"/>
                <a:cs typeface="Calibri"/>
                <a:sym typeface="Calibri"/>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333" name="Google Shape;333;p83"/>
          <p:cNvSpPr txBox="1"/>
          <p:nvPr>
            <p:ph idx="3" type="body"/>
          </p:nvPr>
        </p:nvSpPr>
        <p:spPr>
          <a:xfrm>
            <a:off x="739096" y="612890"/>
            <a:ext cx="2613204" cy="1221666"/>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lt1"/>
              </a:buClr>
              <a:buSzPts val="9600"/>
              <a:buNone/>
              <a:defRPr b="1" i="0" sz="9600">
                <a:solidFill>
                  <a:schemeClr val="lt1"/>
                </a:solidFill>
                <a:latin typeface="Times New Roman"/>
                <a:ea typeface="Times New Roman"/>
                <a:cs typeface="Times New Roman"/>
                <a:sym typeface="Times New Roman"/>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334" name="Google Shape;334;p83"/>
          <p:cNvSpPr/>
          <p:nvPr>
            <p:ph idx="4" type="pic"/>
          </p:nvPr>
        </p:nvSpPr>
        <p:spPr>
          <a:xfrm>
            <a:off x="5957047" y="0"/>
            <a:ext cx="5395869" cy="6858001"/>
          </a:xfrm>
          <a:prstGeom prst="rect">
            <a:avLst/>
          </a:prstGeom>
          <a:noFill/>
          <a:ln>
            <a:noFill/>
          </a:ln>
        </p:spPr>
      </p:sp>
      <p:pic>
        <p:nvPicPr>
          <p:cNvPr descr="A black background with white dots&#10;&#10;Description automatically generated with low confidence" id="335" name="Google Shape;335;p83"/>
          <p:cNvPicPr preferRelativeResize="0"/>
          <p:nvPr/>
        </p:nvPicPr>
        <p:blipFill rotWithShape="1">
          <a:blip r:embed="rId2">
            <a:alphaModFix amt="10000"/>
          </a:blip>
          <a:srcRect b="11294" l="0" r="3674" t="894"/>
          <a:stretch/>
        </p:blipFill>
        <p:spPr>
          <a:xfrm rot="-5400000">
            <a:off x="2769567" y="-1426306"/>
            <a:ext cx="2640661" cy="4473027"/>
          </a:xfrm>
          <a:prstGeom prst="rect">
            <a:avLst/>
          </a:prstGeom>
          <a:noFill/>
          <a:ln>
            <a:noFill/>
          </a:ln>
        </p:spPr>
      </p:pic>
      <p:grpSp>
        <p:nvGrpSpPr>
          <p:cNvPr id="336" name="Google Shape;336;p83"/>
          <p:cNvGrpSpPr/>
          <p:nvPr/>
        </p:nvGrpSpPr>
        <p:grpSpPr>
          <a:xfrm>
            <a:off x="301128" y="6151084"/>
            <a:ext cx="3144242" cy="374574"/>
            <a:chOff x="301128" y="6151084"/>
            <a:chExt cx="3144242" cy="374574"/>
          </a:xfrm>
        </p:grpSpPr>
        <p:pic>
          <p:nvPicPr>
            <p:cNvPr descr="Shape&#10;&#10;Description automatically generated with medium confidence" id="337" name="Google Shape;337;p83"/>
            <p:cNvPicPr preferRelativeResize="0"/>
            <p:nvPr/>
          </p:nvPicPr>
          <p:blipFill rotWithShape="1">
            <a:blip r:embed="rId3">
              <a:alphaModFix/>
            </a:blip>
            <a:srcRect b="30711" l="-126" r="96166" t="34675"/>
            <a:stretch/>
          </p:blipFill>
          <p:spPr>
            <a:xfrm>
              <a:off x="301128" y="6151084"/>
              <a:ext cx="286437" cy="374574"/>
            </a:xfrm>
            <a:prstGeom prst="rect">
              <a:avLst/>
            </a:prstGeom>
            <a:noFill/>
            <a:ln>
              <a:noFill/>
            </a:ln>
          </p:spPr>
        </p:pic>
        <p:pic>
          <p:nvPicPr>
            <p:cNvPr descr="Shape&#10;&#10;Description automatically generated with medium confidence" id="338" name="Google Shape;338;p83"/>
            <p:cNvPicPr preferRelativeResize="0"/>
            <p:nvPr/>
          </p:nvPicPr>
          <p:blipFill rotWithShape="1">
            <a:blip r:embed="rId3">
              <a:alphaModFix/>
            </a:blip>
            <a:srcRect b="26595" l="4706" r="60657" t="36094"/>
            <a:stretch/>
          </p:blipFill>
          <p:spPr>
            <a:xfrm>
              <a:off x="598968" y="6190727"/>
              <a:ext cx="1832298" cy="295289"/>
            </a:xfrm>
            <a:prstGeom prst="rect">
              <a:avLst/>
            </a:prstGeom>
            <a:noFill/>
            <a:ln>
              <a:noFill/>
            </a:ln>
          </p:spPr>
        </p:pic>
        <p:pic>
          <p:nvPicPr>
            <p:cNvPr descr="Shape&#10;&#10;Description automatically generated with medium confidence" id="339" name="Google Shape;339;p83"/>
            <p:cNvPicPr preferRelativeResize="0"/>
            <p:nvPr/>
          </p:nvPicPr>
          <p:blipFill rotWithShape="1">
            <a:blip r:embed="rId3">
              <a:alphaModFix/>
            </a:blip>
            <a:srcRect b="22084" l="81066" r="-423" t="46853"/>
            <a:stretch/>
          </p:blipFill>
          <p:spPr>
            <a:xfrm>
              <a:off x="2421327" y="6245274"/>
              <a:ext cx="1024043" cy="245829"/>
            </a:xfrm>
            <a:prstGeom prst="rect">
              <a:avLst/>
            </a:prstGeom>
            <a:noFill/>
            <a:ln>
              <a:noFill/>
            </a:ln>
          </p:spPr>
        </p:pic>
      </p:grpSp>
    </p:spTree>
  </p:cSld>
  <p:clrMapOvr>
    <a:masterClrMapping/>
  </p:clrMapOvr>
</p:sldLayout>
</file>

<file path=ppt/slideLayouts/slideLayout2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Quote slide - Orange">
  <p:cSld name="Quote slide - Orange">
    <p:spTree>
      <p:nvGrpSpPr>
        <p:cNvPr id="340" name="Shape 340"/>
        <p:cNvGrpSpPr/>
        <p:nvPr/>
      </p:nvGrpSpPr>
      <p:grpSpPr>
        <a:xfrm>
          <a:off x="0" y="0"/>
          <a:ext cx="0" cy="0"/>
          <a:chOff x="0" y="0"/>
          <a:chExt cx="0" cy="0"/>
        </a:xfrm>
      </p:grpSpPr>
      <p:sp>
        <p:nvSpPr>
          <p:cNvPr id="341" name="Google Shape;341;p84"/>
          <p:cNvSpPr/>
          <p:nvPr/>
        </p:nvSpPr>
        <p:spPr>
          <a:xfrm>
            <a:off x="241300" y="367061"/>
            <a:ext cx="11696700" cy="5778935"/>
          </a:xfrm>
          <a:prstGeom prst="rect">
            <a:avLst/>
          </a:prstGeom>
          <a:solidFill>
            <a:srgbClr val="F27954"/>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342" name="Google Shape;342;p84"/>
          <p:cNvSpPr txBox="1"/>
          <p:nvPr>
            <p:ph idx="1" type="body"/>
          </p:nvPr>
        </p:nvSpPr>
        <p:spPr>
          <a:xfrm>
            <a:off x="4586635" y="4512778"/>
            <a:ext cx="785328" cy="1056986"/>
          </a:xfrm>
          <a:prstGeom prst="rect">
            <a:avLst/>
          </a:prstGeom>
          <a:noFill/>
          <a:ln>
            <a:noFill/>
          </a:ln>
        </p:spPr>
        <p:txBody>
          <a:bodyPr anchorCtr="0" anchor="t" bIns="45700" lIns="91425" spcFirstLastPara="1" rIns="91425" wrap="square" tIns="45700">
            <a:normAutofit/>
          </a:bodyPr>
          <a:lstStyle>
            <a:lvl1pPr indent="-228600" lvl="0" marL="457200" algn="r">
              <a:lnSpc>
                <a:spcPct val="90000"/>
              </a:lnSpc>
              <a:spcBef>
                <a:spcPts val="1000"/>
              </a:spcBef>
              <a:spcAft>
                <a:spcPts val="0"/>
              </a:spcAft>
              <a:buClr>
                <a:schemeClr val="lt1"/>
              </a:buClr>
              <a:buSzPts val="9600"/>
              <a:buNone/>
              <a:defRPr b="1" i="0" sz="9600">
                <a:solidFill>
                  <a:schemeClr val="lt1"/>
                </a:solidFill>
                <a:latin typeface="Times New Roman"/>
                <a:ea typeface="Times New Roman"/>
                <a:cs typeface="Times New Roman"/>
                <a:sym typeface="Times New Roman"/>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343" name="Google Shape;343;p84"/>
          <p:cNvSpPr txBox="1"/>
          <p:nvPr>
            <p:ph idx="2" type="body"/>
          </p:nvPr>
        </p:nvSpPr>
        <p:spPr>
          <a:xfrm>
            <a:off x="827512" y="810208"/>
            <a:ext cx="4369392" cy="4493975"/>
          </a:xfrm>
          <a:prstGeom prst="rect">
            <a:avLst/>
          </a:prstGeom>
          <a:noFill/>
          <a:ln>
            <a:noFill/>
          </a:ln>
        </p:spPr>
        <p:txBody>
          <a:bodyPr anchorCtr="0" anchor="ctr" bIns="45700" lIns="91425" spcFirstLastPara="1" rIns="91425" wrap="square" tIns="45700">
            <a:normAutofit/>
          </a:bodyPr>
          <a:lstStyle>
            <a:lvl1pPr indent="-228600" lvl="0" marL="457200" algn="ctr">
              <a:lnSpc>
                <a:spcPct val="90000"/>
              </a:lnSpc>
              <a:spcBef>
                <a:spcPts val="1000"/>
              </a:spcBef>
              <a:spcAft>
                <a:spcPts val="0"/>
              </a:spcAft>
              <a:buClr>
                <a:schemeClr val="lt1"/>
              </a:buClr>
              <a:buSzPts val="3000"/>
              <a:buNone/>
              <a:defRPr i="1" sz="3000">
                <a:solidFill>
                  <a:schemeClr val="lt1"/>
                </a:solidFill>
                <a:latin typeface="Calibri"/>
                <a:ea typeface="Calibri"/>
                <a:cs typeface="Calibri"/>
                <a:sym typeface="Calibri"/>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344" name="Google Shape;344;p84"/>
          <p:cNvSpPr txBox="1"/>
          <p:nvPr>
            <p:ph idx="3" type="body"/>
          </p:nvPr>
        </p:nvSpPr>
        <p:spPr>
          <a:xfrm>
            <a:off x="739096" y="612890"/>
            <a:ext cx="2613204" cy="1221666"/>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lt1"/>
              </a:buClr>
              <a:buSzPts val="9600"/>
              <a:buNone/>
              <a:defRPr b="1" i="0" sz="9600">
                <a:solidFill>
                  <a:schemeClr val="lt1"/>
                </a:solidFill>
                <a:latin typeface="Times New Roman"/>
                <a:ea typeface="Times New Roman"/>
                <a:cs typeface="Times New Roman"/>
                <a:sym typeface="Times New Roman"/>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345" name="Google Shape;345;p84"/>
          <p:cNvSpPr/>
          <p:nvPr>
            <p:ph idx="4" type="pic"/>
          </p:nvPr>
        </p:nvSpPr>
        <p:spPr>
          <a:xfrm>
            <a:off x="5957047" y="0"/>
            <a:ext cx="5395869" cy="6858001"/>
          </a:xfrm>
          <a:prstGeom prst="rect">
            <a:avLst/>
          </a:prstGeom>
          <a:noFill/>
          <a:ln>
            <a:noFill/>
          </a:ln>
        </p:spPr>
      </p:sp>
      <p:pic>
        <p:nvPicPr>
          <p:cNvPr descr="A black background with white dots&#10;&#10;Description automatically generated with low confidence" id="346" name="Google Shape;346;p84"/>
          <p:cNvPicPr preferRelativeResize="0"/>
          <p:nvPr/>
        </p:nvPicPr>
        <p:blipFill rotWithShape="1">
          <a:blip r:embed="rId2">
            <a:alphaModFix amt="10000"/>
          </a:blip>
          <a:srcRect b="11294" l="0" r="3674" t="894"/>
          <a:stretch/>
        </p:blipFill>
        <p:spPr>
          <a:xfrm rot="-5400000">
            <a:off x="2769567" y="-1426306"/>
            <a:ext cx="2640661" cy="4473027"/>
          </a:xfrm>
          <a:prstGeom prst="rect">
            <a:avLst/>
          </a:prstGeom>
          <a:noFill/>
          <a:ln>
            <a:noFill/>
          </a:ln>
        </p:spPr>
      </p:pic>
      <p:grpSp>
        <p:nvGrpSpPr>
          <p:cNvPr id="347" name="Google Shape;347;p84"/>
          <p:cNvGrpSpPr/>
          <p:nvPr/>
        </p:nvGrpSpPr>
        <p:grpSpPr>
          <a:xfrm>
            <a:off x="301128" y="6151084"/>
            <a:ext cx="3144242" cy="374574"/>
            <a:chOff x="301128" y="6151084"/>
            <a:chExt cx="3144242" cy="374574"/>
          </a:xfrm>
        </p:grpSpPr>
        <p:pic>
          <p:nvPicPr>
            <p:cNvPr descr="Shape&#10;&#10;Description automatically generated with medium confidence" id="348" name="Google Shape;348;p84"/>
            <p:cNvPicPr preferRelativeResize="0"/>
            <p:nvPr/>
          </p:nvPicPr>
          <p:blipFill rotWithShape="1">
            <a:blip r:embed="rId3">
              <a:alphaModFix/>
            </a:blip>
            <a:srcRect b="30711" l="-126" r="96166" t="34675"/>
            <a:stretch/>
          </p:blipFill>
          <p:spPr>
            <a:xfrm>
              <a:off x="301128" y="6151084"/>
              <a:ext cx="286437" cy="374574"/>
            </a:xfrm>
            <a:prstGeom prst="rect">
              <a:avLst/>
            </a:prstGeom>
            <a:noFill/>
            <a:ln>
              <a:noFill/>
            </a:ln>
          </p:spPr>
        </p:pic>
        <p:pic>
          <p:nvPicPr>
            <p:cNvPr descr="Shape&#10;&#10;Description automatically generated with medium confidence" id="349" name="Google Shape;349;p84"/>
            <p:cNvPicPr preferRelativeResize="0"/>
            <p:nvPr/>
          </p:nvPicPr>
          <p:blipFill rotWithShape="1">
            <a:blip r:embed="rId3">
              <a:alphaModFix/>
            </a:blip>
            <a:srcRect b="26595" l="4706" r="60657" t="36094"/>
            <a:stretch/>
          </p:blipFill>
          <p:spPr>
            <a:xfrm>
              <a:off x="598968" y="6190727"/>
              <a:ext cx="1832298" cy="295289"/>
            </a:xfrm>
            <a:prstGeom prst="rect">
              <a:avLst/>
            </a:prstGeom>
            <a:noFill/>
            <a:ln>
              <a:noFill/>
            </a:ln>
          </p:spPr>
        </p:pic>
        <p:pic>
          <p:nvPicPr>
            <p:cNvPr descr="Shape&#10;&#10;Description automatically generated with medium confidence" id="350" name="Google Shape;350;p84"/>
            <p:cNvPicPr preferRelativeResize="0"/>
            <p:nvPr/>
          </p:nvPicPr>
          <p:blipFill rotWithShape="1">
            <a:blip r:embed="rId3">
              <a:alphaModFix/>
            </a:blip>
            <a:srcRect b="22084" l="81066" r="-423" t="46853"/>
            <a:stretch/>
          </p:blipFill>
          <p:spPr>
            <a:xfrm>
              <a:off x="2421327" y="6245274"/>
              <a:ext cx="1024043" cy="245829"/>
            </a:xfrm>
            <a:prstGeom prst="rect">
              <a:avLst/>
            </a:prstGeom>
            <a:noFill/>
            <a:ln>
              <a:noFill/>
            </a:ln>
          </p:spPr>
        </p:pic>
      </p:gr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ext only MASTER slide">
  <p:cSld name="Text only MASTER slide">
    <p:spTree>
      <p:nvGrpSpPr>
        <p:cNvPr id="33" name="Shape 33"/>
        <p:cNvGrpSpPr/>
        <p:nvPr/>
      </p:nvGrpSpPr>
      <p:grpSpPr>
        <a:xfrm>
          <a:off x="0" y="0"/>
          <a:ext cx="0" cy="0"/>
          <a:chOff x="0" y="0"/>
          <a:chExt cx="0" cy="0"/>
        </a:xfrm>
      </p:grpSpPr>
      <p:sp>
        <p:nvSpPr>
          <p:cNvPr id="34" name="Google Shape;34;p58"/>
          <p:cNvSpPr txBox="1"/>
          <p:nvPr>
            <p:ph idx="1" type="body"/>
          </p:nvPr>
        </p:nvSpPr>
        <p:spPr>
          <a:xfrm>
            <a:off x="389965" y="1757011"/>
            <a:ext cx="11470341" cy="3867704"/>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rgbClr val="595A59"/>
              </a:buClr>
              <a:buSzPts val="2400"/>
              <a:buNone/>
              <a:defRPr b="0" i="0" sz="2400">
                <a:solidFill>
                  <a:srgbClr val="595A59"/>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35" name="Google Shape;35;p58"/>
          <p:cNvSpPr txBox="1"/>
          <p:nvPr>
            <p:ph idx="2" type="body"/>
          </p:nvPr>
        </p:nvSpPr>
        <p:spPr>
          <a:xfrm>
            <a:off x="389965" y="577971"/>
            <a:ext cx="11470341" cy="582221"/>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rgbClr val="79527B"/>
              </a:buClr>
              <a:buSzPts val="3600"/>
              <a:buNone/>
              <a:defRPr b="0" i="0" sz="3600">
                <a:solidFill>
                  <a:srgbClr val="79527B"/>
                </a:solidFill>
                <a:latin typeface="Calibri"/>
                <a:ea typeface="Calibri"/>
                <a:cs typeface="Calibri"/>
                <a:sym typeface="Calibri"/>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grpSp>
        <p:nvGrpSpPr>
          <p:cNvPr id="36" name="Google Shape;36;p58"/>
          <p:cNvGrpSpPr/>
          <p:nvPr/>
        </p:nvGrpSpPr>
        <p:grpSpPr>
          <a:xfrm>
            <a:off x="389965" y="6092742"/>
            <a:ext cx="3144242" cy="374574"/>
            <a:chOff x="301128" y="6151084"/>
            <a:chExt cx="3144242" cy="374574"/>
          </a:xfrm>
        </p:grpSpPr>
        <p:pic>
          <p:nvPicPr>
            <p:cNvPr descr="Shape&#10;&#10;Description automatically generated with medium confidence" id="37" name="Google Shape;37;p58"/>
            <p:cNvPicPr preferRelativeResize="0"/>
            <p:nvPr/>
          </p:nvPicPr>
          <p:blipFill rotWithShape="1">
            <a:blip r:embed="rId2">
              <a:alphaModFix/>
            </a:blip>
            <a:srcRect b="30711" l="-126" r="96166" t="34675"/>
            <a:stretch/>
          </p:blipFill>
          <p:spPr>
            <a:xfrm>
              <a:off x="301128" y="6151084"/>
              <a:ext cx="286437" cy="374574"/>
            </a:xfrm>
            <a:prstGeom prst="rect">
              <a:avLst/>
            </a:prstGeom>
            <a:noFill/>
            <a:ln>
              <a:noFill/>
            </a:ln>
          </p:spPr>
        </p:pic>
        <p:pic>
          <p:nvPicPr>
            <p:cNvPr descr="Shape&#10;&#10;Description automatically generated with medium confidence" id="38" name="Google Shape;38;p58"/>
            <p:cNvPicPr preferRelativeResize="0"/>
            <p:nvPr/>
          </p:nvPicPr>
          <p:blipFill rotWithShape="1">
            <a:blip r:embed="rId2">
              <a:alphaModFix/>
            </a:blip>
            <a:srcRect b="26595" l="4706" r="60657" t="36094"/>
            <a:stretch/>
          </p:blipFill>
          <p:spPr>
            <a:xfrm>
              <a:off x="598968" y="6190727"/>
              <a:ext cx="1832298" cy="295289"/>
            </a:xfrm>
            <a:prstGeom prst="rect">
              <a:avLst/>
            </a:prstGeom>
            <a:noFill/>
            <a:ln>
              <a:noFill/>
            </a:ln>
          </p:spPr>
        </p:pic>
        <p:pic>
          <p:nvPicPr>
            <p:cNvPr descr="Shape&#10;&#10;Description automatically generated with medium confidence" id="39" name="Google Shape;39;p58"/>
            <p:cNvPicPr preferRelativeResize="0"/>
            <p:nvPr/>
          </p:nvPicPr>
          <p:blipFill rotWithShape="1">
            <a:blip r:embed="rId2">
              <a:alphaModFix/>
            </a:blip>
            <a:srcRect b="22084" l="81066" r="-423" t="46853"/>
            <a:stretch/>
          </p:blipFill>
          <p:spPr>
            <a:xfrm>
              <a:off x="2421327" y="6245274"/>
              <a:ext cx="1024043" cy="245829"/>
            </a:xfrm>
            <a:prstGeom prst="rect">
              <a:avLst/>
            </a:prstGeom>
            <a:noFill/>
            <a:ln>
              <a:noFill/>
            </a:ln>
          </p:spPr>
        </p:pic>
      </p:grpSp>
      <p:pic>
        <p:nvPicPr>
          <p:cNvPr descr="Background pattern&#10;&#10;Description automatically generated" id="40" name="Google Shape;40;p58"/>
          <p:cNvPicPr preferRelativeResize="0"/>
          <p:nvPr/>
        </p:nvPicPr>
        <p:blipFill rotWithShape="1">
          <a:blip r:embed="rId3">
            <a:alphaModFix/>
          </a:blip>
          <a:srcRect b="84089" l="-9441" r="10580" t="-3095"/>
          <a:stretch/>
        </p:blipFill>
        <p:spPr>
          <a:xfrm>
            <a:off x="7462157" y="5624715"/>
            <a:ext cx="4729844" cy="1233285"/>
          </a:xfrm>
          <a:prstGeom prst="rect">
            <a:avLst/>
          </a:prstGeom>
          <a:noFill/>
          <a:ln>
            <a:noFill/>
          </a:ln>
        </p:spPr>
      </p:pic>
    </p:spTree>
  </p:cSld>
  <p:clrMapOvr>
    <a:masterClrMapping/>
  </p:clrMapOvr>
</p:sldLayout>
</file>

<file path=ppt/slideLayouts/slideLayout3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 Purple">
  <p:cSld name="Divider Slide - Purple">
    <p:spTree>
      <p:nvGrpSpPr>
        <p:cNvPr id="351" name="Shape 351"/>
        <p:cNvGrpSpPr/>
        <p:nvPr/>
      </p:nvGrpSpPr>
      <p:grpSpPr>
        <a:xfrm>
          <a:off x="0" y="0"/>
          <a:ext cx="0" cy="0"/>
          <a:chOff x="0" y="0"/>
          <a:chExt cx="0" cy="0"/>
        </a:xfrm>
      </p:grpSpPr>
      <p:sp>
        <p:nvSpPr>
          <p:cNvPr id="352" name="Google Shape;352;p85"/>
          <p:cNvSpPr/>
          <p:nvPr/>
        </p:nvSpPr>
        <p:spPr>
          <a:xfrm>
            <a:off x="0" y="0"/>
            <a:ext cx="12192000" cy="5502729"/>
          </a:xfrm>
          <a:prstGeom prst="rect">
            <a:avLst/>
          </a:prstGeom>
          <a:solidFill>
            <a:srgbClr val="79527B"/>
          </a:solidFill>
          <a:ln>
            <a:noFill/>
          </a:ln>
        </p:spPr>
        <p:txBody>
          <a:bodyPr anchorCtr="0" anchor="ctr" bIns="45700" lIns="91425" spcFirstLastPara="1" rIns="91425" wrap="square" tIns="45700">
            <a:noAutofit/>
          </a:bodyPr>
          <a:lstStyle/>
          <a:p>
            <a:pPr indent="0" lvl="0" marL="900430" marR="878205" rtl="0" algn="r">
              <a:lnSpc>
                <a:spcPct val="200000"/>
              </a:lnSpc>
              <a:spcBef>
                <a:spcPts val="0"/>
              </a:spcBef>
              <a:spcAft>
                <a:spcPts val="0"/>
              </a:spcAft>
              <a:buNone/>
            </a:pPr>
            <a:r>
              <a:rPr lang="es-ES" sz="2000">
                <a:solidFill>
                  <a:srgbClr val="FFFFFF"/>
                </a:solidFill>
                <a:latin typeface="Calibri"/>
                <a:ea typeface="Calibri"/>
                <a:cs typeface="Calibri"/>
                <a:sym typeface="Calibri"/>
              </a:rPr>
              <a:t> </a:t>
            </a:r>
            <a:endParaRPr sz="1000">
              <a:solidFill>
                <a:srgbClr val="7F7F7F"/>
              </a:solidFill>
              <a:latin typeface="Calibri"/>
              <a:ea typeface="Calibri"/>
              <a:cs typeface="Calibri"/>
              <a:sym typeface="Calibri"/>
            </a:endParaRPr>
          </a:p>
          <a:p>
            <a:pPr indent="0" lvl="0" marL="900430" marR="878205" rtl="0" algn="r">
              <a:lnSpc>
                <a:spcPct val="200000"/>
              </a:lnSpc>
              <a:spcBef>
                <a:spcPts val="900"/>
              </a:spcBef>
              <a:spcAft>
                <a:spcPts val="0"/>
              </a:spcAft>
              <a:buNone/>
            </a:pPr>
            <a:r>
              <a:rPr lang="es-ES" sz="2000">
                <a:solidFill>
                  <a:srgbClr val="FFFFFF"/>
                </a:solidFill>
                <a:latin typeface="Calibri"/>
                <a:ea typeface="Calibri"/>
                <a:cs typeface="Calibri"/>
                <a:sym typeface="Calibri"/>
              </a:rPr>
              <a:t> </a:t>
            </a:r>
            <a:endParaRPr sz="1000">
              <a:solidFill>
                <a:srgbClr val="7F7F7F"/>
              </a:solidFill>
              <a:latin typeface="Calibri"/>
              <a:ea typeface="Calibri"/>
              <a:cs typeface="Calibri"/>
              <a:sym typeface="Calibri"/>
            </a:endParaRPr>
          </a:p>
          <a:p>
            <a:pPr indent="0" lvl="0" marL="900430" marR="878205" rtl="0" algn="r">
              <a:lnSpc>
                <a:spcPct val="200000"/>
              </a:lnSpc>
              <a:spcBef>
                <a:spcPts val="900"/>
              </a:spcBef>
              <a:spcAft>
                <a:spcPts val="0"/>
              </a:spcAft>
              <a:buNone/>
            </a:pPr>
            <a:r>
              <a:rPr lang="es-ES" sz="2000">
                <a:solidFill>
                  <a:srgbClr val="FFFFFF"/>
                </a:solidFill>
                <a:latin typeface="Calibri"/>
                <a:ea typeface="Calibri"/>
                <a:cs typeface="Calibri"/>
                <a:sym typeface="Calibri"/>
              </a:rPr>
              <a:t> </a:t>
            </a:r>
            <a:endParaRPr sz="1000">
              <a:solidFill>
                <a:srgbClr val="7F7F7F"/>
              </a:solidFill>
              <a:latin typeface="Calibri"/>
              <a:ea typeface="Calibri"/>
              <a:cs typeface="Calibri"/>
              <a:sym typeface="Calibri"/>
            </a:endParaRPr>
          </a:p>
          <a:p>
            <a:pPr indent="0" lvl="0" marL="900430" marR="878205" rtl="0" algn="r">
              <a:lnSpc>
                <a:spcPct val="200000"/>
              </a:lnSpc>
              <a:spcBef>
                <a:spcPts val="900"/>
              </a:spcBef>
              <a:spcAft>
                <a:spcPts val="0"/>
              </a:spcAft>
              <a:buNone/>
            </a:pPr>
            <a:r>
              <a:rPr lang="es-ES" sz="2000">
                <a:solidFill>
                  <a:srgbClr val="FFFFFF"/>
                </a:solidFill>
                <a:latin typeface="Calibri"/>
                <a:ea typeface="Calibri"/>
                <a:cs typeface="Calibri"/>
                <a:sym typeface="Calibri"/>
              </a:rPr>
              <a:t> </a:t>
            </a:r>
            <a:endParaRPr sz="1000">
              <a:solidFill>
                <a:srgbClr val="7F7F7F"/>
              </a:solidFill>
              <a:latin typeface="Calibri"/>
              <a:ea typeface="Calibri"/>
              <a:cs typeface="Calibri"/>
              <a:sym typeface="Calibri"/>
            </a:endParaRPr>
          </a:p>
          <a:p>
            <a:pPr indent="0" lvl="0" marL="900430" marR="878205" rtl="0" algn="r">
              <a:lnSpc>
                <a:spcPct val="200000"/>
              </a:lnSpc>
              <a:spcBef>
                <a:spcPts val="900"/>
              </a:spcBef>
              <a:spcAft>
                <a:spcPts val="0"/>
              </a:spcAft>
              <a:buNone/>
            </a:pPr>
            <a:r>
              <a:rPr lang="es-ES" sz="2000">
                <a:solidFill>
                  <a:srgbClr val="FFFFFF"/>
                </a:solidFill>
                <a:latin typeface="Calibri"/>
                <a:ea typeface="Calibri"/>
                <a:cs typeface="Calibri"/>
                <a:sym typeface="Calibri"/>
              </a:rPr>
              <a:t> </a:t>
            </a:r>
            <a:endParaRPr sz="1000">
              <a:solidFill>
                <a:srgbClr val="7F7F7F"/>
              </a:solidFill>
              <a:latin typeface="Calibri"/>
              <a:ea typeface="Calibri"/>
              <a:cs typeface="Calibri"/>
              <a:sym typeface="Calibri"/>
            </a:endParaRPr>
          </a:p>
          <a:p>
            <a:pPr indent="0" lvl="0" marL="900430" marR="878205" rtl="0" algn="r">
              <a:lnSpc>
                <a:spcPct val="200000"/>
              </a:lnSpc>
              <a:spcBef>
                <a:spcPts val="900"/>
              </a:spcBef>
              <a:spcAft>
                <a:spcPts val="0"/>
              </a:spcAft>
              <a:buNone/>
            </a:pPr>
            <a:r>
              <a:rPr lang="es-ES" sz="2000">
                <a:solidFill>
                  <a:srgbClr val="FFFFFF"/>
                </a:solidFill>
                <a:latin typeface="Calibri"/>
                <a:ea typeface="Calibri"/>
                <a:cs typeface="Calibri"/>
                <a:sym typeface="Calibri"/>
              </a:rPr>
              <a:t> </a:t>
            </a:r>
            <a:endParaRPr sz="1000">
              <a:solidFill>
                <a:srgbClr val="7F7F7F"/>
              </a:solidFill>
              <a:latin typeface="Calibri"/>
              <a:ea typeface="Calibri"/>
              <a:cs typeface="Calibri"/>
              <a:sym typeface="Calibri"/>
            </a:endParaRPr>
          </a:p>
        </p:txBody>
      </p:sp>
      <p:sp>
        <p:nvSpPr>
          <p:cNvPr id="353" name="Google Shape;353;p85"/>
          <p:cNvSpPr txBox="1"/>
          <p:nvPr>
            <p:ph idx="1" type="body"/>
          </p:nvPr>
        </p:nvSpPr>
        <p:spPr>
          <a:xfrm>
            <a:off x="666708" y="752638"/>
            <a:ext cx="4329835" cy="1647662"/>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300"/>
              </a:spcBef>
              <a:spcAft>
                <a:spcPts val="0"/>
              </a:spcAft>
              <a:buClr>
                <a:schemeClr val="lt1"/>
              </a:buClr>
              <a:buSzPts val="4800"/>
              <a:buNone/>
              <a:defRPr b="0" i="0" sz="4800">
                <a:solidFill>
                  <a:schemeClr val="lt1"/>
                </a:solidFill>
                <a:latin typeface="Calibri"/>
                <a:ea typeface="Calibri"/>
                <a:cs typeface="Calibri"/>
                <a:sym typeface="Calibri"/>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grpSp>
        <p:nvGrpSpPr>
          <p:cNvPr id="354" name="Google Shape;354;p85"/>
          <p:cNvGrpSpPr/>
          <p:nvPr/>
        </p:nvGrpSpPr>
        <p:grpSpPr>
          <a:xfrm>
            <a:off x="8448790" y="6057987"/>
            <a:ext cx="3144242" cy="374574"/>
            <a:chOff x="301128" y="6151084"/>
            <a:chExt cx="3144242" cy="374574"/>
          </a:xfrm>
        </p:grpSpPr>
        <p:pic>
          <p:nvPicPr>
            <p:cNvPr descr="Shape&#10;&#10;Description automatically generated with medium confidence" id="355" name="Google Shape;355;p85"/>
            <p:cNvPicPr preferRelativeResize="0"/>
            <p:nvPr/>
          </p:nvPicPr>
          <p:blipFill rotWithShape="1">
            <a:blip r:embed="rId2">
              <a:alphaModFix/>
            </a:blip>
            <a:srcRect b="30711" l="-126" r="96166" t="34675"/>
            <a:stretch/>
          </p:blipFill>
          <p:spPr>
            <a:xfrm>
              <a:off x="301128" y="6151084"/>
              <a:ext cx="286437" cy="374574"/>
            </a:xfrm>
            <a:prstGeom prst="rect">
              <a:avLst/>
            </a:prstGeom>
            <a:noFill/>
            <a:ln>
              <a:noFill/>
            </a:ln>
          </p:spPr>
        </p:pic>
        <p:pic>
          <p:nvPicPr>
            <p:cNvPr descr="Shape&#10;&#10;Description automatically generated with medium confidence" id="356" name="Google Shape;356;p85"/>
            <p:cNvPicPr preferRelativeResize="0"/>
            <p:nvPr/>
          </p:nvPicPr>
          <p:blipFill rotWithShape="1">
            <a:blip r:embed="rId2">
              <a:alphaModFix/>
            </a:blip>
            <a:srcRect b="26595" l="4706" r="60657" t="36094"/>
            <a:stretch/>
          </p:blipFill>
          <p:spPr>
            <a:xfrm>
              <a:off x="598968" y="6190727"/>
              <a:ext cx="1832298" cy="295289"/>
            </a:xfrm>
            <a:prstGeom prst="rect">
              <a:avLst/>
            </a:prstGeom>
            <a:noFill/>
            <a:ln>
              <a:noFill/>
            </a:ln>
          </p:spPr>
        </p:pic>
        <p:pic>
          <p:nvPicPr>
            <p:cNvPr descr="Shape&#10;&#10;Description automatically generated with medium confidence" id="357" name="Google Shape;357;p85"/>
            <p:cNvPicPr preferRelativeResize="0"/>
            <p:nvPr/>
          </p:nvPicPr>
          <p:blipFill rotWithShape="1">
            <a:blip r:embed="rId2">
              <a:alphaModFix/>
            </a:blip>
            <a:srcRect b="22084" l="81066" r="-423" t="46853"/>
            <a:stretch/>
          </p:blipFill>
          <p:spPr>
            <a:xfrm>
              <a:off x="2421327" y="6245274"/>
              <a:ext cx="1024043" cy="245829"/>
            </a:xfrm>
            <a:prstGeom prst="rect">
              <a:avLst/>
            </a:prstGeom>
            <a:noFill/>
            <a:ln>
              <a:noFill/>
            </a:ln>
          </p:spPr>
        </p:pic>
      </p:grpSp>
      <p:pic>
        <p:nvPicPr>
          <p:cNvPr descr="A black and white striped pattern&#10;&#10;Description automatically generated with medium confidence" id="358" name="Google Shape;358;p85"/>
          <p:cNvPicPr preferRelativeResize="0"/>
          <p:nvPr/>
        </p:nvPicPr>
        <p:blipFill rotWithShape="1">
          <a:blip r:embed="rId3">
            <a:alphaModFix/>
          </a:blip>
          <a:srcRect b="15673" l="-25172" r="18173" t="20705"/>
          <a:stretch/>
        </p:blipFill>
        <p:spPr>
          <a:xfrm>
            <a:off x="5333853" y="1227"/>
            <a:ext cx="6825554" cy="5501502"/>
          </a:xfrm>
          <a:prstGeom prst="rect">
            <a:avLst/>
          </a:prstGeom>
          <a:noFill/>
          <a:ln>
            <a:noFill/>
          </a:ln>
        </p:spPr>
      </p:pic>
    </p:spTree>
  </p:cSld>
  <p:clrMapOvr>
    <a:masterClrMapping/>
  </p:clrMapOvr>
</p:sldLayout>
</file>

<file path=ppt/slideLayouts/slideLayout3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Divider Slide - Purple">
  <p:cSld name="1_Divider Slide - Purple">
    <p:spTree>
      <p:nvGrpSpPr>
        <p:cNvPr id="359" name="Shape 359"/>
        <p:cNvGrpSpPr/>
        <p:nvPr/>
      </p:nvGrpSpPr>
      <p:grpSpPr>
        <a:xfrm>
          <a:off x="0" y="0"/>
          <a:ext cx="0" cy="0"/>
          <a:chOff x="0" y="0"/>
          <a:chExt cx="0" cy="0"/>
        </a:xfrm>
      </p:grpSpPr>
      <p:sp>
        <p:nvSpPr>
          <p:cNvPr id="360" name="Google Shape;360;p86"/>
          <p:cNvSpPr/>
          <p:nvPr/>
        </p:nvSpPr>
        <p:spPr>
          <a:xfrm>
            <a:off x="0" y="0"/>
            <a:ext cx="12192000" cy="6057987"/>
          </a:xfrm>
          <a:prstGeom prst="rect">
            <a:avLst/>
          </a:prstGeom>
          <a:solidFill>
            <a:srgbClr val="79527B"/>
          </a:solidFill>
          <a:ln>
            <a:noFill/>
          </a:ln>
        </p:spPr>
        <p:txBody>
          <a:bodyPr anchorCtr="0" anchor="ctr" bIns="45700" lIns="91425" spcFirstLastPara="1" rIns="91425" wrap="square" tIns="45700">
            <a:noAutofit/>
          </a:bodyPr>
          <a:lstStyle/>
          <a:p>
            <a:pPr indent="0" lvl="0" marL="900430" marR="878205" rtl="0" algn="r">
              <a:lnSpc>
                <a:spcPct val="200000"/>
              </a:lnSpc>
              <a:spcBef>
                <a:spcPts val="0"/>
              </a:spcBef>
              <a:spcAft>
                <a:spcPts val="0"/>
              </a:spcAft>
              <a:buNone/>
            </a:pPr>
            <a:r>
              <a:rPr lang="es-ES" sz="2000">
                <a:solidFill>
                  <a:srgbClr val="FFFFFF"/>
                </a:solidFill>
                <a:latin typeface="Calibri"/>
                <a:ea typeface="Calibri"/>
                <a:cs typeface="Calibri"/>
                <a:sym typeface="Calibri"/>
              </a:rPr>
              <a:t> </a:t>
            </a:r>
            <a:endParaRPr sz="1000">
              <a:solidFill>
                <a:srgbClr val="7F7F7F"/>
              </a:solidFill>
              <a:latin typeface="Calibri"/>
              <a:ea typeface="Calibri"/>
              <a:cs typeface="Calibri"/>
              <a:sym typeface="Calibri"/>
            </a:endParaRPr>
          </a:p>
          <a:p>
            <a:pPr indent="0" lvl="0" marL="900430" marR="878205" rtl="0" algn="r">
              <a:lnSpc>
                <a:spcPct val="200000"/>
              </a:lnSpc>
              <a:spcBef>
                <a:spcPts val="900"/>
              </a:spcBef>
              <a:spcAft>
                <a:spcPts val="0"/>
              </a:spcAft>
              <a:buNone/>
            </a:pPr>
            <a:r>
              <a:rPr lang="es-ES" sz="2000">
                <a:solidFill>
                  <a:srgbClr val="FFFFFF"/>
                </a:solidFill>
                <a:latin typeface="Calibri"/>
                <a:ea typeface="Calibri"/>
                <a:cs typeface="Calibri"/>
                <a:sym typeface="Calibri"/>
              </a:rPr>
              <a:t> </a:t>
            </a:r>
            <a:endParaRPr sz="1000">
              <a:solidFill>
                <a:srgbClr val="7F7F7F"/>
              </a:solidFill>
              <a:latin typeface="Calibri"/>
              <a:ea typeface="Calibri"/>
              <a:cs typeface="Calibri"/>
              <a:sym typeface="Calibri"/>
            </a:endParaRPr>
          </a:p>
          <a:p>
            <a:pPr indent="0" lvl="0" marL="900430" marR="878205" rtl="0" algn="r">
              <a:lnSpc>
                <a:spcPct val="200000"/>
              </a:lnSpc>
              <a:spcBef>
                <a:spcPts val="900"/>
              </a:spcBef>
              <a:spcAft>
                <a:spcPts val="0"/>
              </a:spcAft>
              <a:buNone/>
            </a:pPr>
            <a:r>
              <a:rPr lang="es-ES" sz="2000">
                <a:solidFill>
                  <a:srgbClr val="FFFFFF"/>
                </a:solidFill>
                <a:latin typeface="Calibri"/>
                <a:ea typeface="Calibri"/>
                <a:cs typeface="Calibri"/>
                <a:sym typeface="Calibri"/>
              </a:rPr>
              <a:t> </a:t>
            </a:r>
            <a:endParaRPr sz="1000">
              <a:solidFill>
                <a:srgbClr val="7F7F7F"/>
              </a:solidFill>
              <a:latin typeface="Calibri"/>
              <a:ea typeface="Calibri"/>
              <a:cs typeface="Calibri"/>
              <a:sym typeface="Calibri"/>
            </a:endParaRPr>
          </a:p>
          <a:p>
            <a:pPr indent="0" lvl="0" marL="900430" marR="878205" rtl="0" algn="r">
              <a:lnSpc>
                <a:spcPct val="200000"/>
              </a:lnSpc>
              <a:spcBef>
                <a:spcPts val="900"/>
              </a:spcBef>
              <a:spcAft>
                <a:spcPts val="0"/>
              </a:spcAft>
              <a:buNone/>
            </a:pPr>
            <a:r>
              <a:rPr lang="es-ES" sz="2000">
                <a:solidFill>
                  <a:srgbClr val="FFFFFF"/>
                </a:solidFill>
                <a:latin typeface="Calibri"/>
                <a:ea typeface="Calibri"/>
                <a:cs typeface="Calibri"/>
                <a:sym typeface="Calibri"/>
              </a:rPr>
              <a:t> </a:t>
            </a:r>
            <a:endParaRPr sz="1000">
              <a:solidFill>
                <a:srgbClr val="7F7F7F"/>
              </a:solidFill>
              <a:latin typeface="Calibri"/>
              <a:ea typeface="Calibri"/>
              <a:cs typeface="Calibri"/>
              <a:sym typeface="Calibri"/>
            </a:endParaRPr>
          </a:p>
          <a:p>
            <a:pPr indent="0" lvl="0" marL="900430" marR="878205" rtl="0" algn="r">
              <a:lnSpc>
                <a:spcPct val="200000"/>
              </a:lnSpc>
              <a:spcBef>
                <a:spcPts val="900"/>
              </a:spcBef>
              <a:spcAft>
                <a:spcPts val="0"/>
              </a:spcAft>
              <a:buNone/>
            </a:pPr>
            <a:r>
              <a:rPr lang="es-ES" sz="2000">
                <a:solidFill>
                  <a:srgbClr val="FFFFFF"/>
                </a:solidFill>
                <a:latin typeface="Calibri"/>
                <a:ea typeface="Calibri"/>
                <a:cs typeface="Calibri"/>
                <a:sym typeface="Calibri"/>
              </a:rPr>
              <a:t> </a:t>
            </a:r>
            <a:endParaRPr sz="1000">
              <a:solidFill>
                <a:srgbClr val="7F7F7F"/>
              </a:solidFill>
              <a:latin typeface="Calibri"/>
              <a:ea typeface="Calibri"/>
              <a:cs typeface="Calibri"/>
              <a:sym typeface="Calibri"/>
            </a:endParaRPr>
          </a:p>
          <a:p>
            <a:pPr indent="0" lvl="0" marL="900430" marR="878205" rtl="0" algn="r">
              <a:lnSpc>
                <a:spcPct val="200000"/>
              </a:lnSpc>
              <a:spcBef>
                <a:spcPts val="900"/>
              </a:spcBef>
              <a:spcAft>
                <a:spcPts val="0"/>
              </a:spcAft>
              <a:buNone/>
            </a:pPr>
            <a:r>
              <a:rPr lang="es-ES" sz="2000">
                <a:solidFill>
                  <a:srgbClr val="FFFFFF"/>
                </a:solidFill>
                <a:latin typeface="Calibri"/>
                <a:ea typeface="Calibri"/>
                <a:cs typeface="Calibri"/>
                <a:sym typeface="Calibri"/>
              </a:rPr>
              <a:t> </a:t>
            </a:r>
            <a:endParaRPr sz="1000">
              <a:solidFill>
                <a:srgbClr val="7F7F7F"/>
              </a:solidFill>
              <a:latin typeface="Calibri"/>
              <a:ea typeface="Calibri"/>
              <a:cs typeface="Calibri"/>
              <a:sym typeface="Calibri"/>
            </a:endParaRPr>
          </a:p>
        </p:txBody>
      </p:sp>
      <p:sp>
        <p:nvSpPr>
          <p:cNvPr id="361" name="Google Shape;361;p86"/>
          <p:cNvSpPr txBox="1"/>
          <p:nvPr>
            <p:ph idx="1" type="body"/>
          </p:nvPr>
        </p:nvSpPr>
        <p:spPr>
          <a:xfrm>
            <a:off x="666708" y="752638"/>
            <a:ext cx="4329835" cy="1647662"/>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300"/>
              </a:spcBef>
              <a:spcAft>
                <a:spcPts val="0"/>
              </a:spcAft>
              <a:buClr>
                <a:schemeClr val="lt1"/>
              </a:buClr>
              <a:buSzPts val="4800"/>
              <a:buNone/>
              <a:defRPr b="0" i="0" sz="4800">
                <a:solidFill>
                  <a:schemeClr val="lt1"/>
                </a:solidFill>
                <a:latin typeface="Calibri"/>
                <a:ea typeface="Calibri"/>
                <a:cs typeface="Calibri"/>
                <a:sym typeface="Calibri"/>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grpSp>
        <p:nvGrpSpPr>
          <p:cNvPr id="362" name="Google Shape;362;p86"/>
          <p:cNvGrpSpPr/>
          <p:nvPr/>
        </p:nvGrpSpPr>
        <p:grpSpPr>
          <a:xfrm>
            <a:off x="8448790" y="6057987"/>
            <a:ext cx="3144242" cy="374574"/>
            <a:chOff x="301128" y="6151084"/>
            <a:chExt cx="3144242" cy="374574"/>
          </a:xfrm>
        </p:grpSpPr>
        <p:pic>
          <p:nvPicPr>
            <p:cNvPr descr="Shape&#10;&#10;Description automatically generated with medium confidence" id="363" name="Google Shape;363;p86"/>
            <p:cNvPicPr preferRelativeResize="0"/>
            <p:nvPr/>
          </p:nvPicPr>
          <p:blipFill rotWithShape="1">
            <a:blip r:embed="rId2">
              <a:alphaModFix/>
            </a:blip>
            <a:srcRect b="30711" l="-126" r="96166" t="34675"/>
            <a:stretch/>
          </p:blipFill>
          <p:spPr>
            <a:xfrm>
              <a:off x="301128" y="6151084"/>
              <a:ext cx="286437" cy="374574"/>
            </a:xfrm>
            <a:prstGeom prst="rect">
              <a:avLst/>
            </a:prstGeom>
            <a:noFill/>
            <a:ln>
              <a:noFill/>
            </a:ln>
          </p:spPr>
        </p:pic>
        <p:pic>
          <p:nvPicPr>
            <p:cNvPr descr="Shape&#10;&#10;Description automatically generated with medium confidence" id="364" name="Google Shape;364;p86"/>
            <p:cNvPicPr preferRelativeResize="0"/>
            <p:nvPr/>
          </p:nvPicPr>
          <p:blipFill rotWithShape="1">
            <a:blip r:embed="rId2">
              <a:alphaModFix/>
            </a:blip>
            <a:srcRect b="26595" l="4706" r="60657" t="36094"/>
            <a:stretch/>
          </p:blipFill>
          <p:spPr>
            <a:xfrm>
              <a:off x="598968" y="6190727"/>
              <a:ext cx="1832298" cy="295289"/>
            </a:xfrm>
            <a:prstGeom prst="rect">
              <a:avLst/>
            </a:prstGeom>
            <a:noFill/>
            <a:ln>
              <a:noFill/>
            </a:ln>
          </p:spPr>
        </p:pic>
        <p:pic>
          <p:nvPicPr>
            <p:cNvPr descr="Shape&#10;&#10;Description automatically generated with medium confidence" id="365" name="Google Shape;365;p86"/>
            <p:cNvPicPr preferRelativeResize="0"/>
            <p:nvPr/>
          </p:nvPicPr>
          <p:blipFill rotWithShape="1">
            <a:blip r:embed="rId2">
              <a:alphaModFix/>
            </a:blip>
            <a:srcRect b="22084" l="81066" r="-423" t="46853"/>
            <a:stretch/>
          </p:blipFill>
          <p:spPr>
            <a:xfrm>
              <a:off x="2421327" y="6245274"/>
              <a:ext cx="1024043" cy="245829"/>
            </a:xfrm>
            <a:prstGeom prst="rect">
              <a:avLst/>
            </a:prstGeom>
            <a:noFill/>
            <a:ln>
              <a:noFill/>
            </a:ln>
          </p:spPr>
        </p:pic>
      </p:grpSp>
      <p:pic>
        <p:nvPicPr>
          <p:cNvPr descr="A black and white striped pattern&#10;&#10;Description automatically generated with medium confidence" id="366" name="Google Shape;366;p86"/>
          <p:cNvPicPr preferRelativeResize="0"/>
          <p:nvPr/>
        </p:nvPicPr>
        <p:blipFill rotWithShape="1">
          <a:blip r:embed="rId3">
            <a:alphaModFix/>
          </a:blip>
          <a:srcRect b="15673" l="-25172" r="18173" t="20705"/>
          <a:stretch/>
        </p:blipFill>
        <p:spPr>
          <a:xfrm>
            <a:off x="5266178" y="1226"/>
            <a:ext cx="6893229" cy="5556049"/>
          </a:xfrm>
          <a:prstGeom prst="rect">
            <a:avLst/>
          </a:prstGeom>
          <a:noFill/>
          <a:ln>
            <a:noFill/>
          </a:ln>
        </p:spPr>
      </p:pic>
    </p:spTree>
  </p:cSld>
  <p:clrMapOvr>
    <a:masterClrMapping/>
  </p:clrMapOvr>
</p:sldLayout>
</file>

<file path=ppt/slideLayouts/slideLayout3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 Orange">
  <p:cSld name="Divider Slide - Orange">
    <p:spTree>
      <p:nvGrpSpPr>
        <p:cNvPr id="367" name="Shape 367"/>
        <p:cNvGrpSpPr/>
        <p:nvPr/>
      </p:nvGrpSpPr>
      <p:grpSpPr>
        <a:xfrm>
          <a:off x="0" y="0"/>
          <a:ext cx="0" cy="0"/>
          <a:chOff x="0" y="0"/>
          <a:chExt cx="0" cy="0"/>
        </a:xfrm>
      </p:grpSpPr>
      <p:sp>
        <p:nvSpPr>
          <p:cNvPr id="368" name="Google Shape;368;p87"/>
          <p:cNvSpPr/>
          <p:nvPr/>
        </p:nvSpPr>
        <p:spPr>
          <a:xfrm>
            <a:off x="0" y="0"/>
            <a:ext cx="12192000" cy="5502729"/>
          </a:xfrm>
          <a:prstGeom prst="rect">
            <a:avLst/>
          </a:prstGeom>
          <a:solidFill>
            <a:srgbClr val="F27954"/>
          </a:solidFill>
          <a:ln>
            <a:noFill/>
          </a:ln>
        </p:spPr>
        <p:txBody>
          <a:bodyPr anchorCtr="0" anchor="ctr" bIns="45700" lIns="91425" spcFirstLastPara="1" rIns="91425" wrap="square" tIns="45700">
            <a:noAutofit/>
          </a:bodyPr>
          <a:lstStyle/>
          <a:p>
            <a:pPr indent="0" lvl="0" marL="900430" marR="878205" rtl="0" algn="r">
              <a:lnSpc>
                <a:spcPct val="200000"/>
              </a:lnSpc>
              <a:spcBef>
                <a:spcPts val="0"/>
              </a:spcBef>
              <a:spcAft>
                <a:spcPts val="0"/>
              </a:spcAft>
              <a:buNone/>
            </a:pPr>
            <a:r>
              <a:rPr lang="es-ES" sz="2000">
                <a:solidFill>
                  <a:srgbClr val="FFFFFF"/>
                </a:solidFill>
                <a:latin typeface="Calibri"/>
                <a:ea typeface="Calibri"/>
                <a:cs typeface="Calibri"/>
                <a:sym typeface="Calibri"/>
              </a:rPr>
              <a:t> </a:t>
            </a:r>
            <a:endParaRPr sz="1000">
              <a:solidFill>
                <a:srgbClr val="7F7F7F"/>
              </a:solidFill>
              <a:latin typeface="Calibri"/>
              <a:ea typeface="Calibri"/>
              <a:cs typeface="Calibri"/>
              <a:sym typeface="Calibri"/>
            </a:endParaRPr>
          </a:p>
          <a:p>
            <a:pPr indent="0" lvl="0" marL="900430" marR="878205" rtl="0" algn="r">
              <a:lnSpc>
                <a:spcPct val="200000"/>
              </a:lnSpc>
              <a:spcBef>
                <a:spcPts val="900"/>
              </a:spcBef>
              <a:spcAft>
                <a:spcPts val="0"/>
              </a:spcAft>
              <a:buNone/>
            </a:pPr>
            <a:r>
              <a:rPr lang="es-ES" sz="2000">
                <a:solidFill>
                  <a:srgbClr val="FFFFFF"/>
                </a:solidFill>
                <a:latin typeface="Calibri"/>
                <a:ea typeface="Calibri"/>
                <a:cs typeface="Calibri"/>
                <a:sym typeface="Calibri"/>
              </a:rPr>
              <a:t> </a:t>
            </a:r>
            <a:endParaRPr sz="1000">
              <a:solidFill>
                <a:srgbClr val="7F7F7F"/>
              </a:solidFill>
              <a:latin typeface="Calibri"/>
              <a:ea typeface="Calibri"/>
              <a:cs typeface="Calibri"/>
              <a:sym typeface="Calibri"/>
            </a:endParaRPr>
          </a:p>
          <a:p>
            <a:pPr indent="0" lvl="0" marL="900430" marR="878205" rtl="0" algn="r">
              <a:lnSpc>
                <a:spcPct val="200000"/>
              </a:lnSpc>
              <a:spcBef>
                <a:spcPts val="900"/>
              </a:spcBef>
              <a:spcAft>
                <a:spcPts val="0"/>
              </a:spcAft>
              <a:buNone/>
            </a:pPr>
            <a:r>
              <a:rPr lang="es-ES" sz="2000">
                <a:solidFill>
                  <a:srgbClr val="FFFFFF"/>
                </a:solidFill>
                <a:latin typeface="Calibri"/>
                <a:ea typeface="Calibri"/>
                <a:cs typeface="Calibri"/>
                <a:sym typeface="Calibri"/>
              </a:rPr>
              <a:t> </a:t>
            </a:r>
            <a:endParaRPr sz="1000">
              <a:solidFill>
                <a:srgbClr val="7F7F7F"/>
              </a:solidFill>
              <a:latin typeface="Calibri"/>
              <a:ea typeface="Calibri"/>
              <a:cs typeface="Calibri"/>
              <a:sym typeface="Calibri"/>
            </a:endParaRPr>
          </a:p>
          <a:p>
            <a:pPr indent="0" lvl="0" marL="900430" marR="878205" rtl="0" algn="r">
              <a:lnSpc>
                <a:spcPct val="200000"/>
              </a:lnSpc>
              <a:spcBef>
                <a:spcPts val="900"/>
              </a:spcBef>
              <a:spcAft>
                <a:spcPts val="0"/>
              </a:spcAft>
              <a:buNone/>
            </a:pPr>
            <a:r>
              <a:rPr lang="es-ES" sz="2000">
                <a:solidFill>
                  <a:srgbClr val="FFFFFF"/>
                </a:solidFill>
                <a:latin typeface="Calibri"/>
                <a:ea typeface="Calibri"/>
                <a:cs typeface="Calibri"/>
                <a:sym typeface="Calibri"/>
              </a:rPr>
              <a:t> </a:t>
            </a:r>
            <a:endParaRPr sz="1000">
              <a:solidFill>
                <a:srgbClr val="7F7F7F"/>
              </a:solidFill>
              <a:latin typeface="Calibri"/>
              <a:ea typeface="Calibri"/>
              <a:cs typeface="Calibri"/>
              <a:sym typeface="Calibri"/>
            </a:endParaRPr>
          </a:p>
          <a:p>
            <a:pPr indent="0" lvl="0" marL="900430" marR="878205" rtl="0" algn="r">
              <a:lnSpc>
                <a:spcPct val="200000"/>
              </a:lnSpc>
              <a:spcBef>
                <a:spcPts val="900"/>
              </a:spcBef>
              <a:spcAft>
                <a:spcPts val="0"/>
              </a:spcAft>
              <a:buNone/>
            </a:pPr>
            <a:r>
              <a:rPr lang="es-ES" sz="2000">
                <a:solidFill>
                  <a:srgbClr val="FFFFFF"/>
                </a:solidFill>
                <a:latin typeface="Calibri"/>
                <a:ea typeface="Calibri"/>
                <a:cs typeface="Calibri"/>
                <a:sym typeface="Calibri"/>
              </a:rPr>
              <a:t> </a:t>
            </a:r>
            <a:endParaRPr sz="1000">
              <a:solidFill>
                <a:srgbClr val="7F7F7F"/>
              </a:solidFill>
              <a:latin typeface="Calibri"/>
              <a:ea typeface="Calibri"/>
              <a:cs typeface="Calibri"/>
              <a:sym typeface="Calibri"/>
            </a:endParaRPr>
          </a:p>
          <a:p>
            <a:pPr indent="0" lvl="0" marL="900430" marR="878205" rtl="0" algn="r">
              <a:lnSpc>
                <a:spcPct val="200000"/>
              </a:lnSpc>
              <a:spcBef>
                <a:spcPts val="900"/>
              </a:spcBef>
              <a:spcAft>
                <a:spcPts val="0"/>
              </a:spcAft>
              <a:buNone/>
            </a:pPr>
            <a:r>
              <a:rPr lang="es-ES" sz="2000">
                <a:solidFill>
                  <a:srgbClr val="FFFFFF"/>
                </a:solidFill>
                <a:latin typeface="Calibri"/>
                <a:ea typeface="Calibri"/>
                <a:cs typeface="Calibri"/>
                <a:sym typeface="Calibri"/>
              </a:rPr>
              <a:t> </a:t>
            </a:r>
            <a:endParaRPr sz="1000">
              <a:solidFill>
                <a:srgbClr val="7F7F7F"/>
              </a:solidFill>
              <a:latin typeface="Calibri"/>
              <a:ea typeface="Calibri"/>
              <a:cs typeface="Calibri"/>
              <a:sym typeface="Calibri"/>
            </a:endParaRPr>
          </a:p>
        </p:txBody>
      </p:sp>
      <p:sp>
        <p:nvSpPr>
          <p:cNvPr id="369" name="Google Shape;369;p87"/>
          <p:cNvSpPr txBox="1"/>
          <p:nvPr>
            <p:ph idx="1" type="body"/>
          </p:nvPr>
        </p:nvSpPr>
        <p:spPr>
          <a:xfrm>
            <a:off x="666708" y="752638"/>
            <a:ext cx="4329835" cy="1647662"/>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300"/>
              </a:spcBef>
              <a:spcAft>
                <a:spcPts val="0"/>
              </a:spcAft>
              <a:buClr>
                <a:schemeClr val="lt1"/>
              </a:buClr>
              <a:buSzPts val="4800"/>
              <a:buNone/>
              <a:defRPr b="0" i="0" sz="4800">
                <a:solidFill>
                  <a:schemeClr val="lt1"/>
                </a:solidFill>
                <a:latin typeface="Calibri"/>
                <a:ea typeface="Calibri"/>
                <a:cs typeface="Calibri"/>
                <a:sym typeface="Calibri"/>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grpSp>
        <p:nvGrpSpPr>
          <p:cNvPr id="370" name="Google Shape;370;p87"/>
          <p:cNvGrpSpPr/>
          <p:nvPr/>
        </p:nvGrpSpPr>
        <p:grpSpPr>
          <a:xfrm>
            <a:off x="8448790" y="6057987"/>
            <a:ext cx="3144242" cy="374574"/>
            <a:chOff x="301128" y="6151084"/>
            <a:chExt cx="3144242" cy="374574"/>
          </a:xfrm>
        </p:grpSpPr>
        <p:pic>
          <p:nvPicPr>
            <p:cNvPr descr="Shape&#10;&#10;Description automatically generated with medium confidence" id="371" name="Google Shape;371;p87"/>
            <p:cNvPicPr preferRelativeResize="0"/>
            <p:nvPr/>
          </p:nvPicPr>
          <p:blipFill rotWithShape="1">
            <a:blip r:embed="rId2">
              <a:alphaModFix/>
            </a:blip>
            <a:srcRect b="30711" l="-126" r="96166" t="34675"/>
            <a:stretch/>
          </p:blipFill>
          <p:spPr>
            <a:xfrm>
              <a:off x="301128" y="6151084"/>
              <a:ext cx="286437" cy="374574"/>
            </a:xfrm>
            <a:prstGeom prst="rect">
              <a:avLst/>
            </a:prstGeom>
            <a:noFill/>
            <a:ln>
              <a:noFill/>
            </a:ln>
          </p:spPr>
        </p:pic>
        <p:pic>
          <p:nvPicPr>
            <p:cNvPr descr="Shape&#10;&#10;Description automatically generated with medium confidence" id="372" name="Google Shape;372;p87"/>
            <p:cNvPicPr preferRelativeResize="0"/>
            <p:nvPr/>
          </p:nvPicPr>
          <p:blipFill rotWithShape="1">
            <a:blip r:embed="rId2">
              <a:alphaModFix/>
            </a:blip>
            <a:srcRect b="26595" l="4706" r="60657" t="36094"/>
            <a:stretch/>
          </p:blipFill>
          <p:spPr>
            <a:xfrm>
              <a:off x="598968" y="6190727"/>
              <a:ext cx="1832298" cy="295289"/>
            </a:xfrm>
            <a:prstGeom prst="rect">
              <a:avLst/>
            </a:prstGeom>
            <a:noFill/>
            <a:ln>
              <a:noFill/>
            </a:ln>
          </p:spPr>
        </p:pic>
        <p:pic>
          <p:nvPicPr>
            <p:cNvPr descr="Shape&#10;&#10;Description automatically generated with medium confidence" id="373" name="Google Shape;373;p87"/>
            <p:cNvPicPr preferRelativeResize="0"/>
            <p:nvPr/>
          </p:nvPicPr>
          <p:blipFill rotWithShape="1">
            <a:blip r:embed="rId2">
              <a:alphaModFix/>
            </a:blip>
            <a:srcRect b="22084" l="81066" r="-423" t="46853"/>
            <a:stretch/>
          </p:blipFill>
          <p:spPr>
            <a:xfrm>
              <a:off x="2421327" y="6245274"/>
              <a:ext cx="1024043" cy="245829"/>
            </a:xfrm>
            <a:prstGeom prst="rect">
              <a:avLst/>
            </a:prstGeom>
            <a:noFill/>
            <a:ln>
              <a:noFill/>
            </a:ln>
          </p:spPr>
        </p:pic>
      </p:grpSp>
      <p:pic>
        <p:nvPicPr>
          <p:cNvPr descr="A black and white striped pattern&#10;&#10;Description automatically generated with medium confidence" id="374" name="Google Shape;374;p87"/>
          <p:cNvPicPr preferRelativeResize="0"/>
          <p:nvPr/>
        </p:nvPicPr>
        <p:blipFill rotWithShape="1">
          <a:blip r:embed="rId3">
            <a:alphaModFix/>
          </a:blip>
          <a:srcRect b="15673" l="-25172" r="18173" t="20705"/>
          <a:stretch/>
        </p:blipFill>
        <p:spPr>
          <a:xfrm>
            <a:off x="5333853" y="1227"/>
            <a:ext cx="6825554" cy="5501502"/>
          </a:xfrm>
          <a:prstGeom prst="rect">
            <a:avLst/>
          </a:prstGeom>
          <a:noFill/>
          <a:ln>
            <a:noFill/>
          </a:ln>
        </p:spPr>
      </p:pic>
    </p:spTree>
  </p:cSld>
  <p:clrMapOvr>
    <a:masterClrMapping/>
  </p:clrMapOvr>
</p:sldLayout>
</file>

<file path=ppt/slideLayouts/slideLayout3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Text Slide with Photo - Orange">
  <p:cSld name="1_Text Slide with Photo - Orange">
    <p:spTree>
      <p:nvGrpSpPr>
        <p:cNvPr id="375" name="Shape 375"/>
        <p:cNvGrpSpPr/>
        <p:nvPr/>
      </p:nvGrpSpPr>
      <p:grpSpPr>
        <a:xfrm>
          <a:off x="0" y="0"/>
          <a:ext cx="0" cy="0"/>
          <a:chOff x="0" y="0"/>
          <a:chExt cx="0" cy="0"/>
        </a:xfrm>
      </p:grpSpPr>
      <p:pic>
        <p:nvPicPr>
          <p:cNvPr descr="A black and white striped pattern&#10;&#10;Description automatically generated with medium confidence" id="376" name="Google Shape;376;p88"/>
          <p:cNvPicPr preferRelativeResize="0"/>
          <p:nvPr/>
        </p:nvPicPr>
        <p:blipFill rotWithShape="1">
          <a:blip r:embed="rId2">
            <a:alphaModFix/>
          </a:blip>
          <a:srcRect b="15673" l="-25172" r="18173" t="20705"/>
          <a:stretch/>
        </p:blipFill>
        <p:spPr>
          <a:xfrm>
            <a:off x="5333853" y="1227"/>
            <a:ext cx="6825554" cy="5501502"/>
          </a:xfrm>
          <a:prstGeom prst="rect">
            <a:avLst/>
          </a:prstGeom>
          <a:noFill/>
          <a:ln>
            <a:noFill/>
          </a:ln>
        </p:spPr>
      </p:pic>
      <p:sp>
        <p:nvSpPr>
          <p:cNvPr id="377" name="Google Shape;377;p88"/>
          <p:cNvSpPr/>
          <p:nvPr/>
        </p:nvSpPr>
        <p:spPr>
          <a:xfrm flipH="1" rot="10800000">
            <a:off x="1038225" y="-4"/>
            <a:ext cx="6216471" cy="6892757"/>
          </a:xfrm>
          <a:prstGeom prst="rect">
            <a:avLst/>
          </a:prstGeom>
          <a:solidFill>
            <a:srgbClr val="086D6E"/>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Montserrat Light"/>
              <a:ea typeface="Montserrat Light"/>
              <a:cs typeface="Montserrat Light"/>
              <a:sym typeface="Montserrat Light"/>
            </a:endParaRPr>
          </a:p>
        </p:txBody>
      </p:sp>
      <p:sp>
        <p:nvSpPr>
          <p:cNvPr id="378" name="Google Shape;378;p88"/>
          <p:cNvSpPr/>
          <p:nvPr>
            <p:ph idx="2" type="pic"/>
          </p:nvPr>
        </p:nvSpPr>
        <p:spPr>
          <a:xfrm>
            <a:off x="7298140" y="228600"/>
            <a:ext cx="4659043" cy="6362700"/>
          </a:xfrm>
          <a:prstGeom prst="rect">
            <a:avLst/>
          </a:prstGeom>
          <a:solidFill>
            <a:schemeClr val="lt1"/>
          </a:solidFill>
          <a:ln>
            <a:noFill/>
          </a:ln>
        </p:spPr>
      </p:sp>
      <p:sp>
        <p:nvSpPr>
          <p:cNvPr id="379" name="Google Shape;379;p88"/>
          <p:cNvSpPr txBox="1"/>
          <p:nvPr>
            <p:ph idx="1" type="body"/>
          </p:nvPr>
        </p:nvSpPr>
        <p:spPr>
          <a:xfrm>
            <a:off x="1802710" y="1773241"/>
            <a:ext cx="4621841" cy="4525954"/>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lt1"/>
              </a:buClr>
              <a:buSzPts val="2400"/>
              <a:buNone/>
              <a:defRPr b="0" i="0" sz="2400">
                <a:solidFill>
                  <a:schemeClr val="lt1"/>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380" name="Google Shape;380;p88"/>
          <p:cNvSpPr txBox="1"/>
          <p:nvPr>
            <p:ph idx="3" type="body"/>
          </p:nvPr>
        </p:nvSpPr>
        <p:spPr>
          <a:xfrm>
            <a:off x="1718561" y="595510"/>
            <a:ext cx="4716425" cy="582221"/>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lt1"/>
              </a:buClr>
              <a:buSzPts val="3600"/>
              <a:buNone/>
              <a:defRPr b="0" i="0" sz="3600">
                <a:solidFill>
                  <a:schemeClr val="lt1"/>
                </a:solidFill>
                <a:latin typeface="Calibri"/>
                <a:ea typeface="Calibri"/>
                <a:cs typeface="Calibri"/>
                <a:sym typeface="Calibri"/>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grpSp>
        <p:nvGrpSpPr>
          <p:cNvPr id="381" name="Google Shape;381;p88"/>
          <p:cNvGrpSpPr/>
          <p:nvPr/>
        </p:nvGrpSpPr>
        <p:grpSpPr>
          <a:xfrm rot="-5400000">
            <a:off x="-418181" y="5125361"/>
            <a:ext cx="2334324" cy="307260"/>
            <a:chOff x="301128" y="6151084"/>
            <a:chExt cx="3144242" cy="374574"/>
          </a:xfrm>
        </p:grpSpPr>
        <p:pic>
          <p:nvPicPr>
            <p:cNvPr descr="Shape&#10;&#10;Description automatically generated with medium confidence" id="382" name="Google Shape;382;p88"/>
            <p:cNvPicPr preferRelativeResize="0"/>
            <p:nvPr/>
          </p:nvPicPr>
          <p:blipFill rotWithShape="1">
            <a:blip r:embed="rId3">
              <a:alphaModFix/>
            </a:blip>
            <a:srcRect b="30711" l="-126" r="96166" t="34675"/>
            <a:stretch/>
          </p:blipFill>
          <p:spPr>
            <a:xfrm>
              <a:off x="301128" y="6151084"/>
              <a:ext cx="286437" cy="374574"/>
            </a:xfrm>
            <a:prstGeom prst="rect">
              <a:avLst/>
            </a:prstGeom>
            <a:noFill/>
            <a:ln>
              <a:noFill/>
            </a:ln>
          </p:spPr>
        </p:pic>
        <p:pic>
          <p:nvPicPr>
            <p:cNvPr descr="Shape&#10;&#10;Description automatically generated with medium confidence" id="383" name="Google Shape;383;p88"/>
            <p:cNvPicPr preferRelativeResize="0"/>
            <p:nvPr/>
          </p:nvPicPr>
          <p:blipFill rotWithShape="1">
            <a:blip r:embed="rId3">
              <a:alphaModFix/>
            </a:blip>
            <a:srcRect b="26595" l="4706" r="60657" t="36094"/>
            <a:stretch/>
          </p:blipFill>
          <p:spPr>
            <a:xfrm>
              <a:off x="598968" y="6190727"/>
              <a:ext cx="1832298" cy="295289"/>
            </a:xfrm>
            <a:prstGeom prst="rect">
              <a:avLst/>
            </a:prstGeom>
            <a:noFill/>
            <a:ln>
              <a:noFill/>
            </a:ln>
          </p:spPr>
        </p:pic>
        <p:pic>
          <p:nvPicPr>
            <p:cNvPr descr="Shape&#10;&#10;Description automatically generated with medium confidence" id="384" name="Google Shape;384;p88"/>
            <p:cNvPicPr preferRelativeResize="0"/>
            <p:nvPr/>
          </p:nvPicPr>
          <p:blipFill rotWithShape="1">
            <a:blip r:embed="rId3">
              <a:alphaModFix/>
            </a:blip>
            <a:srcRect b="22084" l="81066" r="-423" t="46853"/>
            <a:stretch/>
          </p:blipFill>
          <p:spPr>
            <a:xfrm>
              <a:off x="2421327" y="6245274"/>
              <a:ext cx="1024043" cy="245829"/>
            </a:xfrm>
            <a:prstGeom prst="rect">
              <a:avLst/>
            </a:prstGeom>
            <a:noFill/>
            <a:ln>
              <a:noFill/>
            </a:ln>
          </p:spPr>
        </p:pic>
      </p:grpSp>
    </p:spTree>
  </p:cSld>
  <p:clrMapOvr>
    <a:masterClrMapping/>
  </p:clrMapOvr>
</p:sldLayout>
</file>

<file path=ppt/slideLayouts/slideLayout3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Slide 2">
  <p:cSld name="Photo Slide 2">
    <p:spTree>
      <p:nvGrpSpPr>
        <p:cNvPr id="385" name="Shape 385"/>
        <p:cNvGrpSpPr/>
        <p:nvPr/>
      </p:nvGrpSpPr>
      <p:grpSpPr>
        <a:xfrm>
          <a:off x="0" y="0"/>
          <a:ext cx="0" cy="0"/>
          <a:chOff x="0" y="0"/>
          <a:chExt cx="0" cy="0"/>
        </a:xfrm>
      </p:grpSpPr>
      <p:sp>
        <p:nvSpPr>
          <p:cNvPr id="386" name="Google Shape;386;p89"/>
          <p:cNvSpPr/>
          <p:nvPr>
            <p:ph idx="2" type="pic"/>
          </p:nvPr>
        </p:nvSpPr>
        <p:spPr>
          <a:xfrm>
            <a:off x="247651" y="1278196"/>
            <a:ext cx="11696699" cy="4699000"/>
          </a:xfrm>
          <a:prstGeom prst="rect">
            <a:avLst/>
          </a:prstGeom>
          <a:solidFill>
            <a:schemeClr val="lt1"/>
          </a:solidFill>
          <a:ln>
            <a:noFill/>
          </a:ln>
        </p:spPr>
      </p:sp>
      <p:sp>
        <p:nvSpPr>
          <p:cNvPr id="387" name="Google Shape;387;p89"/>
          <p:cNvSpPr txBox="1"/>
          <p:nvPr/>
        </p:nvSpPr>
        <p:spPr>
          <a:xfrm>
            <a:off x="7619999" y="3435786"/>
            <a:ext cx="4019670" cy="773557"/>
          </a:xfrm>
          <a:prstGeom prst="rect">
            <a:avLst/>
          </a:prstGeom>
          <a:noFill/>
          <a:ln>
            <a:noFill/>
          </a:ln>
        </p:spPr>
        <p:txBody>
          <a:bodyPr anchorCtr="0" anchor="t" bIns="108700" lIns="217425" spcFirstLastPara="1" rIns="217425" wrap="square" tIns="108700">
            <a:spAutoFit/>
          </a:bodyPr>
          <a:lstStyle/>
          <a:p>
            <a:pPr indent="0" lvl="0" marL="0" marR="0" rtl="0" algn="ctr">
              <a:lnSpc>
                <a:spcPct val="100000"/>
              </a:lnSpc>
              <a:spcBef>
                <a:spcPts val="0"/>
              </a:spcBef>
              <a:spcAft>
                <a:spcPts val="0"/>
              </a:spcAft>
              <a:buClr>
                <a:schemeClr val="lt1"/>
              </a:buClr>
              <a:buSzPts val="1800"/>
              <a:buFont typeface="Arial"/>
              <a:buNone/>
            </a:pPr>
            <a:r>
              <a:rPr lang="es-ES" sz="1800">
                <a:solidFill>
                  <a:schemeClr val="lt1"/>
                </a:solidFill>
                <a:latin typeface="Montserrat Light"/>
                <a:ea typeface="Montserrat Light"/>
                <a:cs typeface="Montserrat Light"/>
                <a:sym typeface="Montserrat Light"/>
              </a:rPr>
              <a:t>Refers to a good or service being offered by a company.</a:t>
            </a:r>
            <a:endParaRPr/>
          </a:p>
        </p:txBody>
      </p:sp>
      <p:sp>
        <p:nvSpPr>
          <p:cNvPr id="388" name="Google Shape;388;p89"/>
          <p:cNvSpPr/>
          <p:nvPr/>
        </p:nvSpPr>
        <p:spPr>
          <a:xfrm flipH="1">
            <a:off x="7277101" y="2776797"/>
            <a:ext cx="4914900" cy="1472928"/>
          </a:xfrm>
          <a:prstGeom prst="rect">
            <a:avLst/>
          </a:prstGeom>
          <a:solidFill>
            <a:srgbClr val="79527B"/>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Montserrat Light"/>
              <a:ea typeface="Montserrat Light"/>
              <a:cs typeface="Montserrat Light"/>
              <a:sym typeface="Montserrat Light"/>
            </a:endParaRPr>
          </a:p>
        </p:txBody>
      </p:sp>
      <p:sp>
        <p:nvSpPr>
          <p:cNvPr id="389" name="Google Shape;389;p89"/>
          <p:cNvSpPr txBox="1"/>
          <p:nvPr>
            <p:ph idx="1" type="body"/>
          </p:nvPr>
        </p:nvSpPr>
        <p:spPr>
          <a:xfrm>
            <a:off x="7277100" y="2783282"/>
            <a:ext cx="4667249" cy="1466443"/>
          </a:xfrm>
          <a:prstGeom prst="rect">
            <a:avLst/>
          </a:prstGeom>
          <a:noFill/>
          <a:ln>
            <a:noFill/>
          </a:ln>
        </p:spPr>
        <p:txBody>
          <a:bodyPr anchorCtr="0" anchor="ctr" bIns="45700" lIns="91425" spcFirstLastPara="1" rIns="91425" wrap="square" tIns="45700">
            <a:normAutofit/>
          </a:bodyPr>
          <a:lstStyle>
            <a:lvl1pPr indent="-228600" lvl="0" marL="457200" algn="ctr">
              <a:lnSpc>
                <a:spcPct val="90000"/>
              </a:lnSpc>
              <a:spcBef>
                <a:spcPts val="1000"/>
              </a:spcBef>
              <a:spcAft>
                <a:spcPts val="0"/>
              </a:spcAft>
              <a:buClr>
                <a:schemeClr val="lt1"/>
              </a:buClr>
              <a:buSzPts val="2400"/>
              <a:buNone/>
              <a:defRPr b="0" i="0" sz="2400">
                <a:solidFill>
                  <a:schemeClr val="lt1"/>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390" name="Google Shape;390;p89"/>
          <p:cNvSpPr txBox="1"/>
          <p:nvPr>
            <p:ph idx="3" type="body"/>
          </p:nvPr>
        </p:nvSpPr>
        <p:spPr>
          <a:xfrm>
            <a:off x="437301" y="336277"/>
            <a:ext cx="5113283" cy="582221"/>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rgbClr val="595A59"/>
              </a:buClr>
              <a:buSzPts val="3600"/>
              <a:buNone/>
              <a:defRPr b="0" i="0" sz="3600">
                <a:solidFill>
                  <a:srgbClr val="595A59"/>
                </a:solidFill>
                <a:latin typeface="Calibri"/>
                <a:ea typeface="Calibri"/>
                <a:cs typeface="Calibri"/>
                <a:sym typeface="Calibri"/>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grpSp>
        <p:nvGrpSpPr>
          <p:cNvPr id="391" name="Google Shape;391;p89"/>
          <p:cNvGrpSpPr/>
          <p:nvPr/>
        </p:nvGrpSpPr>
        <p:grpSpPr>
          <a:xfrm>
            <a:off x="301128" y="6151084"/>
            <a:ext cx="3144242" cy="374574"/>
            <a:chOff x="301128" y="6151084"/>
            <a:chExt cx="3144242" cy="374574"/>
          </a:xfrm>
        </p:grpSpPr>
        <p:pic>
          <p:nvPicPr>
            <p:cNvPr descr="Shape&#10;&#10;Description automatically generated with medium confidence" id="392" name="Google Shape;392;p89"/>
            <p:cNvPicPr preferRelativeResize="0"/>
            <p:nvPr/>
          </p:nvPicPr>
          <p:blipFill rotWithShape="1">
            <a:blip r:embed="rId2">
              <a:alphaModFix/>
            </a:blip>
            <a:srcRect b="30711" l="-126" r="96166" t="34675"/>
            <a:stretch/>
          </p:blipFill>
          <p:spPr>
            <a:xfrm>
              <a:off x="301128" y="6151084"/>
              <a:ext cx="286437" cy="374574"/>
            </a:xfrm>
            <a:prstGeom prst="rect">
              <a:avLst/>
            </a:prstGeom>
            <a:noFill/>
            <a:ln>
              <a:noFill/>
            </a:ln>
          </p:spPr>
        </p:pic>
        <p:pic>
          <p:nvPicPr>
            <p:cNvPr descr="Shape&#10;&#10;Description automatically generated with medium confidence" id="393" name="Google Shape;393;p89"/>
            <p:cNvPicPr preferRelativeResize="0"/>
            <p:nvPr/>
          </p:nvPicPr>
          <p:blipFill rotWithShape="1">
            <a:blip r:embed="rId2">
              <a:alphaModFix/>
            </a:blip>
            <a:srcRect b="26595" l="4706" r="60657" t="36094"/>
            <a:stretch/>
          </p:blipFill>
          <p:spPr>
            <a:xfrm>
              <a:off x="598968" y="6190727"/>
              <a:ext cx="1832298" cy="295289"/>
            </a:xfrm>
            <a:prstGeom prst="rect">
              <a:avLst/>
            </a:prstGeom>
            <a:noFill/>
            <a:ln>
              <a:noFill/>
            </a:ln>
          </p:spPr>
        </p:pic>
        <p:pic>
          <p:nvPicPr>
            <p:cNvPr descr="Shape&#10;&#10;Description automatically generated with medium confidence" id="394" name="Google Shape;394;p89"/>
            <p:cNvPicPr preferRelativeResize="0"/>
            <p:nvPr/>
          </p:nvPicPr>
          <p:blipFill rotWithShape="1">
            <a:blip r:embed="rId2">
              <a:alphaModFix/>
            </a:blip>
            <a:srcRect b="22084" l="81066" r="-423" t="46853"/>
            <a:stretch/>
          </p:blipFill>
          <p:spPr>
            <a:xfrm>
              <a:off x="2421327" y="6245274"/>
              <a:ext cx="1024043" cy="245829"/>
            </a:xfrm>
            <a:prstGeom prst="rect">
              <a:avLst/>
            </a:prstGeom>
            <a:noFill/>
            <a:ln>
              <a:noFill/>
            </a:ln>
          </p:spPr>
        </p:pic>
      </p:grpSp>
    </p:spTree>
  </p:cSld>
  <p:clrMapOvr>
    <a:masterClrMapping/>
  </p:clrMapOvr>
</p:sldLayout>
</file>

<file path=ppt/slideLayouts/slideLayout3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Photo Slide 3">
  <p:cSld name="1_Photo Slide 3">
    <p:spTree>
      <p:nvGrpSpPr>
        <p:cNvPr id="395" name="Shape 395"/>
        <p:cNvGrpSpPr/>
        <p:nvPr/>
      </p:nvGrpSpPr>
      <p:grpSpPr>
        <a:xfrm>
          <a:off x="0" y="0"/>
          <a:ext cx="0" cy="0"/>
          <a:chOff x="0" y="0"/>
          <a:chExt cx="0" cy="0"/>
        </a:xfrm>
      </p:grpSpPr>
      <p:sp>
        <p:nvSpPr>
          <p:cNvPr id="396" name="Google Shape;396;p90"/>
          <p:cNvSpPr/>
          <p:nvPr>
            <p:ph idx="2" type="pic"/>
          </p:nvPr>
        </p:nvSpPr>
        <p:spPr>
          <a:xfrm>
            <a:off x="241300" y="228600"/>
            <a:ext cx="11696700" cy="5763986"/>
          </a:xfrm>
          <a:prstGeom prst="rect">
            <a:avLst/>
          </a:prstGeom>
          <a:noFill/>
          <a:ln>
            <a:noFill/>
          </a:ln>
        </p:spPr>
      </p:sp>
      <p:sp>
        <p:nvSpPr>
          <p:cNvPr id="397" name="Google Shape;397;p90"/>
          <p:cNvSpPr/>
          <p:nvPr/>
        </p:nvSpPr>
        <p:spPr>
          <a:xfrm>
            <a:off x="6197600" y="985864"/>
            <a:ext cx="5994400" cy="2425700"/>
          </a:xfrm>
          <a:prstGeom prst="rect">
            <a:avLst/>
          </a:prstGeom>
          <a:solidFill>
            <a:srgbClr val="3AA09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398" name="Google Shape;398;p90"/>
          <p:cNvSpPr txBox="1"/>
          <p:nvPr/>
        </p:nvSpPr>
        <p:spPr>
          <a:xfrm>
            <a:off x="6637283" y="-804041"/>
            <a:ext cx="184731" cy="3693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399" name="Google Shape;399;p90"/>
          <p:cNvSpPr txBox="1"/>
          <p:nvPr>
            <p:ph idx="1" type="body"/>
          </p:nvPr>
        </p:nvSpPr>
        <p:spPr>
          <a:xfrm>
            <a:off x="6420495" y="1328734"/>
            <a:ext cx="5113283" cy="582221"/>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lt1"/>
              </a:buClr>
              <a:buSzPts val="3600"/>
              <a:buNone/>
              <a:defRPr b="0" i="0" sz="3600">
                <a:solidFill>
                  <a:schemeClr val="lt1"/>
                </a:solidFill>
                <a:latin typeface="Calibri"/>
                <a:ea typeface="Calibri"/>
                <a:cs typeface="Calibri"/>
                <a:sym typeface="Calibri"/>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00" name="Google Shape;400;p90"/>
          <p:cNvSpPr txBox="1"/>
          <p:nvPr>
            <p:ph idx="3" type="body"/>
          </p:nvPr>
        </p:nvSpPr>
        <p:spPr>
          <a:xfrm>
            <a:off x="6420495" y="2346524"/>
            <a:ext cx="5029134" cy="851567"/>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lt1"/>
              </a:buClr>
              <a:buSzPts val="2400"/>
              <a:buNone/>
              <a:defRPr b="0" i="0" sz="2400">
                <a:solidFill>
                  <a:schemeClr val="lt1"/>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grpSp>
        <p:nvGrpSpPr>
          <p:cNvPr id="401" name="Google Shape;401;p90"/>
          <p:cNvGrpSpPr/>
          <p:nvPr/>
        </p:nvGrpSpPr>
        <p:grpSpPr>
          <a:xfrm>
            <a:off x="301128" y="6151084"/>
            <a:ext cx="3144242" cy="374574"/>
            <a:chOff x="301128" y="6151084"/>
            <a:chExt cx="3144242" cy="374574"/>
          </a:xfrm>
        </p:grpSpPr>
        <p:pic>
          <p:nvPicPr>
            <p:cNvPr descr="Shape&#10;&#10;Description automatically generated with medium confidence" id="402" name="Google Shape;402;p90"/>
            <p:cNvPicPr preferRelativeResize="0"/>
            <p:nvPr/>
          </p:nvPicPr>
          <p:blipFill rotWithShape="1">
            <a:blip r:embed="rId2">
              <a:alphaModFix/>
            </a:blip>
            <a:srcRect b="30711" l="-126" r="96166" t="34675"/>
            <a:stretch/>
          </p:blipFill>
          <p:spPr>
            <a:xfrm>
              <a:off x="301128" y="6151084"/>
              <a:ext cx="286437" cy="374574"/>
            </a:xfrm>
            <a:prstGeom prst="rect">
              <a:avLst/>
            </a:prstGeom>
            <a:noFill/>
            <a:ln>
              <a:noFill/>
            </a:ln>
          </p:spPr>
        </p:pic>
        <p:pic>
          <p:nvPicPr>
            <p:cNvPr descr="Shape&#10;&#10;Description automatically generated with medium confidence" id="403" name="Google Shape;403;p90"/>
            <p:cNvPicPr preferRelativeResize="0"/>
            <p:nvPr/>
          </p:nvPicPr>
          <p:blipFill rotWithShape="1">
            <a:blip r:embed="rId2">
              <a:alphaModFix/>
            </a:blip>
            <a:srcRect b="26595" l="4706" r="60657" t="36094"/>
            <a:stretch/>
          </p:blipFill>
          <p:spPr>
            <a:xfrm>
              <a:off x="598968" y="6190727"/>
              <a:ext cx="1832298" cy="295289"/>
            </a:xfrm>
            <a:prstGeom prst="rect">
              <a:avLst/>
            </a:prstGeom>
            <a:noFill/>
            <a:ln>
              <a:noFill/>
            </a:ln>
          </p:spPr>
        </p:pic>
        <p:pic>
          <p:nvPicPr>
            <p:cNvPr descr="Shape&#10;&#10;Description automatically generated with medium confidence" id="404" name="Google Shape;404;p90"/>
            <p:cNvPicPr preferRelativeResize="0"/>
            <p:nvPr/>
          </p:nvPicPr>
          <p:blipFill rotWithShape="1">
            <a:blip r:embed="rId2">
              <a:alphaModFix/>
            </a:blip>
            <a:srcRect b="22084" l="81066" r="-423" t="46853"/>
            <a:stretch/>
          </p:blipFill>
          <p:spPr>
            <a:xfrm>
              <a:off x="2421327" y="6245274"/>
              <a:ext cx="1024043" cy="245829"/>
            </a:xfrm>
            <a:prstGeom prst="rect">
              <a:avLst/>
            </a:prstGeom>
            <a:noFill/>
            <a:ln>
              <a:noFill/>
            </a:ln>
          </p:spPr>
        </p:pic>
      </p:grpSp>
    </p:spTree>
  </p:cSld>
  <p:clrMapOvr>
    <a:masterClrMapping/>
  </p:clrMapOvr>
</p:sldLayout>
</file>

<file path=ppt/slideLayouts/slideLayout3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_Photo Slide 3">
  <p:cSld name="3_Photo Slide 3">
    <p:spTree>
      <p:nvGrpSpPr>
        <p:cNvPr id="405" name="Shape 405"/>
        <p:cNvGrpSpPr/>
        <p:nvPr/>
      </p:nvGrpSpPr>
      <p:grpSpPr>
        <a:xfrm>
          <a:off x="0" y="0"/>
          <a:ext cx="0" cy="0"/>
          <a:chOff x="0" y="0"/>
          <a:chExt cx="0" cy="0"/>
        </a:xfrm>
      </p:grpSpPr>
      <p:sp>
        <p:nvSpPr>
          <p:cNvPr id="406" name="Google Shape;406;p91"/>
          <p:cNvSpPr/>
          <p:nvPr>
            <p:ph idx="2" type="pic"/>
          </p:nvPr>
        </p:nvSpPr>
        <p:spPr>
          <a:xfrm>
            <a:off x="241300" y="228600"/>
            <a:ext cx="11696700" cy="5763986"/>
          </a:xfrm>
          <a:prstGeom prst="rect">
            <a:avLst/>
          </a:prstGeom>
          <a:noFill/>
          <a:ln>
            <a:noFill/>
          </a:ln>
        </p:spPr>
      </p:sp>
      <p:sp>
        <p:nvSpPr>
          <p:cNvPr id="407" name="Google Shape;407;p91"/>
          <p:cNvSpPr/>
          <p:nvPr/>
        </p:nvSpPr>
        <p:spPr>
          <a:xfrm>
            <a:off x="6197600" y="985864"/>
            <a:ext cx="5994400" cy="2425700"/>
          </a:xfrm>
          <a:prstGeom prst="rect">
            <a:avLst/>
          </a:prstGeom>
          <a:solidFill>
            <a:srgbClr val="59C3B4"/>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408" name="Google Shape;408;p91"/>
          <p:cNvSpPr txBox="1"/>
          <p:nvPr/>
        </p:nvSpPr>
        <p:spPr>
          <a:xfrm>
            <a:off x="6637283" y="-804041"/>
            <a:ext cx="184731" cy="3693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409" name="Google Shape;409;p91"/>
          <p:cNvSpPr txBox="1"/>
          <p:nvPr>
            <p:ph idx="1" type="body"/>
          </p:nvPr>
        </p:nvSpPr>
        <p:spPr>
          <a:xfrm>
            <a:off x="6420495" y="1328734"/>
            <a:ext cx="5113283" cy="582221"/>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lt1"/>
              </a:buClr>
              <a:buSzPts val="3600"/>
              <a:buNone/>
              <a:defRPr b="0" i="0" sz="3600">
                <a:solidFill>
                  <a:schemeClr val="lt1"/>
                </a:solidFill>
                <a:latin typeface="Calibri"/>
                <a:ea typeface="Calibri"/>
                <a:cs typeface="Calibri"/>
                <a:sym typeface="Calibri"/>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10" name="Google Shape;410;p91"/>
          <p:cNvSpPr txBox="1"/>
          <p:nvPr>
            <p:ph idx="3" type="body"/>
          </p:nvPr>
        </p:nvSpPr>
        <p:spPr>
          <a:xfrm>
            <a:off x="6420495" y="2346524"/>
            <a:ext cx="5029134" cy="851567"/>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lt1"/>
              </a:buClr>
              <a:buSzPts val="2400"/>
              <a:buNone/>
              <a:defRPr b="0" i="0" sz="2400">
                <a:solidFill>
                  <a:schemeClr val="lt1"/>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grpSp>
        <p:nvGrpSpPr>
          <p:cNvPr id="411" name="Google Shape;411;p91"/>
          <p:cNvGrpSpPr/>
          <p:nvPr/>
        </p:nvGrpSpPr>
        <p:grpSpPr>
          <a:xfrm>
            <a:off x="301128" y="6151084"/>
            <a:ext cx="3144242" cy="374574"/>
            <a:chOff x="301128" y="6151084"/>
            <a:chExt cx="3144242" cy="374574"/>
          </a:xfrm>
        </p:grpSpPr>
        <p:pic>
          <p:nvPicPr>
            <p:cNvPr descr="Shape&#10;&#10;Description automatically generated with medium confidence" id="412" name="Google Shape;412;p91"/>
            <p:cNvPicPr preferRelativeResize="0"/>
            <p:nvPr/>
          </p:nvPicPr>
          <p:blipFill rotWithShape="1">
            <a:blip r:embed="rId2">
              <a:alphaModFix/>
            </a:blip>
            <a:srcRect b="30711" l="-126" r="96166" t="34675"/>
            <a:stretch/>
          </p:blipFill>
          <p:spPr>
            <a:xfrm>
              <a:off x="301128" y="6151084"/>
              <a:ext cx="286437" cy="374574"/>
            </a:xfrm>
            <a:prstGeom prst="rect">
              <a:avLst/>
            </a:prstGeom>
            <a:noFill/>
            <a:ln>
              <a:noFill/>
            </a:ln>
          </p:spPr>
        </p:pic>
        <p:pic>
          <p:nvPicPr>
            <p:cNvPr descr="Shape&#10;&#10;Description automatically generated with medium confidence" id="413" name="Google Shape;413;p91"/>
            <p:cNvPicPr preferRelativeResize="0"/>
            <p:nvPr/>
          </p:nvPicPr>
          <p:blipFill rotWithShape="1">
            <a:blip r:embed="rId2">
              <a:alphaModFix/>
            </a:blip>
            <a:srcRect b="26595" l="4706" r="60657" t="36094"/>
            <a:stretch/>
          </p:blipFill>
          <p:spPr>
            <a:xfrm>
              <a:off x="598968" y="6190727"/>
              <a:ext cx="1832298" cy="295289"/>
            </a:xfrm>
            <a:prstGeom prst="rect">
              <a:avLst/>
            </a:prstGeom>
            <a:noFill/>
            <a:ln>
              <a:noFill/>
            </a:ln>
          </p:spPr>
        </p:pic>
        <p:pic>
          <p:nvPicPr>
            <p:cNvPr descr="Shape&#10;&#10;Description automatically generated with medium confidence" id="414" name="Google Shape;414;p91"/>
            <p:cNvPicPr preferRelativeResize="0"/>
            <p:nvPr/>
          </p:nvPicPr>
          <p:blipFill rotWithShape="1">
            <a:blip r:embed="rId2">
              <a:alphaModFix/>
            </a:blip>
            <a:srcRect b="22084" l="81066" r="-423" t="46853"/>
            <a:stretch/>
          </p:blipFill>
          <p:spPr>
            <a:xfrm>
              <a:off x="2421327" y="6245274"/>
              <a:ext cx="1024043" cy="245829"/>
            </a:xfrm>
            <a:prstGeom prst="rect">
              <a:avLst/>
            </a:prstGeom>
            <a:noFill/>
            <a:ln>
              <a:noFill/>
            </a:ln>
          </p:spPr>
        </p:pic>
      </p:grpSp>
    </p:spTree>
  </p:cSld>
  <p:clrMapOvr>
    <a:masterClrMapping/>
  </p:clrMapOvr>
</p:sldLayout>
</file>

<file path=ppt/slideLayouts/slideLayout3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ext / Photo Slide - Blue">
  <p:cSld name="Text / Photo Slide - Blue">
    <p:spTree>
      <p:nvGrpSpPr>
        <p:cNvPr id="415" name="Shape 415"/>
        <p:cNvGrpSpPr/>
        <p:nvPr/>
      </p:nvGrpSpPr>
      <p:grpSpPr>
        <a:xfrm>
          <a:off x="0" y="0"/>
          <a:ext cx="0" cy="0"/>
          <a:chOff x="0" y="0"/>
          <a:chExt cx="0" cy="0"/>
        </a:xfrm>
      </p:grpSpPr>
      <p:sp>
        <p:nvSpPr>
          <p:cNvPr id="416" name="Google Shape;416;p92"/>
          <p:cNvSpPr/>
          <p:nvPr/>
        </p:nvSpPr>
        <p:spPr>
          <a:xfrm>
            <a:off x="241300" y="0"/>
            <a:ext cx="6151000" cy="6858000"/>
          </a:xfrm>
          <a:prstGeom prst="rect">
            <a:avLst/>
          </a:prstGeom>
          <a:solidFill>
            <a:srgbClr val="3AA09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417" name="Google Shape;417;p92"/>
          <p:cNvSpPr txBox="1"/>
          <p:nvPr>
            <p:ph idx="1" type="body"/>
          </p:nvPr>
        </p:nvSpPr>
        <p:spPr>
          <a:xfrm>
            <a:off x="734715" y="1757011"/>
            <a:ext cx="4983180" cy="3867704"/>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lt1"/>
              </a:buClr>
              <a:buSzPts val="2400"/>
              <a:buNone/>
              <a:defRPr b="0" i="0" sz="2400">
                <a:solidFill>
                  <a:schemeClr val="lt1"/>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18" name="Google Shape;418;p92"/>
          <p:cNvSpPr txBox="1"/>
          <p:nvPr>
            <p:ph idx="2" type="body"/>
          </p:nvPr>
        </p:nvSpPr>
        <p:spPr>
          <a:xfrm>
            <a:off x="734714" y="642972"/>
            <a:ext cx="5085159" cy="582221"/>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lt1"/>
              </a:buClr>
              <a:buSzPts val="3600"/>
              <a:buNone/>
              <a:defRPr b="0" i="0" sz="3600">
                <a:solidFill>
                  <a:schemeClr val="lt1"/>
                </a:solidFill>
                <a:latin typeface="Calibri"/>
                <a:ea typeface="Calibri"/>
                <a:cs typeface="Calibri"/>
                <a:sym typeface="Calibri"/>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19" name="Google Shape;419;p92"/>
          <p:cNvSpPr/>
          <p:nvPr>
            <p:ph idx="3" type="pic"/>
          </p:nvPr>
        </p:nvSpPr>
        <p:spPr>
          <a:xfrm>
            <a:off x="6392300" y="228600"/>
            <a:ext cx="5564883" cy="5447571"/>
          </a:xfrm>
          <a:prstGeom prst="rect">
            <a:avLst/>
          </a:prstGeom>
          <a:solidFill>
            <a:schemeClr val="lt1"/>
          </a:solidFill>
          <a:ln>
            <a:noFill/>
          </a:ln>
        </p:spPr>
      </p:sp>
      <p:pic>
        <p:nvPicPr>
          <p:cNvPr descr="Background pattern&#10;&#10;Description automatically generated" id="420" name="Google Shape;420;p92"/>
          <p:cNvPicPr preferRelativeResize="0"/>
          <p:nvPr/>
        </p:nvPicPr>
        <p:blipFill rotWithShape="1">
          <a:blip r:embed="rId2">
            <a:alphaModFix amt="48000"/>
          </a:blip>
          <a:srcRect b="83247" l="-26772" r="-5883" t="-4018"/>
          <a:stretch/>
        </p:blipFill>
        <p:spPr>
          <a:xfrm>
            <a:off x="6572759" y="5676171"/>
            <a:ext cx="5564883" cy="1181829"/>
          </a:xfrm>
          <a:prstGeom prst="rect">
            <a:avLst/>
          </a:prstGeom>
          <a:noFill/>
          <a:ln>
            <a:noFill/>
          </a:ln>
        </p:spPr>
      </p:pic>
      <p:grpSp>
        <p:nvGrpSpPr>
          <p:cNvPr id="421" name="Google Shape;421;p92"/>
          <p:cNvGrpSpPr/>
          <p:nvPr/>
        </p:nvGrpSpPr>
        <p:grpSpPr>
          <a:xfrm>
            <a:off x="8448790" y="6057987"/>
            <a:ext cx="3144242" cy="374574"/>
            <a:chOff x="301128" y="6151084"/>
            <a:chExt cx="3144242" cy="374574"/>
          </a:xfrm>
        </p:grpSpPr>
        <p:pic>
          <p:nvPicPr>
            <p:cNvPr descr="Shape&#10;&#10;Description automatically generated with medium confidence" id="422" name="Google Shape;422;p92"/>
            <p:cNvPicPr preferRelativeResize="0"/>
            <p:nvPr/>
          </p:nvPicPr>
          <p:blipFill rotWithShape="1">
            <a:blip r:embed="rId3">
              <a:alphaModFix/>
            </a:blip>
            <a:srcRect b="30711" l="-126" r="96166" t="34675"/>
            <a:stretch/>
          </p:blipFill>
          <p:spPr>
            <a:xfrm>
              <a:off x="301128" y="6151084"/>
              <a:ext cx="286437" cy="374574"/>
            </a:xfrm>
            <a:prstGeom prst="rect">
              <a:avLst/>
            </a:prstGeom>
            <a:noFill/>
            <a:ln>
              <a:noFill/>
            </a:ln>
          </p:spPr>
        </p:pic>
        <p:pic>
          <p:nvPicPr>
            <p:cNvPr descr="Shape&#10;&#10;Description automatically generated with medium confidence" id="423" name="Google Shape;423;p92"/>
            <p:cNvPicPr preferRelativeResize="0"/>
            <p:nvPr/>
          </p:nvPicPr>
          <p:blipFill rotWithShape="1">
            <a:blip r:embed="rId3">
              <a:alphaModFix/>
            </a:blip>
            <a:srcRect b="26595" l="4706" r="60657" t="36094"/>
            <a:stretch/>
          </p:blipFill>
          <p:spPr>
            <a:xfrm>
              <a:off x="598968" y="6190727"/>
              <a:ext cx="1832298" cy="295289"/>
            </a:xfrm>
            <a:prstGeom prst="rect">
              <a:avLst/>
            </a:prstGeom>
            <a:noFill/>
            <a:ln>
              <a:noFill/>
            </a:ln>
          </p:spPr>
        </p:pic>
        <p:pic>
          <p:nvPicPr>
            <p:cNvPr descr="Shape&#10;&#10;Description automatically generated with medium confidence" id="424" name="Google Shape;424;p92"/>
            <p:cNvPicPr preferRelativeResize="0"/>
            <p:nvPr/>
          </p:nvPicPr>
          <p:blipFill rotWithShape="1">
            <a:blip r:embed="rId3">
              <a:alphaModFix/>
            </a:blip>
            <a:srcRect b="22084" l="81066" r="-423" t="46853"/>
            <a:stretch/>
          </p:blipFill>
          <p:spPr>
            <a:xfrm>
              <a:off x="2421327" y="6245274"/>
              <a:ext cx="1024043" cy="245829"/>
            </a:xfrm>
            <a:prstGeom prst="rect">
              <a:avLst/>
            </a:prstGeom>
            <a:noFill/>
            <a:ln>
              <a:noFill/>
            </a:ln>
          </p:spPr>
        </p:pic>
      </p:grpSp>
    </p:spTree>
  </p:cSld>
  <p:clrMapOvr>
    <a:masterClrMapping/>
  </p:clrMapOvr>
</p:sldLayout>
</file>

<file path=ppt/slideLayouts/slideLayout3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ext / Photo Slide - Orange">
  <p:cSld name="Text / Photo Slide - Orange">
    <p:spTree>
      <p:nvGrpSpPr>
        <p:cNvPr id="425" name="Shape 425"/>
        <p:cNvGrpSpPr/>
        <p:nvPr/>
      </p:nvGrpSpPr>
      <p:grpSpPr>
        <a:xfrm>
          <a:off x="0" y="0"/>
          <a:ext cx="0" cy="0"/>
          <a:chOff x="0" y="0"/>
          <a:chExt cx="0" cy="0"/>
        </a:xfrm>
      </p:grpSpPr>
      <p:sp>
        <p:nvSpPr>
          <p:cNvPr id="426" name="Google Shape;426;p93"/>
          <p:cNvSpPr/>
          <p:nvPr/>
        </p:nvSpPr>
        <p:spPr>
          <a:xfrm>
            <a:off x="241300" y="0"/>
            <a:ext cx="6151000" cy="6858000"/>
          </a:xfrm>
          <a:prstGeom prst="rect">
            <a:avLst/>
          </a:prstGeom>
          <a:solidFill>
            <a:srgbClr val="F27954"/>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427" name="Google Shape;427;p93"/>
          <p:cNvSpPr txBox="1"/>
          <p:nvPr>
            <p:ph idx="1" type="body"/>
          </p:nvPr>
        </p:nvSpPr>
        <p:spPr>
          <a:xfrm>
            <a:off x="734715" y="1757011"/>
            <a:ext cx="4983180" cy="3867704"/>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lt1"/>
              </a:buClr>
              <a:buSzPts val="2400"/>
              <a:buNone/>
              <a:defRPr b="0" i="0" sz="2400">
                <a:solidFill>
                  <a:schemeClr val="lt1"/>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28" name="Google Shape;428;p93"/>
          <p:cNvSpPr txBox="1"/>
          <p:nvPr>
            <p:ph idx="2" type="body"/>
          </p:nvPr>
        </p:nvSpPr>
        <p:spPr>
          <a:xfrm>
            <a:off x="734714" y="642972"/>
            <a:ext cx="5085159" cy="582221"/>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lt1"/>
              </a:buClr>
              <a:buSzPts val="3600"/>
              <a:buNone/>
              <a:defRPr b="0" i="0" sz="3600">
                <a:solidFill>
                  <a:schemeClr val="lt1"/>
                </a:solidFill>
                <a:latin typeface="Calibri"/>
                <a:ea typeface="Calibri"/>
                <a:cs typeface="Calibri"/>
                <a:sym typeface="Calibri"/>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29" name="Google Shape;429;p93"/>
          <p:cNvSpPr/>
          <p:nvPr>
            <p:ph idx="3" type="pic"/>
          </p:nvPr>
        </p:nvSpPr>
        <p:spPr>
          <a:xfrm>
            <a:off x="6392300" y="228600"/>
            <a:ext cx="5564883" cy="5447571"/>
          </a:xfrm>
          <a:prstGeom prst="rect">
            <a:avLst/>
          </a:prstGeom>
          <a:solidFill>
            <a:schemeClr val="lt1"/>
          </a:solidFill>
          <a:ln>
            <a:noFill/>
          </a:ln>
        </p:spPr>
      </p:sp>
      <p:pic>
        <p:nvPicPr>
          <p:cNvPr descr="Background pattern&#10;&#10;Description automatically generated" id="430" name="Google Shape;430;p93"/>
          <p:cNvPicPr preferRelativeResize="0"/>
          <p:nvPr/>
        </p:nvPicPr>
        <p:blipFill rotWithShape="1">
          <a:blip r:embed="rId2">
            <a:alphaModFix amt="48000"/>
          </a:blip>
          <a:srcRect b="83247" l="-26772" r="-5883" t="-4018"/>
          <a:stretch/>
        </p:blipFill>
        <p:spPr>
          <a:xfrm>
            <a:off x="6572759" y="5676171"/>
            <a:ext cx="5564883" cy="1181829"/>
          </a:xfrm>
          <a:prstGeom prst="rect">
            <a:avLst/>
          </a:prstGeom>
          <a:noFill/>
          <a:ln>
            <a:noFill/>
          </a:ln>
        </p:spPr>
      </p:pic>
      <p:grpSp>
        <p:nvGrpSpPr>
          <p:cNvPr id="431" name="Google Shape;431;p93"/>
          <p:cNvGrpSpPr/>
          <p:nvPr/>
        </p:nvGrpSpPr>
        <p:grpSpPr>
          <a:xfrm>
            <a:off x="8448790" y="6057987"/>
            <a:ext cx="3144242" cy="374574"/>
            <a:chOff x="301128" y="6151084"/>
            <a:chExt cx="3144242" cy="374574"/>
          </a:xfrm>
        </p:grpSpPr>
        <p:pic>
          <p:nvPicPr>
            <p:cNvPr descr="Shape&#10;&#10;Description automatically generated with medium confidence" id="432" name="Google Shape;432;p93"/>
            <p:cNvPicPr preferRelativeResize="0"/>
            <p:nvPr/>
          </p:nvPicPr>
          <p:blipFill rotWithShape="1">
            <a:blip r:embed="rId3">
              <a:alphaModFix/>
            </a:blip>
            <a:srcRect b="30711" l="-126" r="96166" t="34675"/>
            <a:stretch/>
          </p:blipFill>
          <p:spPr>
            <a:xfrm>
              <a:off x="301128" y="6151084"/>
              <a:ext cx="286437" cy="374574"/>
            </a:xfrm>
            <a:prstGeom prst="rect">
              <a:avLst/>
            </a:prstGeom>
            <a:noFill/>
            <a:ln>
              <a:noFill/>
            </a:ln>
          </p:spPr>
        </p:pic>
        <p:pic>
          <p:nvPicPr>
            <p:cNvPr descr="Shape&#10;&#10;Description automatically generated with medium confidence" id="433" name="Google Shape;433;p93"/>
            <p:cNvPicPr preferRelativeResize="0"/>
            <p:nvPr/>
          </p:nvPicPr>
          <p:blipFill rotWithShape="1">
            <a:blip r:embed="rId3">
              <a:alphaModFix/>
            </a:blip>
            <a:srcRect b="26595" l="4706" r="60657" t="36094"/>
            <a:stretch/>
          </p:blipFill>
          <p:spPr>
            <a:xfrm>
              <a:off x="598968" y="6190727"/>
              <a:ext cx="1832298" cy="295289"/>
            </a:xfrm>
            <a:prstGeom prst="rect">
              <a:avLst/>
            </a:prstGeom>
            <a:noFill/>
            <a:ln>
              <a:noFill/>
            </a:ln>
          </p:spPr>
        </p:pic>
        <p:pic>
          <p:nvPicPr>
            <p:cNvPr descr="Shape&#10;&#10;Description automatically generated with medium confidence" id="434" name="Google Shape;434;p93"/>
            <p:cNvPicPr preferRelativeResize="0"/>
            <p:nvPr/>
          </p:nvPicPr>
          <p:blipFill rotWithShape="1">
            <a:blip r:embed="rId3">
              <a:alphaModFix/>
            </a:blip>
            <a:srcRect b="22084" l="81066" r="-423" t="46853"/>
            <a:stretch/>
          </p:blipFill>
          <p:spPr>
            <a:xfrm>
              <a:off x="2421327" y="6245274"/>
              <a:ext cx="1024043" cy="245829"/>
            </a:xfrm>
            <a:prstGeom prst="rect">
              <a:avLst/>
            </a:prstGeom>
            <a:noFill/>
            <a:ln>
              <a:noFill/>
            </a:ln>
          </p:spPr>
        </p:pic>
      </p:grpSp>
    </p:spTree>
  </p:cSld>
  <p:clrMapOvr>
    <a:masterClrMapping/>
  </p:clrMapOvr>
</p:sldLayout>
</file>

<file path=ppt/slideLayouts/slideLayout3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eet Our Team - Purple">
  <p:cSld name="Meet Our Team - Purple">
    <p:spTree>
      <p:nvGrpSpPr>
        <p:cNvPr id="435" name="Shape 435"/>
        <p:cNvGrpSpPr/>
        <p:nvPr/>
      </p:nvGrpSpPr>
      <p:grpSpPr>
        <a:xfrm>
          <a:off x="0" y="0"/>
          <a:ext cx="0" cy="0"/>
          <a:chOff x="0" y="0"/>
          <a:chExt cx="0" cy="0"/>
        </a:xfrm>
      </p:grpSpPr>
      <p:sp>
        <p:nvSpPr>
          <p:cNvPr id="436" name="Google Shape;436;p94"/>
          <p:cNvSpPr/>
          <p:nvPr/>
        </p:nvSpPr>
        <p:spPr>
          <a:xfrm>
            <a:off x="241300" y="228600"/>
            <a:ext cx="11696700" cy="2717800"/>
          </a:xfrm>
          <a:prstGeom prst="rect">
            <a:avLst/>
          </a:prstGeom>
          <a:solidFill>
            <a:srgbClr val="79527B"/>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437" name="Google Shape;437;p94"/>
          <p:cNvSpPr/>
          <p:nvPr>
            <p:ph idx="2" type="pic"/>
          </p:nvPr>
        </p:nvSpPr>
        <p:spPr>
          <a:xfrm>
            <a:off x="1147385" y="2043172"/>
            <a:ext cx="1723877" cy="1723877"/>
          </a:xfrm>
          <a:prstGeom prst="ellipse">
            <a:avLst/>
          </a:prstGeom>
          <a:solidFill>
            <a:schemeClr val="lt1"/>
          </a:solidFill>
          <a:ln>
            <a:noFill/>
          </a:ln>
        </p:spPr>
      </p:sp>
      <p:sp>
        <p:nvSpPr>
          <p:cNvPr id="438" name="Google Shape;438;p94"/>
          <p:cNvSpPr/>
          <p:nvPr>
            <p:ph idx="3" type="pic"/>
          </p:nvPr>
        </p:nvSpPr>
        <p:spPr>
          <a:xfrm>
            <a:off x="3886593" y="2052565"/>
            <a:ext cx="1723877" cy="1723877"/>
          </a:xfrm>
          <a:prstGeom prst="ellipse">
            <a:avLst/>
          </a:prstGeom>
          <a:solidFill>
            <a:schemeClr val="lt1"/>
          </a:solidFill>
          <a:ln>
            <a:noFill/>
          </a:ln>
        </p:spPr>
      </p:sp>
      <p:sp>
        <p:nvSpPr>
          <p:cNvPr id="439" name="Google Shape;439;p94"/>
          <p:cNvSpPr/>
          <p:nvPr>
            <p:ph idx="4" type="pic"/>
          </p:nvPr>
        </p:nvSpPr>
        <p:spPr>
          <a:xfrm>
            <a:off x="6581530" y="2048263"/>
            <a:ext cx="1723877" cy="1723877"/>
          </a:xfrm>
          <a:prstGeom prst="ellipse">
            <a:avLst/>
          </a:prstGeom>
          <a:solidFill>
            <a:schemeClr val="lt1"/>
          </a:solidFill>
          <a:ln>
            <a:noFill/>
          </a:ln>
        </p:spPr>
      </p:sp>
      <p:sp>
        <p:nvSpPr>
          <p:cNvPr id="440" name="Google Shape;440;p94"/>
          <p:cNvSpPr/>
          <p:nvPr>
            <p:ph idx="5" type="pic"/>
          </p:nvPr>
        </p:nvSpPr>
        <p:spPr>
          <a:xfrm>
            <a:off x="9320738" y="2057654"/>
            <a:ext cx="1723877" cy="1723877"/>
          </a:xfrm>
          <a:prstGeom prst="ellipse">
            <a:avLst/>
          </a:prstGeom>
          <a:solidFill>
            <a:schemeClr val="lt1"/>
          </a:solidFill>
          <a:ln>
            <a:noFill/>
          </a:ln>
        </p:spPr>
      </p:sp>
      <p:sp>
        <p:nvSpPr>
          <p:cNvPr id="441" name="Google Shape;441;p94"/>
          <p:cNvSpPr txBox="1"/>
          <p:nvPr>
            <p:ph idx="1" type="body"/>
          </p:nvPr>
        </p:nvSpPr>
        <p:spPr>
          <a:xfrm>
            <a:off x="864405" y="4462702"/>
            <a:ext cx="2289837" cy="1237497"/>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rgbClr val="595A59"/>
              </a:buClr>
              <a:buSzPts val="2400"/>
              <a:buNone/>
              <a:defRPr b="0" i="0" sz="2400">
                <a:solidFill>
                  <a:srgbClr val="595A59"/>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42" name="Google Shape;442;p94"/>
          <p:cNvSpPr txBox="1"/>
          <p:nvPr>
            <p:ph idx="6" type="body"/>
          </p:nvPr>
        </p:nvSpPr>
        <p:spPr>
          <a:xfrm>
            <a:off x="864404" y="3931189"/>
            <a:ext cx="2289838" cy="344705"/>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rgbClr val="79527B"/>
              </a:buClr>
              <a:buSzPts val="2400"/>
              <a:buNone/>
              <a:defRPr b="0" i="0" sz="2400">
                <a:solidFill>
                  <a:srgbClr val="79527B"/>
                </a:solidFill>
                <a:latin typeface="Calibri"/>
                <a:ea typeface="Calibri"/>
                <a:cs typeface="Calibri"/>
                <a:sym typeface="Calibri"/>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43" name="Google Shape;443;p94"/>
          <p:cNvSpPr txBox="1"/>
          <p:nvPr>
            <p:ph idx="7" type="body"/>
          </p:nvPr>
        </p:nvSpPr>
        <p:spPr>
          <a:xfrm>
            <a:off x="3603613" y="4480397"/>
            <a:ext cx="2289837" cy="1237497"/>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rgbClr val="595A59"/>
              </a:buClr>
              <a:buSzPts val="2400"/>
              <a:buNone/>
              <a:defRPr b="0" i="0" sz="2400">
                <a:solidFill>
                  <a:srgbClr val="595A59"/>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44" name="Google Shape;444;p94"/>
          <p:cNvSpPr txBox="1"/>
          <p:nvPr>
            <p:ph idx="8" type="body"/>
          </p:nvPr>
        </p:nvSpPr>
        <p:spPr>
          <a:xfrm>
            <a:off x="3603612" y="3948884"/>
            <a:ext cx="2289838" cy="344705"/>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rgbClr val="79527B"/>
              </a:buClr>
              <a:buSzPts val="2400"/>
              <a:buNone/>
              <a:defRPr b="0" i="0" sz="2400">
                <a:solidFill>
                  <a:srgbClr val="79527B"/>
                </a:solidFill>
                <a:latin typeface="Calibri"/>
                <a:ea typeface="Calibri"/>
                <a:cs typeface="Calibri"/>
                <a:sym typeface="Calibri"/>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45" name="Google Shape;445;p94"/>
          <p:cNvSpPr txBox="1"/>
          <p:nvPr>
            <p:ph idx="9" type="body"/>
          </p:nvPr>
        </p:nvSpPr>
        <p:spPr>
          <a:xfrm>
            <a:off x="6298550" y="4450949"/>
            <a:ext cx="2289837" cy="1237497"/>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rgbClr val="595A59"/>
              </a:buClr>
              <a:buSzPts val="2400"/>
              <a:buNone/>
              <a:defRPr b="0" i="0" sz="2400">
                <a:solidFill>
                  <a:srgbClr val="595A59"/>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46" name="Google Shape;446;p94"/>
          <p:cNvSpPr txBox="1"/>
          <p:nvPr>
            <p:ph idx="13" type="body"/>
          </p:nvPr>
        </p:nvSpPr>
        <p:spPr>
          <a:xfrm>
            <a:off x="6298549" y="3919436"/>
            <a:ext cx="2289838" cy="344705"/>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rgbClr val="79527B"/>
              </a:buClr>
              <a:buSzPts val="2400"/>
              <a:buNone/>
              <a:defRPr b="0" i="0" sz="2400">
                <a:solidFill>
                  <a:srgbClr val="79527B"/>
                </a:solidFill>
                <a:latin typeface="Calibri"/>
                <a:ea typeface="Calibri"/>
                <a:cs typeface="Calibri"/>
                <a:sym typeface="Calibri"/>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47" name="Google Shape;447;p94"/>
          <p:cNvSpPr txBox="1"/>
          <p:nvPr>
            <p:ph idx="14" type="body"/>
          </p:nvPr>
        </p:nvSpPr>
        <p:spPr>
          <a:xfrm>
            <a:off x="9037758" y="4468644"/>
            <a:ext cx="2289837" cy="1237497"/>
          </a:xfrm>
          <a:prstGeom prst="rect">
            <a:avLst/>
          </a:prstGeom>
          <a:noFill/>
          <a:ln>
            <a:noFill/>
          </a:ln>
        </p:spPr>
        <p:txBody>
          <a:bodyPr anchorCtr="0" anchor="t" bIns="45700" lIns="91425" spcFirstLastPara="1" rIns="91425" wrap="square" tIns="45700">
            <a:normAutofit/>
          </a:bodyPr>
          <a:lstStyle>
            <a:lvl1pPr indent="-228600" lvl="0" marL="457200" marR="0" algn="ctr">
              <a:lnSpc>
                <a:spcPct val="90000"/>
              </a:lnSpc>
              <a:spcBef>
                <a:spcPts val="1000"/>
              </a:spcBef>
              <a:spcAft>
                <a:spcPts val="0"/>
              </a:spcAft>
              <a:buClr>
                <a:srgbClr val="595A59"/>
              </a:buClr>
              <a:buSzPts val="2400"/>
              <a:buFont typeface="Arial"/>
              <a:buNone/>
              <a:defRPr b="0" i="0" sz="2400">
                <a:solidFill>
                  <a:srgbClr val="595A59"/>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48" name="Google Shape;448;p94"/>
          <p:cNvSpPr txBox="1"/>
          <p:nvPr>
            <p:ph idx="15" type="body"/>
          </p:nvPr>
        </p:nvSpPr>
        <p:spPr>
          <a:xfrm>
            <a:off x="9037757" y="3937131"/>
            <a:ext cx="2289838" cy="344705"/>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rgbClr val="79527B"/>
              </a:buClr>
              <a:buSzPts val="2400"/>
              <a:buNone/>
              <a:defRPr b="0" i="0" sz="2400">
                <a:solidFill>
                  <a:srgbClr val="79527B"/>
                </a:solidFill>
                <a:latin typeface="Calibri"/>
                <a:ea typeface="Calibri"/>
                <a:cs typeface="Calibri"/>
                <a:sym typeface="Calibri"/>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pic>
        <p:nvPicPr>
          <p:cNvPr descr="Background pattern&#10;&#10;Description automatically generated" id="449" name="Google Shape;449;p94"/>
          <p:cNvPicPr preferRelativeResize="0"/>
          <p:nvPr/>
        </p:nvPicPr>
        <p:blipFill rotWithShape="1">
          <a:blip r:embed="rId2">
            <a:alphaModFix amt="48000"/>
          </a:blip>
          <a:srcRect b="83247" l="-26772" r="-5883" t="-4018"/>
          <a:stretch/>
        </p:blipFill>
        <p:spPr>
          <a:xfrm>
            <a:off x="2588587" y="5666155"/>
            <a:ext cx="5564883" cy="1181829"/>
          </a:xfrm>
          <a:prstGeom prst="rect">
            <a:avLst/>
          </a:prstGeom>
          <a:noFill/>
          <a:ln>
            <a:noFill/>
          </a:ln>
        </p:spPr>
      </p:pic>
      <p:sp>
        <p:nvSpPr>
          <p:cNvPr id="450" name="Google Shape;450;p94"/>
          <p:cNvSpPr txBox="1"/>
          <p:nvPr>
            <p:ph idx="16" type="body"/>
          </p:nvPr>
        </p:nvSpPr>
        <p:spPr>
          <a:xfrm>
            <a:off x="254000" y="590455"/>
            <a:ext cx="11696700" cy="582221"/>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chemeClr val="lt1"/>
              </a:buClr>
              <a:buSzPts val="3600"/>
              <a:buNone/>
              <a:defRPr b="0" i="0" sz="3600">
                <a:solidFill>
                  <a:schemeClr val="lt1"/>
                </a:solidFill>
                <a:latin typeface="Calibri"/>
                <a:ea typeface="Calibri"/>
                <a:cs typeface="Calibri"/>
                <a:sym typeface="Calibri"/>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Overview/Content Slide">
  <p:cSld name="1_Overview/Content Slide">
    <p:spTree>
      <p:nvGrpSpPr>
        <p:cNvPr id="41" name="Shape 41"/>
        <p:cNvGrpSpPr/>
        <p:nvPr/>
      </p:nvGrpSpPr>
      <p:grpSpPr>
        <a:xfrm>
          <a:off x="0" y="0"/>
          <a:ext cx="0" cy="0"/>
          <a:chOff x="0" y="0"/>
          <a:chExt cx="0" cy="0"/>
        </a:xfrm>
      </p:grpSpPr>
      <p:sp>
        <p:nvSpPr>
          <p:cNvPr id="42" name="Google Shape;42;p59"/>
          <p:cNvSpPr/>
          <p:nvPr/>
        </p:nvSpPr>
        <p:spPr>
          <a:xfrm>
            <a:off x="6642832" y="992114"/>
            <a:ext cx="771474" cy="771474"/>
          </a:xfrm>
          <a:prstGeom prst="ellipse">
            <a:avLst/>
          </a:prstGeom>
          <a:solidFill>
            <a:srgbClr val="81D1C5"/>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43" name="Google Shape;43;p59"/>
          <p:cNvSpPr txBox="1"/>
          <p:nvPr>
            <p:ph idx="1" type="body"/>
          </p:nvPr>
        </p:nvSpPr>
        <p:spPr>
          <a:xfrm>
            <a:off x="6781160" y="1049309"/>
            <a:ext cx="511077" cy="635000"/>
          </a:xfrm>
          <a:prstGeom prst="rect">
            <a:avLst/>
          </a:prstGeom>
          <a:noFill/>
          <a:ln>
            <a:noFill/>
          </a:ln>
        </p:spPr>
        <p:txBody>
          <a:bodyPr anchorCtr="0" anchor="ctr" bIns="45700" lIns="91425" spcFirstLastPara="1" rIns="91425" wrap="square" tIns="45700">
            <a:noAutofit/>
          </a:bodyPr>
          <a:lstStyle>
            <a:lvl1pPr indent="-228600" lvl="0" marL="457200" algn="ctr">
              <a:lnSpc>
                <a:spcPct val="90000"/>
              </a:lnSpc>
              <a:spcBef>
                <a:spcPts val="1000"/>
              </a:spcBef>
              <a:spcAft>
                <a:spcPts val="0"/>
              </a:spcAft>
              <a:buClr>
                <a:schemeClr val="lt1"/>
              </a:buClr>
              <a:buSzPts val="2800"/>
              <a:buNone/>
              <a:defRPr b="0" sz="2800">
                <a:solidFill>
                  <a:schemeClr val="lt1"/>
                </a:solidFill>
              </a:defRPr>
            </a:lvl1pPr>
            <a:lvl2pPr indent="-228600" lvl="1" marL="914400" algn="ctr">
              <a:lnSpc>
                <a:spcPct val="90000"/>
              </a:lnSpc>
              <a:spcBef>
                <a:spcPts val="500"/>
              </a:spcBef>
              <a:spcAft>
                <a:spcPts val="0"/>
              </a:spcAft>
              <a:buClr>
                <a:srgbClr val="4D4D4C"/>
              </a:buClr>
              <a:buSzPts val="2400"/>
              <a:buNone/>
              <a:defRPr sz="2400">
                <a:solidFill>
                  <a:srgbClr val="4D4D4C"/>
                </a:solidFill>
              </a:defRPr>
            </a:lvl2pPr>
            <a:lvl3pPr indent="-228600" lvl="2" marL="1371600" algn="ctr">
              <a:lnSpc>
                <a:spcPct val="90000"/>
              </a:lnSpc>
              <a:spcBef>
                <a:spcPts val="500"/>
              </a:spcBef>
              <a:spcAft>
                <a:spcPts val="0"/>
              </a:spcAft>
              <a:buClr>
                <a:srgbClr val="4D4D4C"/>
              </a:buClr>
              <a:buSzPts val="2400"/>
              <a:buNone/>
              <a:defRPr sz="2400">
                <a:solidFill>
                  <a:srgbClr val="4D4D4C"/>
                </a:solidFill>
              </a:defRPr>
            </a:lvl3pPr>
            <a:lvl4pPr indent="-228600" lvl="3" marL="1828800" algn="ctr">
              <a:lnSpc>
                <a:spcPct val="90000"/>
              </a:lnSpc>
              <a:spcBef>
                <a:spcPts val="500"/>
              </a:spcBef>
              <a:spcAft>
                <a:spcPts val="0"/>
              </a:spcAft>
              <a:buClr>
                <a:srgbClr val="4D4D4C"/>
              </a:buClr>
              <a:buSzPts val="2400"/>
              <a:buNone/>
              <a:defRPr sz="2400">
                <a:solidFill>
                  <a:srgbClr val="4D4D4C"/>
                </a:solidFill>
              </a:defRPr>
            </a:lvl4pPr>
            <a:lvl5pPr indent="-228600" lvl="4" marL="2286000" algn="ctr">
              <a:lnSpc>
                <a:spcPct val="90000"/>
              </a:lnSpc>
              <a:spcBef>
                <a:spcPts val="500"/>
              </a:spcBef>
              <a:spcAft>
                <a:spcPts val="0"/>
              </a:spcAft>
              <a:buClr>
                <a:srgbClr val="4D4D4C"/>
              </a:buClr>
              <a:buSzPts val="2400"/>
              <a:buNone/>
              <a:defRPr sz="2400">
                <a:solidFill>
                  <a:srgbClr val="4D4D4C"/>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cxnSp>
        <p:nvCxnSpPr>
          <p:cNvPr id="44" name="Google Shape;44;p59"/>
          <p:cNvCxnSpPr/>
          <p:nvPr/>
        </p:nvCxnSpPr>
        <p:spPr>
          <a:xfrm>
            <a:off x="6051115" y="1382085"/>
            <a:ext cx="591717" cy="0"/>
          </a:xfrm>
          <a:prstGeom prst="straightConnector1">
            <a:avLst/>
          </a:prstGeom>
          <a:noFill/>
          <a:ln cap="flat" cmpd="sng" w="19050">
            <a:solidFill>
              <a:srgbClr val="81D1C5"/>
            </a:solidFill>
            <a:prstDash val="solid"/>
            <a:miter lim="800000"/>
            <a:headEnd len="sm" w="sm" type="none"/>
            <a:tailEnd len="sm" w="sm" type="none"/>
          </a:ln>
        </p:spPr>
      </p:cxnSp>
      <p:sp>
        <p:nvSpPr>
          <p:cNvPr id="45" name="Google Shape;45;p59"/>
          <p:cNvSpPr txBox="1"/>
          <p:nvPr>
            <p:ph idx="2" type="body"/>
          </p:nvPr>
        </p:nvSpPr>
        <p:spPr>
          <a:xfrm>
            <a:off x="7511069" y="992114"/>
            <a:ext cx="4465067" cy="822373"/>
          </a:xfrm>
          <a:prstGeom prst="rect">
            <a:avLst/>
          </a:prstGeom>
          <a:noFill/>
          <a:ln>
            <a:noFill/>
          </a:ln>
        </p:spPr>
        <p:txBody>
          <a:bodyPr anchorCtr="0" anchor="ctr" bIns="45700" lIns="91425" spcFirstLastPara="1" rIns="91425" wrap="square" tIns="45700">
            <a:noAutofit/>
          </a:bodyPr>
          <a:lstStyle>
            <a:lvl1pPr indent="-228600" lvl="0" marL="457200" algn="l">
              <a:lnSpc>
                <a:spcPct val="90000"/>
              </a:lnSpc>
              <a:spcBef>
                <a:spcPts val="1000"/>
              </a:spcBef>
              <a:spcAft>
                <a:spcPts val="0"/>
              </a:spcAft>
              <a:buClr>
                <a:srgbClr val="595A59"/>
              </a:buClr>
              <a:buSzPts val="2200"/>
              <a:buNone/>
              <a:defRPr sz="2200">
                <a:solidFill>
                  <a:srgbClr val="595A59"/>
                </a:solidFill>
              </a:defRPr>
            </a:lvl1pPr>
            <a:lvl2pPr indent="-228600" lvl="1" marL="914400" algn="ctr">
              <a:lnSpc>
                <a:spcPct val="90000"/>
              </a:lnSpc>
              <a:spcBef>
                <a:spcPts val="500"/>
              </a:spcBef>
              <a:spcAft>
                <a:spcPts val="0"/>
              </a:spcAft>
              <a:buClr>
                <a:srgbClr val="4D4D4C"/>
              </a:buClr>
              <a:buSzPts val="2400"/>
              <a:buNone/>
              <a:defRPr sz="2400">
                <a:solidFill>
                  <a:srgbClr val="4D4D4C"/>
                </a:solidFill>
              </a:defRPr>
            </a:lvl2pPr>
            <a:lvl3pPr indent="-228600" lvl="2" marL="1371600" algn="ctr">
              <a:lnSpc>
                <a:spcPct val="90000"/>
              </a:lnSpc>
              <a:spcBef>
                <a:spcPts val="500"/>
              </a:spcBef>
              <a:spcAft>
                <a:spcPts val="0"/>
              </a:spcAft>
              <a:buClr>
                <a:srgbClr val="4D4D4C"/>
              </a:buClr>
              <a:buSzPts val="2400"/>
              <a:buNone/>
              <a:defRPr sz="2400">
                <a:solidFill>
                  <a:srgbClr val="4D4D4C"/>
                </a:solidFill>
              </a:defRPr>
            </a:lvl3pPr>
            <a:lvl4pPr indent="-228600" lvl="3" marL="1828800" algn="ctr">
              <a:lnSpc>
                <a:spcPct val="90000"/>
              </a:lnSpc>
              <a:spcBef>
                <a:spcPts val="500"/>
              </a:spcBef>
              <a:spcAft>
                <a:spcPts val="0"/>
              </a:spcAft>
              <a:buClr>
                <a:srgbClr val="4D4D4C"/>
              </a:buClr>
              <a:buSzPts val="2400"/>
              <a:buNone/>
              <a:defRPr sz="2400">
                <a:solidFill>
                  <a:srgbClr val="4D4D4C"/>
                </a:solidFill>
              </a:defRPr>
            </a:lvl4pPr>
            <a:lvl5pPr indent="-228600" lvl="4" marL="2286000" algn="ctr">
              <a:lnSpc>
                <a:spcPct val="90000"/>
              </a:lnSpc>
              <a:spcBef>
                <a:spcPts val="500"/>
              </a:spcBef>
              <a:spcAft>
                <a:spcPts val="0"/>
              </a:spcAft>
              <a:buClr>
                <a:srgbClr val="4D4D4C"/>
              </a:buClr>
              <a:buSzPts val="2400"/>
              <a:buNone/>
              <a:defRPr sz="2400">
                <a:solidFill>
                  <a:srgbClr val="4D4D4C"/>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6" name="Google Shape;46;p59"/>
          <p:cNvSpPr/>
          <p:nvPr/>
        </p:nvSpPr>
        <p:spPr>
          <a:xfrm>
            <a:off x="6642832" y="2066740"/>
            <a:ext cx="771474" cy="771474"/>
          </a:xfrm>
          <a:prstGeom prst="ellipse">
            <a:avLst/>
          </a:prstGeom>
          <a:solidFill>
            <a:srgbClr val="81D1C5"/>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47" name="Google Shape;47;p59"/>
          <p:cNvSpPr txBox="1"/>
          <p:nvPr>
            <p:ph idx="3" type="body"/>
          </p:nvPr>
        </p:nvSpPr>
        <p:spPr>
          <a:xfrm>
            <a:off x="6781160" y="2123935"/>
            <a:ext cx="511077" cy="635000"/>
          </a:xfrm>
          <a:prstGeom prst="rect">
            <a:avLst/>
          </a:prstGeom>
          <a:noFill/>
          <a:ln>
            <a:noFill/>
          </a:ln>
        </p:spPr>
        <p:txBody>
          <a:bodyPr anchorCtr="0" anchor="ctr" bIns="45700" lIns="91425" spcFirstLastPara="1" rIns="91425" wrap="square" tIns="45700">
            <a:noAutofit/>
          </a:bodyPr>
          <a:lstStyle>
            <a:lvl1pPr indent="-228600" lvl="0" marL="457200" algn="ctr">
              <a:lnSpc>
                <a:spcPct val="90000"/>
              </a:lnSpc>
              <a:spcBef>
                <a:spcPts val="1000"/>
              </a:spcBef>
              <a:spcAft>
                <a:spcPts val="0"/>
              </a:spcAft>
              <a:buClr>
                <a:schemeClr val="lt1"/>
              </a:buClr>
              <a:buSzPts val="2800"/>
              <a:buNone/>
              <a:defRPr b="0" sz="2800">
                <a:solidFill>
                  <a:schemeClr val="lt1"/>
                </a:solidFill>
              </a:defRPr>
            </a:lvl1pPr>
            <a:lvl2pPr indent="-228600" lvl="1" marL="914400" algn="ctr">
              <a:lnSpc>
                <a:spcPct val="90000"/>
              </a:lnSpc>
              <a:spcBef>
                <a:spcPts val="500"/>
              </a:spcBef>
              <a:spcAft>
                <a:spcPts val="0"/>
              </a:spcAft>
              <a:buClr>
                <a:srgbClr val="4D4D4C"/>
              </a:buClr>
              <a:buSzPts val="2400"/>
              <a:buNone/>
              <a:defRPr sz="2400">
                <a:solidFill>
                  <a:srgbClr val="4D4D4C"/>
                </a:solidFill>
              </a:defRPr>
            </a:lvl2pPr>
            <a:lvl3pPr indent="-228600" lvl="2" marL="1371600" algn="ctr">
              <a:lnSpc>
                <a:spcPct val="90000"/>
              </a:lnSpc>
              <a:spcBef>
                <a:spcPts val="500"/>
              </a:spcBef>
              <a:spcAft>
                <a:spcPts val="0"/>
              </a:spcAft>
              <a:buClr>
                <a:srgbClr val="4D4D4C"/>
              </a:buClr>
              <a:buSzPts val="2400"/>
              <a:buNone/>
              <a:defRPr sz="2400">
                <a:solidFill>
                  <a:srgbClr val="4D4D4C"/>
                </a:solidFill>
              </a:defRPr>
            </a:lvl3pPr>
            <a:lvl4pPr indent="-228600" lvl="3" marL="1828800" algn="ctr">
              <a:lnSpc>
                <a:spcPct val="90000"/>
              </a:lnSpc>
              <a:spcBef>
                <a:spcPts val="500"/>
              </a:spcBef>
              <a:spcAft>
                <a:spcPts val="0"/>
              </a:spcAft>
              <a:buClr>
                <a:srgbClr val="4D4D4C"/>
              </a:buClr>
              <a:buSzPts val="2400"/>
              <a:buNone/>
              <a:defRPr sz="2400">
                <a:solidFill>
                  <a:srgbClr val="4D4D4C"/>
                </a:solidFill>
              </a:defRPr>
            </a:lvl4pPr>
            <a:lvl5pPr indent="-228600" lvl="4" marL="2286000" algn="ctr">
              <a:lnSpc>
                <a:spcPct val="90000"/>
              </a:lnSpc>
              <a:spcBef>
                <a:spcPts val="500"/>
              </a:spcBef>
              <a:spcAft>
                <a:spcPts val="0"/>
              </a:spcAft>
              <a:buClr>
                <a:srgbClr val="4D4D4C"/>
              </a:buClr>
              <a:buSzPts val="2400"/>
              <a:buNone/>
              <a:defRPr sz="2400">
                <a:solidFill>
                  <a:srgbClr val="4D4D4C"/>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cxnSp>
        <p:nvCxnSpPr>
          <p:cNvPr id="48" name="Google Shape;48;p59"/>
          <p:cNvCxnSpPr/>
          <p:nvPr/>
        </p:nvCxnSpPr>
        <p:spPr>
          <a:xfrm>
            <a:off x="6051115" y="2456711"/>
            <a:ext cx="591717" cy="0"/>
          </a:xfrm>
          <a:prstGeom prst="straightConnector1">
            <a:avLst/>
          </a:prstGeom>
          <a:noFill/>
          <a:ln cap="flat" cmpd="sng" w="19050">
            <a:solidFill>
              <a:srgbClr val="81D1C5"/>
            </a:solidFill>
            <a:prstDash val="solid"/>
            <a:miter lim="800000"/>
            <a:headEnd len="sm" w="sm" type="none"/>
            <a:tailEnd len="sm" w="sm" type="none"/>
          </a:ln>
        </p:spPr>
      </p:cxnSp>
      <p:sp>
        <p:nvSpPr>
          <p:cNvPr id="49" name="Google Shape;49;p59"/>
          <p:cNvSpPr txBox="1"/>
          <p:nvPr>
            <p:ph idx="4" type="body"/>
          </p:nvPr>
        </p:nvSpPr>
        <p:spPr>
          <a:xfrm>
            <a:off x="7511069" y="2066740"/>
            <a:ext cx="4465067" cy="822373"/>
          </a:xfrm>
          <a:prstGeom prst="rect">
            <a:avLst/>
          </a:prstGeom>
          <a:noFill/>
          <a:ln>
            <a:noFill/>
          </a:ln>
        </p:spPr>
        <p:txBody>
          <a:bodyPr anchorCtr="0" anchor="ctr" bIns="45700" lIns="91425" spcFirstLastPara="1" rIns="91425" wrap="square" tIns="45700">
            <a:noAutofit/>
          </a:bodyPr>
          <a:lstStyle>
            <a:lvl1pPr indent="-228600" lvl="0" marL="457200" algn="l">
              <a:lnSpc>
                <a:spcPct val="90000"/>
              </a:lnSpc>
              <a:spcBef>
                <a:spcPts val="1000"/>
              </a:spcBef>
              <a:spcAft>
                <a:spcPts val="0"/>
              </a:spcAft>
              <a:buClr>
                <a:srgbClr val="595A59"/>
              </a:buClr>
              <a:buSzPts val="2200"/>
              <a:buNone/>
              <a:defRPr sz="2200">
                <a:solidFill>
                  <a:srgbClr val="595A59"/>
                </a:solidFill>
              </a:defRPr>
            </a:lvl1pPr>
            <a:lvl2pPr indent="-228600" lvl="1" marL="914400" algn="ctr">
              <a:lnSpc>
                <a:spcPct val="90000"/>
              </a:lnSpc>
              <a:spcBef>
                <a:spcPts val="500"/>
              </a:spcBef>
              <a:spcAft>
                <a:spcPts val="0"/>
              </a:spcAft>
              <a:buClr>
                <a:srgbClr val="4D4D4C"/>
              </a:buClr>
              <a:buSzPts val="2400"/>
              <a:buNone/>
              <a:defRPr sz="2400">
                <a:solidFill>
                  <a:srgbClr val="4D4D4C"/>
                </a:solidFill>
              </a:defRPr>
            </a:lvl2pPr>
            <a:lvl3pPr indent="-228600" lvl="2" marL="1371600" algn="ctr">
              <a:lnSpc>
                <a:spcPct val="90000"/>
              </a:lnSpc>
              <a:spcBef>
                <a:spcPts val="500"/>
              </a:spcBef>
              <a:spcAft>
                <a:spcPts val="0"/>
              </a:spcAft>
              <a:buClr>
                <a:srgbClr val="4D4D4C"/>
              </a:buClr>
              <a:buSzPts val="2400"/>
              <a:buNone/>
              <a:defRPr sz="2400">
                <a:solidFill>
                  <a:srgbClr val="4D4D4C"/>
                </a:solidFill>
              </a:defRPr>
            </a:lvl3pPr>
            <a:lvl4pPr indent="-228600" lvl="3" marL="1828800" algn="ctr">
              <a:lnSpc>
                <a:spcPct val="90000"/>
              </a:lnSpc>
              <a:spcBef>
                <a:spcPts val="500"/>
              </a:spcBef>
              <a:spcAft>
                <a:spcPts val="0"/>
              </a:spcAft>
              <a:buClr>
                <a:srgbClr val="4D4D4C"/>
              </a:buClr>
              <a:buSzPts val="2400"/>
              <a:buNone/>
              <a:defRPr sz="2400">
                <a:solidFill>
                  <a:srgbClr val="4D4D4C"/>
                </a:solidFill>
              </a:defRPr>
            </a:lvl4pPr>
            <a:lvl5pPr indent="-228600" lvl="4" marL="2286000" algn="ctr">
              <a:lnSpc>
                <a:spcPct val="90000"/>
              </a:lnSpc>
              <a:spcBef>
                <a:spcPts val="500"/>
              </a:spcBef>
              <a:spcAft>
                <a:spcPts val="0"/>
              </a:spcAft>
              <a:buClr>
                <a:srgbClr val="4D4D4C"/>
              </a:buClr>
              <a:buSzPts val="2400"/>
              <a:buNone/>
              <a:defRPr sz="2400">
                <a:solidFill>
                  <a:srgbClr val="4D4D4C"/>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50" name="Google Shape;50;p59"/>
          <p:cNvSpPr/>
          <p:nvPr/>
        </p:nvSpPr>
        <p:spPr>
          <a:xfrm>
            <a:off x="6642832" y="3126504"/>
            <a:ext cx="771474" cy="771474"/>
          </a:xfrm>
          <a:prstGeom prst="ellipse">
            <a:avLst/>
          </a:prstGeom>
          <a:solidFill>
            <a:srgbClr val="81D1C5"/>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51" name="Google Shape;51;p59"/>
          <p:cNvSpPr txBox="1"/>
          <p:nvPr>
            <p:ph idx="5" type="body"/>
          </p:nvPr>
        </p:nvSpPr>
        <p:spPr>
          <a:xfrm>
            <a:off x="6781160" y="3183699"/>
            <a:ext cx="511077" cy="635000"/>
          </a:xfrm>
          <a:prstGeom prst="rect">
            <a:avLst/>
          </a:prstGeom>
          <a:noFill/>
          <a:ln>
            <a:noFill/>
          </a:ln>
        </p:spPr>
        <p:txBody>
          <a:bodyPr anchorCtr="0" anchor="ctr" bIns="45700" lIns="91425" spcFirstLastPara="1" rIns="91425" wrap="square" tIns="45700">
            <a:noAutofit/>
          </a:bodyPr>
          <a:lstStyle>
            <a:lvl1pPr indent="-228600" lvl="0" marL="457200" algn="ctr">
              <a:lnSpc>
                <a:spcPct val="90000"/>
              </a:lnSpc>
              <a:spcBef>
                <a:spcPts val="1000"/>
              </a:spcBef>
              <a:spcAft>
                <a:spcPts val="0"/>
              </a:spcAft>
              <a:buClr>
                <a:schemeClr val="lt1"/>
              </a:buClr>
              <a:buSzPts val="2800"/>
              <a:buNone/>
              <a:defRPr b="0" sz="2800">
                <a:solidFill>
                  <a:schemeClr val="lt1"/>
                </a:solidFill>
              </a:defRPr>
            </a:lvl1pPr>
            <a:lvl2pPr indent="-228600" lvl="1" marL="914400" algn="ctr">
              <a:lnSpc>
                <a:spcPct val="90000"/>
              </a:lnSpc>
              <a:spcBef>
                <a:spcPts val="500"/>
              </a:spcBef>
              <a:spcAft>
                <a:spcPts val="0"/>
              </a:spcAft>
              <a:buClr>
                <a:srgbClr val="4D4D4C"/>
              </a:buClr>
              <a:buSzPts val="2400"/>
              <a:buNone/>
              <a:defRPr sz="2400">
                <a:solidFill>
                  <a:srgbClr val="4D4D4C"/>
                </a:solidFill>
              </a:defRPr>
            </a:lvl2pPr>
            <a:lvl3pPr indent="-228600" lvl="2" marL="1371600" algn="ctr">
              <a:lnSpc>
                <a:spcPct val="90000"/>
              </a:lnSpc>
              <a:spcBef>
                <a:spcPts val="500"/>
              </a:spcBef>
              <a:spcAft>
                <a:spcPts val="0"/>
              </a:spcAft>
              <a:buClr>
                <a:srgbClr val="4D4D4C"/>
              </a:buClr>
              <a:buSzPts val="2400"/>
              <a:buNone/>
              <a:defRPr sz="2400">
                <a:solidFill>
                  <a:srgbClr val="4D4D4C"/>
                </a:solidFill>
              </a:defRPr>
            </a:lvl3pPr>
            <a:lvl4pPr indent="-228600" lvl="3" marL="1828800" algn="ctr">
              <a:lnSpc>
                <a:spcPct val="90000"/>
              </a:lnSpc>
              <a:spcBef>
                <a:spcPts val="500"/>
              </a:spcBef>
              <a:spcAft>
                <a:spcPts val="0"/>
              </a:spcAft>
              <a:buClr>
                <a:srgbClr val="4D4D4C"/>
              </a:buClr>
              <a:buSzPts val="2400"/>
              <a:buNone/>
              <a:defRPr sz="2400">
                <a:solidFill>
                  <a:srgbClr val="4D4D4C"/>
                </a:solidFill>
              </a:defRPr>
            </a:lvl4pPr>
            <a:lvl5pPr indent="-228600" lvl="4" marL="2286000" algn="ctr">
              <a:lnSpc>
                <a:spcPct val="90000"/>
              </a:lnSpc>
              <a:spcBef>
                <a:spcPts val="500"/>
              </a:spcBef>
              <a:spcAft>
                <a:spcPts val="0"/>
              </a:spcAft>
              <a:buClr>
                <a:srgbClr val="4D4D4C"/>
              </a:buClr>
              <a:buSzPts val="2400"/>
              <a:buNone/>
              <a:defRPr sz="2400">
                <a:solidFill>
                  <a:srgbClr val="4D4D4C"/>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cxnSp>
        <p:nvCxnSpPr>
          <p:cNvPr id="52" name="Google Shape;52;p59"/>
          <p:cNvCxnSpPr/>
          <p:nvPr/>
        </p:nvCxnSpPr>
        <p:spPr>
          <a:xfrm>
            <a:off x="6051115" y="3516475"/>
            <a:ext cx="591717" cy="0"/>
          </a:xfrm>
          <a:prstGeom prst="straightConnector1">
            <a:avLst/>
          </a:prstGeom>
          <a:noFill/>
          <a:ln cap="flat" cmpd="sng" w="19050">
            <a:solidFill>
              <a:srgbClr val="81D1C5"/>
            </a:solidFill>
            <a:prstDash val="solid"/>
            <a:miter lim="800000"/>
            <a:headEnd len="sm" w="sm" type="none"/>
            <a:tailEnd len="sm" w="sm" type="none"/>
          </a:ln>
        </p:spPr>
      </p:cxnSp>
      <p:sp>
        <p:nvSpPr>
          <p:cNvPr id="53" name="Google Shape;53;p59"/>
          <p:cNvSpPr txBox="1"/>
          <p:nvPr>
            <p:ph idx="6" type="body"/>
          </p:nvPr>
        </p:nvSpPr>
        <p:spPr>
          <a:xfrm>
            <a:off x="7511069" y="3126504"/>
            <a:ext cx="4465067" cy="822373"/>
          </a:xfrm>
          <a:prstGeom prst="rect">
            <a:avLst/>
          </a:prstGeom>
          <a:noFill/>
          <a:ln>
            <a:noFill/>
          </a:ln>
        </p:spPr>
        <p:txBody>
          <a:bodyPr anchorCtr="0" anchor="ctr" bIns="45700" lIns="91425" spcFirstLastPara="1" rIns="91425" wrap="square" tIns="45700">
            <a:noAutofit/>
          </a:bodyPr>
          <a:lstStyle>
            <a:lvl1pPr indent="-228600" lvl="0" marL="457200" algn="l">
              <a:lnSpc>
                <a:spcPct val="90000"/>
              </a:lnSpc>
              <a:spcBef>
                <a:spcPts val="1000"/>
              </a:spcBef>
              <a:spcAft>
                <a:spcPts val="0"/>
              </a:spcAft>
              <a:buClr>
                <a:srgbClr val="595A59"/>
              </a:buClr>
              <a:buSzPts val="2200"/>
              <a:buNone/>
              <a:defRPr sz="2200">
                <a:solidFill>
                  <a:srgbClr val="595A59"/>
                </a:solidFill>
              </a:defRPr>
            </a:lvl1pPr>
            <a:lvl2pPr indent="-228600" lvl="1" marL="914400" algn="ctr">
              <a:lnSpc>
                <a:spcPct val="90000"/>
              </a:lnSpc>
              <a:spcBef>
                <a:spcPts val="500"/>
              </a:spcBef>
              <a:spcAft>
                <a:spcPts val="0"/>
              </a:spcAft>
              <a:buClr>
                <a:srgbClr val="4D4D4C"/>
              </a:buClr>
              <a:buSzPts val="2400"/>
              <a:buNone/>
              <a:defRPr sz="2400">
                <a:solidFill>
                  <a:srgbClr val="4D4D4C"/>
                </a:solidFill>
              </a:defRPr>
            </a:lvl2pPr>
            <a:lvl3pPr indent="-228600" lvl="2" marL="1371600" algn="ctr">
              <a:lnSpc>
                <a:spcPct val="90000"/>
              </a:lnSpc>
              <a:spcBef>
                <a:spcPts val="500"/>
              </a:spcBef>
              <a:spcAft>
                <a:spcPts val="0"/>
              </a:spcAft>
              <a:buClr>
                <a:srgbClr val="4D4D4C"/>
              </a:buClr>
              <a:buSzPts val="2400"/>
              <a:buNone/>
              <a:defRPr sz="2400">
                <a:solidFill>
                  <a:srgbClr val="4D4D4C"/>
                </a:solidFill>
              </a:defRPr>
            </a:lvl3pPr>
            <a:lvl4pPr indent="-228600" lvl="3" marL="1828800" algn="ctr">
              <a:lnSpc>
                <a:spcPct val="90000"/>
              </a:lnSpc>
              <a:spcBef>
                <a:spcPts val="500"/>
              </a:spcBef>
              <a:spcAft>
                <a:spcPts val="0"/>
              </a:spcAft>
              <a:buClr>
                <a:srgbClr val="4D4D4C"/>
              </a:buClr>
              <a:buSzPts val="2400"/>
              <a:buNone/>
              <a:defRPr sz="2400">
                <a:solidFill>
                  <a:srgbClr val="4D4D4C"/>
                </a:solidFill>
              </a:defRPr>
            </a:lvl4pPr>
            <a:lvl5pPr indent="-228600" lvl="4" marL="2286000" algn="ctr">
              <a:lnSpc>
                <a:spcPct val="90000"/>
              </a:lnSpc>
              <a:spcBef>
                <a:spcPts val="500"/>
              </a:spcBef>
              <a:spcAft>
                <a:spcPts val="0"/>
              </a:spcAft>
              <a:buClr>
                <a:srgbClr val="4D4D4C"/>
              </a:buClr>
              <a:buSzPts val="2400"/>
              <a:buNone/>
              <a:defRPr sz="2400">
                <a:solidFill>
                  <a:srgbClr val="4D4D4C"/>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54" name="Google Shape;54;p59"/>
          <p:cNvSpPr/>
          <p:nvPr/>
        </p:nvSpPr>
        <p:spPr>
          <a:xfrm>
            <a:off x="6628977" y="4184690"/>
            <a:ext cx="771474" cy="771474"/>
          </a:xfrm>
          <a:prstGeom prst="ellipse">
            <a:avLst/>
          </a:prstGeom>
          <a:solidFill>
            <a:srgbClr val="81D1C5"/>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55" name="Google Shape;55;p59"/>
          <p:cNvSpPr txBox="1"/>
          <p:nvPr>
            <p:ph idx="7" type="body"/>
          </p:nvPr>
        </p:nvSpPr>
        <p:spPr>
          <a:xfrm>
            <a:off x="6767305" y="4241885"/>
            <a:ext cx="511077" cy="635000"/>
          </a:xfrm>
          <a:prstGeom prst="rect">
            <a:avLst/>
          </a:prstGeom>
          <a:noFill/>
          <a:ln>
            <a:noFill/>
          </a:ln>
        </p:spPr>
        <p:txBody>
          <a:bodyPr anchorCtr="0" anchor="ctr" bIns="45700" lIns="91425" spcFirstLastPara="1" rIns="91425" wrap="square" tIns="45700">
            <a:noAutofit/>
          </a:bodyPr>
          <a:lstStyle>
            <a:lvl1pPr indent="-228600" lvl="0" marL="457200" algn="ctr">
              <a:lnSpc>
                <a:spcPct val="90000"/>
              </a:lnSpc>
              <a:spcBef>
                <a:spcPts val="1000"/>
              </a:spcBef>
              <a:spcAft>
                <a:spcPts val="0"/>
              </a:spcAft>
              <a:buClr>
                <a:schemeClr val="lt1"/>
              </a:buClr>
              <a:buSzPts val="2800"/>
              <a:buNone/>
              <a:defRPr b="0" sz="2800">
                <a:solidFill>
                  <a:schemeClr val="lt1"/>
                </a:solidFill>
              </a:defRPr>
            </a:lvl1pPr>
            <a:lvl2pPr indent="-228600" lvl="1" marL="914400" algn="ctr">
              <a:lnSpc>
                <a:spcPct val="90000"/>
              </a:lnSpc>
              <a:spcBef>
                <a:spcPts val="500"/>
              </a:spcBef>
              <a:spcAft>
                <a:spcPts val="0"/>
              </a:spcAft>
              <a:buClr>
                <a:srgbClr val="4D4D4C"/>
              </a:buClr>
              <a:buSzPts val="2400"/>
              <a:buNone/>
              <a:defRPr sz="2400">
                <a:solidFill>
                  <a:srgbClr val="4D4D4C"/>
                </a:solidFill>
              </a:defRPr>
            </a:lvl2pPr>
            <a:lvl3pPr indent="-228600" lvl="2" marL="1371600" algn="ctr">
              <a:lnSpc>
                <a:spcPct val="90000"/>
              </a:lnSpc>
              <a:spcBef>
                <a:spcPts val="500"/>
              </a:spcBef>
              <a:spcAft>
                <a:spcPts val="0"/>
              </a:spcAft>
              <a:buClr>
                <a:srgbClr val="4D4D4C"/>
              </a:buClr>
              <a:buSzPts val="2400"/>
              <a:buNone/>
              <a:defRPr sz="2400">
                <a:solidFill>
                  <a:srgbClr val="4D4D4C"/>
                </a:solidFill>
              </a:defRPr>
            </a:lvl3pPr>
            <a:lvl4pPr indent="-228600" lvl="3" marL="1828800" algn="ctr">
              <a:lnSpc>
                <a:spcPct val="90000"/>
              </a:lnSpc>
              <a:spcBef>
                <a:spcPts val="500"/>
              </a:spcBef>
              <a:spcAft>
                <a:spcPts val="0"/>
              </a:spcAft>
              <a:buClr>
                <a:srgbClr val="4D4D4C"/>
              </a:buClr>
              <a:buSzPts val="2400"/>
              <a:buNone/>
              <a:defRPr sz="2400">
                <a:solidFill>
                  <a:srgbClr val="4D4D4C"/>
                </a:solidFill>
              </a:defRPr>
            </a:lvl4pPr>
            <a:lvl5pPr indent="-228600" lvl="4" marL="2286000" algn="ctr">
              <a:lnSpc>
                <a:spcPct val="90000"/>
              </a:lnSpc>
              <a:spcBef>
                <a:spcPts val="500"/>
              </a:spcBef>
              <a:spcAft>
                <a:spcPts val="0"/>
              </a:spcAft>
              <a:buClr>
                <a:srgbClr val="4D4D4C"/>
              </a:buClr>
              <a:buSzPts val="2400"/>
              <a:buNone/>
              <a:defRPr sz="2400">
                <a:solidFill>
                  <a:srgbClr val="4D4D4C"/>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cxnSp>
        <p:nvCxnSpPr>
          <p:cNvPr id="56" name="Google Shape;56;p59"/>
          <p:cNvCxnSpPr/>
          <p:nvPr/>
        </p:nvCxnSpPr>
        <p:spPr>
          <a:xfrm>
            <a:off x="6037260" y="4574661"/>
            <a:ext cx="591717" cy="0"/>
          </a:xfrm>
          <a:prstGeom prst="straightConnector1">
            <a:avLst/>
          </a:prstGeom>
          <a:noFill/>
          <a:ln cap="flat" cmpd="sng" w="19050">
            <a:solidFill>
              <a:srgbClr val="81D1C5"/>
            </a:solidFill>
            <a:prstDash val="solid"/>
            <a:miter lim="800000"/>
            <a:headEnd len="sm" w="sm" type="none"/>
            <a:tailEnd len="sm" w="sm" type="none"/>
          </a:ln>
        </p:spPr>
      </p:cxnSp>
      <p:sp>
        <p:nvSpPr>
          <p:cNvPr id="57" name="Google Shape;57;p59"/>
          <p:cNvSpPr txBox="1"/>
          <p:nvPr>
            <p:ph idx="8" type="body"/>
          </p:nvPr>
        </p:nvSpPr>
        <p:spPr>
          <a:xfrm>
            <a:off x="7497214" y="4184690"/>
            <a:ext cx="4465067" cy="822373"/>
          </a:xfrm>
          <a:prstGeom prst="rect">
            <a:avLst/>
          </a:prstGeom>
          <a:noFill/>
          <a:ln>
            <a:noFill/>
          </a:ln>
        </p:spPr>
        <p:txBody>
          <a:bodyPr anchorCtr="0" anchor="ctr" bIns="45700" lIns="91425" spcFirstLastPara="1" rIns="91425" wrap="square" tIns="45700">
            <a:noAutofit/>
          </a:bodyPr>
          <a:lstStyle>
            <a:lvl1pPr indent="-228600" lvl="0" marL="457200" algn="l">
              <a:lnSpc>
                <a:spcPct val="90000"/>
              </a:lnSpc>
              <a:spcBef>
                <a:spcPts val="1000"/>
              </a:spcBef>
              <a:spcAft>
                <a:spcPts val="0"/>
              </a:spcAft>
              <a:buClr>
                <a:srgbClr val="595A59"/>
              </a:buClr>
              <a:buSzPts val="2200"/>
              <a:buNone/>
              <a:defRPr sz="2200">
                <a:solidFill>
                  <a:srgbClr val="595A59"/>
                </a:solidFill>
              </a:defRPr>
            </a:lvl1pPr>
            <a:lvl2pPr indent="-228600" lvl="1" marL="914400" algn="ctr">
              <a:lnSpc>
                <a:spcPct val="90000"/>
              </a:lnSpc>
              <a:spcBef>
                <a:spcPts val="500"/>
              </a:spcBef>
              <a:spcAft>
                <a:spcPts val="0"/>
              </a:spcAft>
              <a:buClr>
                <a:srgbClr val="4D4D4C"/>
              </a:buClr>
              <a:buSzPts val="2400"/>
              <a:buNone/>
              <a:defRPr sz="2400">
                <a:solidFill>
                  <a:srgbClr val="4D4D4C"/>
                </a:solidFill>
              </a:defRPr>
            </a:lvl2pPr>
            <a:lvl3pPr indent="-228600" lvl="2" marL="1371600" algn="ctr">
              <a:lnSpc>
                <a:spcPct val="90000"/>
              </a:lnSpc>
              <a:spcBef>
                <a:spcPts val="500"/>
              </a:spcBef>
              <a:spcAft>
                <a:spcPts val="0"/>
              </a:spcAft>
              <a:buClr>
                <a:srgbClr val="4D4D4C"/>
              </a:buClr>
              <a:buSzPts val="2400"/>
              <a:buNone/>
              <a:defRPr sz="2400">
                <a:solidFill>
                  <a:srgbClr val="4D4D4C"/>
                </a:solidFill>
              </a:defRPr>
            </a:lvl3pPr>
            <a:lvl4pPr indent="-228600" lvl="3" marL="1828800" algn="ctr">
              <a:lnSpc>
                <a:spcPct val="90000"/>
              </a:lnSpc>
              <a:spcBef>
                <a:spcPts val="500"/>
              </a:spcBef>
              <a:spcAft>
                <a:spcPts val="0"/>
              </a:spcAft>
              <a:buClr>
                <a:srgbClr val="4D4D4C"/>
              </a:buClr>
              <a:buSzPts val="2400"/>
              <a:buNone/>
              <a:defRPr sz="2400">
                <a:solidFill>
                  <a:srgbClr val="4D4D4C"/>
                </a:solidFill>
              </a:defRPr>
            </a:lvl4pPr>
            <a:lvl5pPr indent="-228600" lvl="4" marL="2286000" algn="ctr">
              <a:lnSpc>
                <a:spcPct val="90000"/>
              </a:lnSpc>
              <a:spcBef>
                <a:spcPts val="500"/>
              </a:spcBef>
              <a:spcAft>
                <a:spcPts val="0"/>
              </a:spcAft>
              <a:buClr>
                <a:srgbClr val="4D4D4C"/>
              </a:buClr>
              <a:buSzPts val="2400"/>
              <a:buNone/>
              <a:defRPr sz="2400">
                <a:solidFill>
                  <a:srgbClr val="4D4D4C"/>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grpSp>
        <p:nvGrpSpPr>
          <p:cNvPr id="58" name="Google Shape;58;p59"/>
          <p:cNvGrpSpPr/>
          <p:nvPr/>
        </p:nvGrpSpPr>
        <p:grpSpPr>
          <a:xfrm rot="-5400000">
            <a:off x="-1025447" y="4518095"/>
            <a:ext cx="3445636" cy="410479"/>
            <a:chOff x="301128" y="6151084"/>
            <a:chExt cx="3144242" cy="374574"/>
          </a:xfrm>
        </p:grpSpPr>
        <p:pic>
          <p:nvPicPr>
            <p:cNvPr descr="Shape&#10;&#10;Description automatically generated with medium confidence" id="59" name="Google Shape;59;p59"/>
            <p:cNvPicPr preferRelativeResize="0"/>
            <p:nvPr/>
          </p:nvPicPr>
          <p:blipFill rotWithShape="1">
            <a:blip r:embed="rId2">
              <a:alphaModFix/>
            </a:blip>
            <a:srcRect b="30711" l="-126" r="96166" t="34675"/>
            <a:stretch/>
          </p:blipFill>
          <p:spPr>
            <a:xfrm>
              <a:off x="301128" y="6151084"/>
              <a:ext cx="286437" cy="374574"/>
            </a:xfrm>
            <a:prstGeom prst="rect">
              <a:avLst/>
            </a:prstGeom>
            <a:noFill/>
            <a:ln>
              <a:noFill/>
            </a:ln>
          </p:spPr>
        </p:pic>
        <p:pic>
          <p:nvPicPr>
            <p:cNvPr descr="Shape&#10;&#10;Description automatically generated with medium confidence" id="60" name="Google Shape;60;p59"/>
            <p:cNvPicPr preferRelativeResize="0"/>
            <p:nvPr/>
          </p:nvPicPr>
          <p:blipFill rotWithShape="1">
            <a:blip r:embed="rId2">
              <a:alphaModFix/>
            </a:blip>
            <a:srcRect b="26595" l="4706" r="60657" t="36094"/>
            <a:stretch/>
          </p:blipFill>
          <p:spPr>
            <a:xfrm>
              <a:off x="598968" y="6190727"/>
              <a:ext cx="1832298" cy="295289"/>
            </a:xfrm>
            <a:prstGeom prst="rect">
              <a:avLst/>
            </a:prstGeom>
            <a:noFill/>
            <a:ln>
              <a:noFill/>
            </a:ln>
          </p:spPr>
        </p:pic>
        <p:pic>
          <p:nvPicPr>
            <p:cNvPr descr="Shape&#10;&#10;Description automatically generated with medium confidence" id="61" name="Google Shape;61;p59"/>
            <p:cNvPicPr preferRelativeResize="0"/>
            <p:nvPr/>
          </p:nvPicPr>
          <p:blipFill rotWithShape="1">
            <a:blip r:embed="rId2">
              <a:alphaModFix/>
            </a:blip>
            <a:srcRect b="22084" l="81066" r="-423" t="46853"/>
            <a:stretch/>
          </p:blipFill>
          <p:spPr>
            <a:xfrm>
              <a:off x="2421327" y="6245274"/>
              <a:ext cx="1024043" cy="245829"/>
            </a:xfrm>
            <a:prstGeom prst="rect">
              <a:avLst/>
            </a:prstGeom>
            <a:noFill/>
            <a:ln>
              <a:noFill/>
            </a:ln>
          </p:spPr>
        </p:pic>
      </p:grpSp>
      <p:sp>
        <p:nvSpPr>
          <p:cNvPr id="62" name="Google Shape;62;p59"/>
          <p:cNvSpPr/>
          <p:nvPr/>
        </p:nvSpPr>
        <p:spPr>
          <a:xfrm flipH="1" rot="10800000">
            <a:off x="962387" y="-6"/>
            <a:ext cx="5411519" cy="6892757"/>
          </a:xfrm>
          <a:prstGeom prst="rect">
            <a:avLst/>
          </a:prstGeom>
          <a:solidFill>
            <a:srgbClr val="79527B"/>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Montserrat Light"/>
              <a:ea typeface="Montserrat Light"/>
              <a:cs typeface="Montserrat Light"/>
              <a:sym typeface="Montserrat Light"/>
            </a:endParaRPr>
          </a:p>
        </p:txBody>
      </p:sp>
      <p:sp>
        <p:nvSpPr>
          <p:cNvPr id="63" name="Google Shape;63;p59"/>
          <p:cNvSpPr txBox="1"/>
          <p:nvPr>
            <p:ph idx="9" type="body"/>
          </p:nvPr>
        </p:nvSpPr>
        <p:spPr>
          <a:xfrm>
            <a:off x="1575582" y="1899687"/>
            <a:ext cx="4180325" cy="4546458"/>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lt1"/>
              </a:buClr>
              <a:buSzPts val="2400"/>
              <a:buNone/>
              <a:defRPr b="0" i="0" sz="2400">
                <a:solidFill>
                  <a:schemeClr val="lt1"/>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64" name="Google Shape;64;p59"/>
          <p:cNvSpPr txBox="1"/>
          <p:nvPr>
            <p:ph idx="13" type="body"/>
          </p:nvPr>
        </p:nvSpPr>
        <p:spPr>
          <a:xfrm>
            <a:off x="1548092" y="628636"/>
            <a:ext cx="4250272" cy="603631"/>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lt1"/>
              </a:buClr>
              <a:buSzPts val="3600"/>
              <a:buNone/>
              <a:defRPr b="0" i="0" sz="3600">
                <a:solidFill>
                  <a:schemeClr val="lt1"/>
                </a:solidFill>
                <a:latin typeface="Calibri"/>
                <a:ea typeface="Calibri"/>
                <a:cs typeface="Calibri"/>
                <a:sym typeface="Calibri"/>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eet Our Team - Orange">
  <p:cSld name="Meet Our Team - Orange">
    <p:spTree>
      <p:nvGrpSpPr>
        <p:cNvPr id="451" name="Shape 451"/>
        <p:cNvGrpSpPr/>
        <p:nvPr/>
      </p:nvGrpSpPr>
      <p:grpSpPr>
        <a:xfrm>
          <a:off x="0" y="0"/>
          <a:ext cx="0" cy="0"/>
          <a:chOff x="0" y="0"/>
          <a:chExt cx="0" cy="0"/>
        </a:xfrm>
      </p:grpSpPr>
      <p:sp>
        <p:nvSpPr>
          <p:cNvPr id="452" name="Google Shape;452;p95"/>
          <p:cNvSpPr/>
          <p:nvPr/>
        </p:nvSpPr>
        <p:spPr>
          <a:xfrm>
            <a:off x="241300" y="228600"/>
            <a:ext cx="11696700" cy="2717800"/>
          </a:xfrm>
          <a:prstGeom prst="rect">
            <a:avLst/>
          </a:prstGeom>
          <a:solidFill>
            <a:srgbClr val="F27954"/>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453" name="Google Shape;453;p95"/>
          <p:cNvSpPr/>
          <p:nvPr>
            <p:ph idx="2" type="pic"/>
          </p:nvPr>
        </p:nvSpPr>
        <p:spPr>
          <a:xfrm>
            <a:off x="1147385" y="2043172"/>
            <a:ext cx="1723877" cy="1723877"/>
          </a:xfrm>
          <a:prstGeom prst="ellipse">
            <a:avLst/>
          </a:prstGeom>
          <a:solidFill>
            <a:schemeClr val="lt1"/>
          </a:solidFill>
          <a:ln>
            <a:noFill/>
          </a:ln>
        </p:spPr>
      </p:sp>
      <p:sp>
        <p:nvSpPr>
          <p:cNvPr id="454" name="Google Shape;454;p95"/>
          <p:cNvSpPr/>
          <p:nvPr>
            <p:ph idx="3" type="pic"/>
          </p:nvPr>
        </p:nvSpPr>
        <p:spPr>
          <a:xfrm>
            <a:off x="3886593" y="2052565"/>
            <a:ext cx="1723877" cy="1723877"/>
          </a:xfrm>
          <a:prstGeom prst="ellipse">
            <a:avLst/>
          </a:prstGeom>
          <a:solidFill>
            <a:schemeClr val="lt1"/>
          </a:solidFill>
          <a:ln>
            <a:noFill/>
          </a:ln>
        </p:spPr>
      </p:sp>
      <p:sp>
        <p:nvSpPr>
          <p:cNvPr id="455" name="Google Shape;455;p95"/>
          <p:cNvSpPr/>
          <p:nvPr>
            <p:ph idx="4" type="pic"/>
          </p:nvPr>
        </p:nvSpPr>
        <p:spPr>
          <a:xfrm>
            <a:off x="6581530" y="2048263"/>
            <a:ext cx="1723877" cy="1723877"/>
          </a:xfrm>
          <a:prstGeom prst="ellipse">
            <a:avLst/>
          </a:prstGeom>
          <a:solidFill>
            <a:schemeClr val="lt1"/>
          </a:solidFill>
          <a:ln>
            <a:noFill/>
          </a:ln>
        </p:spPr>
      </p:sp>
      <p:sp>
        <p:nvSpPr>
          <p:cNvPr id="456" name="Google Shape;456;p95"/>
          <p:cNvSpPr/>
          <p:nvPr>
            <p:ph idx="5" type="pic"/>
          </p:nvPr>
        </p:nvSpPr>
        <p:spPr>
          <a:xfrm>
            <a:off x="9320738" y="2057654"/>
            <a:ext cx="1723877" cy="1723877"/>
          </a:xfrm>
          <a:prstGeom prst="ellipse">
            <a:avLst/>
          </a:prstGeom>
          <a:solidFill>
            <a:schemeClr val="lt1"/>
          </a:solidFill>
          <a:ln>
            <a:noFill/>
          </a:ln>
        </p:spPr>
      </p:sp>
      <p:sp>
        <p:nvSpPr>
          <p:cNvPr id="457" name="Google Shape;457;p95"/>
          <p:cNvSpPr txBox="1"/>
          <p:nvPr>
            <p:ph idx="1" type="body"/>
          </p:nvPr>
        </p:nvSpPr>
        <p:spPr>
          <a:xfrm>
            <a:off x="864405" y="4462702"/>
            <a:ext cx="2289837" cy="1237497"/>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rgbClr val="595A59"/>
              </a:buClr>
              <a:buSzPts val="2400"/>
              <a:buNone/>
              <a:defRPr b="0" i="0" sz="2400">
                <a:solidFill>
                  <a:srgbClr val="595A59"/>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58" name="Google Shape;458;p95"/>
          <p:cNvSpPr txBox="1"/>
          <p:nvPr>
            <p:ph idx="6" type="body"/>
          </p:nvPr>
        </p:nvSpPr>
        <p:spPr>
          <a:xfrm>
            <a:off x="864404" y="3931189"/>
            <a:ext cx="2289838" cy="344705"/>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rgbClr val="79527B"/>
              </a:buClr>
              <a:buSzPts val="2400"/>
              <a:buNone/>
              <a:defRPr b="0" i="0" sz="2400">
                <a:solidFill>
                  <a:srgbClr val="79527B"/>
                </a:solidFill>
                <a:latin typeface="Calibri"/>
                <a:ea typeface="Calibri"/>
                <a:cs typeface="Calibri"/>
                <a:sym typeface="Calibri"/>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59" name="Google Shape;459;p95"/>
          <p:cNvSpPr txBox="1"/>
          <p:nvPr>
            <p:ph idx="7" type="body"/>
          </p:nvPr>
        </p:nvSpPr>
        <p:spPr>
          <a:xfrm>
            <a:off x="3603613" y="4480397"/>
            <a:ext cx="2289837" cy="1237497"/>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rgbClr val="595A59"/>
              </a:buClr>
              <a:buSzPts val="2400"/>
              <a:buNone/>
              <a:defRPr b="0" i="0" sz="2400">
                <a:solidFill>
                  <a:srgbClr val="595A59"/>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60" name="Google Shape;460;p95"/>
          <p:cNvSpPr txBox="1"/>
          <p:nvPr>
            <p:ph idx="8" type="body"/>
          </p:nvPr>
        </p:nvSpPr>
        <p:spPr>
          <a:xfrm>
            <a:off x="3603612" y="3948884"/>
            <a:ext cx="2289838" cy="344705"/>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rgbClr val="79527B"/>
              </a:buClr>
              <a:buSzPts val="2400"/>
              <a:buNone/>
              <a:defRPr b="0" i="0" sz="2400">
                <a:solidFill>
                  <a:srgbClr val="79527B"/>
                </a:solidFill>
                <a:latin typeface="Calibri"/>
                <a:ea typeface="Calibri"/>
                <a:cs typeface="Calibri"/>
                <a:sym typeface="Calibri"/>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61" name="Google Shape;461;p95"/>
          <p:cNvSpPr txBox="1"/>
          <p:nvPr>
            <p:ph idx="9" type="body"/>
          </p:nvPr>
        </p:nvSpPr>
        <p:spPr>
          <a:xfrm>
            <a:off x="6298550" y="4450949"/>
            <a:ext cx="2289837" cy="1237497"/>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rgbClr val="595A59"/>
              </a:buClr>
              <a:buSzPts val="2400"/>
              <a:buNone/>
              <a:defRPr b="0" i="0" sz="2400">
                <a:solidFill>
                  <a:srgbClr val="595A59"/>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62" name="Google Shape;462;p95"/>
          <p:cNvSpPr txBox="1"/>
          <p:nvPr>
            <p:ph idx="13" type="body"/>
          </p:nvPr>
        </p:nvSpPr>
        <p:spPr>
          <a:xfrm>
            <a:off x="6298549" y="3919436"/>
            <a:ext cx="2289838" cy="344705"/>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rgbClr val="79527B"/>
              </a:buClr>
              <a:buSzPts val="2400"/>
              <a:buNone/>
              <a:defRPr b="0" i="0" sz="2400">
                <a:solidFill>
                  <a:srgbClr val="79527B"/>
                </a:solidFill>
                <a:latin typeface="Calibri"/>
                <a:ea typeface="Calibri"/>
                <a:cs typeface="Calibri"/>
                <a:sym typeface="Calibri"/>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63" name="Google Shape;463;p95"/>
          <p:cNvSpPr txBox="1"/>
          <p:nvPr>
            <p:ph idx="14" type="body"/>
          </p:nvPr>
        </p:nvSpPr>
        <p:spPr>
          <a:xfrm>
            <a:off x="9037758" y="4468644"/>
            <a:ext cx="2289837" cy="1237497"/>
          </a:xfrm>
          <a:prstGeom prst="rect">
            <a:avLst/>
          </a:prstGeom>
          <a:noFill/>
          <a:ln>
            <a:noFill/>
          </a:ln>
        </p:spPr>
        <p:txBody>
          <a:bodyPr anchorCtr="0" anchor="t" bIns="45700" lIns="91425" spcFirstLastPara="1" rIns="91425" wrap="square" tIns="45700">
            <a:normAutofit/>
          </a:bodyPr>
          <a:lstStyle>
            <a:lvl1pPr indent="-228600" lvl="0" marL="457200" marR="0" algn="ctr">
              <a:lnSpc>
                <a:spcPct val="90000"/>
              </a:lnSpc>
              <a:spcBef>
                <a:spcPts val="1000"/>
              </a:spcBef>
              <a:spcAft>
                <a:spcPts val="0"/>
              </a:spcAft>
              <a:buClr>
                <a:srgbClr val="595A59"/>
              </a:buClr>
              <a:buSzPts val="2400"/>
              <a:buFont typeface="Arial"/>
              <a:buNone/>
              <a:defRPr b="0" i="0" sz="2400">
                <a:solidFill>
                  <a:srgbClr val="595A59"/>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64" name="Google Shape;464;p95"/>
          <p:cNvSpPr txBox="1"/>
          <p:nvPr>
            <p:ph idx="15" type="body"/>
          </p:nvPr>
        </p:nvSpPr>
        <p:spPr>
          <a:xfrm>
            <a:off x="9037757" y="3937131"/>
            <a:ext cx="2289838" cy="344705"/>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rgbClr val="79527B"/>
              </a:buClr>
              <a:buSzPts val="2400"/>
              <a:buNone/>
              <a:defRPr b="0" i="0" sz="2400">
                <a:solidFill>
                  <a:srgbClr val="79527B"/>
                </a:solidFill>
                <a:latin typeface="Calibri"/>
                <a:ea typeface="Calibri"/>
                <a:cs typeface="Calibri"/>
                <a:sym typeface="Calibri"/>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pic>
        <p:nvPicPr>
          <p:cNvPr descr="Background pattern&#10;&#10;Description automatically generated" id="465" name="Google Shape;465;p95"/>
          <p:cNvPicPr preferRelativeResize="0"/>
          <p:nvPr/>
        </p:nvPicPr>
        <p:blipFill rotWithShape="1">
          <a:blip r:embed="rId2">
            <a:alphaModFix amt="48000"/>
          </a:blip>
          <a:srcRect b="83247" l="-26772" r="-5883" t="-4018"/>
          <a:stretch/>
        </p:blipFill>
        <p:spPr>
          <a:xfrm>
            <a:off x="2588587" y="5666155"/>
            <a:ext cx="5564883" cy="1181829"/>
          </a:xfrm>
          <a:prstGeom prst="rect">
            <a:avLst/>
          </a:prstGeom>
          <a:noFill/>
          <a:ln>
            <a:noFill/>
          </a:ln>
        </p:spPr>
      </p:pic>
      <p:grpSp>
        <p:nvGrpSpPr>
          <p:cNvPr id="466" name="Google Shape;466;p95"/>
          <p:cNvGrpSpPr/>
          <p:nvPr/>
        </p:nvGrpSpPr>
        <p:grpSpPr>
          <a:xfrm>
            <a:off x="4480947" y="6257070"/>
            <a:ext cx="3144242" cy="374574"/>
            <a:chOff x="301128" y="6151084"/>
            <a:chExt cx="3144242" cy="374574"/>
          </a:xfrm>
        </p:grpSpPr>
        <p:pic>
          <p:nvPicPr>
            <p:cNvPr descr="Shape&#10;&#10;Description automatically generated with medium confidence" id="467" name="Google Shape;467;p95"/>
            <p:cNvPicPr preferRelativeResize="0"/>
            <p:nvPr/>
          </p:nvPicPr>
          <p:blipFill rotWithShape="1">
            <a:blip r:embed="rId3">
              <a:alphaModFix/>
            </a:blip>
            <a:srcRect b="30711" l="-126" r="96166" t="34675"/>
            <a:stretch/>
          </p:blipFill>
          <p:spPr>
            <a:xfrm>
              <a:off x="301128" y="6151084"/>
              <a:ext cx="286437" cy="374574"/>
            </a:xfrm>
            <a:prstGeom prst="rect">
              <a:avLst/>
            </a:prstGeom>
            <a:noFill/>
            <a:ln>
              <a:noFill/>
            </a:ln>
          </p:spPr>
        </p:pic>
        <p:pic>
          <p:nvPicPr>
            <p:cNvPr descr="Shape&#10;&#10;Description automatically generated with medium confidence" id="468" name="Google Shape;468;p95"/>
            <p:cNvPicPr preferRelativeResize="0"/>
            <p:nvPr/>
          </p:nvPicPr>
          <p:blipFill rotWithShape="1">
            <a:blip r:embed="rId3">
              <a:alphaModFix/>
            </a:blip>
            <a:srcRect b="26595" l="4706" r="60657" t="36094"/>
            <a:stretch/>
          </p:blipFill>
          <p:spPr>
            <a:xfrm>
              <a:off x="598968" y="6190727"/>
              <a:ext cx="1832298" cy="295289"/>
            </a:xfrm>
            <a:prstGeom prst="rect">
              <a:avLst/>
            </a:prstGeom>
            <a:noFill/>
            <a:ln>
              <a:noFill/>
            </a:ln>
          </p:spPr>
        </p:pic>
        <p:pic>
          <p:nvPicPr>
            <p:cNvPr descr="Shape&#10;&#10;Description automatically generated with medium confidence" id="469" name="Google Shape;469;p95"/>
            <p:cNvPicPr preferRelativeResize="0"/>
            <p:nvPr/>
          </p:nvPicPr>
          <p:blipFill rotWithShape="1">
            <a:blip r:embed="rId3">
              <a:alphaModFix/>
            </a:blip>
            <a:srcRect b="22084" l="81066" r="-423" t="46853"/>
            <a:stretch/>
          </p:blipFill>
          <p:spPr>
            <a:xfrm>
              <a:off x="2421327" y="6245274"/>
              <a:ext cx="1024043" cy="245829"/>
            </a:xfrm>
            <a:prstGeom prst="rect">
              <a:avLst/>
            </a:prstGeom>
            <a:noFill/>
            <a:ln>
              <a:noFill/>
            </a:ln>
          </p:spPr>
        </p:pic>
      </p:grpSp>
      <p:sp>
        <p:nvSpPr>
          <p:cNvPr id="470" name="Google Shape;470;p95"/>
          <p:cNvSpPr txBox="1"/>
          <p:nvPr>
            <p:ph idx="16" type="body"/>
          </p:nvPr>
        </p:nvSpPr>
        <p:spPr>
          <a:xfrm>
            <a:off x="254000" y="590455"/>
            <a:ext cx="11696700" cy="582221"/>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chemeClr val="lt1"/>
              </a:buClr>
              <a:buSzPts val="3600"/>
              <a:buNone/>
              <a:defRPr b="0" i="0" sz="3600">
                <a:solidFill>
                  <a:schemeClr val="lt1"/>
                </a:solidFill>
                <a:latin typeface="Calibri"/>
                <a:ea typeface="Calibri"/>
                <a:cs typeface="Calibri"/>
                <a:sym typeface="Calibri"/>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ext box - Solid Blue">
  <p:cSld name="Text box - Solid Blue">
    <p:spTree>
      <p:nvGrpSpPr>
        <p:cNvPr id="471" name="Shape 471"/>
        <p:cNvGrpSpPr/>
        <p:nvPr/>
      </p:nvGrpSpPr>
      <p:grpSpPr>
        <a:xfrm>
          <a:off x="0" y="0"/>
          <a:ext cx="0" cy="0"/>
          <a:chOff x="0" y="0"/>
          <a:chExt cx="0" cy="0"/>
        </a:xfrm>
      </p:grpSpPr>
      <p:sp>
        <p:nvSpPr>
          <p:cNvPr id="472" name="Google Shape;472;p96"/>
          <p:cNvSpPr/>
          <p:nvPr/>
        </p:nvSpPr>
        <p:spPr>
          <a:xfrm>
            <a:off x="241300" y="228600"/>
            <a:ext cx="11696700" cy="6104602"/>
          </a:xfrm>
          <a:prstGeom prst="rect">
            <a:avLst/>
          </a:prstGeom>
          <a:solidFill>
            <a:srgbClr val="3AA09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473" name="Google Shape;473;p96"/>
          <p:cNvSpPr txBox="1"/>
          <p:nvPr>
            <p:ph idx="1" type="body"/>
          </p:nvPr>
        </p:nvSpPr>
        <p:spPr>
          <a:xfrm>
            <a:off x="734714" y="1757011"/>
            <a:ext cx="9862529" cy="3867704"/>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lt1"/>
              </a:buClr>
              <a:buSzPts val="2400"/>
              <a:buNone/>
              <a:defRPr b="0" i="0" sz="2400">
                <a:solidFill>
                  <a:schemeClr val="lt1"/>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74" name="Google Shape;474;p96"/>
          <p:cNvSpPr txBox="1"/>
          <p:nvPr>
            <p:ph idx="2" type="body"/>
          </p:nvPr>
        </p:nvSpPr>
        <p:spPr>
          <a:xfrm>
            <a:off x="734714" y="642972"/>
            <a:ext cx="9862529" cy="582221"/>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lt1"/>
              </a:buClr>
              <a:buSzPts val="3600"/>
              <a:buNone/>
              <a:defRPr b="0" i="0" sz="3600">
                <a:solidFill>
                  <a:schemeClr val="lt1"/>
                </a:solidFill>
                <a:latin typeface="Calibri"/>
                <a:ea typeface="Calibri"/>
                <a:cs typeface="Calibri"/>
                <a:sym typeface="Calibri"/>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grpSp>
        <p:nvGrpSpPr>
          <p:cNvPr id="475" name="Google Shape;475;p96"/>
          <p:cNvGrpSpPr/>
          <p:nvPr/>
        </p:nvGrpSpPr>
        <p:grpSpPr>
          <a:xfrm>
            <a:off x="301128" y="6338289"/>
            <a:ext cx="3144242" cy="374574"/>
            <a:chOff x="301128" y="6151084"/>
            <a:chExt cx="3144242" cy="374574"/>
          </a:xfrm>
        </p:grpSpPr>
        <p:pic>
          <p:nvPicPr>
            <p:cNvPr descr="Shape&#10;&#10;Description automatically generated with medium confidence" id="476" name="Google Shape;476;p96"/>
            <p:cNvPicPr preferRelativeResize="0"/>
            <p:nvPr/>
          </p:nvPicPr>
          <p:blipFill rotWithShape="1">
            <a:blip r:embed="rId2">
              <a:alphaModFix/>
            </a:blip>
            <a:srcRect b="30711" l="-126" r="96166" t="34675"/>
            <a:stretch/>
          </p:blipFill>
          <p:spPr>
            <a:xfrm>
              <a:off x="301128" y="6151084"/>
              <a:ext cx="286437" cy="374574"/>
            </a:xfrm>
            <a:prstGeom prst="rect">
              <a:avLst/>
            </a:prstGeom>
            <a:noFill/>
            <a:ln>
              <a:noFill/>
            </a:ln>
          </p:spPr>
        </p:pic>
        <p:pic>
          <p:nvPicPr>
            <p:cNvPr descr="Shape&#10;&#10;Description automatically generated with medium confidence" id="477" name="Google Shape;477;p96"/>
            <p:cNvPicPr preferRelativeResize="0"/>
            <p:nvPr/>
          </p:nvPicPr>
          <p:blipFill rotWithShape="1">
            <a:blip r:embed="rId2">
              <a:alphaModFix/>
            </a:blip>
            <a:srcRect b="26595" l="4706" r="60657" t="36094"/>
            <a:stretch/>
          </p:blipFill>
          <p:spPr>
            <a:xfrm>
              <a:off x="598968" y="6190727"/>
              <a:ext cx="1832298" cy="295289"/>
            </a:xfrm>
            <a:prstGeom prst="rect">
              <a:avLst/>
            </a:prstGeom>
            <a:noFill/>
            <a:ln>
              <a:noFill/>
            </a:ln>
          </p:spPr>
        </p:pic>
        <p:pic>
          <p:nvPicPr>
            <p:cNvPr descr="Shape&#10;&#10;Description automatically generated with medium confidence" id="478" name="Google Shape;478;p96"/>
            <p:cNvPicPr preferRelativeResize="0"/>
            <p:nvPr/>
          </p:nvPicPr>
          <p:blipFill rotWithShape="1">
            <a:blip r:embed="rId2">
              <a:alphaModFix/>
            </a:blip>
            <a:srcRect b="22084" l="81066" r="-423" t="46853"/>
            <a:stretch/>
          </p:blipFill>
          <p:spPr>
            <a:xfrm>
              <a:off x="2421327" y="6245274"/>
              <a:ext cx="1024043" cy="245829"/>
            </a:xfrm>
            <a:prstGeom prst="rect">
              <a:avLst/>
            </a:prstGeom>
            <a:noFill/>
            <a:ln>
              <a:noFill/>
            </a:ln>
          </p:spPr>
        </p:pic>
      </p:grpSp>
      <p:pic>
        <p:nvPicPr>
          <p:cNvPr descr="A black and white striped pattern&#10;&#10;Description automatically generated with medium confidence" id="479" name="Google Shape;479;p96"/>
          <p:cNvPicPr preferRelativeResize="0"/>
          <p:nvPr/>
        </p:nvPicPr>
        <p:blipFill rotWithShape="1">
          <a:blip r:embed="rId3">
            <a:alphaModFix/>
          </a:blip>
          <a:srcRect b="27582" l="-82519" r="82519" t="12958"/>
          <a:stretch/>
        </p:blipFill>
        <p:spPr>
          <a:xfrm>
            <a:off x="4811297" y="1227"/>
            <a:ext cx="7348110" cy="5922690"/>
          </a:xfrm>
          <a:prstGeom prst="rect">
            <a:avLst/>
          </a:prstGeom>
          <a:noFill/>
          <a:ln>
            <a:noFill/>
          </a:ln>
        </p:spPr>
      </p:pic>
    </p:spTree>
  </p:cSld>
  <p:clrMapOvr>
    <a:masterClrMapping/>
  </p:clrMapOvr>
</p:sldLayout>
</file>

<file path=ppt/slideLayouts/slideLayout4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Laptop Slide">
  <p:cSld name="Laptop Slide">
    <p:spTree>
      <p:nvGrpSpPr>
        <p:cNvPr id="480" name="Shape 480"/>
        <p:cNvGrpSpPr/>
        <p:nvPr/>
      </p:nvGrpSpPr>
      <p:grpSpPr>
        <a:xfrm>
          <a:off x="0" y="0"/>
          <a:ext cx="0" cy="0"/>
          <a:chOff x="0" y="0"/>
          <a:chExt cx="0" cy="0"/>
        </a:xfrm>
      </p:grpSpPr>
      <p:sp>
        <p:nvSpPr>
          <p:cNvPr id="481" name="Google Shape;481;p97"/>
          <p:cNvSpPr/>
          <p:nvPr/>
        </p:nvSpPr>
        <p:spPr>
          <a:xfrm>
            <a:off x="0" y="0"/>
            <a:ext cx="12192000" cy="2508049"/>
          </a:xfrm>
          <a:prstGeom prst="rect">
            <a:avLst/>
          </a:prstGeom>
          <a:solidFill>
            <a:srgbClr val="086D6E"/>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482" name="Google Shape;482;p97"/>
          <p:cNvSpPr txBox="1"/>
          <p:nvPr>
            <p:ph idx="1" type="body"/>
          </p:nvPr>
        </p:nvSpPr>
        <p:spPr>
          <a:xfrm>
            <a:off x="918136" y="824996"/>
            <a:ext cx="5085159" cy="582221"/>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lt1"/>
              </a:buClr>
              <a:buSzPts val="3600"/>
              <a:buNone/>
              <a:defRPr b="0" i="0" sz="3600">
                <a:solidFill>
                  <a:schemeClr val="lt1"/>
                </a:solidFill>
                <a:latin typeface="Calibri"/>
                <a:ea typeface="Calibri"/>
                <a:cs typeface="Calibri"/>
                <a:sym typeface="Calibri"/>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pic>
        <p:nvPicPr>
          <p:cNvPr id="483" name="Google Shape;483;p97"/>
          <p:cNvPicPr preferRelativeResize="0"/>
          <p:nvPr/>
        </p:nvPicPr>
        <p:blipFill rotWithShape="1">
          <a:blip r:embed="rId2">
            <a:alphaModFix/>
          </a:blip>
          <a:srcRect b="11083" l="-18315" r="29196" t="15976"/>
          <a:stretch/>
        </p:blipFill>
        <p:spPr>
          <a:xfrm>
            <a:off x="3752900" y="1030385"/>
            <a:ext cx="8439100" cy="5375657"/>
          </a:xfrm>
          <a:prstGeom prst="rect">
            <a:avLst/>
          </a:prstGeom>
          <a:noFill/>
          <a:ln>
            <a:noFill/>
          </a:ln>
        </p:spPr>
      </p:pic>
      <p:sp>
        <p:nvSpPr>
          <p:cNvPr id="484" name="Google Shape;484;p97"/>
          <p:cNvSpPr/>
          <p:nvPr>
            <p:ph idx="2" type="pic"/>
          </p:nvPr>
        </p:nvSpPr>
        <p:spPr>
          <a:xfrm>
            <a:off x="7061200" y="1203325"/>
            <a:ext cx="5130800" cy="3913188"/>
          </a:xfrm>
          <a:prstGeom prst="rect">
            <a:avLst/>
          </a:prstGeom>
          <a:solidFill>
            <a:schemeClr val="lt1"/>
          </a:solidFill>
          <a:ln>
            <a:noFill/>
          </a:ln>
        </p:spPr>
      </p:sp>
      <p:sp>
        <p:nvSpPr>
          <p:cNvPr id="485" name="Google Shape;485;p97"/>
          <p:cNvSpPr txBox="1"/>
          <p:nvPr>
            <p:ph idx="3" type="body"/>
          </p:nvPr>
        </p:nvSpPr>
        <p:spPr>
          <a:xfrm>
            <a:off x="831350" y="2962707"/>
            <a:ext cx="5029134" cy="2864908"/>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rgbClr val="595A59"/>
              </a:buClr>
              <a:buSzPts val="2400"/>
              <a:buNone/>
              <a:defRPr b="0" i="0" sz="2400">
                <a:solidFill>
                  <a:srgbClr val="595A59"/>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grpSp>
        <p:nvGrpSpPr>
          <p:cNvPr id="486" name="Google Shape;486;p97"/>
          <p:cNvGrpSpPr/>
          <p:nvPr/>
        </p:nvGrpSpPr>
        <p:grpSpPr>
          <a:xfrm>
            <a:off x="389965" y="6092742"/>
            <a:ext cx="3144242" cy="374574"/>
            <a:chOff x="301128" y="6151084"/>
            <a:chExt cx="3144242" cy="374574"/>
          </a:xfrm>
        </p:grpSpPr>
        <p:pic>
          <p:nvPicPr>
            <p:cNvPr descr="Shape&#10;&#10;Description automatically generated with medium confidence" id="487" name="Google Shape;487;p97"/>
            <p:cNvPicPr preferRelativeResize="0"/>
            <p:nvPr/>
          </p:nvPicPr>
          <p:blipFill rotWithShape="1">
            <a:blip r:embed="rId3">
              <a:alphaModFix/>
            </a:blip>
            <a:srcRect b="30711" l="-126" r="96166" t="34675"/>
            <a:stretch/>
          </p:blipFill>
          <p:spPr>
            <a:xfrm>
              <a:off x="301128" y="6151084"/>
              <a:ext cx="286437" cy="374574"/>
            </a:xfrm>
            <a:prstGeom prst="rect">
              <a:avLst/>
            </a:prstGeom>
            <a:noFill/>
            <a:ln>
              <a:noFill/>
            </a:ln>
          </p:spPr>
        </p:pic>
        <p:pic>
          <p:nvPicPr>
            <p:cNvPr descr="Shape&#10;&#10;Description automatically generated with medium confidence" id="488" name="Google Shape;488;p97"/>
            <p:cNvPicPr preferRelativeResize="0"/>
            <p:nvPr/>
          </p:nvPicPr>
          <p:blipFill rotWithShape="1">
            <a:blip r:embed="rId3">
              <a:alphaModFix/>
            </a:blip>
            <a:srcRect b="26595" l="4706" r="60657" t="36094"/>
            <a:stretch/>
          </p:blipFill>
          <p:spPr>
            <a:xfrm>
              <a:off x="598968" y="6190727"/>
              <a:ext cx="1832298" cy="295289"/>
            </a:xfrm>
            <a:prstGeom prst="rect">
              <a:avLst/>
            </a:prstGeom>
            <a:noFill/>
            <a:ln>
              <a:noFill/>
            </a:ln>
          </p:spPr>
        </p:pic>
        <p:pic>
          <p:nvPicPr>
            <p:cNvPr descr="Shape&#10;&#10;Description automatically generated with medium confidence" id="489" name="Google Shape;489;p97"/>
            <p:cNvPicPr preferRelativeResize="0"/>
            <p:nvPr/>
          </p:nvPicPr>
          <p:blipFill rotWithShape="1">
            <a:blip r:embed="rId3">
              <a:alphaModFix/>
            </a:blip>
            <a:srcRect b="22084" l="81066" r="-423" t="46853"/>
            <a:stretch/>
          </p:blipFill>
          <p:spPr>
            <a:xfrm>
              <a:off x="2421327" y="6245274"/>
              <a:ext cx="1024043" cy="245829"/>
            </a:xfrm>
            <a:prstGeom prst="rect">
              <a:avLst/>
            </a:prstGeom>
            <a:noFill/>
            <a:ln>
              <a:noFill/>
            </a:ln>
          </p:spPr>
        </p:pic>
      </p:grpSp>
    </p:spTree>
  </p:cSld>
  <p:clrMapOvr>
    <a:masterClrMapping/>
  </p:clrMapOvr>
</p:sldLayout>
</file>

<file path=ppt/slideLayouts/slideLayout4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Laptop Slide">
  <p:cSld name="1_Laptop Slide">
    <p:spTree>
      <p:nvGrpSpPr>
        <p:cNvPr id="490" name="Shape 490"/>
        <p:cNvGrpSpPr/>
        <p:nvPr/>
      </p:nvGrpSpPr>
      <p:grpSpPr>
        <a:xfrm>
          <a:off x="0" y="0"/>
          <a:ext cx="0" cy="0"/>
          <a:chOff x="0" y="0"/>
          <a:chExt cx="0" cy="0"/>
        </a:xfrm>
      </p:grpSpPr>
      <p:sp>
        <p:nvSpPr>
          <p:cNvPr id="491" name="Google Shape;491;p98"/>
          <p:cNvSpPr/>
          <p:nvPr/>
        </p:nvSpPr>
        <p:spPr>
          <a:xfrm>
            <a:off x="0" y="0"/>
            <a:ext cx="12192000" cy="2508049"/>
          </a:xfrm>
          <a:prstGeom prst="rect">
            <a:avLst/>
          </a:prstGeom>
          <a:solidFill>
            <a:srgbClr val="79527B"/>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492" name="Google Shape;492;p98"/>
          <p:cNvSpPr txBox="1"/>
          <p:nvPr>
            <p:ph idx="1" type="body"/>
          </p:nvPr>
        </p:nvSpPr>
        <p:spPr>
          <a:xfrm>
            <a:off x="918136" y="824996"/>
            <a:ext cx="5085159" cy="582221"/>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lt1"/>
              </a:buClr>
              <a:buSzPts val="3600"/>
              <a:buNone/>
              <a:defRPr b="0" i="0" sz="3600">
                <a:solidFill>
                  <a:schemeClr val="lt1"/>
                </a:solidFill>
                <a:latin typeface="Calibri"/>
                <a:ea typeface="Calibri"/>
                <a:cs typeface="Calibri"/>
                <a:sym typeface="Calibri"/>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pic>
        <p:nvPicPr>
          <p:cNvPr id="493" name="Google Shape;493;p98"/>
          <p:cNvPicPr preferRelativeResize="0"/>
          <p:nvPr/>
        </p:nvPicPr>
        <p:blipFill rotWithShape="1">
          <a:blip r:embed="rId2">
            <a:alphaModFix/>
          </a:blip>
          <a:srcRect b="11083" l="-18315" r="29196" t="15976"/>
          <a:stretch/>
        </p:blipFill>
        <p:spPr>
          <a:xfrm>
            <a:off x="3752900" y="1030385"/>
            <a:ext cx="8439100" cy="5375657"/>
          </a:xfrm>
          <a:prstGeom prst="rect">
            <a:avLst/>
          </a:prstGeom>
          <a:noFill/>
          <a:ln>
            <a:noFill/>
          </a:ln>
        </p:spPr>
      </p:pic>
      <p:sp>
        <p:nvSpPr>
          <p:cNvPr id="494" name="Google Shape;494;p98"/>
          <p:cNvSpPr/>
          <p:nvPr>
            <p:ph idx="2" type="pic"/>
          </p:nvPr>
        </p:nvSpPr>
        <p:spPr>
          <a:xfrm>
            <a:off x="7061200" y="1203325"/>
            <a:ext cx="5130800" cy="3913188"/>
          </a:xfrm>
          <a:prstGeom prst="rect">
            <a:avLst/>
          </a:prstGeom>
          <a:solidFill>
            <a:schemeClr val="lt1"/>
          </a:solidFill>
          <a:ln>
            <a:noFill/>
          </a:ln>
        </p:spPr>
      </p:sp>
      <p:sp>
        <p:nvSpPr>
          <p:cNvPr id="495" name="Google Shape;495;p98"/>
          <p:cNvSpPr txBox="1"/>
          <p:nvPr>
            <p:ph idx="3" type="body"/>
          </p:nvPr>
        </p:nvSpPr>
        <p:spPr>
          <a:xfrm>
            <a:off x="831350" y="2962707"/>
            <a:ext cx="5029134" cy="2864908"/>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rgbClr val="595A59"/>
              </a:buClr>
              <a:buSzPts val="2400"/>
              <a:buNone/>
              <a:defRPr b="0" i="0" sz="2400">
                <a:solidFill>
                  <a:srgbClr val="595A59"/>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grpSp>
        <p:nvGrpSpPr>
          <p:cNvPr id="496" name="Google Shape;496;p98"/>
          <p:cNvGrpSpPr/>
          <p:nvPr/>
        </p:nvGrpSpPr>
        <p:grpSpPr>
          <a:xfrm>
            <a:off x="389965" y="6092742"/>
            <a:ext cx="3144242" cy="374574"/>
            <a:chOff x="301128" y="6151084"/>
            <a:chExt cx="3144242" cy="374574"/>
          </a:xfrm>
        </p:grpSpPr>
        <p:pic>
          <p:nvPicPr>
            <p:cNvPr descr="Shape&#10;&#10;Description automatically generated with medium confidence" id="497" name="Google Shape;497;p98"/>
            <p:cNvPicPr preferRelativeResize="0"/>
            <p:nvPr/>
          </p:nvPicPr>
          <p:blipFill rotWithShape="1">
            <a:blip r:embed="rId3">
              <a:alphaModFix/>
            </a:blip>
            <a:srcRect b="30711" l="-126" r="96166" t="34675"/>
            <a:stretch/>
          </p:blipFill>
          <p:spPr>
            <a:xfrm>
              <a:off x="301128" y="6151084"/>
              <a:ext cx="286437" cy="374574"/>
            </a:xfrm>
            <a:prstGeom prst="rect">
              <a:avLst/>
            </a:prstGeom>
            <a:noFill/>
            <a:ln>
              <a:noFill/>
            </a:ln>
          </p:spPr>
        </p:pic>
        <p:pic>
          <p:nvPicPr>
            <p:cNvPr descr="Shape&#10;&#10;Description automatically generated with medium confidence" id="498" name="Google Shape;498;p98"/>
            <p:cNvPicPr preferRelativeResize="0"/>
            <p:nvPr/>
          </p:nvPicPr>
          <p:blipFill rotWithShape="1">
            <a:blip r:embed="rId3">
              <a:alphaModFix/>
            </a:blip>
            <a:srcRect b="26595" l="4706" r="60657" t="36094"/>
            <a:stretch/>
          </p:blipFill>
          <p:spPr>
            <a:xfrm>
              <a:off x="598968" y="6190727"/>
              <a:ext cx="1832298" cy="295289"/>
            </a:xfrm>
            <a:prstGeom prst="rect">
              <a:avLst/>
            </a:prstGeom>
            <a:noFill/>
            <a:ln>
              <a:noFill/>
            </a:ln>
          </p:spPr>
        </p:pic>
        <p:pic>
          <p:nvPicPr>
            <p:cNvPr descr="Shape&#10;&#10;Description automatically generated with medium confidence" id="499" name="Google Shape;499;p98"/>
            <p:cNvPicPr preferRelativeResize="0"/>
            <p:nvPr/>
          </p:nvPicPr>
          <p:blipFill rotWithShape="1">
            <a:blip r:embed="rId3">
              <a:alphaModFix/>
            </a:blip>
            <a:srcRect b="22084" l="81066" r="-423" t="46853"/>
            <a:stretch/>
          </p:blipFill>
          <p:spPr>
            <a:xfrm>
              <a:off x="2421327" y="6245274"/>
              <a:ext cx="1024043" cy="245829"/>
            </a:xfrm>
            <a:prstGeom prst="rect">
              <a:avLst/>
            </a:prstGeom>
            <a:noFill/>
            <a:ln>
              <a:noFill/>
            </a:ln>
          </p:spPr>
        </p:pic>
      </p:grpSp>
    </p:spTree>
  </p:cSld>
  <p:clrMapOvr>
    <a:masterClrMapping/>
  </p:clrMapOvr>
</p:sldLayout>
</file>

<file path=ppt/slideLayouts/slideLayout4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ne Slide">
  <p:cSld name="Phone Slide">
    <p:spTree>
      <p:nvGrpSpPr>
        <p:cNvPr id="500" name="Shape 500"/>
        <p:cNvGrpSpPr/>
        <p:nvPr/>
      </p:nvGrpSpPr>
      <p:grpSpPr>
        <a:xfrm>
          <a:off x="0" y="0"/>
          <a:ext cx="0" cy="0"/>
          <a:chOff x="0" y="0"/>
          <a:chExt cx="0" cy="0"/>
        </a:xfrm>
      </p:grpSpPr>
      <p:sp>
        <p:nvSpPr>
          <p:cNvPr id="501" name="Google Shape;501;p99"/>
          <p:cNvSpPr/>
          <p:nvPr/>
        </p:nvSpPr>
        <p:spPr>
          <a:xfrm>
            <a:off x="0" y="0"/>
            <a:ext cx="12192000" cy="2508049"/>
          </a:xfrm>
          <a:prstGeom prst="rect">
            <a:avLst/>
          </a:prstGeom>
          <a:solidFill>
            <a:srgbClr val="79527B"/>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502" name="Google Shape;502;p99"/>
          <p:cNvSpPr txBox="1"/>
          <p:nvPr>
            <p:ph idx="1" type="body"/>
          </p:nvPr>
        </p:nvSpPr>
        <p:spPr>
          <a:xfrm>
            <a:off x="831350" y="2962707"/>
            <a:ext cx="5029134" cy="2864908"/>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rgbClr val="595A59"/>
              </a:buClr>
              <a:buSzPts val="2400"/>
              <a:buNone/>
              <a:defRPr b="0" i="0" sz="2400">
                <a:solidFill>
                  <a:srgbClr val="595A59"/>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grpSp>
        <p:nvGrpSpPr>
          <p:cNvPr id="503" name="Google Shape;503;p99"/>
          <p:cNvGrpSpPr/>
          <p:nvPr/>
        </p:nvGrpSpPr>
        <p:grpSpPr>
          <a:xfrm>
            <a:off x="2530564" y="336687"/>
            <a:ext cx="9078210" cy="5854425"/>
            <a:chOff x="3152299" y="635855"/>
            <a:chExt cx="19296834" cy="12444290"/>
          </a:xfrm>
        </p:grpSpPr>
        <p:pic>
          <p:nvPicPr>
            <p:cNvPr descr="iPhone6_mockup_front_white.png" id="504" name="Google Shape;504;p99"/>
            <p:cNvPicPr preferRelativeResize="0"/>
            <p:nvPr/>
          </p:nvPicPr>
          <p:blipFill rotWithShape="1">
            <a:blip r:embed="rId2">
              <a:alphaModFix/>
            </a:blip>
            <a:srcRect b="0" l="0" r="0" t="0"/>
            <a:stretch/>
          </p:blipFill>
          <p:spPr>
            <a:xfrm>
              <a:off x="14493359" y="635855"/>
              <a:ext cx="7955774" cy="12444290"/>
            </a:xfrm>
            <a:prstGeom prst="rect">
              <a:avLst/>
            </a:prstGeom>
            <a:noFill/>
            <a:ln>
              <a:noFill/>
            </a:ln>
          </p:spPr>
        </p:pic>
        <p:sp>
          <p:nvSpPr>
            <p:cNvPr id="505" name="Google Shape;505;p99"/>
            <p:cNvSpPr txBox="1"/>
            <p:nvPr/>
          </p:nvSpPr>
          <p:spPr>
            <a:xfrm>
              <a:off x="3152299" y="9384825"/>
              <a:ext cx="2262158" cy="646331"/>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s-ES" sz="1800">
                  <a:solidFill>
                    <a:schemeClr val="dk2"/>
                  </a:solidFill>
                  <a:latin typeface="Montserrat"/>
                  <a:ea typeface="Montserrat"/>
                  <a:cs typeface="Montserrat"/>
                  <a:sym typeface="Montserrat"/>
                </a:rPr>
                <a:t>Title One</a:t>
              </a:r>
              <a:endParaRPr/>
            </a:p>
          </p:txBody>
        </p:sp>
        <p:sp>
          <p:nvSpPr>
            <p:cNvPr id="506" name="Google Shape;506;p99"/>
            <p:cNvSpPr txBox="1"/>
            <p:nvPr/>
          </p:nvSpPr>
          <p:spPr>
            <a:xfrm>
              <a:off x="9842014" y="9384825"/>
              <a:ext cx="2242922" cy="646331"/>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s-ES" sz="1800">
                  <a:solidFill>
                    <a:schemeClr val="dk2"/>
                  </a:solidFill>
                  <a:latin typeface="Montserrat"/>
                  <a:ea typeface="Montserrat"/>
                  <a:cs typeface="Montserrat"/>
                  <a:sym typeface="Montserrat"/>
                </a:rPr>
                <a:t>Title Two</a:t>
              </a:r>
              <a:endParaRPr/>
            </a:p>
          </p:txBody>
        </p:sp>
      </p:grpSp>
      <p:sp>
        <p:nvSpPr>
          <p:cNvPr id="507" name="Google Shape;507;p99"/>
          <p:cNvSpPr/>
          <p:nvPr>
            <p:ph idx="2" type="pic"/>
          </p:nvPr>
        </p:nvSpPr>
        <p:spPr>
          <a:xfrm>
            <a:off x="8602116" y="1265033"/>
            <a:ext cx="2266512" cy="3978298"/>
          </a:xfrm>
          <a:prstGeom prst="rect">
            <a:avLst/>
          </a:prstGeom>
          <a:solidFill>
            <a:schemeClr val="lt1"/>
          </a:solidFill>
          <a:ln>
            <a:noFill/>
          </a:ln>
        </p:spPr>
      </p:sp>
      <p:sp>
        <p:nvSpPr>
          <p:cNvPr id="508" name="Google Shape;508;p99"/>
          <p:cNvSpPr txBox="1"/>
          <p:nvPr>
            <p:ph idx="3" type="body"/>
          </p:nvPr>
        </p:nvSpPr>
        <p:spPr>
          <a:xfrm>
            <a:off x="918136" y="824996"/>
            <a:ext cx="5085159" cy="582221"/>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lt1"/>
              </a:buClr>
              <a:buSzPts val="3600"/>
              <a:buNone/>
              <a:defRPr b="0" i="0" sz="3600">
                <a:solidFill>
                  <a:schemeClr val="lt1"/>
                </a:solidFill>
                <a:latin typeface="Calibri"/>
                <a:ea typeface="Calibri"/>
                <a:cs typeface="Calibri"/>
                <a:sym typeface="Calibri"/>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grpSp>
        <p:nvGrpSpPr>
          <p:cNvPr id="509" name="Google Shape;509;p99"/>
          <p:cNvGrpSpPr/>
          <p:nvPr/>
        </p:nvGrpSpPr>
        <p:grpSpPr>
          <a:xfrm>
            <a:off x="389965" y="6092742"/>
            <a:ext cx="3144242" cy="374574"/>
            <a:chOff x="301128" y="6151084"/>
            <a:chExt cx="3144242" cy="374574"/>
          </a:xfrm>
        </p:grpSpPr>
        <p:pic>
          <p:nvPicPr>
            <p:cNvPr descr="Shape&#10;&#10;Description automatically generated with medium confidence" id="510" name="Google Shape;510;p99"/>
            <p:cNvPicPr preferRelativeResize="0"/>
            <p:nvPr/>
          </p:nvPicPr>
          <p:blipFill rotWithShape="1">
            <a:blip r:embed="rId3">
              <a:alphaModFix/>
            </a:blip>
            <a:srcRect b="30711" l="-126" r="96166" t="34675"/>
            <a:stretch/>
          </p:blipFill>
          <p:spPr>
            <a:xfrm>
              <a:off x="301128" y="6151084"/>
              <a:ext cx="286437" cy="374574"/>
            </a:xfrm>
            <a:prstGeom prst="rect">
              <a:avLst/>
            </a:prstGeom>
            <a:noFill/>
            <a:ln>
              <a:noFill/>
            </a:ln>
          </p:spPr>
        </p:pic>
        <p:pic>
          <p:nvPicPr>
            <p:cNvPr descr="Shape&#10;&#10;Description automatically generated with medium confidence" id="511" name="Google Shape;511;p99"/>
            <p:cNvPicPr preferRelativeResize="0"/>
            <p:nvPr/>
          </p:nvPicPr>
          <p:blipFill rotWithShape="1">
            <a:blip r:embed="rId3">
              <a:alphaModFix/>
            </a:blip>
            <a:srcRect b="26595" l="4706" r="60657" t="36094"/>
            <a:stretch/>
          </p:blipFill>
          <p:spPr>
            <a:xfrm>
              <a:off x="598968" y="6190727"/>
              <a:ext cx="1832298" cy="295289"/>
            </a:xfrm>
            <a:prstGeom prst="rect">
              <a:avLst/>
            </a:prstGeom>
            <a:noFill/>
            <a:ln>
              <a:noFill/>
            </a:ln>
          </p:spPr>
        </p:pic>
        <p:pic>
          <p:nvPicPr>
            <p:cNvPr descr="Shape&#10;&#10;Description automatically generated with medium confidence" id="512" name="Google Shape;512;p99"/>
            <p:cNvPicPr preferRelativeResize="0"/>
            <p:nvPr/>
          </p:nvPicPr>
          <p:blipFill rotWithShape="1">
            <a:blip r:embed="rId3">
              <a:alphaModFix/>
            </a:blip>
            <a:srcRect b="22084" l="81066" r="-423" t="46853"/>
            <a:stretch/>
          </p:blipFill>
          <p:spPr>
            <a:xfrm>
              <a:off x="2421327" y="6245274"/>
              <a:ext cx="1024043" cy="245829"/>
            </a:xfrm>
            <a:prstGeom prst="rect">
              <a:avLst/>
            </a:prstGeom>
            <a:noFill/>
            <a:ln>
              <a:noFill/>
            </a:ln>
          </p:spPr>
        </p:pic>
      </p:grpSp>
    </p:spTree>
  </p:cSld>
  <p:clrMapOvr>
    <a:masterClrMapping/>
  </p:clrMapOvr>
</p:sldLayout>
</file>

<file path=ppt/slideLayouts/slideLayout4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ullet Slide - Green">
  <p:cSld name="Bullet Slide - Green">
    <p:spTree>
      <p:nvGrpSpPr>
        <p:cNvPr id="513" name="Shape 513"/>
        <p:cNvGrpSpPr/>
        <p:nvPr/>
      </p:nvGrpSpPr>
      <p:grpSpPr>
        <a:xfrm>
          <a:off x="0" y="0"/>
          <a:ext cx="0" cy="0"/>
          <a:chOff x="0" y="0"/>
          <a:chExt cx="0" cy="0"/>
        </a:xfrm>
      </p:grpSpPr>
      <p:sp>
        <p:nvSpPr>
          <p:cNvPr id="514" name="Google Shape;514;p100"/>
          <p:cNvSpPr txBox="1"/>
          <p:nvPr>
            <p:ph idx="1" type="body"/>
          </p:nvPr>
        </p:nvSpPr>
        <p:spPr>
          <a:xfrm>
            <a:off x="6353299" y="2066544"/>
            <a:ext cx="5132263" cy="3722513"/>
          </a:xfrm>
          <a:prstGeom prst="rect">
            <a:avLst/>
          </a:prstGeom>
          <a:noFill/>
          <a:ln>
            <a:noFill/>
          </a:ln>
        </p:spPr>
        <p:txBody>
          <a:bodyPr anchorCtr="0" anchor="t" bIns="45700" lIns="91425" spcFirstLastPara="1" rIns="91425" wrap="square" tIns="45700">
            <a:noAutofit/>
          </a:bodyPr>
          <a:lstStyle>
            <a:lvl1pPr indent="-228600" lvl="0" marL="457200" algn="l">
              <a:lnSpc>
                <a:spcPct val="90000"/>
              </a:lnSpc>
              <a:spcBef>
                <a:spcPts val="1000"/>
              </a:spcBef>
              <a:spcAft>
                <a:spcPts val="0"/>
              </a:spcAft>
              <a:buClr>
                <a:srgbClr val="EA1D76"/>
              </a:buClr>
              <a:buSzPts val="2400"/>
              <a:buFont typeface="Arial"/>
              <a:buNone/>
              <a:defRPr sz="2400">
                <a:solidFill>
                  <a:srgbClr val="595A59"/>
                </a:solidFill>
              </a:defRPr>
            </a:lvl1pPr>
            <a:lvl2pPr indent="-228600" lvl="1" marL="914400" algn="ctr">
              <a:lnSpc>
                <a:spcPct val="90000"/>
              </a:lnSpc>
              <a:spcBef>
                <a:spcPts val="500"/>
              </a:spcBef>
              <a:spcAft>
                <a:spcPts val="0"/>
              </a:spcAft>
              <a:buClr>
                <a:srgbClr val="4D4D4C"/>
              </a:buClr>
              <a:buSzPts val="2400"/>
              <a:buNone/>
              <a:defRPr sz="2400">
                <a:solidFill>
                  <a:srgbClr val="4D4D4C"/>
                </a:solidFill>
              </a:defRPr>
            </a:lvl2pPr>
            <a:lvl3pPr indent="-228600" lvl="2" marL="1371600" algn="ctr">
              <a:lnSpc>
                <a:spcPct val="90000"/>
              </a:lnSpc>
              <a:spcBef>
                <a:spcPts val="500"/>
              </a:spcBef>
              <a:spcAft>
                <a:spcPts val="0"/>
              </a:spcAft>
              <a:buClr>
                <a:srgbClr val="4D4D4C"/>
              </a:buClr>
              <a:buSzPts val="2400"/>
              <a:buNone/>
              <a:defRPr sz="2400">
                <a:solidFill>
                  <a:srgbClr val="4D4D4C"/>
                </a:solidFill>
              </a:defRPr>
            </a:lvl3pPr>
            <a:lvl4pPr indent="-228600" lvl="3" marL="1828800" algn="ctr">
              <a:lnSpc>
                <a:spcPct val="90000"/>
              </a:lnSpc>
              <a:spcBef>
                <a:spcPts val="500"/>
              </a:spcBef>
              <a:spcAft>
                <a:spcPts val="0"/>
              </a:spcAft>
              <a:buClr>
                <a:srgbClr val="4D4D4C"/>
              </a:buClr>
              <a:buSzPts val="2400"/>
              <a:buNone/>
              <a:defRPr sz="2400">
                <a:solidFill>
                  <a:srgbClr val="4D4D4C"/>
                </a:solidFill>
              </a:defRPr>
            </a:lvl4pPr>
            <a:lvl5pPr indent="-228600" lvl="4" marL="2286000" algn="ctr">
              <a:lnSpc>
                <a:spcPct val="90000"/>
              </a:lnSpc>
              <a:spcBef>
                <a:spcPts val="500"/>
              </a:spcBef>
              <a:spcAft>
                <a:spcPts val="0"/>
              </a:spcAft>
              <a:buClr>
                <a:srgbClr val="4D4D4C"/>
              </a:buClr>
              <a:buSzPts val="2400"/>
              <a:buNone/>
              <a:defRPr sz="2400">
                <a:solidFill>
                  <a:srgbClr val="4D4D4C"/>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515" name="Google Shape;515;p100"/>
          <p:cNvSpPr txBox="1"/>
          <p:nvPr>
            <p:ph idx="2" type="body"/>
          </p:nvPr>
        </p:nvSpPr>
        <p:spPr>
          <a:xfrm>
            <a:off x="6326940" y="708094"/>
            <a:ext cx="5158622" cy="857158"/>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rgbClr val="79527B"/>
              </a:buClr>
              <a:buSzPts val="3600"/>
              <a:buNone/>
              <a:defRPr i="0" sz="3600">
                <a:solidFill>
                  <a:srgbClr val="79527B"/>
                </a:solidFill>
                <a:latin typeface="Calibri"/>
                <a:ea typeface="Calibri"/>
                <a:cs typeface="Calibri"/>
                <a:sym typeface="Calibri"/>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cxnSp>
        <p:nvCxnSpPr>
          <p:cNvPr id="516" name="Google Shape;516;p100"/>
          <p:cNvCxnSpPr/>
          <p:nvPr/>
        </p:nvCxnSpPr>
        <p:spPr>
          <a:xfrm>
            <a:off x="5346936" y="-25722"/>
            <a:ext cx="0" cy="6853558"/>
          </a:xfrm>
          <a:prstGeom prst="straightConnector1">
            <a:avLst/>
          </a:prstGeom>
          <a:noFill/>
          <a:ln cap="flat" cmpd="sng" w="12700">
            <a:solidFill>
              <a:srgbClr val="79527B"/>
            </a:solidFill>
            <a:prstDash val="solid"/>
            <a:miter lim="800000"/>
            <a:headEnd len="sm" w="sm" type="none"/>
            <a:tailEnd len="sm" w="sm" type="none"/>
          </a:ln>
        </p:spPr>
      </p:cxnSp>
      <p:sp>
        <p:nvSpPr>
          <p:cNvPr id="517" name="Google Shape;517;p100"/>
          <p:cNvSpPr txBox="1"/>
          <p:nvPr>
            <p:ph idx="3" type="body"/>
          </p:nvPr>
        </p:nvSpPr>
        <p:spPr>
          <a:xfrm>
            <a:off x="1103474" y="708094"/>
            <a:ext cx="3452394" cy="3433969"/>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rgbClr val="79527B"/>
              </a:buClr>
              <a:buSzPts val="3600"/>
              <a:buNone/>
              <a:defRPr i="0" sz="3600">
                <a:solidFill>
                  <a:srgbClr val="79527B"/>
                </a:solidFill>
                <a:latin typeface="Calibri"/>
                <a:ea typeface="Calibri"/>
                <a:cs typeface="Calibri"/>
                <a:sym typeface="Calibri"/>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518" name="Google Shape;518;p100"/>
          <p:cNvSpPr txBox="1"/>
          <p:nvPr>
            <p:ph idx="4" type="body"/>
          </p:nvPr>
        </p:nvSpPr>
        <p:spPr>
          <a:xfrm>
            <a:off x="4783395" y="712471"/>
            <a:ext cx="1154422" cy="857158"/>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chemeClr val="lt1"/>
              </a:buClr>
              <a:buSzPts val="3600"/>
              <a:buNone/>
              <a:defRPr i="0" sz="3600">
                <a:solidFill>
                  <a:schemeClr val="lt1"/>
                </a:solidFill>
                <a:latin typeface="Calibri"/>
                <a:ea typeface="Calibri"/>
                <a:cs typeface="Calibri"/>
                <a:sym typeface="Calibri"/>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ullet Slide - Blue">
  <p:cSld name="Bullet Slide - Blue">
    <p:spTree>
      <p:nvGrpSpPr>
        <p:cNvPr id="519" name="Shape 519"/>
        <p:cNvGrpSpPr/>
        <p:nvPr/>
      </p:nvGrpSpPr>
      <p:grpSpPr>
        <a:xfrm>
          <a:off x="0" y="0"/>
          <a:ext cx="0" cy="0"/>
          <a:chOff x="0" y="0"/>
          <a:chExt cx="0" cy="0"/>
        </a:xfrm>
      </p:grpSpPr>
      <p:sp>
        <p:nvSpPr>
          <p:cNvPr id="520" name="Google Shape;520;p101"/>
          <p:cNvSpPr txBox="1"/>
          <p:nvPr>
            <p:ph idx="1" type="body"/>
          </p:nvPr>
        </p:nvSpPr>
        <p:spPr>
          <a:xfrm>
            <a:off x="6353299" y="2066544"/>
            <a:ext cx="5132263" cy="3722513"/>
          </a:xfrm>
          <a:prstGeom prst="rect">
            <a:avLst/>
          </a:prstGeom>
          <a:noFill/>
          <a:ln>
            <a:noFill/>
          </a:ln>
        </p:spPr>
        <p:txBody>
          <a:bodyPr anchorCtr="0" anchor="t" bIns="45700" lIns="91425" spcFirstLastPara="1" rIns="91425" wrap="square" tIns="45700">
            <a:noAutofit/>
          </a:bodyPr>
          <a:lstStyle>
            <a:lvl1pPr indent="-228600" lvl="0" marL="457200" algn="l">
              <a:lnSpc>
                <a:spcPct val="90000"/>
              </a:lnSpc>
              <a:spcBef>
                <a:spcPts val="1000"/>
              </a:spcBef>
              <a:spcAft>
                <a:spcPts val="0"/>
              </a:spcAft>
              <a:buClr>
                <a:srgbClr val="EA1D76"/>
              </a:buClr>
              <a:buSzPts val="2400"/>
              <a:buFont typeface="Arial"/>
              <a:buNone/>
              <a:defRPr sz="2400">
                <a:solidFill>
                  <a:srgbClr val="595A59"/>
                </a:solidFill>
              </a:defRPr>
            </a:lvl1pPr>
            <a:lvl2pPr indent="-228600" lvl="1" marL="914400" algn="ctr">
              <a:lnSpc>
                <a:spcPct val="90000"/>
              </a:lnSpc>
              <a:spcBef>
                <a:spcPts val="500"/>
              </a:spcBef>
              <a:spcAft>
                <a:spcPts val="0"/>
              </a:spcAft>
              <a:buClr>
                <a:srgbClr val="4D4D4C"/>
              </a:buClr>
              <a:buSzPts val="2400"/>
              <a:buNone/>
              <a:defRPr sz="2400">
                <a:solidFill>
                  <a:srgbClr val="4D4D4C"/>
                </a:solidFill>
              </a:defRPr>
            </a:lvl2pPr>
            <a:lvl3pPr indent="-228600" lvl="2" marL="1371600" algn="ctr">
              <a:lnSpc>
                <a:spcPct val="90000"/>
              </a:lnSpc>
              <a:spcBef>
                <a:spcPts val="500"/>
              </a:spcBef>
              <a:spcAft>
                <a:spcPts val="0"/>
              </a:spcAft>
              <a:buClr>
                <a:srgbClr val="4D4D4C"/>
              </a:buClr>
              <a:buSzPts val="2400"/>
              <a:buNone/>
              <a:defRPr sz="2400">
                <a:solidFill>
                  <a:srgbClr val="4D4D4C"/>
                </a:solidFill>
              </a:defRPr>
            </a:lvl3pPr>
            <a:lvl4pPr indent="-228600" lvl="3" marL="1828800" algn="ctr">
              <a:lnSpc>
                <a:spcPct val="90000"/>
              </a:lnSpc>
              <a:spcBef>
                <a:spcPts val="500"/>
              </a:spcBef>
              <a:spcAft>
                <a:spcPts val="0"/>
              </a:spcAft>
              <a:buClr>
                <a:srgbClr val="4D4D4C"/>
              </a:buClr>
              <a:buSzPts val="2400"/>
              <a:buNone/>
              <a:defRPr sz="2400">
                <a:solidFill>
                  <a:srgbClr val="4D4D4C"/>
                </a:solidFill>
              </a:defRPr>
            </a:lvl4pPr>
            <a:lvl5pPr indent="-228600" lvl="4" marL="2286000" algn="ctr">
              <a:lnSpc>
                <a:spcPct val="90000"/>
              </a:lnSpc>
              <a:spcBef>
                <a:spcPts val="500"/>
              </a:spcBef>
              <a:spcAft>
                <a:spcPts val="0"/>
              </a:spcAft>
              <a:buClr>
                <a:srgbClr val="4D4D4C"/>
              </a:buClr>
              <a:buSzPts val="2400"/>
              <a:buNone/>
              <a:defRPr sz="2400">
                <a:solidFill>
                  <a:srgbClr val="4D4D4C"/>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521" name="Google Shape;521;p101"/>
          <p:cNvSpPr txBox="1"/>
          <p:nvPr>
            <p:ph idx="2" type="body"/>
          </p:nvPr>
        </p:nvSpPr>
        <p:spPr>
          <a:xfrm>
            <a:off x="6326940" y="708094"/>
            <a:ext cx="5158622" cy="857158"/>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rgbClr val="81D1C5"/>
              </a:buClr>
              <a:buSzPts val="3600"/>
              <a:buNone/>
              <a:defRPr i="0" sz="3600">
                <a:solidFill>
                  <a:srgbClr val="81D1C5"/>
                </a:solidFill>
                <a:latin typeface="Calibri"/>
                <a:ea typeface="Calibri"/>
                <a:cs typeface="Calibri"/>
                <a:sym typeface="Calibri"/>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cxnSp>
        <p:nvCxnSpPr>
          <p:cNvPr id="522" name="Google Shape;522;p101"/>
          <p:cNvCxnSpPr/>
          <p:nvPr/>
        </p:nvCxnSpPr>
        <p:spPr>
          <a:xfrm>
            <a:off x="5346936" y="-25722"/>
            <a:ext cx="0" cy="6853558"/>
          </a:xfrm>
          <a:prstGeom prst="straightConnector1">
            <a:avLst/>
          </a:prstGeom>
          <a:noFill/>
          <a:ln cap="flat" cmpd="sng" w="12700">
            <a:solidFill>
              <a:srgbClr val="81D1C5"/>
            </a:solidFill>
            <a:prstDash val="solid"/>
            <a:miter lim="800000"/>
            <a:headEnd len="sm" w="sm" type="none"/>
            <a:tailEnd len="sm" w="sm" type="none"/>
          </a:ln>
        </p:spPr>
      </p:cxnSp>
      <p:sp>
        <p:nvSpPr>
          <p:cNvPr id="523" name="Google Shape;523;p101"/>
          <p:cNvSpPr txBox="1"/>
          <p:nvPr>
            <p:ph idx="3" type="body"/>
          </p:nvPr>
        </p:nvSpPr>
        <p:spPr>
          <a:xfrm>
            <a:off x="1103474" y="708094"/>
            <a:ext cx="3452394" cy="3433969"/>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rgbClr val="81D1C5"/>
              </a:buClr>
              <a:buSzPts val="3600"/>
              <a:buNone/>
              <a:defRPr i="0" sz="3600">
                <a:solidFill>
                  <a:srgbClr val="81D1C5"/>
                </a:solidFill>
                <a:latin typeface="Calibri"/>
                <a:ea typeface="Calibri"/>
                <a:cs typeface="Calibri"/>
                <a:sym typeface="Calibri"/>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524" name="Google Shape;524;p101"/>
          <p:cNvSpPr txBox="1"/>
          <p:nvPr>
            <p:ph idx="4" type="body"/>
          </p:nvPr>
        </p:nvSpPr>
        <p:spPr>
          <a:xfrm>
            <a:off x="4783395" y="712471"/>
            <a:ext cx="1154422" cy="857158"/>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chemeClr val="lt1"/>
              </a:buClr>
              <a:buSzPts val="3600"/>
              <a:buNone/>
              <a:defRPr i="0" sz="3600">
                <a:solidFill>
                  <a:schemeClr val="lt1"/>
                </a:solidFill>
                <a:latin typeface="Calibri"/>
                <a:ea typeface="Calibri"/>
                <a:cs typeface="Calibri"/>
                <a:sym typeface="Calibri"/>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ullet Slide - Light Green">
  <p:cSld name="Bullet Slide - Light Green">
    <p:spTree>
      <p:nvGrpSpPr>
        <p:cNvPr id="525" name="Shape 525"/>
        <p:cNvGrpSpPr/>
        <p:nvPr/>
      </p:nvGrpSpPr>
      <p:grpSpPr>
        <a:xfrm>
          <a:off x="0" y="0"/>
          <a:ext cx="0" cy="0"/>
          <a:chOff x="0" y="0"/>
          <a:chExt cx="0" cy="0"/>
        </a:xfrm>
      </p:grpSpPr>
      <p:sp>
        <p:nvSpPr>
          <p:cNvPr id="526" name="Google Shape;526;p102"/>
          <p:cNvSpPr txBox="1"/>
          <p:nvPr>
            <p:ph idx="1" type="body"/>
          </p:nvPr>
        </p:nvSpPr>
        <p:spPr>
          <a:xfrm>
            <a:off x="6353299" y="2066544"/>
            <a:ext cx="5132263" cy="3722513"/>
          </a:xfrm>
          <a:prstGeom prst="rect">
            <a:avLst/>
          </a:prstGeom>
          <a:noFill/>
          <a:ln>
            <a:noFill/>
          </a:ln>
        </p:spPr>
        <p:txBody>
          <a:bodyPr anchorCtr="0" anchor="t" bIns="45700" lIns="91425" spcFirstLastPara="1" rIns="91425" wrap="square" tIns="45700">
            <a:noAutofit/>
          </a:bodyPr>
          <a:lstStyle>
            <a:lvl1pPr indent="-228600" lvl="0" marL="457200" algn="l">
              <a:lnSpc>
                <a:spcPct val="90000"/>
              </a:lnSpc>
              <a:spcBef>
                <a:spcPts val="1000"/>
              </a:spcBef>
              <a:spcAft>
                <a:spcPts val="0"/>
              </a:spcAft>
              <a:buClr>
                <a:srgbClr val="EA1D76"/>
              </a:buClr>
              <a:buSzPts val="2400"/>
              <a:buFont typeface="Arial"/>
              <a:buNone/>
              <a:defRPr sz="2400">
                <a:solidFill>
                  <a:srgbClr val="595A59"/>
                </a:solidFill>
              </a:defRPr>
            </a:lvl1pPr>
            <a:lvl2pPr indent="-228600" lvl="1" marL="914400" algn="ctr">
              <a:lnSpc>
                <a:spcPct val="90000"/>
              </a:lnSpc>
              <a:spcBef>
                <a:spcPts val="500"/>
              </a:spcBef>
              <a:spcAft>
                <a:spcPts val="0"/>
              </a:spcAft>
              <a:buClr>
                <a:srgbClr val="4D4D4C"/>
              </a:buClr>
              <a:buSzPts val="2400"/>
              <a:buNone/>
              <a:defRPr sz="2400">
                <a:solidFill>
                  <a:srgbClr val="4D4D4C"/>
                </a:solidFill>
              </a:defRPr>
            </a:lvl2pPr>
            <a:lvl3pPr indent="-228600" lvl="2" marL="1371600" algn="ctr">
              <a:lnSpc>
                <a:spcPct val="90000"/>
              </a:lnSpc>
              <a:spcBef>
                <a:spcPts val="500"/>
              </a:spcBef>
              <a:spcAft>
                <a:spcPts val="0"/>
              </a:spcAft>
              <a:buClr>
                <a:srgbClr val="4D4D4C"/>
              </a:buClr>
              <a:buSzPts val="2400"/>
              <a:buNone/>
              <a:defRPr sz="2400">
                <a:solidFill>
                  <a:srgbClr val="4D4D4C"/>
                </a:solidFill>
              </a:defRPr>
            </a:lvl3pPr>
            <a:lvl4pPr indent="-228600" lvl="3" marL="1828800" algn="ctr">
              <a:lnSpc>
                <a:spcPct val="90000"/>
              </a:lnSpc>
              <a:spcBef>
                <a:spcPts val="500"/>
              </a:spcBef>
              <a:spcAft>
                <a:spcPts val="0"/>
              </a:spcAft>
              <a:buClr>
                <a:srgbClr val="4D4D4C"/>
              </a:buClr>
              <a:buSzPts val="2400"/>
              <a:buNone/>
              <a:defRPr sz="2400">
                <a:solidFill>
                  <a:srgbClr val="4D4D4C"/>
                </a:solidFill>
              </a:defRPr>
            </a:lvl4pPr>
            <a:lvl5pPr indent="-228600" lvl="4" marL="2286000" algn="ctr">
              <a:lnSpc>
                <a:spcPct val="90000"/>
              </a:lnSpc>
              <a:spcBef>
                <a:spcPts val="500"/>
              </a:spcBef>
              <a:spcAft>
                <a:spcPts val="0"/>
              </a:spcAft>
              <a:buClr>
                <a:srgbClr val="4D4D4C"/>
              </a:buClr>
              <a:buSzPts val="2400"/>
              <a:buNone/>
              <a:defRPr sz="2400">
                <a:solidFill>
                  <a:srgbClr val="4D4D4C"/>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527" name="Google Shape;527;p102"/>
          <p:cNvSpPr txBox="1"/>
          <p:nvPr>
            <p:ph idx="2" type="body"/>
          </p:nvPr>
        </p:nvSpPr>
        <p:spPr>
          <a:xfrm>
            <a:off x="6326940" y="708094"/>
            <a:ext cx="5158622" cy="857158"/>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rgbClr val="F27954"/>
              </a:buClr>
              <a:buSzPts val="3600"/>
              <a:buNone/>
              <a:defRPr i="0" sz="3600">
                <a:solidFill>
                  <a:srgbClr val="F27954"/>
                </a:solidFill>
                <a:latin typeface="Calibri"/>
                <a:ea typeface="Calibri"/>
                <a:cs typeface="Calibri"/>
                <a:sym typeface="Calibri"/>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cxnSp>
        <p:nvCxnSpPr>
          <p:cNvPr id="528" name="Google Shape;528;p102"/>
          <p:cNvCxnSpPr/>
          <p:nvPr/>
        </p:nvCxnSpPr>
        <p:spPr>
          <a:xfrm>
            <a:off x="5346936" y="-25722"/>
            <a:ext cx="0" cy="6853558"/>
          </a:xfrm>
          <a:prstGeom prst="straightConnector1">
            <a:avLst/>
          </a:prstGeom>
          <a:noFill/>
          <a:ln cap="flat" cmpd="sng" w="12700">
            <a:solidFill>
              <a:srgbClr val="F27954"/>
            </a:solidFill>
            <a:prstDash val="solid"/>
            <a:miter lim="800000"/>
            <a:headEnd len="sm" w="sm" type="none"/>
            <a:tailEnd len="sm" w="sm" type="none"/>
          </a:ln>
        </p:spPr>
      </p:cxnSp>
      <p:sp>
        <p:nvSpPr>
          <p:cNvPr id="529" name="Google Shape;529;p102"/>
          <p:cNvSpPr txBox="1"/>
          <p:nvPr>
            <p:ph idx="3" type="body"/>
          </p:nvPr>
        </p:nvSpPr>
        <p:spPr>
          <a:xfrm>
            <a:off x="1103474" y="708094"/>
            <a:ext cx="3452394" cy="3433969"/>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rgbClr val="F27954"/>
              </a:buClr>
              <a:buSzPts val="3600"/>
              <a:buNone/>
              <a:defRPr i="0" sz="3600">
                <a:solidFill>
                  <a:srgbClr val="F27954"/>
                </a:solidFill>
                <a:latin typeface="Calibri"/>
                <a:ea typeface="Calibri"/>
                <a:cs typeface="Calibri"/>
                <a:sym typeface="Calibri"/>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530" name="Google Shape;530;p102"/>
          <p:cNvSpPr txBox="1"/>
          <p:nvPr>
            <p:ph idx="4" type="body"/>
          </p:nvPr>
        </p:nvSpPr>
        <p:spPr>
          <a:xfrm>
            <a:off x="4783395" y="712471"/>
            <a:ext cx="1154422" cy="857158"/>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chemeClr val="lt1"/>
              </a:buClr>
              <a:buSzPts val="3600"/>
              <a:buNone/>
              <a:defRPr i="0" sz="3600">
                <a:solidFill>
                  <a:schemeClr val="lt1"/>
                </a:solidFill>
                <a:latin typeface="Calibri"/>
                <a:ea typeface="Calibri"/>
                <a:cs typeface="Calibri"/>
                <a:sym typeface="Calibri"/>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ur Journey 1">
  <p:cSld name="Our Journey 1">
    <p:spTree>
      <p:nvGrpSpPr>
        <p:cNvPr id="531" name="Shape 531"/>
        <p:cNvGrpSpPr/>
        <p:nvPr/>
      </p:nvGrpSpPr>
      <p:grpSpPr>
        <a:xfrm>
          <a:off x="0" y="0"/>
          <a:ext cx="0" cy="0"/>
          <a:chOff x="0" y="0"/>
          <a:chExt cx="0" cy="0"/>
        </a:xfrm>
      </p:grpSpPr>
      <p:sp>
        <p:nvSpPr>
          <p:cNvPr id="532" name="Google Shape;532;p103"/>
          <p:cNvSpPr txBox="1"/>
          <p:nvPr/>
        </p:nvSpPr>
        <p:spPr>
          <a:xfrm>
            <a:off x="4396800" y="809464"/>
            <a:ext cx="3398400" cy="507831"/>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s-ES" sz="2700">
                <a:solidFill>
                  <a:schemeClr val="dk2"/>
                </a:solidFill>
                <a:latin typeface="Montserrat Medium"/>
                <a:ea typeface="Montserrat Medium"/>
                <a:cs typeface="Montserrat Medium"/>
                <a:sym typeface="Montserrat Medium"/>
              </a:rPr>
              <a:t>OUR TIMELINE</a:t>
            </a:r>
            <a:endParaRPr/>
          </a:p>
        </p:txBody>
      </p:sp>
      <p:cxnSp>
        <p:nvCxnSpPr>
          <p:cNvPr id="533" name="Google Shape;533;p103"/>
          <p:cNvCxnSpPr/>
          <p:nvPr/>
        </p:nvCxnSpPr>
        <p:spPr>
          <a:xfrm>
            <a:off x="2718910" y="3448776"/>
            <a:ext cx="9471503" cy="0"/>
          </a:xfrm>
          <a:prstGeom prst="straightConnector1">
            <a:avLst/>
          </a:prstGeom>
          <a:noFill/>
          <a:ln cap="flat" cmpd="sng" w="9525">
            <a:solidFill>
              <a:srgbClr val="D8D8D8"/>
            </a:solidFill>
            <a:prstDash val="solid"/>
            <a:miter lim="800000"/>
            <a:headEnd len="sm" w="sm" type="none"/>
            <a:tailEnd len="sm" w="sm" type="none"/>
          </a:ln>
        </p:spPr>
      </p:cxnSp>
      <p:sp>
        <p:nvSpPr>
          <p:cNvPr id="534" name="Google Shape;534;p103"/>
          <p:cNvSpPr/>
          <p:nvPr/>
        </p:nvSpPr>
        <p:spPr>
          <a:xfrm>
            <a:off x="2102383" y="2832249"/>
            <a:ext cx="1233055" cy="1233055"/>
          </a:xfrm>
          <a:prstGeom prst="ellipse">
            <a:avLst/>
          </a:prstGeom>
          <a:solidFill>
            <a:srgbClr val="79527B"/>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900">
              <a:solidFill>
                <a:schemeClr val="lt1"/>
              </a:solidFill>
              <a:latin typeface="Calibri"/>
              <a:ea typeface="Calibri"/>
              <a:cs typeface="Calibri"/>
              <a:sym typeface="Calibri"/>
            </a:endParaRPr>
          </a:p>
        </p:txBody>
      </p:sp>
      <p:sp>
        <p:nvSpPr>
          <p:cNvPr id="535" name="Google Shape;535;p103"/>
          <p:cNvSpPr/>
          <p:nvPr/>
        </p:nvSpPr>
        <p:spPr>
          <a:xfrm>
            <a:off x="5969765" y="3362570"/>
            <a:ext cx="172412" cy="172412"/>
          </a:xfrm>
          <a:prstGeom prst="ellipse">
            <a:avLst/>
          </a:prstGeom>
          <a:solidFill>
            <a:srgbClr val="916395"/>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900">
              <a:solidFill>
                <a:schemeClr val="lt1"/>
              </a:solidFill>
              <a:latin typeface="Calibri"/>
              <a:ea typeface="Calibri"/>
              <a:cs typeface="Calibri"/>
              <a:sym typeface="Calibri"/>
            </a:endParaRPr>
          </a:p>
        </p:txBody>
      </p:sp>
      <p:sp>
        <p:nvSpPr>
          <p:cNvPr id="536" name="Google Shape;536;p103"/>
          <p:cNvSpPr/>
          <p:nvPr/>
        </p:nvSpPr>
        <p:spPr>
          <a:xfrm>
            <a:off x="9383674" y="3362570"/>
            <a:ext cx="172412" cy="172412"/>
          </a:xfrm>
          <a:prstGeom prst="ellipse">
            <a:avLst/>
          </a:prstGeom>
          <a:solidFill>
            <a:srgbClr val="76C0B5"/>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900">
              <a:solidFill>
                <a:schemeClr val="lt1"/>
              </a:solidFill>
              <a:latin typeface="Calibri"/>
              <a:ea typeface="Calibri"/>
              <a:cs typeface="Calibri"/>
              <a:sym typeface="Calibri"/>
            </a:endParaRPr>
          </a:p>
        </p:txBody>
      </p:sp>
      <p:sp>
        <p:nvSpPr>
          <p:cNvPr id="537" name="Google Shape;537;p103"/>
          <p:cNvSpPr/>
          <p:nvPr/>
        </p:nvSpPr>
        <p:spPr>
          <a:xfrm>
            <a:off x="4956904" y="3803693"/>
            <a:ext cx="2198135" cy="230832"/>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s-ES" sz="900">
                <a:solidFill>
                  <a:schemeClr val="dk2"/>
                </a:solidFill>
                <a:latin typeface="Montserrat Medium"/>
                <a:ea typeface="Montserrat Medium"/>
                <a:cs typeface="Montserrat Medium"/>
                <a:sym typeface="Montserrat Medium"/>
              </a:rPr>
              <a:t>Your Title</a:t>
            </a:r>
            <a:endParaRPr/>
          </a:p>
        </p:txBody>
      </p:sp>
      <p:sp>
        <p:nvSpPr>
          <p:cNvPr id="538" name="Google Shape;538;p103"/>
          <p:cNvSpPr/>
          <p:nvPr/>
        </p:nvSpPr>
        <p:spPr>
          <a:xfrm>
            <a:off x="8370812" y="1818770"/>
            <a:ext cx="2198135" cy="230832"/>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s-ES" sz="900">
                <a:solidFill>
                  <a:schemeClr val="dk2"/>
                </a:solidFill>
                <a:latin typeface="Montserrat Medium"/>
                <a:ea typeface="Montserrat Medium"/>
                <a:cs typeface="Montserrat Medium"/>
                <a:sym typeface="Montserrat Medium"/>
              </a:rPr>
              <a:t>Your Title</a:t>
            </a:r>
            <a:endParaRPr/>
          </a:p>
        </p:txBody>
      </p:sp>
      <p:sp>
        <p:nvSpPr>
          <p:cNvPr id="539" name="Google Shape;539;p103"/>
          <p:cNvSpPr txBox="1"/>
          <p:nvPr>
            <p:ph idx="1" type="body"/>
          </p:nvPr>
        </p:nvSpPr>
        <p:spPr>
          <a:xfrm>
            <a:off x="464195" y="444299"/>
            <a:ext cx="5113283" cy="582221"/>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rgbClr val="595A59"/>
              </a:buClr>
              <a:buSzPts val="3600"/>
              <a:buNone/>
              <a:defRPr b="0" i="0" sz="3600">
                <a:solidFill>
                  <a:srgbClr val="595A59"/>
                </a:solidFill>
                <a:latin typeface="Calibri"/>
                <a:ea typeface="Calibri"/>
                <a:cs typeface="Calibri"/>
                <a:sym typeface="Calibri"/>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540" name="Google Shape;540;p103"/>
          <p:cNvSpPr txBox="1"/>
          <p:nvPr>
            <p:ph idx="2" type="body"/>
          </p:nvPr>
        </p:nvSpPr>
        <p:spPr>
          <a:xfrm>
            <a:off x="4785825" y="4220738"/>
            <a:ext cx="2506226" cy="1237497"/>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rgbClr val="595A59"/>
              </a:buClr>
              <a:buSzPts val="2000"/>
              <a:buNone/>
              <a:defRPr b="0" i="0" sz="2000">
                <a:solidFill>
                  <a:srgbClr val="595A59"/>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541" name="Google Shape;541;p103"/>
          <p:cNvSpPr txBox="1"/>
          <p:nvPr>
            <p:ph idx="3" type="body"/>
          </p:nvPr>
        </p:nvSpPr>
        <p:spPr>
          <a:xfrm>
            <a:off x="8216766" y="1608539"/>
            <a:ext cx="2506226" cy="1237497"/>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rgbClr val="595A59"/>
              </a:buClr>
              <a:buSzPts val="2000"/>
              <a:buNone/>
              <a:defRPr b="0" i="0" sz="2000">
                <a:solidFill>
                  <a:srgbClr val="595A59"/>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542" name="Google Shape;542;p103"/>
          <p:cNvSpPr txBox="1"/>
          <p:nvPr>
            <p:ph idx="4" type="body"/>
          </p:nvPr>
        </p:nvSpPr>
        <p:spPr>
          <a:xfrm>
            <a:off x="2102383" y="3228214"/>
            <a:ext cx="1233055" cy="441123"/>
          </a:xfrm>
          <a:prstGeom prst="rect">
            <a:avLst/>
          </a:prstGeom>
          <a:noFill/>
          <a:ln>
            <a:noFill/>
          </a:ln>
        </p:spPr>
        <p:txBody>
          <a:bodyPr anchorCtr="0" anchor="ctr" bIns="45700" lIns="91425" spcFirstLastPara="1" rIns="91425" wrap="square" tIns="45700">
            <a:normAutofit/>
          </a:bodyPr>
          <a:lstStyle>
            <a:lvl1pPr indent="-228600" lvl="0" marL="457200" algn="ctr">
              <a:lnSpc>
                <a:spcPct val="90000"/>
              </a:lnSpc>
              <a:spcBef>
                <a:spcPts val="1000"/>
              </a:spcBef>
              <a:spcAft>
                <a:spcPts val="0"/>
              </a:spcAft>
              <a:buClr>
                <a:schemeClr val="lt1"/>
              </a:buClr>
              <a:buSzPts val="2000"/>
              <a:buNone/>
              <a:defRPr b="0" i="0" sz="2000">
                <a:solidFill>
                  <a:schemeClr val="lt1"/>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543" name="Google Shape;543;p103"/>
          <p:cNvSpPr txBox="1"/>
          <p:nvPr>
            <p:ph idx="5" type="body"/>
          </p:nvPr>
        </p:nvSpPr>
        <p:spPr>
          <a:xfrm>
            <a:off x="4785825" y="2823339"/>
            <a:ext cx="2506226" cy="335052"/>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rgbClr val="916395"/>
              </a:buClr>
              <a:buSzPts val="2000"/>
              <a:buNone/>
              <a:defRPr b="0" i="0" sz="2000">
                <a:solidFill>
                  <a:srgbClr val="916395"/>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544" name="Google Shape;544;p103"/>
          <p:cNvSpPr txBox="1"/>
          <p:nvPr>
            <p:ph idx="6" type="body"/>
          </p:nvPr>
        </p:nvSpPr>
        <p:spPr>
          <a:xfrm>
            <a:off x="8216766" y="3843245"/>
            <a:ext cx="2506226" cy="335052"/>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rgbClr val="76C0B5"/>
              </a:buClr>
              <a:buSzPts val="2000"/>
              <a:buNone/>
              <a:defRPr b="0" i="0" sz="2000">
                <a:solidFill>
                  <a:srgbClr val="76C0B5"/>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pic>
        <p:nvPicPr>
          <p:cNvPr descr="Background pattern&#10;&#10;Description automatically generated" id="545" name="Google Shape;545;p103"/>
          <p:cNvPicPr preferRelativeResize="0"/>
          <p:nvPr/>
        </p:nvPicPr>
        <p:blipFill rotWithShape="1">
          <a:blip r:embed="rId2">
            <a:alphaModFix amt="48000"/>
          </a:blip>
          <a:srcRect b="83247" l="-26772" r="-5883" t="-4018"/>
          <a:stretch/>
        </p:blipFill>
        <p:spPr>
          <a:xfrm>
            <a:off x="-815415" y="5718931"/>
            <a:ext cx="5564883" cy="1181829"/>
          </a:xfrm>
          <a:prstGeom prst="rect">
            <a:avLst/>
          </a:prstGeom>
          <a:noFill/>
          <a:ln>
            <a:noFill/>
          </a:ln>
        </p:spPr>
      </p:pic>
      <p:grpSp>
        <p:nvGrpSpPr>
          <p:cNvPr id="546" name="Google Shape;546;p103"/>
          <p:cNvGrpSpPr/>
          <p:nvPr/>
        </p:nvGrpSpPr>
        <p:grpSpPr>
          <a:xfrm>
            <a:off x="389965" y="6092742"/>
            <a:ext cx="3144242" cy="374574"/>
            <a:chOff x="301128" y="6151084"/>
            <a:chExt cx="3144242" cy="374574"/>
          </a:xfrm>
        </p:grpSpPr>
        <p:pic>
          <p:nvPicPr>
            <p:cNvPr descr="Shape&#10;&#10;Description automatically generated with medium confidence" id="547" name="Google Shape;547;p103"/>
            <p:cNvPicPr preferRelativeResize="0"/>
            <p:nvPr/>
          </p:nvPicPr>
          <p:blipFill rotWithShape="1">
            <a:blip r:embed="rId3">
              <a:alphaModFix/>
            </a:blip>
            <a:srcRect b="30711" l="-126" r="96166" t="34675"/>
            <a:stretch/>
          </p:blipFill>
          <p:spPr>
            <a:xfrm>
              <a:off x="301128" y="6151084"/>
              <a:ext cx="286437" cy="374574"/>
            </a:xfrm>
            <a:prstGeom prst="rect">
              <a:avLst/>
            </a:prstGeom>
            <a:noFill/>
            <a:ln>
              <a:noFill/>
            </a:ln>
          </p:spPr>
        </p:pic>
        <p:pic>
          <p:nvPicPr>
            <p:cNvPr descr="Shape&#10;&#10;Description automatically generated with medium confidence" id="548" name="Google Shape;548;p103"/>
            <p:cNvPicPr preferRelativeResize="0"/>
            <p:nvPr/>
          </p:nvPicPr>
          <p:blipFill rotWithShape="1">
            <a:blip r:embed="rId3">
              <a:alphaModFix/>
            </a:blip>
            <a:srcRect b="26595" l="4706" r="60657" t="36094"/>
            <a:stretch/>
          </p:blipFill>
          <p:spPr>
            <a:xfrm>
              <a:off x="598968" y="6190727"/>
              <a:ext cx="1832298" cy="295289"/>
            </a:xfrm>
            <a:prstGeom prst="rect">
              <a:avLst/>
            </a:prstGeom>
            <a:noFill/>
            <a:ln>
              <a:noFill/>
            </a:ln>
          </p:spPr>
        </p:pic>
        <p:pic>
          <p:nvPicPr>
            <p:cNvPr descr="Shape&#10;&#10;Description automatically generated with medium confidence" id="549" name="Google Shape;549;p103"/>
            <p:cNvPicPr preferRelativeResize="0"/>
            <p:nvPr/>
          </p:nvPicPr>
          <p:blipFill rotWithShape="1">
            <a:blip r:embed="rId3">
              <a:alphaModFix/>
            </a:blip>
            <a:srcRect b="22084" l="81066" r="-423" t="46853"/>
            <a:stretch/>
          </p:blipFill>
          <p:spPr>
            <a:xfrm>
              <a:off x="2421327" y="6245274"/>
              <a:ext cx="1024043" cy="245829"/>
            </a:xfrm>
            <a:prstGeom prst="rect">
              <a:avLst/>
            </a:prstGeom>
            <a:noFill/>
            <a:ln>
              <a:noFill/>
            </a:ln>
          </p:spPr>
        </p:pic>
      </p:grpSp>
    </p:spTree>
  </p:cSld>
  <p:clrMapOvr>
    <a:masterClrMapping/>
  </p:clrMapOvr>
</p:sldLayout>
</file>

<file path=ppt/slideLayouts/slideLayout4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ur Journey 2">
  <p:cSld name="Our Journey 2">
    <p:spTree>
      <p:nvGrpSpPr>
        <p:cNvPr id="550" name="Shape 550"/>
        <p:cNvGrpSpPr/>
        <p:nvPr/>
      </p:nvGrpSpPr>
      <p:grpSpPr>
        <a:xfrm>
          <a:off x="0" y="0"/>
          <a:ext cx="0" cy="0"/>
          <a:chOff x="0" y="0"/>
          <a:chExt cx="0" cy="0"/>
        </a:xfrm>
      </p:grpSpPr>
      <p:cxnSp>
        <p:nvCxnSpPr>
          <p:cNvPr id="551" name="Google Shape;551;p104"/>
          <p:cNvCxnSpPr/>
          <p:nvPr/>
        </p:nvCxnSpPr>
        <p:spPr>
          <a:xfrm>
            <a:off x="1588" y="3448776"/>
            <a:ext cx="12188825" cy="0"/>
          </a:xfrm>
          <a:prstGeom prst="straightConnector1">
            <a:avLst/>
          </a:prstGeom>
          <a:noFill/>
          <a:ln cap="flat" cmpd="sng" w="9525">
            <a:solidFill>
              <a:srgbClr val="D8D8D8"/>
            </a:solidFill>
            <a:prstDash val="solid"/>
            <a:miter lim="800000"/>
            <a:headEnd len="sm" w="sm" type="none"/>
            <a:tailEnd len="sm" w="sm" type="none"/>
          </a:ln>
        </p:spPr>
      </p:cxnSp>
      <p:sp>
        <p:nvSpPr>
          <p:cNvPr id="552" name="Google Shape;552;p104"/>
          <p:cNvSpPr/>
          <p:nvPr/>
        </p:nvSpPr>
        <p:spPr>
          <a:xfrm>
            <a:off x="6040275" y="3362570"/>
            <a:ext cx="172412" cy="172412"/>
          </a:xfrm>
          <a:prstGeom prst="ellipse">
            <a:avLst/>
          </a:prstGeom>
          <a:solidFill>
            <a:srgbClr val="F27954"/>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900">
              <a:solidFill>
                <a:schemeClr val="lt1"/>
              </a:solidFill>
              <a:latin typeface="Calibri"/>
              <a:ea typeface="Calibri"/>
              <a:cs typeface="Calibri"/>
              <a:sym typeface="Calibri"/>
            </a:endParaRPr>
          </a:p>
        </p:txBody>
      </p:sp>
      <p:sp>
        <p:nvSpPr>
          <p:cNvPr id="553" name="Google Shape;553;p104"/>
          <p:cNvSpPr/>
          <p:nvPr/>
        </p:nvSpPr>
        <p:spPr>
          <a:xfrm>
            <a:off x="2626366" y="3362571"/>
            <a:ext cx="172412" cy="172412"/>
          </a:xfrm>
          <a:prstGeom prst="ellipse">
            <a:avLst/>
          </a:prstGeom>
          <a:solidFill>
            <a:srgbClr val="81D1C5"/>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900">
              <a:solidFill>
                <a:schemeClr val="lt1"/>
              </a:solidFill>
              <a:latin typeface="Calibri"/>
              <a:ea typeface="Calibri"/>
              <a:cs typeface="Calibri"/>
              <a:sym typeface="Calibri"/>
            </a:endParaRPr>
          </a:p>
        </p:txBody>
      </p:sp>
      <p:sp>
        <p:nvSpPr>
          <p:cNvPr id="554" name="Google Shape;554;p104"/>
          <p:cNvSpPr/>
          <p:nvPr/>
        </p:nvSpPr>
        <p:spPr>
          <a:xfrm>
            <a:off x="5027413" y="1818770"/>
            <a:ext cx="2198135" cy="230832"/>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s-ES" sz="900">
                <a:solidFill>
                  <a:schemeClr val="dk2"/>
                </a:solidFill>
                <a:latin typeface="Montserrat Medium"/>
                <a:ea typeface="Montserrat Medium"/>
                <a:cs typeface="Montserrat Medium"/>
                <a:sym typeface="Montserrat Medium"/>
              </a:rPr>
              <a:t>Your Title</a:t>
            </a:r>
            <a:endParaRPr/>
          </a:p>
        </p:txBody>
      </p:sp>
      <p:sp>
        <p:nvSpPr>
          <p:cNvPr id="555" name="Google Shape;555;p104"/>
          <p:cNvSpPr/>
          <p:nvPr/>
        </p:nvSpPr>
        <p:spPr>
          <a:xfrm>
            <a:off x="9393224" y="3362571"/>
            <a:ext cx="172412" cy="172412"/>
          </a:xfrm>
          <a:prstGeom prst="ellipse">
            <a:avLst/>
          </a:prstGeom>
          <a:solidFill>
            <a:srgbClr val="79527B">
              <a:alpha val="80000"/>
            </a:srgbClr>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900">
              <a:solidFill>
                <a:schemeClr val="lt1"/>
              </a:solidFill>
              <a:latin typeface="Calibri"/>
              <a:ea typeface="Calibri"/>
              <a:cs typeface="Calibri"/>
              <a:sym typeface="Calibri"/>
            </a:endParaRPr>
          </a:p>
        </p:txBody>
      </p:sp>
      <p:sp>
        <p:nvSpPr>
          <p:cNvPr id="556" name="Google Shape;556;p104"/>
          <p:cNvSpPr txBox="1"/>
          <p:nvPr>
            <p:ph idx="1" type="body"/>
          </p:nvPr>
        </p:nvSpPr>
        <p:spPr>
          <a:xfrm>
            <a:off x="1459184" y="4206951"/>
            <a:ext cx="2506226" cy="1237497"/>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rgbClr val="595A59"/>
              </a:buClr>
              <a:buSzPts val="2000"/>
              <a:buNone/>
              <a:defRPr b="0" i="0" sz="2000">
                <a:solidFill>
                  <a:srgbClr val="595A59"/>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557" name="Google Shape;557;p104"/>
          <p:cNvSpPr txBox="1"/>
          <p:nvPr>
            <p:ph idx="2" type="body"/>
          </p:nvPr>
        </p:nvSpPr>
        <p:spPr>
          <a:xfrm>
            <a:off x="4890125" y="1594752"/>
            <a:ext cx="2506226" cy="1237497"/>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rgbClr val="595A59"/>
              </a:buClr>
              <a:buSzPts val="2000"/>
              <a:buNone/>
              <a:defRPr b="0" i="0" sz="2000">
                <a:solidFill>
                  <a:srgbClr val="595A59"/>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558" name="Google Shape;558;p104"/>
          <p:cNvSpPr txBox="1"/>
          <p:nvPr>
            <p:ph idx="3" type="body"/>
          </p:nvPr>
        </p:nvSpPr>
        <p:spPr>
          <a:xfrm>
            <a:off x="8223426" y="4210067"/>
            <a:ext cx="2506226" cy="1237497"/>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rgbClr val="595A59"/>
              </a:buClr>
              <a:buSzPts val="2000"/>
              <a:buNone/>
              <a:defRPr b="0" i="0" sz="2000">
                <a:solidFill>
                  <a:srgbClr val="595A59"/>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559" name="Google Shape;559;p104"/>
          <p:cNvSpPr txBox="1"/>
          <p:nvPr>
            <p:ph idx="4" type="body"/>
          </p:nvPr>
        </p:nvSpPr>
        <p:spPr>
          <a:xfrm>
            <a:off x="1459184" y="2837148"/>
            <a:ext cx="2506226" cy="335052"/>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rgbClr val="81D1C5"/>
              </a:buClr>
              <a:buSzPts val="2000"/>
              <a:buNone/>
              <a:defRPr b="0" i="0" sz="2000">
                <a:solidFill>
                  <a:srgbClr val="81D1C5"/>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560" name="Google Shape;560;p104"/>
          <p:cNvSpPr txBox="1"/>
          <p:nvPr>
            <p:ph idx="5" type="body"/>
          </p:nvPr>
        </p:nvSpPr>
        <p:spPr>
          <a:xfrm>
            <a:off x="4890125" y="3857054"/>
            <a:ext cx="2506226" cy="335052"/>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rgbClr val="F27954"/>
              </a:buClr>
              <a:buSzPts val="2000"/>
              <a:buNone/>
              <a:defRPr b="0" i="0" sz="2000">
                <a:solidFill>
                  <a:srgbClr val="F27954"/>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561" name="Google Shape;561;p104"/>
          <p:cNvSpPr txBox="1"/>
          <p:nvPr>
            <p:ph idx="6" type="body"/>
          </p:nvPr>
        </p:nvSpPr>
        <p:spPr>
          <a:xfrm>
            <a:off x="8223426" y="2825658"/>
            <a:ext cx="2506226" cy="335052"/>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rgbClr val="79527B"/>
              </a:buClr>
              <a:buSzPts val="2000"/>
              <a:buNone/>
              <a:defRPr b="0" i="0" sz="2000">
                <a:solidFill>
                  <a:srgbClr val="79527B"/>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pic>
        <p:nvPicPr>
          <p:cNvPr descr="Background pattern&#10;&#10;Description automatically generated" id="562" name="Google Shape;562;p104"/>
          <p:cNvPicPr preferRelativeResize="0"/>
          <p:nvPr/>
        </p:nvPicPr>
        <p:blipFill rotWithShape="1">
          <a:blip r:embed="rId2">
            <a:alphaModFix amt="48000"/>
          </a:blip>
          <a:srcRect b="83247" l="-26772" r="-5883" t="-4018"/>
          <a:stretch/>
        </p:blipFill>
        <p:spPr>
          <a:xfrm>
            <a:off x="2588587" y="5666155"/>
            <a:ext cx="5564883" cy="1181829"/>
          </a:xfrm>
          <a:prstGeom prst="rect">
            <a:avLst/>
          </a:prstGeom>
          <a:noFill/>
          <a:ln>
            <a:noFill/>
          </a:ln>
        </p:spPr>
      </p:pic>
      <p:grpSp>
        <p:nvGrpSpPr>
          <p:cNvPr id="563" name="Google Shape;563;p104"/>
          <p:cNvGrpSpPr/>
          <p:nvPr/>
        </p:nvGrpSpPr>
        <p:grpSpPr>
          <a:xfrm>
            <a:off x="4480947" y="6257070"/>
            <a:ext cx="3144242" cy="374574"/>
            <a:chOff x="301128" y="6151084"/>
            <a:chExt cx="3144242" cy="374574"/>
          </a:xfrm>
        </p:grpSpPr>
        <p:pic>
          <p:nvPicPr>
            <p:cNvPr descr="Shape&#10;&#10;Description automatically generated with medium confidence" id="564" name="Google Shape;564;p104"/>
            <p:cNvPicPr preferRelativeResize="0"/>
            <p:nvPr/>
          </p:nvPicPr>
          <p:blipFill rotWithShape="1">
            <a:blip r:embed="rId3">
              <a:alphaModFix/>
            </a:blip>
            <a:srcRect b="30711" l="-126" r="96166" t="34675"/>
            <a:stretch/>
          </p:blipFill>
          <p:spPr>
            <a:xfrm>
              <a:off x="301128" y="6151084"/>
              <a:ext cx="286437" cy="374574"/>
            </a:xfrm>
            <a:prstGeom prst="rect">
              <a:avLst/>
            </a:prstGeom>
            <a:noFill/>
            <a:ln>
              <a:noFill/>
            </a:ln>
          </p:spPr>
        </p:pic>
        <p:pic>
          <p:nvPicPr>
            <p:cNvPr descr="Shape&#10;&#10;Description automatically generated with medium confidence" id="565" name="Google Shape;565;p104"/>
            <p:cNvPicPr preferRelativeResize="0"/>
            <p:nvPr/>
          </p:nvPicPr>
          <p:blipFill rotWithShape="1">
            <a:blip r:embed="rId3">
              <a:alphaModFix/>
            </a:blip>
            <a:srcRect b="26595" l="4706" r="60657" t="36094"/>
            <a:stretch/>
          </p:blipFill>
          <p:spPr>
            <a:xfrm>
              <a:off x="598968" y="6190727"/>
              <a:ext cx="1832298" cy="295289"/>
            </a:xfrm>
            <a:prstGeom prst="rect">
              <a:avLst/>
            </a:prstGeom>
            <a:noFill/>
            <a:ln>
              <a:noFill/>
            </a:ln>
          </p:spPr>
        </p:pic>
        <p:pic>
          <p:nvPicPr>
            <p:cNvPr descr="Shape&#10;&#10;Description automatically generated with medium confidence" id="566" name="Google Shape;566;p104"/>
            <p:cNvPicPr preferRelativeResize="0"/>
            <p:nvPr/>
          </p:nvPicPr>
          <p:blipFill rotWithShape="1">
            <a:blip r:embed="rId3">
              <a:alphaModFix/>
            </a:blip>
            <a:srcRect b="22084" l="81066" r="-423" t="46853"/>
            <a:stretch/>
          </p:blipFill>
          <p:spPr>
            <a:xfrm>
              <a:off x="2421327" y="6245274"/>
              <a:ext cx="1024043" cy="245829"/>
            </a:xfrm>
            <a:prstGeom prst="rect">
              <a:avLst/>
            </a:prstGeom>
            <a:noFill/>
            <a:ln>
              <a:noFill/>
            </a:ln>
          </p:spPr>
        </p:pic>
      </p:gr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Overview/Content Slide">
  <p:cSld name="2_Overview/Content Slide">
    <p:spTree>
      <p:nvGrpSpPr>
        <p:cNvPr id="65" name="Shape 65"/>
        <p:cNvGrpSpPr/>
        <p:nvPr/>
      </p:nvGrpSpPr>
      <p:grpSpPr>
        <a:xfrm>
          <a:off x="0" y="0"/>
          <a:ext cx="0" cy="0"/>
          <a:chOff x="0" y="0"/>
          <a:chExt cx="0" cy="0"/>
        </a:xfrm>
      </p:grpSpPr>
      <p:sp>
        <p:nvSpPr>
          <p:cNvPr id="66" name="Google Shape;66;p60"/>
          <p:cNvSpPr/>
          <p:nvPr/>
        </p:nvSpPr>
        <p:spPr>
          <a:xfrm>
            <a:off x="6642832" y="992114"/>
            <a:ext cx="771474" cy="771474"/>
          </a:xfrm>
          <a:prstGeom prst="ellipse">
            <a:avLst/>
          </a:prstGeom>
          <a:solidFill>
            <a:srgbClr val="81D1C5"/>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67" name="Google Shape;67;p60"/>
          <p:cNvSpPr txBox="1"/>
          <p:nvPr>
            <p:ph idx="1" type="body"/>
          </p:nvPr>
        </p:nvSpPr>
        <p:spPr>
          <a:xfrm>
            <a:off x="6781160" y="1049309"/>
            <a:ext cx="511077" cy="635000"/>
          </a:xfrm>
          <a:prstGeom prst="rect">
            <a:avLst/>
          </a:prstGeom>
          <a:noFill/>
          <a:ln>
            <a:noFill/>
          </a:ln>
        </p:spPr>
        <p:txBody>
          <a:bodyPr anchorCtr="0" anchor="ctr" bIns="45700" lIns="91425" spcFirstLastPara="1" rIns="91425" wrap="square" tIns="45700">
            <a:noAutofit/>
          </a:bodyPr>
          <a:lstStyle>
            <a:lvl1pPr indent="-228600" lvl="0" marL="457200" algn="ctr">
              <a:lnSpc>
                <a:spcPct val="90000"/>
              </a:lnSpc>
              <a:spcBef>
                <a:spcPts val="1000"/>
              </a:spcBef>
              <a:spcAft>
                <a:spcPts val="0"/>
              </a:spcAft>
              <a:buClr>
                <a:schemeClr val="lt1"/>
              </a:buClr>
              <a:buSzPts val="2800"/>
              <a:buNone/>
              <a:defRPr b="0" sz="2800">
                <a:solidFill>
                  <a:schemeClr val="lt1"/>
                </a:solidFill>
              </a:defRPr>
            </a:lvl1pPr>
            <a:lvl2pPr indent="-228600" lvl="1" marL="914400" algn="ctr">
              <a:lnSpc>
                <a:spcPct val="90000"/>
              </a:lnSpc>
              <a:spcBef>
                <a:spcPts val="500"/>
              </a:spcBef>
              <a:spcAft>
                <a:spcPts val="0"/>
              </a:spcAft>
              <a:buClr>
                <a:srgbClr val="4D4D4C"/>
              </a:buClr>
              <a:buSzPts val="2400"/>
              <a:buNone/>
              <a:defRPr sz="2400">
                <a:solidFill>
                  <a:srgbClr val="4D4D4C"/>
                </a:solidFill>
              </a:defRPr>
            </a:lvl2pPr>
            <a:lvl3pPr indent="-228600" lvl="2" marL="1371600" algn="ctr">
              <a:lnSpc>
                <a:spcPct val="90000"/>
              </a:lnSpc>
              <a:spcBef>
                <a:spcPts val="500"/>
              </a:spcBef>
              <a:spcAft>
                <a:spcPts val="0"/>
              </a:spcAft>
              <a:buClr>
                <a:srgbClr val="4D4D4C"/>
              </a:buClr>
              <a:buSzPts val="2400"/>
              <a:buNone/>
              <a:defRPr sz="2400">
                <a:solidFill>
                  <a:srgbClr val="4D4D4C"/>
                </a:solidFill>
              </a:defRPr>
            </a:lvl3pPr>
            <a:lvl4pPr indent="-228600" lvl="3" marL="1828800" algn="ctr">
              <a:lnSpc>
                <a:spcPct val="90000"/>
              </a:lnSpc>
              <a:spcBef>
                <a:spcPts val="500"/>
              </a:spcBef>
              <a:spcAft>
                <a:spcPts val="0"/>
              </a:spcAft>
              <a:buClr>
                <a:srgbClr val="4D4D4C"/>
              </a:buClr>
              <a:buSzPts val="2400"/>
              <a:buNone/>
              <a:defRPr sz="2400">
                <a:solidFill>
                  <a:srgbClr val="4D4D4C"/>
                </a:solidFill>
              </a:defRPr>
            </a:lvl4pPr>
            <a:lvl5pPr indent="-228600" lvl="4" marL="2286000" algn="ctr">
              <a:lnSpc>
                <a:spcPct val="90000"/>
              </a:lnSpc>
              <a:spcBef>
                <a:spcPts val="500"/>
              </a:spcBef>
              <a:spcAft>
                <a:spcPts val="0"/>
              </a:spcAft>
              <a:buClr>
                <a:srgbClr val="4D4D4C"/>
              </a:buClr>
              <a:buSzPts val="2400"/>
              <a:buNone/>
              <a:defRPr sz="2400">
                <a:solidFill>
                  <a:srgbClr val="4D4D4C"/>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cxnSp>
        <p:nvCxnSpPr>
          <p:cNvPr id="68" name="Google Shape;68;p60"/>
          <p:cNvCxnSpPr/>
          <p:nvPr/>
        </p:nvCxnSpPr>
        <p:spPr>
          <a:xfrm>
            <a:off x="6051115" y="1382085"/>
            <a:ext cx="591717" cy="0"/>
          </a:xfrm>
          <a:prstGeom prst="straightConnector1">
            <a:avLst/>
          </a:prstGeom>
          <a:noFill/>
          <a:ln cap="flat" cmpd="sng" w="19050">
            <a:solidFill>
              <a:srgbClr val="81D1C5"/>
            </a:solidFill>
            <a:prstDash val="solid"/>
            <a:miter lim="800000"/>
            <a:headEnd len="sm" w="sm" type="none"/>
            <a:tailEnd len="sm" w="sm" type="none"/>
          </a:ln>
        </p:spPr>
      </p:cxnSp>
      <p:sp>
        <p:nvSpPr>
          <p:cNvPr id="69" name="Google Shape;69;p60"/>
          <p:cNvSpPr txBox="1"/>
          <p:nvPr>
            <p:ph idx="2" type="body"/>
          </p:nvPr>
        </p:nvSpPr>
        <p:spPr>
          <a:xfrm>
            <a:off x="7511069" y="992114"/>
            <a:ext cx="4465067" cy="822373"/>
          </a:xfrm>
          <a:prstGeom prst="rect">
            <a:avLst/>
          </a:prstGeom>
          <a:noFill/>
          <a:ln>
            <a:noFill/>
          </a:ln>
        </p:spPr>
        <p:txBody>
          <a:bodyPr anchorCtr="0" anchor="ctr" bIns="45700" lIns="91425" spcFirstLastPara="1" rIns="91425" wrap="square" tIns="45700">
            <a:noAutofit/>
          </a:bodyPr>
          <a:lstStyle>
            <a:lvl1pPr indent="-228600" lvl="0" marL="457200" algn="l">
              <a:lnSpc>
                <a:spcPct val="90000"/>
              </a:lnSpc>
              <a:spcBef>
                <a:spcPts val="1000"/>
              </a:spcBef>
              <a:spcAft>
                <a:spcPts val="0"/>
              </a:spcAft>
              <a:buClr>
                <a:srgbClr val="595A59"/>
              </a:buClr>
              <a:buSzPts val="2200"/>
              <a:buNone/>
              <a:defRPr sz="2200">
                <a:solidFill>
                  <a:srgbClr val="595A59"/>
                </a:solidFill>
              </a:defRPr>
            </a:lvl1pPr>
            <a:lvl2pPr indent="-228600" lvl="1" marL="914400" algn="ctr">
              <a:lnSpc>
                <a:spcPct val="90000"/>
              </a:lnSpc>
              <a:spcBef>
                <a:spcPts val="500"/>
              </a:spcBef>
              <a:spcAft>
                <a:spcPts val="0"/>
              </a:spcAft>
              <a:buClr>
                <a:srgbClr val="4D4D4C"/>
              </a:buClr>
              <a:buSzPts val="2400"/>
              <a:buNone/>
              <a:defRPr sz="2400">
                <a:solidFill>
                  <a:srgbClr val="4D4D4C"/>
                </a:solidFill>
              </a:defRPr>
            </a:lvl2pPr>
            <a:lvl3pPr indent="-228600" lvl="2" marL="1371600" algn="ctr">
              <a:lnSpc>
                <a:spcPct val="90000"/>
              </a:lnSpc>
              <a:spcBef>
                <a:spcPts val="500"/>
              </a:spcBef>
              <a:spcAft>
                <a:spcPts val="0"/>
              </a:spcAft>
              <a:buClr>
                <a:srgbClr val="4D4D4C"/>
              </a:buClr>
              <a:buSzPts val="2400"/>
              <a:buNone/>
              <a:defRPr sz="2400">
                <a:solidFill>
                  <a:srgbClr val="4D4D4C"/>
                </a:solidFill>
              </a:defRPr>
            </a:lvl3pPr>
            <a:lvl4pPr indent="-228600" lvl="3" marL="1828800" algn="ctr">
              <a:lnSpc>
                <a:spcPct val="90000"/>
              </a:lnSpc>
              <a:spcBef>
                <a:spcPts val="500"/>
              </a:spcBef>
              <a:spcAft>
                <a:spcPts val="0"/>
              </a:spcAft>
              <a:buClr>
                <a:srgbClr val="4D4D4C"/>
              </a:buClr>
              <a:buSzPts val="2400"/>
              <a:buNone/>
              <a:defRPr sz="2400">
                <a:solidFill>
                  <a:srgbClr val="4D4D4C"/>
                </a:solidFill>
              </a:defRPr>
            </a:lvl4pPr>
            <a:lvl5pPr indent="-228600" lvl="4" marL="2286000" algn="ctr">
              <a:lnSpc>
                <a:spcPct val="90000"/>
              </a:lnSpc>
              <a:spcBef>
                <a:spcPts val="500"/>
              </a:spcBef>
              <a:spcAft>
                <a:spcPts val="0"/>
              </a:spcAft>
              <a:buClr>
                <a:srgbClr val="4D4D4C"/>
              </a:buClr>
              <a:buSzPts val="2400"/>
              <a:buNone/>
              <a:defRPr sz="2400">
                <a:solidFill>
                  <a:srgbClr val="4D4D4C"/>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70" name="Google Shape;70;p60"/>
          <p:cNvSpPr/>
          <p:nvPr/>
        </p:nvSpPr>
        <p:spPr>
          <a:xfrm>
            <a:off x="6642832" y="2066740"/>
            <a:ext cx="771474" cy="771474"/>
          </a:xfrm>
          <a:prstGeom prst="ellipse">
            <a:avLst/>
          </a:prstGeom>
          <a:solidFill>
            <a:srgbClr val="81D1C5"/>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71" name="Google Shape;71;p60"/>
          <p:cNvSpPr txBox="1"/>
          <p:nvPr>
            <p:ph idx="3" type="body"/>
          </p:nvPr>
        </p:nvSpPr>
        <p:spPr>
          <a:xfrm>
            <a:off x="6781160" y="2123935"/>
            <a:ext cx="511077" cy="635000"/>
          </a:xfrm>
          <a:prstGeom prst="rect">
            <a:avLst/>
          </a:prstGeom>
          <a:noFill/>
          <a:ln>
            <a:noFill/>
          </a:ln>
        </p:spPr>
        <p:txBody>
          <a:bodyPr anchorCtr="0" anchor="ctr" bIns="45700" lIns="91425" spcFirstLastPara="1" rIns="91425" wrap="square" tIns="45700">
            <a:noAutofit/>
          </a:bodyPr>
          <a:lstStyle>
            <a:lvl1pPr indent="-228600" lvl="0" marL="457200" algn="ctr">
              <a:lnSpc>
                <a:spcPct val="90000"/>
              </a:lnSpc>
              <a:spcBef>
                <a:spcPts val="1000"/>
              </a:spcBef>
              <a:spcAft>
                <a:spcPts val="0"/>
              </a:spcAft>
              <a:buClr>
                <a:schemeClr val="lt1"/>
              </a:buClr>
              <a:buSzPts val="2800"/>
              <a:buNone/>
              <a:defRPr b="0" sz="2800">
                <a:solidFill>
                  <a:schemeClr val="lt1"/>
                </a:solidFill>
              </a:defRPr>
            </a:lvl1pPr>
            <a:lvl2pPr indent="-228600" lvl="1" marL="914400" algn="ctr">
              <a:lnSpc>
                <a:spcPct val="90000"/>
              </a:lnSpc>
              <a:spcBef>
                <a:spcPts val="500"/>
              </a:spcBef>
              <a:spcAft>
                <a:spcPts val="0"/>
              </a:spcAft>
              <a:buClr>
                <a:srgbClr val="4D4D4C"/>
              </a:buClr>
              <a:buSzPts val="2400"/>
              <a:buNone/>
              <a:defRPr sz="2400">
                <a:solidFill>
                  <a:srgbClr val="4D4D4C"/>
                </a:solidFill>
              </a:defRPr>
            </a:lvl2pPr>
            <a:lvl3pPr indent="-228600" lvl="2" marL="1371600" algn="ctr">
              <a:lnSpc>
                <a:spcPct val="90000"/>
              </a:lnSpc>
              <a:spcBef>
                <a:spcPts val="500"/>
              </a:spcBef>
              <a:spcAft>
                <a:spcPts val="0"/>
              </a:spcAft>
              <a:buClr>
                <a:srgbClr val="4D4D4C"/>
              </a:buClr>
              <a:buSzPts val="2400"/>
              <a:buNone/>
              <a:defRPr sz="2400">
                <a:solidFill>
                  <a:srgbClr val="4D4D4C"/>
                </a:solidFill>
              </a:defRPr>
            </a:lvl3pPr>
            <a:lvl4pPr indent="-228600" lvl="3" marL="1828800" algn="ctr">
              <a:lnSpc>
                <a:spcPct val="90000"/>
              </a:lnSpc>
              <a:spcBef>
                <a:spcPts val="500"/>
              </a:spcBef>
              <a:spcAft>
                <a:spcPts val="0"/>
              </a:spcAft>
              <a:buClr>
                <a:srgbClr val="4D4D4C"/>
              </a:buClr>
              <a:buSzPts val="2400"/>
              <a:buNone/>
              <a:defRPr sz="2400">
                <a:solidFill>
                  <a:srgbClr val="4D4D4C"/>
                </a:solidFill>
              </a:defRPr>
            </a:lvl4pPr>
            <a:lvl5pPr indent="-228600" lvl="4" marL="2286000" algn="ctr">
              <a:lnSpc>
                <a:spcPct val="90000"/>
              </a:lnSpc>
              <a:spcBef>
                <a:spcPts val="500"/>
              </a:spcBef>
              <a:spcAft>
                <a:spcPts val="0"/>
              </a:spcAft>
              <a:buClr>
                <a:srgbClr val="4D4D4C"/>
              </a:buClr>
              <a:buSzPts val="2400"/>
              <a:buNone/>
              <a:defRPr sz="2400">
                <a:solidFill>
                  <a:srgbClr val="4D4D4C"/>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cxnSp>
        <p:nvCxnSpPr>
          <p:cNvPr id="72" name="Google Shape;72;p60"/>
          <p:cNvCxnSpPr/>
          <p:nvPr/>
        </p:nvCxnSpPr>
        <p:spPr>
          <a:xfrm>
            <a:off x="6051115" y="2456711"/>
            <a:ext cx="591717" cy="0"/>
          </a:xfrm>
          <a:prstGeom prst="straightConnector1">
            <a:avLst/>
          </a:prstGeom>
          <a:noFill/>
          <a:ln cap="flat" cmpd="sng" w="19050">
            <a:solidFill>
              <a:srgbClr val="81D1C5"/>
            </a:solidFill>
            <a:prstDash val="solid"/>
            <a:miter lim="800000"/>
            <a:headEnd len="sm" w="sm" type="none"/>
            <a:tailEnd len="sm" w="sm" type="none"/>
          </a:ln>
        </p:spPr>
      </p:cxnSp>
      <p:sp>
        <p:nvSpPr>
          <p:cNvPr id="73" name="Google Shape;73;p60"/>
          <p:cNvSpPr txBox="1"/>
          <p:nvPr>
            <p:ph idx="4" type="body"/>
          </p:nvPr>
        </p:nvSpPr>
        <p:spPr>
          <a:xfrm>
            <a:off x="7511069" y="2066740"/>
            <a:ext cx="4465067" cy="822373"/>
          </a:xfrm>
          <a:prstGeom prst="rect">
            <a:avLst/>
          </a:prstGeom>
          <a:noFill/>
          <a:ln>
            <a:noFill/>
          </a:ln>
        </p:spPr>
        <p:txBody>
          <a:bodyPr anchorCtr="0" anchor="ctr" bIns="45700" lIns="91425" spcFirstLastPara="1" rIns="91425" wrap="square" tIns="45700">
            <a:noAutofit/>
          </a:bodyPr>
          <a:lstStyle>
            <a:lvl1pPr indent="-228600" lvl="0" marL="457200" algn="l">
              <a:lnSpc>
                <a:spcPct val="90000"/>
              </a:lnSpc>
              <a:spcBef>
                <a:spcPts val="1000"/>
              </a:spcBef>
              <a:spcAft>
                <a:spcPts val="0"/>
              </a:spcAft>
              <a:buClr>
                <a:srgbClr val="595A59"/>
              </a:buClr>
              <a:buSzPts val="2200"/>
              <a:buNone/>
              <a:defRPr sz="2200">
                <a:solidFill>
                  <a:srgbClr val="595A59"/>
                </a:solidFill>
              </a:defRPr>
            </a:lvl1pPr>
            <a:lvl2pPr indent="-228600" lvl="1" marL="914400" algn="ctr">
              <a:lnSpc>
                <a:spcPct val="90000"/>
              </a:lnSpc>
              <a:spcBef>
                <a:spcPts val="500"/>
              </a:spcBef>
              <a:spcAft>
                <a:spcPts val="0"/>
              </a:spcAft>
              <a:buClr>
                <a:srgbClr val="4D4D4C"/>
              </a:buClr>
              <a:buSzPts val="2400"/>
              <a:buNone/>
              <a:defRPr sz="2400">
                <a:solidFill>
                  <a:srgbClr val="4D4D4C"/>
                </a:solidFill>
              </a:defRPr>
            </a:lvl2pPr>
            <a:lvl3pPr indent="-228600" lvl="2" marL="1371600" algn="ctr">
              <a:lnSpc>
                <a:spcPct val="90000"/>
              </a:lnSpc>
              <a:spcBef>
                <a:spcPts val="500"/>
              </a:spcBef>
              <a:spcAft>
                <a:spcPts val="0"/>
              </a:spcAft>
              <a:buClr>
                <a:srgbClr val="4D4D4C"/>
              </a:buClr>
              <a:buSzPts val="2400"/>
              <a:buNone/>
              <a:defRPr sz="2400">
                <a:solidFill>
                  <a:srgbClr val="4D4D4C"/>
                </a:solidFill>
              </a:defRPr>
            </a:lvl3pPr>
            <a:lvl4pPr indent="-228600" lvl="3" marL="1828800" algn="ctr">
              <a:lnSpc>
                <a:spcPct val="90000"/>
              </a:lnSpc>
              <a:spcBef>
                <a:spcPts val="500"/>
              </a:spcBef>
              <a:spcAft>
                <a:spcPts val="0"/>
              </a:spcAft>
              <a:buClr>
                <a:srgbClr val="4D4D4C"/>
              </a:buClr>
              <a:buSzPts val="2400"/>
              <a:buNone/>
              <a:defRPr sz="2400">
                <a:solidFill>
                  <a:srgbClr val="4D4D4C"/>
                </a:solidFill>
              </a:defRPr>
            </a:lvl4pPr>
            <a:lvl5pPr indent="-228600" lvl="4" marL="2286000" algn="ctr">
              <a:lnSpc>
                <a:spcPct val="90000"/>
              </a:lnSpc>
              <a:spcBef>
                <a:spcPts val="500"/>
              </a:spcBef>
              <a:spcAft>
                <a:spcPts val="0"/>
              </a:spcAft>
              <a:buClr>
                <a:srgbClr val="4D4D4C"/>
              </a:buClr>
              <a:buSzPts val="2400"/>
              <a:buNone/>
              <a:defRPr sz="2400">
                <a:solidFill>
                  <a:srgbClr val="4D4D4C"/>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74" name="Google Shape;74;p60"/>
          <p:cNvSpPr/>
          <p:nvPr/>
        </p:nvSpPr>
        <p:spPr>
          <a:xfrm>
            <a:off x="6642832" y="3126504"/>
            <a:ext cx="771474" cy="771474"/>
          </a:xfrm>
          <a:prstGeom prst="ellipse">
            <a:avLst/>
          </a:prstGeom>
          <a:solidFill>
            <a:srgbClr val="81D1C5"/>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75" name="Google Shape;75;p60"/>
          <p:cNvSpPr txBox="1"/>
          <p:nvPr>
            <p:ph idx="5" type="body"/>
          </p:nvPr>
        </p:nvSpPr>
        <p:spPr>
          <a:xfrm>
            <a:off x="6781160" y="3183699"/>
            <a:ext cx="511077" cy="635000"/>
          </a:xfrm>
          <a:prstGeom prst="rect">
            <a:avLst/>
          </a:prstGeom>
          <a:noFill/>
          <a:ln>
            <a:noFill/>
          </a:ln>
        </p:spPr>
        <p:txBody>
          <a:bodyPr anchorCtr="0" anchor="ctr" bIns="45700" lIns="91425" spcFirstLastPara="1" rIns="91425" wrap="square" tIns="45700">
            <a:noAutofit/>
          </a:bodyPr>
          <a:lstStyle>
            <a:lvl1pPr indent="-228600" lvl="0" marL="457200" algn="ctr">
              <a:lnSpc>
                <a:spcPct val="90000"/>
              </a:lnSpc>
              <a:spcBef>
                <a:spcPts val="1000"/>
              </a:spcBef>
              <a:spcAft>
                <a:spcPts val="0"/>
              </a:spcAft>
              <a:buClr>
                <a:schemeClr val="lt1"/>
              </a:buClr>
              <a:buSzPts val="2800"/>
              <a:buNone/>
              <a:defRPr b="0" sz="2800">
                <a:solidFill>
                  <a:schemeClr val="lt1"/>
                </a:solidFill>
              </a:defRPr>
            </a:lvl1pPr>
            <a:lvl2pPr indent="-228600" lvl="1" marL="914400" algn="ctr">
              <a:lnSpc>
                <a:spcPct val="90000"/>
              </a:lnSpc>
              <a:spcBef>
                <a:spcPts val="500"/>
              </a:spcBef>
              <a:spcAft>
                <a:spcPts val="0"/>
              </a:spcAft>
              <a:buClr>
                <a:srgbClr val="4D4D4C"/>
              </a:buClr>
              <a:buSzPts val="2400"/>
              <a:buNone/>
              <a:defRPr sz="2400">
                <a:solidFill>
                  <a:srgbClr val="4D4D4C"/>
                </a:solidFill>
              </a:defRPr>
            </a:lvl2pPr>
            <a:lvl3pPr indent="-228600" lvl="2" marL="1371600" algn="ctr">
              <a:lnSpc>
                <a:spcPct val="90000"/>
              </a:lnSpc>
              <a:spcBef>
                <a:spcPts val="500"/>
              </a:spcBef>
              <a:spcAft>
                <a:spcPts val="0"/>
              </a:spcAft>
              <a:buClr>
                <a:srgbClr val="4D4D4C"/>
              </a:buClr>
              <a:buSzPts val="2400"/>
              <a:buNone/>
              <a:defRPr sz="2400">
                <a:solidFill>
                  <a:srgbClr val="4D4D4C"/>
                </a:solidFill>
              </a:defRPr>
            </a:lvl3pPr>
            <a:lvl4pPr indent="-228600" lvl="3" marL="1828800" algn="ctr">
              <a:lnSpc>
                <a:spcPct val="90000"/>
              </a:lnSpc>
              <a:spcBef>
                <a:spcPts val="500"/>
              </a:spcBef>
              <a:spcAft>
                <a:spcPts val="0"/>
              </a:spcAft>
              <a:buClr>
                <a:srgbClr val="4D4D4C"/>
              </a:buClr>
              <a:buSzPts val="2400"/>
              <a:buNone/>
              <a:defRPr sz="2400">
                <a:solidFill>
                  <a:srgbClr val="4D4D4C"/>
                </a:solidFill>
              </a:defRPr>
            </a:lvl4pPr>
            <a:lvl5pPr indent="-228600" lvl="4" marL="2286000" algn="ctr">
              <a:lnSpc>
                <a:spcPct val="90000"/>
              </a:lnSpc>
              <a:spcBef>
                <a:spcPts val="500"/>
              </a:spcBef>
              <a:spcAft>
                <a:spcPts val="0"/>
              </a:spcAft>
              <a:buClr>
                <a:srgbClr val="4D4D4C"/>
              </a:buClr>
              <a:buSzPts val="2400"/>
              <a:buNone/>
              <a:defRPr sz="2400">
                <a:solidFill>
                  <a:srgbClr val="4D4D4C"/>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cxnSp>
        <p:nvCxnSpPr>
          <p:cNvPr id="76" name="Google Shape;76;p60"/>
          <p:cNvCxnSpPr/>
          <p:nvPr/>
        </p:nvCxnSpPr>
        <p:spPr>
          <a:xfrm>
            <a:off x="6051115" y="3516475"/>
            <a:ext cx="591717" cy="0"/>
          </a:xfrm>
          <a:prstGeom prst="straightConnector1">
            <a:avLst/>
          </a:prstGeom>
          <a:noFill/>
          <a:ln cap="flat" cmpd="sng" w="19050">
            <a:solidFill>
              <a:srgbClr val="81D1C5"/>
            </a:solidFill>
            <a:prstDash val="solid"/>
            <a:miter lim="800000"/>
            <a:headEnd len="sm" w="sm" type="none"/>
            <a:tailEnd len="sm" w="sm" type="none"/>
          </a:ln>
        </p:spPr>
      </p:cxnSp>
      <p:sp>
        <p:nvSpPr>
          <p:cNvPr id="77" name="Google Shape;77;p60"/>
          <p:cNvSpPr txBox="1"/>
          <p:nvPr>
            <p:ph idx="6" type="body"/>
          </p:nvPr>
        </p:nvSpPr>
        <p:spPr>
          <a:xfrm>
            <a:off x="7511069" y="3126504"/>
            <a:ext cx="4465067" cy="822373"/>
          </a:xfrm>
          <a:prstGeom prst="rect">
            <a:avLst/>
          </a:prstGeom>
          <a:noFill/>
          <a:ln>
            <a:noFill/>
          </a:ln>
        </p:spPr>
        <p:txBody>
          <a:bodyPr anchorCtr="0" anchor="ctr" bIns="45700" lIns="91425" spcFirstLastPara="1" rIns="91425" wrap="square" tIns="45700">
            <a:noAutofit/>
          </a:bodyPr>
          <a:lstStyle>
            <a:lvl1pPr indent="-228600" lvl="0" marL="457200" algn="l">
              <a:lnSpc>
                <a:spcPct val="90000"/>
              </a:lnSpc>
              <a:spcBef>
                <a:spcPts val="1000"/>
              </a:spcBef>
              <a:spcAft>
                <a:spcPts val="0"/>
              </a:spcAft>
              <a:buClr>
                <a:srgbClr val="595A59"/>
              </a:buClr>
              <a:buSzPts val="2200"/>
              <a:buNone/>
              <a:defRPr sz="2200">
                <a:solidFill>
                  <a:srgbClr val="595A59"/>
                </a:solidFill>
              </a:defRPr>
            </a:lvl1pPr>
            <a:lvl2pPr indent="-228600" lvl="1" marL="914400" algn="ctr">
              <a:lnSpc>
                <a:spcPct val="90000"/>
              </a:lnSpc>
              <a:spcBef>
                <a:spcPts val="500"/>
              </a:spcBef>
              <a:spcAft>
                <a:spcPts val="0"/>
              </a:spcAft>
              <a:buClr>
                <a:srgbClr val="4D4D4C"/>
              </a:buClr>
              <a:buSzPts val="2400"/>
              <a:buNone/>
              <a:defRPr sz="2400">
                <a:solidFill>
                  <a:srgbClr val="4D4D4C"/>
                </a:solidFill>
              </a:defRPr>
            </a:lvl2pPr>
            <a:lvl3pPr indent="-228600" lvl="2" marL="1371600" algn="ctr">
              <a:lnSpc>
                <a:spcPct val="90000"/>
              </a:lnSpc>
              <a:spcBef>
                <a:spcPts val="500"/>
              </a:spcBef>
              <a:spcAft>
                <a:spcPts val="0"/>
              </a:spcAft>
              <a:buClr>
                <a:srgbClr val="4D4D4C"/>
              </a:buClr>
              <a:buSzPts val="2400"/>
              <a:buNone/>
              <a:defRPr sz="2400">
                <a:solidFill>
                  <a:srgbClr val="4D4D4C"/>
                </a:solidFill>
              </a:defRPr>
            </a:lvl3pPr>
            <a:lvl4pPr indent="-228600" lvl="3" marL="1828800" algn="ctr">
              <a:lnSpc>
                <a:spcPct val="90000"/>
              </a:lnSpc>
              <a:spcBef>
                <a:spcPts val="500"/>
              </a:spcBef>
              <a:spcAft>
                <a:spcPts val="0"/>
              </a:spcAft>
              <a:buClr>
                <a:srgbClr val="4D4D4C"/>
              </a:buClr>
              <a:buSzPts val="2400"/>
              <a:buNone/>
              <a:defRPr sz="2400">
                <a:solidFill>
                  <a:srgbClr val="4D4D4C"/>
                </a:solidFill>
              </a:defRPr>
            </a:lvl4pPr>
            <a:lvl5pPr indent="-228600" lvl="4" marL="2286000" algn="ctr">
              <a:lnSpc>
                <a:spcPct val="90000"/>
              </a:lnSpc>
              <a:spcBef>
                <a:spcPts val="500"/>
              </a:spcBef>
              <a:spcAft>
                <a:spcPts val="0"/>
              </a:spcAft>
              <a:buClr>
                <a:srgbClr val="4D4D4C"/>
              </a:buClr>
              <a:buSzPts val="2400"/>
              <a:buNone/>
              <a:defRPr sz="2400">
                <a:solidFill>
                  <a:srgbClr val="4D4D4C"/>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grpSp>
        <p:nvGrpSpPr>
          <p:cNvPr id="78" name="Google Shape;78;p60"/>
          <p:cNvGrpSpPr/>
          <p:nvPr/>
        </p:nvGrpSpPr>
        <p:grpSpPr>
          <a:xfrm rot="-5400000">
            <a:off x="-1025447" y="4518095"/>
            <a:ext cx="3445636" cy="410479"/>
            <a:chOff x="301128" y="6151084"/>
            <a:chExt cx="3144242" cy="374574"/>
          </a:xfrm>
        </p:grpSpPr>
        <p:pic>
          <p:nvPicPr>
            <p:cNvPr descr="Shape&#10;&#10;Description automatically generated with medium confidence" id="79" name="Google Shape;79;p60"/>
            <p:cNvPicPr preferRelativeResize="0"/>
            <p:nvPr/>
          </p:nvPicPr>
          <p:blipFill rotWithShape="1">
            <a:blip r:embed="rId2">
              <a:alphaModFix/>
            </a:blip>
            <a:srcRect b="30711" l="-126" r="96166" t="34675"/>
            <a:stretch/>
          </p:blipFill>
          <p:spPr>
            <a:xfrm>
              <a:off x="301128" y="6151084"/>
              <a:ext cx="286437" cy="374574"/>
            </a:xfrm>
            <a:prstGeom prst="rect">
              <a:avLst/>
            </a:prstGeom>
            <a:noFill/>
            <a:ln>
              <a:noFill/>
            </a:ln>
          </p:spPr>
        </p:pic>
        <p:pic>
          <p:nvPicPr>
            <p:cNvPr descr="Shape&#10;&#10;Description automatically generated with medium confidence" id="80" name="Google Shape;80;p60"/>
            <p:cNvPicPr preferRelativeResize="0"/>
            <p:nvPr/>
          </p:nvPicPr>
          <p:blipFill rotWithShape="1">
            <a:blip r:embed="rId2">
              <a:alphaModFix/>
            </a:blip>
            <a:srcRect b="26595" l="4706" r="60657" t="36094"/>
            <a:stretch/>
          </p:blipFill>
          <p:spPr>
            <a:xfrm>
              <a:off x="598968" y="6190727"/>
              <a:ext cx="1832298" cy="295289"/>
            </a:xfrm>
            <a:prstGeom prst="rect">
              <a:avLst/>
            </a:prstGeom>
            <a:noFill/>
            <a:ln>
              <a:noFill/>
            </a:ln>
          </p:spPr>
        </p:pic>
        <p:pic>
          <p:nvPicPr>
            <p:cNvPr descr="Shape&#10;&#10;Description automatically generated with medium confidence" id="81" name="Google Shape;81;p60"/>
            <p:cNvPicPr preferRelativeResize="0"/>
            <p:nvPr/>
          </p:nvPicPr>
          <p:blipFill rotWithShape="1">
            <a:blip r:embed="rId2">
              <a:alphaModFix/>
            </a:blip>
            <a:srcRect b="22084" l="81066" r="-423" t="46853"/>
            <a:stretch/>
          </p:blipFill>
          <p:spPr>
            <a:xfrm>
              <a:off x="2421327" y="6245274"/>
              <a:ext cx="1024043" cy="245829"/>
            </a:xfrm>
            <a:prstGeom prst="rect">
              <a:avLst/>
            </a:prstGeom>
            <a:noFill/>
            <a:ln>
              <a:noFill/>
            </a:ln>
          </p:spPr>
        </p:pic>
      </p:grpSp>
      <p:sp>
        <p:nvSpPr>
          <p:cNvPr id="82" name="Google Shape;82;p60"/>
          <p:cNvSpPr/>
          <p:nvPr/>
        </p:nvSpPr>
        <p:spPr>
          <a:xfrm flipH="1" rot="10800000">
            <a:off x="962387" y="-6"/>
            <a:ext cx="5411519" cy="6892757"/>
          </a:xfrm>
          <a:prstGeom prst="rect">
            <a:avLst/>
          </a:prstGeom>
          <a:solidFill>
            <a:srgbClr val="79527B"/>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Montserrat Light"/>
              <a:ea typeface="Montserrat Light"/>
              <a:cs typeface="Montserrat Light"/>
              <a:sym typeface="Montserrat Light"/>
            </a:endParaRPr>
          </a:p>
        </p:txBody>
      </p:sp>
      <p:sp>
        <p:nvSpPr>
          <p:cNvPr id="83" name="Google Shape;83;p60"/>
          <p:cNvSpPr txBox="1"/>
          <p:nvPr>
            <p:ph idx="7" type="body"/>
          </p:nvPr>
        </p:nvSpPr>
        <p:spPr>
          <a:xfrm>
            <a:off x="1575582" y="1899687"/>
            <a:ext cx="4180325" cy="4546458"/>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lt1"/>
              </a:buClr>
              <a:buSzPts val="2400"/>
              <a:buNone/>
              <a:defRPr b="0" i="0" sz="2400">
                <a:solidFill>
                  <a:schemeClr val="lt1"/>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84" name="Google Shape;84;p60"/>
          <p:cNvSpPr txBox="1"/>
          <p:nvPr>
            <p:ph idx="8" type="body"/>
          </p:nvPr>
        </p:nvSpPr>
        <p:spPr>
          <a:xfrm>
            <a:off x="1548092" y="628636"/>
            <a:ext cx="4250272" cy="603631"/>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lt1"/>
              </a:buClr>
              <a:buSzPts val="3600"/>
              <a:buNone/>
              <a:defRPr b="0" i="0" sz="3600">
                <a:solidFill>
                  <a:schemeClr val="lt1"/>
                </a:solidFill>
                <a:latin typeface="Calibri"/>
                <a:ea typeface="Calibri"/>
                <a:cs typeface="Calibri"/>
                <a:sym typeface="Calibri"/>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ur Journey 3">
  <p:cSld name="Our Journey 3">
    <p:spTree>
      <p:nvGrpSpPr>
        <p:cNvPr id="567" name="Shape 567"/>
        <p:cNvGrpSpPr/>
        <p:nvPr/>
      </p:nvGrpSpPr>
      <p:grpSpPr>
        <a:xfrm>
          <a:off x="0" y="0"/>
          <a:ext cx="0" cy="0"/>
          <a:chOff x="0" y="0"/>
          <a:chExt cx="0" cy="0"/>
        </a:xfrm>
      </p:grpSpPr>
      <p:grpSp>
        <p:nvGrpSpPr>
          <p:cNvPr id="568" name="Google Shape;568;p105"/>
          <p:cNvGrpSpPr/>
          <p:nvPr/>
        </p:nvGrpSpPr>
        <p:grpSpPr>
          <a:xfrm flipH="1">
            <a:off x="-87112" y="2832249"/>
            <a:ext cx="10088030" cy="1233055"/>
            <a:chOff x="4201590" y="5664497"/>
            <a:chExt cx="20176060" cy="2466109"/>
          </a:xfrm>
        </p:grpSpPr>
        <p:cxnSp>
          <p:nvCxnSpPr>
            <p:cNvPr id="569" name="Google Shape;569;p105"/>
            <p:cNvCxnSpPr/>
            <p:nvPr/>
          </p:nvCxnSpPr>
          <p:spPr>
            <a:xfrm>
              <a:off x="5434644" y="6897551"/>
              <a:ext cx="18943006" cy="0"/>
            </a:xfrm>
            <a:prstGeom prst="straightConnector1">
              <a:avLst/>
            </a:prstGeom>
            <a:noFill/>
            <a:ln cap="flat" cmpd="sng" w="9525">
              <a:solidFill>
                <a:srgbClr val="D8D8D8"/>
              </a:solidFill>
              <a:prstDash val="solid"/>
              <a:miter lim="800000"/>
              <a:headEnd len="sm" w="sm" type="none"/>
              <a:tailEnd len="sm" w="sm" type="none"/>
            </a:ln>
          </p:spPr>
        </p:cxnSp>
        <p:sp>
          <p:nvSpPr>
            <p:cNvPr id="570" name="Google Shape;570;p105"/>
            <p:cNvSpPr/>
            <p:nvPr/>
          </p:nvSpPr>
          <p:spPr>
            <a:xfrm>
              <a:off x="4201590" y="5664497"/>
              <a:ext cx="2466109" cy="2466109"/>
            </a:xfrm>
            <a:prstGeom prst="ellipse">
              <a:avLst/>
            </a:prstGeom>
            <a:solidFill>
              <a:srgbClr val="79527B"/>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900">
                <a:solidFill>
                  <a:schemeClr val="lt1"/>
                </a:solidFill>
                <a:latin typeface="Calibri"/>
                <a:ea typeface="Calibri"/>
                <a:cs typeface="Calibri"/>
                <a:sym typeface="Calibri"/>
              </a:endParaRPr>
            </a:p>
          </p:txBody>
        </p:sp>
        <p:sp>
          <p:nvSpPr>
            <p:cNvPr id="571" name="Google Shape;571;p105"/>
            <p:cNvSpPr/>
            <p:nvPr/>
          </p:nvSpPr>
          <p:spPr>
            <a:xfrm>
              <a:off x="11936354" y="6725140"/>
              <a:ext cx="344824" cy="344824"/>
            </a:xfrm>
            <a:prstGeom prst="ellipse">
              <a:avLst/>
            </a:prstGeom>
            <a:solidFill>
              <a:srgbClr val="F27954"/>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900">
                <a:solidFill>
                  <a:schemeClr val="lt1"/>
                </a:solidFill>
                <a:latin typeface="Calibri"/>
                <a:ea typeface="Calibri"/>
                <a:cs typeface="Calibri"/>
                <a:sym typeface="Calibri"/>
              </a:endParaRPr>
            </a:p>
          </p:txBody>
        </p:sp>
        <p:sp>
          <p:nvSpPr>
            <p:cNvPr id="572" name="Google Shape;572;p105"/>
            <p:cNvSpPr/>
            <p:nvPr/>
          </p:nvSpPr>
          <p:spPr>
            <a:xfrm>
              <a:off x="18764171" y="6725140"/>
              <a:ext cx="344824" cy="344824"/>
            </a:xfrm>
            <a:prstGeom prst="ellipse">
              <a:avLst/>
            </a:prstGeom>
            <a:solidFill>
              <a:srgbClr val="81D1C5"/>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900">
                <a:solidFill>
                  <a:schemeClr val="lt1"/>
                </a:solidFill>
                <a:latin typeface="Calibri"/>
                <a:ea typeface="Calibri"/>
                <a:cs typeface="Calibri"/>
                <a:sym typeface="Calibri"/>
              </a:endParaRPr>
            </a:p>
          </p:txBody>
        </p:sp>
      </p:grpSp>
      <p:sp>
        <p:nvSpPr>
          <p:cNvPr id="573" name="Google Shape;573;p105"/>
          <p:cNvSpPr txBox="1"/>
          <p:nvPr>
            <p:ph idx="1" type="body"/>
          </p:nvPr>
        </p:nvSpPr>
        <p:spPr>
          <a:xfrm>
            <a:off x="1474900" y="1617548"/>
            <a:ext cx="2506226" cy="1237497"/>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rgbClr val="595A59"/>
              </a:buClr>
              <a:buSzPts val="2000"/>
              <a:buNone/>
              <a:defRPr b="0" i="0" sz="2000">
                <a:solidFill>
                  <a:srgbClr val="595A59"/>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574" name="Google Shape;574;p105"/>
          <p:cNvSpPr txBox="1"/>
          <p:nvPr>
            <p:ph idx="2" type="body"/>
          </p:nvPr>
        </p:nvSpPr>
        <p:spPr>
          <a:xfrm>
            <a:off x="4808201" y="4232863"/>
            <a:ext cx="2506226" cy="1237497"/>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rgbClr val="595A59"/>
              </a:buClr>
              <a:buSzPts val="2000"/>
              <a:buNone/>
              <a:defRPr b="0" i="0" sz="2000">
                <a:solidFill>
                  <a:srgbClr val="595A59"/>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575" name="Google Shape;575;p105"/>
          <p:cNvSpPr txBox="1"/>
          <p:nvPr>
            <p:ph idx="3" type="body"/>
          </p:nvPr>
        </p:nvSpPr>
        <p:spPr>
          <a:xfrm>
            <a:off x="8767864" y="3228214"/>
            <a:ext cx="1233055" cy="441123"/>
          </a:xfrm>
          <a:prstGeom prst="rect">
            <a:avLst/>
          </a:prstGeom>
          <a:noFill/>
          <a:ln>
            <a:noFill/>
          </a:ln>
        </p:spPr>
        <p:txBody>
          <a:bodyPr anchorCtr="0" anchor="ctr" bIns="45700" lIns="91425" spcFirstLastPara="1" rIns="91425" wrap="square" tIns="45700">
            <a:normAutofit/>
          </a:bodyPr>
          <a:lstStyle>
            <a:lvl1pPr indent="-228600" lvl="0" marL="457200" algn="ctr">
              <a:lnSpc>
                <a:spcPct val="90000"/>
              </a:lnSpc>
              <a:spcBef>
                <a:spcPts val="1000"/>
              </a:spcBef>
              <a:spcAft>
                <a:spcPts val="0"/>
              </a:spcAft>
              <a:buClr>
                <a:schemeClr val="lt1"/>
              </a:buClr>
              <a:buSzPts val="2000"/>
              <a:buNone/>
              <a:defRPr b="0" i="0" sz="2000">
                <a:solidFill>
                  <a:schemeClr val="lt1"/>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576" name="Google Shape;576;p105"/>
          <p:cNvSpPr txBox="1"/>
          <p:nvPr>
            <p:ph idx="4" type="body"/>
          </p:nvPr>
        </p:nvSpPr>
        <p:spPr>
          <a:xfrm>
            <a:off x="1466515" y="3842694"/>
            <a:ext cx="2506226" cy="335052"/>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rgbClr val="81D1C5"/>
              </a:buClr>
              <a:buSzPts val="2000"/>
              <a:buNone/>
              <a:defRPr b="0" i="0" sz="2000">
                <a:solidFill>
                  <a:srgbClr val="81D1C5"/>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577" name="Google Shape;577;p105"/>
          <p:cNvSpPr txBox="1"/>
          <p:nvPr>
            <p:ph idx="5" type="body"/>
          </p:nvPr>
        </p:nvSpPr>
        <p:spPr>
          <a:xfrm>
            <a:off x="4808201" y="2797420"/>
            <a:ext cx="2506226" cy="335052"/>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rgbClr val="F27954"/>
              </a:buClr>
              <a:buSzPts val="2000"/>
              <a:buNone/>
              <a:defRPr b="0" i="0" sz="2000">
                <a:solidFill>
                  <a:srgbClr val="F27954"/>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pic>
        <p:nvPicPr>
          <p:cNvPr descr="Background pattern&#10;&#10;Description automatically generated" id="578" name="Google Shape;578;p105"/>
          <p:cNvPicPr preferRelativeResize="0"/>
          <p:nvPr/>
        </p:nvPicPr>
        <p:blipFill rotWithShape="1">
          <a:blip r:embed="rId2">
            <a:alphaModFix amt="48000"/>
          </a:blip>
          <a:srcRect b="83247" l="-26772" r="-5883" t="-4018"/>
          <a:stretch/>
        </p:blipFill>
        <p:spPr>
          <a:xfrm>
            <a:off x="6572759" y="5676171"/>
            <a:ext cx="5564883" cy="1181829"/>
          </a:xfrm>
          <a:prstGeom prst="rect">
            <a:avLst/>
          </a:prstGeom>
          <a:noFill/>
          <a:ln>
            <a:noFill/>
          </a:ln>
        </p:spPr>
      </p:pic>
      <p:grpSp>
        <p:nvGrpSpPr>
          <p:cNvPr id="579" name="Google Shape;579;p105"/>
          <p:cNvGrpSpPr/>
          <p:nvPr/>
        </p:nvGrpSpPr>
        <p:grpSpPr>
          <a:xfrm>
            <a:off x="8448790" y="6057987"/>
            <a:ext cx="3144242" cy="374574"/>
            <a:chOff x="301128" y="6151084"/>
            <a:chExt cx="3144242" cy="374574"/>
          </a:xfrm>
        </p:grpSpPr>
        <p:pic>
          <p:nvPicPr>
            <p:cNvPr descr="Shape&#10;&#10;Description automatically generated with medium confidence" id="580" name="Google Shape;580;p105"/>
            <p:cNvPicPr preferRelativeResize="0"/>
            <p:nvPr/>
          </p:nvPicPr>
          <p:blipFill rotWithShape="1">
            <a:blip r:embed="rId3">
              <a:alphaModFix/>
            </a:blip>
            <a:srcRect b="30711" l="-126" r="96166" t="34675"/>
            <a:stretch/>
          </p:blipFill>
          <p:spPr>
            <a:xfrm>
              <a:off x="301128" y="6151084"/>
              <a:ext cx="286437" cy="374574"/>
            </a:xfrm>
            <a:prstGeom prst="rect">
              <a:avLst/>
            </a:prstGeom>
            <a:noFill/>
            <a:ln>
              <a:noFill/>
            </a:ln>
          </p:spPr>
        </p:pic>
        <p:pic>
          <p:nvPicPr>
            <p:cNvPr descr="Shape&#10;&#10;Description automatically generated with medium confidence" id="581" name="Google Shape;581;p105"/>
            <p:cNvPicPr preferRelativeResize="0"/>
            <p:nvPr/>
          </p:nvPicPr>
          <p:blipFill rotWithShape="1">
            <a:blip r:embed="rId3">
              <a:alphaModFix/>
            </a:blip>
            <a:srcRect b="26595" l="4706" r="60657" t="36094"/>
            <a:stretch/>
          </p:blipFill>
          <p:spPr>
            <a:xfrm>
              <a:off x="598968" y="6190727"/>
              <a:ext cx="1832298" cy="295289"/>
            </a:xfrm>
            <a:prstGeom prst="rect">
              <a:avLst/>
            </a:prstGeom>
            <a:noFill/>
            <a:ln>
              <a:noFill/>
            </a:ln>
          </p:spPr>
        </p:pic>
        <p:pic>
          <p:nvPicPr>
            <p:cNvPr descr="Shape&#10;&#10;Description automatically generated with medium confidence" id="582" name="Google Shape;582;p105"/>
            <p:cNvPicPr preferRelativeResize="0"/>
            <p:nvPr/>
          </p:nvPicPr>
          <p:blipFill rotWithShape="1">
            <a:blip r:embed="rId3">
              <a:alphaModFix/>
            </a:blip>
            <a:srcRect b="22084" l="81066" r="-423" t="46853"/>
            <a:stretch/>
          </p:blipFill>
          <p:spPr>
            <a:xfrm>
              <a:off x="2421327" y="6245274"/>
              <a:ext cx="1024043" cy="245829"/>
            </a:xfrm>
            <a:prstGeom prst="rect">
              <a:avLst/>
            </a:prstGeom>
            <a:noFill/>
            <a:ln>
              <a:noFill/>
            </a:ln>
          </p:spPr>
        </p:pic>
      </p:grpSp>
    </p:spTree>
  </p:cSld>
  <p:clrMapOvr>
    <a:masterClrMapping/>
  </p:clrMapOvr>
</p:sldLayout>
</file>

<file path=ppt/slideLayouts/slideLayout5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 column text box">
  <p:cSld name="2 column text box">
    <p:spTree>
      <p:nvGrpSpPr>
        <p:cNvPr id="583" name="Shape 583"/>
        <p:cNvGrpSpPr/>
        <p:nvPr/>
      </p:nvGrpSpPr>
      <p:grpSpPr>
        <a:xfrm>
          <a:off x="0" y="0"/>
          <a:ext cx="0" cy="0"/>
          <a:chOff x="0" y="0"/>
          <a:chExt cx="0" cy="0"/>
        </a:xfrm>
      </p:grpSpPr>
      <p:sp>
        <p:nvSpPr>
          <p:cNvPr id="584" name="Google Shape;584;p106"/>
          <p:cNvSpPr/>
          <p:nvPr/>
        </p:nvSpPr>
        <p:spPr>
          <a:xfrm>
            <a:off x="0" y="482371"/>
            <a:ext cx="6113604" cy="2855598"/>
          </a:xfrm>
          <a:prstGeom prst="rect">
            <a:avLst/>
          </a:prstGeom>
          <a:solidFill>
            <a:srgbClr val="79527B"/>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585" name="Google Shape;585;p106"/>
          <p:cNvSpPr/>
          <p:nvPr/>
        </p:nvSpPr>
        <p:spPr>
          <a:xfrm>
            <a:off x="6113604" y="482371"/>
            <a:ext cx="6113604" cy="2855598"/>
          </a:xfrm>
          <a:prstGeom prst="rect">
            <a:avLst/>
          </a:prstGeom>
          <a:solidFill>
            <a:srgbClr val="F27954"/>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586" name="Google Shape;586;p106"/>
          <p:cNvSpPr txBox="1"/>
          <p:nvPr>
            <p:ph idx="1" type="body"/>
          </p:nvPr>
        </p:nvSpPr>
        <p:spPr>
          <a:xfrm>
            <a:off x="633715" y="3843119"/>
            <a:ext cx="4957908" cy="1680348"/>
          </a:xfrm>
          <a:prstGeom prst="rect">
            <a:avLst/>
          </a:prstGeom>
          <a:noFill/>
          <a:ln>
            <a:noFill/>
          </a:ln>
        </p:spPr>
        <p:txBody>
          <a:bodyPr anchorCtr="0" anchor="t" bIns="45700" lIns="91425" spcFirstLastPara="1" rIns="91425" wrap="square" tIns="45700">
            <a:normAutofit/>
          </a:bodyPr>
          <a:lstStyle>
            <a:lvl1pPr indent="-228600" lvl="0" marL="457200" algn="ctr">
              <a:lnSpc>
                <a:spcPct val="100000"/>
              </a:lnSpc>
              <a:spcBef>
                <a:spcPts val="0"/>
              </a:spcBef>
              <a:spcAft>
                <a:spcPts val="0"/>
              </a:spcAft>
              <a:buClr>
                <a:srgbClr val="000000"/>
              </a:buClr>
              <a:buSzPts val="2400"/>
              <a:buNone/>
              <a:defRPr b="0" i="0" sz="2400">
                <a:solidFill>
                  <a:srgbClr val="000000"/>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587" name="Google Shape;587;p106"/>
          <p:cNvSpPr txBox="1"/>
          <p:nvPr>
            <p:ph idx="2" type="body"/>
          </p:nvPr>
        </p:nvSpPr>
        <p:spPr>
          <a:xfrm>
            <a:off x="633715" y="2505507"/>
            <a:ext cx="4957908" cy="582221"/>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chemeClr val="lt1"/>
              </a:buClr>
              <a:buSzPts val="3600"/>
              <a:buNone/>
              <a:defRPr b="0" i="0" sz="3600">
                <a:solidFill>
                  <a:schemeClr val="lt1"/>
                </a:solidFill>
                <a:latin typeface="Calibri"/>
                <a:ea typeface="Calibri"/>
                <a:cs typeface="Calibri"/>
                <a:sym typeface="Calibri"/>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588" name="Google Shape;588;p106"/>
          <p:cNvSpPr txBox="1"/>
          <p:nvPr>
            <p:ph idx="3" type="body"/>
          </p:nvPr>
        </p:nvSpPr>
        <p:spPr>
          <a:xfrm>
            <a:off x="6420771" y="2543263"/>
            <a:ext cx="4957908" cy="582221"/>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chemeClr val="lt1"/>
              </a:buClr>
              <a:buSzPts val="3600"/>
              <a:buNone/>
              <a:defRPr b="0" i="0" sz="3600">
                <a:solidFill>
                  <a:schemeClr val="lt1"/>
                </a:solidFill>
                <a:latin typeface="Calibri"/>
                <a:ea typeface="Calibri"/>
                <a:cs typeface="Calibri"/>
                <a:sym typeface="Calibri"/>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589" name="Google Shape;589;p106"/>
          <p:cNvSpPr txBox="1"/>
          <p:nvPr>
            <p:ph idx="4" type="body"/>
          </p:nvPr>
        </p:nvSpPr>
        <p:spPr>
          <a:xfrm>
            <a:off x="6691452" y="3843119"/>
            <a:ext cx="4957908" cy="1680348"/>
          </a:xfrm>
          <a:prstGeom prst="rect">
            <a:avLst/>
          </a:prstGeom>
          <a:noFill/>
          <a:ln>
            <a:noFill/>
          </a:ln>
        </p:spPr>
        <p:txBody>
          <a:bodyPr anchorCtr="0" anchor="t" bIns="45700" lIns="91425" spcFirstLastPara="1" rIns="91425" wrap="square" tIns="45700">
            <a:normAutofit/>
          </a:bodyPr>
          <a:lstStyle>
            <a:lvl1pPr indent="-228600" lvl="0" marL="457200" algn="ctr">
              <a:lnSpc>
                <a:spcPct val="100000"/>
              </a:lnSpc>
              <a:spcBef>
                <a:spcPts val="0"/>
              </a:spcBef>
              <a:spcAft>
                <a:spcPts val="0"/>
              </a:spcAft>
              <a:buClr>
                <a:srgbClr val="000000"/>
              </a:buClr>
              <a:buSzPts val="2400"/>
              <a:buNone/>
              <a:defRPr b="0" i="0" sz="2400">
                <a:solidFill>
                  <a:srgbClr val="000000"/>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2 column text box">
  <p:cSld name="1_2 column text box">
    <p:spTree>
      <p:nvGrpSpPr>
        <p:cNvPr id="590" name="Shape 590"/>
        <p:cNvGrpSpPr/>
        <p:nvPr/>
      </p:nvGrpSpPr>
      <p:grpSpPr>
        <a:xfrm>
          <a:off x="0" y="0"/>
          <a:ext cx="0" cy="0"/>
          <a:chOff x="0" y="0"/>
          <a:chExt cx="0" cy="0"/>
        </a:xfrm>
      </p:grpSpPr>
      <p:sp>
        <p:nvSpPr>
          <p:cNvPr id="591" name="Google Shape;591;p107"/>
          <p:cNvSpPr/>
          <p:nvPr/>
        </p:nvSpPr>
        <p:spPr>
          <a:xfrm>
            <a:off x="0" y="3747522"/>
            <a:ext cx="6113604" cy="3110478"/>
          </a:xfrm>
          <a:prstGeom prst="rect">
            <a:avLst/>
          </a:prstGeom>
          <a:solidFill>
            <a:srgbClr val="79527B"/>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592" name="Google Shape;592;p107"/>
          <p:cNvSpPr/>
          <p:nvPr/>
        </p:nvSpPr>
        <p:spPr>
          <a:xfrm>
            <a:off x="6096000" y="3745749"/>
            <a:ext cx="6113604" cy="3110478"/>
          </a:xfrm>
          <a:prstGeom prst="rect">
            <a:avLst/>
          </a:prstGeom>
          <a:solidFill>
            <a:srgbClr val="F27954"/>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593" name="Google Shape;593;p107"/>
          <p:cNvSpPr txBox="1"/>
          <p:nvPr>
            <p:ph idx="1" type="body"/>
          </p:nvPr>
        </p:nvSpPr>
        <p:spPr>
          <a:xfrm>
            <a:off x="560244" y="3997235"/>
            <a:ext cx="4957908" cy="582221"/>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chemeClr val="lt1"/>
              </a:buClr>
              <a:buSzPts val="3600"/>
              <a:buNone/>
              <a:defRPr b="0" i="0" sz="3600">
                <a:solidFill>
                  <a:schemeClr val="lt1"/>
                </a:solidFill>
                <a:latin typeface="Calibri"/>
                <a:ea typeface="Calibri"/>
                <a:cs typeface="Calibri"/>
                <a:sym typeface="Calibri"/>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594" name="Google Shape;594;p107"/>
          <p:cNvSpPr txBox="1"/>
          <p:nvPr>
            <p:ph idx="2" type="body"/>
          </p:nvPr>
        </p:nvSpPr>
        <p:spPr>
          <a:xfrm>
            <a:off x="6565092" y="3997323"/>
            <a:ext cx="4957908" cy="582221"/>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chemeClr val="lt1"/>
              </a:buClr>
              <a:buSzPts val="3600"/>
              <a:buNone/>
              <a:defRPr b="0" i="0" sz="3600">
                <a:solidFill>
                  <a:schemeClr val="lt1"/>
                </a:solidFill>
                <a:latin typeface="Calibri"/>
                <a:ea typeface="Calibri"/>
                <a:cs typeface="Calibri"/>
                <a:sym typeface="Calibri"/>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595" name="Google Shape;595;p107"/>
          <p:cNvSpPr txBox="1"/>
          <p:nvPr>
            <p:ph idx="3" type="body"/>
          </p:nvPr>
        </p:nvSpPr>
        <p:spPr>
          <a:xfrm>
            <a:off x="560244" y="4741633"/>
            <a:ext cx="4957908" cy="1680348"/>
          </a:xfrm>
          <a:prstGeom prst="rect">
            <a:avLst/>
          </a:prstGeom>
          <a:noFill/>
          <a:ln>
            <a:noFill/>
          </a:ln>
        </p:spPr>
        <p:txBody>
          <a:bodyPr anchorCtr="0" anchor="t" bIns="45700" lIns="91425" spcFirstLastPara="1" rIns="91425" wrap="square" tIns="45700">
            <a:normAutofit/>
          </a:bodyPr>
          <a:lstStyle>
            <a:lvl1pPr indent="-228600" lvl="0" marL="457200" algn="ctr">
              <a:lnSpc>
                <a:spcPct val="100000"/>
              </a:lnSpc>
              <a:spcBef>
                <a:spcPts val="0"/>
              </a:spcBef>
              <a:spcAft>
                <a:spcPts val="0"/>
              </a:spcAft>
              <a:buClr>
                <a:srgbClr val="000000"/>
              </a:buClr>
              <a:buSzPts val="2400"/>
              <a:buNone/>
              <a:defRPr b="0" i="0" sz="2400">
                <a:solidFill>
                  <a:srgbClr val="000000"/>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596" name="Google Shape;596;p107"/>
          <p:cNvSpPr txBox="1"/>
          <p:nvPr>
            <p:ph idx="4" type="body"/>
          </p:nvPr>
        </p:nvSpPr>
        <p:spPr>
          <a:xfrm>
            <a:off x="6565092" y="4741633"/>
            <a:ext cx="4957908" cy="1680348"/>
          </a:xfrm>
          <a:prstGeom prst="rect">
            <a:avLst/>
          </a:prstGeom>
          <a:noFill/>
          <a:ln>
            <a:noFill/>
          </a:ln>
        </p:spPr>
        <p:txBody>
          <a:bodyPr anchorCtr="0" anchor="t" bIns="45700" lIns="91425" spcFirstLastPara="1" rIns="91425" wrap="square" tIns="45700">
            <a:normAutofit/>
          </a:bodyPr>
          <a:lstStyle>
            <a:lvl1pPr indent="-228600" lvl="0" marL="457200" algn="ctr">
              <a:lnSpc>
                <a:spcPct val="100000"/>
              </a:lnSpc>
              <a:spcBef>
                <a:spcPts val="0"/>
              </a:spcBef>
              <a:spcAft>
                <a:spcPts val="0"/>
              </a:spcAft>
              <a:buClr>
                <a:srgbClr val="000000"/>
              </a:buClr>
              <a:buSzPts val="2400"/>
              <a:buNone/>
              <a:defRPr b="0" i="0" sz="2400">
                <a:solidFill>
                  <a:srgbClr val="000000"/>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597" name="Google Shape;597;p107"/>
          <p:cNvSpPr/>
          <p:nvPr/>
        </p:nvSpPr>
        <p:spPr>
          <a:xfrm>
            <a:off x="2803491" y="890151"/>
            <a:ext cx="6571622" cy="2855598"/>
          </a:xfrm>
          <a:prstGeom prst="rect">
            <a:avLst/>
          </a:prstGeom>
          <a:solidFill>
            <a:srgbClr val="3AA09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598" name="Google Shape;598;p107"/>
          <p:cNvSpPr txBox="1"/>
          <p:nvPr>
            <p:ph idx="5" type="body"/>
          </p:nvPr>
        </p:nvSpPr>
        <p:spPr>
          <a:xfrm>
            <a:off x="3508290" y="1141725"/>
            <a:ext cx="4957908" cy="582221"/>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chemeClr val="lt1"/>
              </a:buClr>
              <a:buSzPts val="3600"/>
              <a:buNone/>
              <a:defRPr b="0" i="0" sz="3600">
                <a:solidFill>
                  <a:schemeClr val="lt1"/>
                </a:solidFill>
                <a:latin typeface="Calibri"/>
                <a:ea typeface="Calibri"/>
                <a:cs typeface="Calibri"/>
                <a:sym typeface="Calibri"/>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599" name="Google Shape;599;p107"/>
          <p:cNvSpPr txBox="1"/>
          <p:nvPr>
            <p:ph idx="6" type="body"/>
          </p:nvPr>
        </p:nvSpPr>
        <p:spPr>
          <a:xfrm>
            <a:off x="3508290" y="1886035"/>
            <a:ext cx="4957908" cy="1680348"/>
          </a:xfrm>
          <a:prstGeom prst="rect">
            <a:avLst/>
          </a:prstGeom>
          <a:noFill/>
          <a:ln>
            <a:noFill/>
          </a:ln>
        </p:spPr>
        <p:txBody>
          <a:bodyPr anchorCtr="0" anchor="t" bIns="45700" lIns="91425" spcFirstLastPara="1" rIns="91425" wrap="square" tIns="45700">
            <a:normAutofit/>
          </a:bodyPr>
          <a:lstStyle>
            <a:lvl1pPr indent="-228600" lvl="0" marL="457200" algn="ctr">
              <a:lnSpc>
                <a:spcPct val="100000"/>
              </a:lnSpc>
              <a:spcBef>
                <a:spcPts val="0"/>
              </a:spcBef>
              <a:spcAft>
                <a:spcPts val="0"/>
              </a:spcAft>
              <a:buClr>
                <a:srgbClr val="000000"/>
              </a:buClr>
              <a:buSzPts val="2400"/>
              <a:buNone/>
              <a:defRPr b="0" i="0" sz="2400">
                <a:solidFill>
                  <a:srgbClr val="000000"/>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2 column text box">
  <p:cSld name="2_2 column text box">
    <p:spTree>
      <p:nvGrpSpPr>
        <p:cNvPr id="600" name="Shape 600"/>
        <p:cNvGrpSpPr/>
        <p:nvPr/>
      </p:nvGrpSpPr>
      <p:grpSpPr>
        <a:xfrm>
          <a:off x="0" y="0"/>
          <a:ext cx="0" cy="0"/>
          <a:chOff x="0" y="0"/>
          <a:chExt cx="0" cy="0"/>
        </a:xfrm>
      </p:grpSpPr>
      <p:sp>
        <p:nvSpPr>
          <p:cNvPr id="601" name="Google Shape;601;p108"/>
          <p:cNvSpPr/>
          <p:nvPr/>
        </p:nvSpPr>
        <p:spPr>
          <a:xfrm>
            <a:off x="-17604" y="3188167"/>
            <a:ext cx="6113604" cy="3110478"/>
          </a:xfrm>
          <a:prstGeom prst="rect">
            <a:avLst/>
          </a:prstGeom>
          <a:solidFill>
            <a:srgbClr val="79527B"/>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602" name="Google Shape;602;p108"/>
          <p:cNvSpPr/>
          <p:nvPr/>
        </p:nvSpPr>
        <p:spPr>
          <a:xfrm>
            <a:off x="6078396" y="3186394"/>
            <a:ext cx="6113604" cy="3110478"/>
          </a:xfrm>
          <a:prstGeom prst="rect">
            <a:avLst/>
          </a:prstGeom>
          <a:solidFill>
            <a:srgbClr val="F27954"/>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603" name="Google Shape;603;p108"/>
          <p:cNvSpPr txBox="1"/>
          <p:nvPr>
            <p:ph idx="1" type="body"/>
          </p:nvPr>
        </p:nvSpPr>
        <p:spPr>
          <a:xfrm>
            <a:off x="542640" y="3437880"/>
            <a:ext cx="4957908" cy="582221"/>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chemeClr val="lt1"/>
              </a:buClr>
              <a:buSzPts val="3600"/>
              <a:buNone/>
              <a:defRPr b="0" i="0" sz="3600">
                <a:solidFill>
                  <a:schemeClr val="lt1"/>
                </a:solidFill>
                <a:latin typeface="Calibri"/>
                <a:ea typeface="Calibri"/>
                <a:cs typeface="Calibri"/>
                <a:sym typeface="Calibri"/>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604" name="Google Shape;604;p108"/>
          <p:cNvSpPr txBox="1"/>
          <p:nvPr>
            <p:ph idx="2" type="body"/>
          </p:nvPr>
        </p:nvSpPr>
        <p:spPr>
          <a:xfrm>
            <a:off x="6547488" y="3437968"/>
            <a:ext cx="4957908" cy="582221"/>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chemeClr val="lt1"/>
              </a:buClr>
              <a:buSzPts val="3600"/>
              <a:buNone/>
              <a:defRPr b="0" i="0" sz="3600">
                <a:solidFill>
                  <a:schemeClr val="lt1"/>
                </a:solidFill>
                <a:latin typeface="Calibri"/>
                <a:ea typeface="Calibri"/>
                <a:cs typeface="Calibri"/>
                <a:sym typeface="Calibri"/>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605" name="Google Shape;605;p108"/>
          <p:cNvSpPr txBox="1"/>
          <p:nvPr>
            <p:ph idx="3" type="body"/>
          </p:nvPr>
        </p:nvSpPr>
        <p:spPr>
          <a:xfrm>
            <a:off x="542640" y="4182278"/>
            <a:ext cx="4957908" cy="1680348"/>
          </a:xfrm>
          <a:prstGeom prst="rect">
            <a:avLst/>
          </a:prstGeom>
          <a:noFill/>
          <a:ln>
            <a:noFill/>
          </a:ln>
        </p:spPr>
        <p:txBody>
          <a:bodyPr anchorCtr="0" anchor="t" bIns="45700" lIns="91425" spcFirstLastPara="1" rIns="91425" wrap="square" tIns="45700">
            <a:normAutofit/>
          </a:bodyPr>
          <a:lstStyle>
            <a:lvl1pPr indent="-228600" lvl="0" marL="457200" algn="ctr">
              <a:lnSpc>
                <a:spcPct val="100000"/>
              </a:lnSpc>
              <a:spcBef>
                <a:spcPts val="0"/>
              </a:spcBef>
              <a:spcAft>
                <a:spcPts val="0"/>
              </a:spcAft>
              <a:buClr>
                <a:srgbClr val="000000"/>
              </a:buClr>
              <a:buSzPts val="2400"/>
              <a:buNone/>
              <a:defRPr b="0" i="0" sz="2400">
                <a:solidFill>
                  <a:srgbClr val="000000"/>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606" name="Google Shape;606;p108"/>
          <p:cNvSpPr txBox="1"/>
          <p:nvPr>
            <p:ph idx="4" type="body"/>
          </p:nvPr>
        </p:nvSpPr>
        <p:spPr>
          <a:xfrm>
            <a:off x="6547488" y="4182278"/>
            <a:ext cx="4957908" cy="1680348"/>
          </a:xfrm>
          <a:prstGeom prst="rect">
            <a:avLst/>
          </a:prstGeom>
          <a:noFill/>
          <a:ln>
            <a:noFill/>
          </a:ln>
        </p:spPr>
        <p:txBody>
          <a:bodyPr anchorCtr="0" anchor="t" bIns="45700" lIns="91425" spcFirstLastPara="1" rIns="91425" wrap="square" tIns="45700">
            <a:normAutofit/>
          </a:bodyPr>
          <a:lstStyle>
            <a:lvl1pPr indent="-228600" lvl="0" marL="457200" algn="ctr">
              <a:lnSpc>
                <a:spcPct val="100000"/>
              </a:lnSpc>
              <a:spcBef>
                <a:spcPts val="0"/>
              </a:spcBef>
              <a:spcAft>
                <a:spcPts val="0"/>
              </a:spcAft>
              <a:buClr>
                <a:srgbClr val="000000"/>
              </a:buClr>
              <a:buSzPts val="2400"/>
              <a:buNone/>
              <a:defRPr b="0" i="0" sz="2400">
                <a:solidFill>
                  <a:srgbClr val="000000"/>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607" name="Google Shape;607;p108"/>
          <p:cNvSpPr/>
          <p:nvPr/>
        </p:nvSpPr>
        <p:spPr>
          <a:xfrm>
            <a:off x="2785887" y="330796"/>
            <a:ext cx="6571622" cy="2855598"/>
          </a:xfrm>
          <a:prstGeom prst="rect">
            <a:avLst/>
          </a:prstGeom>
          <a:solidFill>
            <a:srgbClr val="3AA09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608" name="Google Shape;608;p108"/>
          <p:cNvSpPr txBox="1"/>
          <p:nvPr>
            <p:ph idx="5" type="body"/>
          </p:nvPr>
        </p:nvSpPr>
        <p:spPr>
          <a:xfrm>
            <a:off x="3490686" y="582370"/>
            <a:ext cx="4957908" cy="582221"/>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chemeClr val="lt1"/>
              </a:buClr>
              <a:buSzPts val="3600"/>
              <a:buNone/>
              <a:defRPr b="0" i="0" sz="3600">
                <a:solidFill>
                  <a:schemeClr val="lt1"/>
                </a:solidFill>
                <a:latin typeface="Calibri"/>
                <a:ea typeface="Calibri"/>
                <a:cs typeface="Calibri"/>
                <a:sym typeface="Calibri"/>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609" name="Google Shape;609;p108"/>
          <p:cNvSpPr txBox="1"/>
          <p:nvPr>
            <p:ph idx="6" type="body"/>
          </p:nvPr>
        </p:nvSpPr>
        <p:spPr>
          <a:xfrm>
            <a:off x="3490686" y="1326680"/>
            <a:ext cx="4957908" cy="1680348"/>
          </a:xfrm>
          <a:prstGeom prst="rect">
            <a:avLst/>
          </a:prstGeom>
          <a:noFill/>
          <a:ln>
            <a:noFill/>
          </a:ln>
        </p:spPr>
        <p:txBody>
          <a:bodyPr anchorCtr="0" anchor="t" bIns="45700" lIns="91425" spcFirstLastPara="1" rIns="91425" wrap="square" tIns="45700">
            <a:normAutofit/>
          </a:bodyPr>
          <a:lstStyle>
            <a:lvl1pPr indent="-228600" lvl="0" marL="457200" algn="ctr">
              <a:lnSpc>
                <a:spcPct val="100000"/>
              </a:lnSpc>
              <a:spcBef>
                <a:spcPts val="0"/>
              </a:spcBef>
              <a:spcAft>
                <a:spcPts val="0"/>
              </a:spcAft>
              <a:buClr>
                <a:srgbClr val="000000"/>
              </a:buClr>
              <a:buSzPts val="2400"/>
              <a:buNone/>
              <a:defRPr b="0" i="0" sz="2400">
                <a:solidFill>
                  <a:srgbClr val="000000"/>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_2 column text box">
  <p:cSld name="3_2 column text box">
    <p:spTree>
      <p:nvGrpSpPr>
        <p:cNvPr id="610" name="Shape 610"/>
        <p:cNvGrpSpPr/>
        <p:nvPr/>
      </p:nvGrpSpPr>
      <p:grpSpPr>
        <a:xfrm>
          <a:off x="0" y="0"/>
          <a:ext cx="0" cy="0"/>
          <a:chOff x="0" y="0"/>
          <a:chExt cx="0" cy="0"/>
        </a:xfrm>
      </p:grpSpPr>
      <p:sp>
        <p:nvSpPr>
          <p:cNvPr id="611" name="Google Shape;611;p109"/>
          <p:cNvSpPr/>
          <p:nvPr/>
        </p:nvSpPr>
        <p:spPr>
          <a:xfrm>
            <a:off x="-26407" y="1314782"/>
            <a:ext cx="12209605" cy="1223933"/>
          </a:xfrm>
          <a:prstGeom prst="rect">
            <a:avLst/>
          </a:prstGeom>
          <a:solidFill>
            <a:srgbClr val="79527B"/>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612" name="Google Shape;612;p109"/>
          <p:cNvSpPr/>
          <p:nvPr/>
        </p:nvSpPr>
        <p:spPr>
          <a:xfrm>
            <a:off x="-35208" y="2538715"/>
            <a:ext cx="12209604" cy="1223933"/>
          </a:xfrm>
          <a:prstGeom prst="rect">
            <a:avLst/>
          </a:prstGeom>
          <a:solidFill>
            <a:srgbClr val="F27954"/>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613" name="Google Shape;613;p109"/>
          <p:cNvSpPr txBox="1"/>
          <p:nvPr>
            <p:ph idx="1" type="body"/>
          </p:nvPr>
        </p:nvSpPr>
        <p:spPr>
          <a:xfrm>
            <a:off x="542640" y="3437880"/>
            <a:ext cx="4957908" cy="582221"/>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chemeClr val="lt1"/>
              </a:buClr>
              <a:buSzPts val="3600"/>
              <a:buNone/>
              <a:defRPr b="0" i="0" sz="3600">
                <a:solidFill>
                  <a:schemeClr val="lt1"/>
                </a:solidFill>
                <a:latin typeface="Calibri"/>
                <a:ea typeface="Calibri"/>
                <a:cs typeface="Calibri"/>
                <a:sym typeface="Calibri"/>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614" name="Google Shape;614;p109"/>
          <p:cNvSpPr txBox="1"/>
          <p:nvPr>
            <p:ph idx="2" type="body"/>
          </p:nvPr>
        </p:nvSpPr>
        <p:spPr>
          <a:xfrm>
            <a:off x="6547488" y="3437968"/>
            <a:ext cx="4957908" cy="582221"/>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chemeClr val="lt1"/>
              </a:buClr>
              <a:buSzPts val="3600"/>
              <a:buNone/>
              <a:defRPr b="0" i="0" sz="3600">
                <a:solidFill>
                  <a:schemeClr val="lt1"/>
                </a:solidFill>
                <a:latin typeface="Calibri"/>
                <a:ea typeface="Calibri"/>
                <a:cs typeface="Calibri"/>
                <a:sym typeface="Calibri"/>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615" name="Google Shape;615;p109"/>
          <p:cNvSpPr txBox="1"/>
          <p:nvPr>
            <p:ph idx="3" type="body"/>
          </p:nvPr>
        </p:nvSpPr>
        <p:spPr>
          <a:xfrm>
            <a:off x="542640" y="4182278"/>
            <a:ext cx="4957908" cy="1680348"/>
          </a:xfrm>
          <a:prstGeom prst="rect">
            <a:avLst/>
          </a:prstGeom>
          <a:noFill/>
          <a:ln>
            <a:noFill/>
          </a:ln>
        </p:spPr>
        <p:txBody>
          <a:bodyPr anchorCtr="0" anchor="t" bIns="45700" lIns="91425" spcFirstLastPara="1" rIns="91425" wrap="square" tIns="45700">
            <a:normAutofit/>
          </a:bodyPr>
          <a:lstStyle>
            <a:lvl1pPr indent="-228600" lvl="0" marL="457200" algn="ctr">
              <a:lnSpc>
                <a:spcPct val="100000"/>
              </a:lnSpc>
              <a:spcBef>
                <a:spcPts val="0"/>
              </a:spcBef>
              <a:spcAft>
                <a:spcPts val="0"/>
              </a:spcAft>
              <a:buClr>
                <a:srgbClr val="000000"/>
              </a:buClr>
              <a:buSzPts val="2400"/>
              <a:buNone/>
              <a:defRPr b="0" i="0" sz="2400">
                <a:solidFill>
                  <a:srgbClr val="000000"/>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616" name="Google Shape;616;p109"/>
          <p:cNvSpPr txBox="1"/>
          <p:nvPr>
            <p:ph idx="4" type="body"/>
          </p:nvPr>
        </p:nvSpPr>
        <p:spPr>
          <a:xfrm>
            <a:off x="6547488" y="4182278"/>
            <a:ext cx="4957908" cy="1680348"/>
          </a:xfrm>
          <a:prstGeom prst="rect">
            <a:avLst/>
          </a:prstGeom>
          <a:noFill/>
          <a:ln>
            <a:noFill/>
          </a:ln>
        </p:spPr>
        <p:txBody>
          <a:bodyPr anchorCtr="0" anchor="t" bIns="45700" lIns="91425" spcFirstLastPara="1" rIns="91425" wrap="square" tIns="45700">
            <a:normAutofit/>
          </a:bodyPr>
          <a:lstStyle>
            <a:lvl1pPr indent="-228600" lvl="0" marL="457200" algn="ctr">
              <a:lnSpc>
                <a:spcPct val="100000"/>
              </a:lnSpc>
              <a:spcBef>
                <a:spcPts val="0"/>
              </a:spcBef>
              <a:spcAft>
                <a:spcPts val="0"/>
              </a:spcAft>
              <a:buClr>
                <a:srgbClr val="000000"/>
              </a:buClr>
              <a:buSzPts val="2400"/>
              <a:buNone/>
              <a:defRPr b="0" i="0" sz="2400">
                <a:solidFill>
                  <a:srgbClr val="000000"/>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617" name="Google Shape;617;p109"/>
          <p:cNvSpPr/>
          <p:nvPr/>
        </p:nvSpPr>
        <p:spPr>
          <a:xfrm>
            <a:off x="-17604" y="1"/>
            <a:ext cx="12192000" cy="1326680"/>
          </a:xfrm>
          <a:prstGeom prst="rect">
            <a:avLst/>
          </a:prstGeom>
          <a:solidFill>
            <a:srgbClr val="3AA09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618" name="Google Shape;618;p109"/>
          <p:cNvSpPr txBox="1"/>
          <p:nvPr>
            <p:ph idx="5" type="body"/>
          </p:nvPr>
        </p:nvSpPr>
        <p:spPr>
          <a:xfrm>
            <a:off x="3490686" y="582370"/>
            <a:ext cx="4957908" cy="582221"/>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chemeClr val="lt1"/>
              </a:buClr>
              <a:buSzPts val="3600"/>
              <a:buNone/>
              <a:defRPr b="0" i="0" sz="3600">
                <a:solidFill>
                  <a:schemeClr val="lt1"/>
                </a:solidFill>
                <a:latin typeface="Calibri"/>
                <a:ea typeface="Calibri"/>
                <a:cs typeface="Calibri"/>
                <a:sym typeface="Calibri"/>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619" name="Google Shape;619;p109"/>
          <p:cNvSpPr txBox="1"/>
          <p:nvPr>
            <p:ph idx="6" type="body"/>
          </p:nvPr>
        </p:nvSpPr>
        <p:spPr>
          <a:xfrm>
            <a:off x="3490686" y="1326680"/>
            <a:ext cx="4957908" cy="1680348"/>
          </a:xfrm>
          <a:prstGeom prst="rect">
            <a:avLst/>
          </a:prstGeom>
          <a:noFill/>
          <a:ln>
            <a:noFill/>
          </a:ln>
        </p:spPr>
        <p:txBody>
          <a:bodyPr anchorCtr="0" anchor="t" bIns="45700" lIns="91425" spcFirstLastPara="1" rIns="91425" wrap="square" tIns="45700">
            <a:normAutofit/>
          </a:bodyPr>
          <a:lstStyle>
            <a:lvl1pPr indent="-228600" lvl="0" marL="457200" algn="ctr">
              <a:lnSpc>
                <a:spcPct val="100000"/>
              </a:lnSpc>
              <a:spcBef>
                <a:spcPts val="0"/>
              </a:spcBef>
              <a:spcAft>
                <a:spcPts val="0"/>
              </a:spcAft>
              <a:buClr>
                <a:srgbClr val="000000"/>
              </a:buClr>
              <a:buSzPts val="2400"/>
              <a:buNone/>
              <a:defRPr b="0" i="0" sz="2400">
                <a:solidFill>
                  <a:srgbClr val="000000"/>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620" name="Google Shape;620;p109"/>
          <p:cNvSpPr/>
          <p:nvPr/>
        </p:nvSpPr>
        <p:spPr>
          <a:xfrm>
            <a:off x="-35210" y="5077429"/>
            <a:ext cx="12209605" cy="1223933"/>
          </a:xfrm>
          <a:prstGeom prst="rect">
            <a:avLst/>
          </a:prstGeom>
          <a:solidFill>
            <a:srgbClr val="79527B"/>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621" name="Google Shape;621;p109"/>
          <p:cNvSpPr txBox="1"/>
          <p:nvPr>
            <p:ph idx="7" type="body"/>
          </p:nvPr>
        </p:nvSpPr>
        <p:spPr>
          <a:xfrm>
            <a:off x="533837" y="7944925"/>
            <a:ext cx="4957908" cy="1680348"/>
          </a:xfrm>
          <a:prstGeom prst="rect">
            <a:avLst/>
          </a:prstGeom>
          <a:noFill/>
          <a:ln>
            <a:noFill/>
          </a:ln>
        </p:spPr>
        <p:txBody>
          <a:bodyPr anchorCtr="0" anchor="t" bIns="45700" lIns="91425" spcFirstLastPara="1" rIns="91425" wrap="square" tIns="45700">
            <a:normAutofit/>
          </a:bodyPr>
          <a:lstStyle>
            <a:lvl1pPr indent="-228600" lvl="0" marL="457200" algn="ctr">
              <a:lnSpc>
                <a:spcPct val="100000"/>
              </a:lnSpc>
              <a:spcBef>
                <a:spcPts val="0"/>
              </a:spcBef>
              <a:spcAft>
                <a:spcPts val="0"/>
              </a:spcAft>
              <a:buClr>
                <a:srgbClr val="000000"/>
              </a:buClr>
              <a:buSzPts val="2400"/>
              <a:buNone/>
              <a:defRPr b="0" i="0" sz="2400">
                <a:solidFill>
                  <a:srgbClr val="000000"/>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622" name="Google Shape;622;p109"/>
          <p:cNvSpPr txBox="1"/>
          <p:nvPr>
            <p:ph idx="8" type="body"/>
          </p:nvPr>
        </p:nvSpPr>
        <p:spPr>
          <a:xfrm>
            <a:off x="6538685" y="7944925"/>
            <a:ext cx="4957908" cy="1680348"/>
          </a:xfrm>
          <a:prstGeom prst="rect">
            <a:avLst/>
          </a:prstGeom>
          <a:noFill/>
          <a:ln>
            <a:noFill/>
          </a:ln>
        </p:spPr>
        <p:txBody>
          <a:bodyPr anchorCtr="0" anchor="t" bIns="45700" lIns="91425" spcFirstLastPara="1" rIns="91425" wrap="square" tIns="45700">
            <a:normAutofit/>
          </a:bodyPr>
          <a:lstStyle>
            <a:lvl1pPr indent="-228600" lvl="0" marL="457200" algn="ctr">
              <a:lnSpc>
                <a:spcPct val="100000"/>
              </a:lnSpc>
              <a:spcBef>
                <a:spcPts val="0"/>
              </a:spcBef>
              <a:spcAft>
                <a:spcPts val="0"/>
              </a:spcAft>
              <a:buClr>
                <a:srgbClr val="000000"/>
              </a:buClr>
              <a:buSzPts val="2400"/>
              <a:buNone/>
              <a:defRPr b="0" i="0" sz="2400">
                <a:solidFill>
                  <a:srgbClr val="000000"/>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623" name="Google Shape;623;p109"/>
          <p:cNvSpPr/>
          <p:nvPr/>
        </p:nvSpPr>
        <p:spPr>
          <a:xfrm>
            <a:off x="-26407" y="3762648"/>
            <a:ext cx="12192000" cy="1326680"/>
          </a:xfrm>
          <a:prstGeom prst="rect">
            <a:avLst/>
          </a:prstGeom>
          <a:solidFill>
            <a:srgbClr val="3AA09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624" name="Google Shape;624;p109"/>
          <p:cNvSpPr txBox="1"/>
          <p:nvPr>
            <p:ph idx="9" type="body"/>
          </p:nvPr>
        </p:nvSpPr>
        <p:spPr>
          <a:xfrm>
            <a:off x="3481883" y="4345017"/>
            <a:ext cx="4957908" cy="582221"/>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chemeClr val="lt1"/>
              </a:buClr>
              <a:buSzPts val="3600"/>
              <a:buNone/>
              <a:defRPr b="0" i="0" sz="3600">
                <a:solidFill>
                  <a:schemeClr val="lt1"/>
                </a:solidFill>
                <a:latin typeface="Calibri"/>
                <a:ea typeface="Calibri"/>
                <a:cs typeface="Calibri"/>
                <a:sym typeface="Calibri"/>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625" name="Google Shape;625;p109"/>
          <p:cNvSpPr/>
          <p:nvPr/>
        </p:nvSpPr>
        <p:spPr>
          <a:xfrm>
            <a:off x="-35208" y="5630052"/>
            <a:ext cx="12209604" cy="1223933"/>
          </a:xfrm>
          <a:prstGeom prst="rect">
            <a:avLst/>
          </a:prstGeom>
          <a:solidFill>
            <a:srgbClr val="F27954"/>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Calendar graph">
  <p:cSld name="2_Calendar graph">
    <p:spTree>
      <p:nvGrpSpPr>
        <p:cNvPr id="626" name="Shape 626"/>
        <p:cNvGrpSpPr/>
        <p:nvPr/>
      </p:nvGrpSpPr>
      <p:grpSpPr>
        <a:xfrm>
          <a:off x="0" y="0"/>
          <a:ext cx="0" cy="0"/>
          <a:chOff x="0" y="0"/>
          <a:chExt cx="0" cy="0"/>
        </a:xfrm>
      </p:grpSpPr>
      <p:grpSp>
        <p:nvGrpSpPr>
          <p:cNvPr id="627" name="Google Shape;627;p110"/>
          <p:cNvGrpSpPr/>
          <p:nvPr/>
        </p:nvGrpSpPr>
        <p:grpSpPr>
          <a:xfrm>
            <a:off x="10764" y="1467720"/>
            <a:ext cx="12181235" cy="4632645"/>
            <a:chOff x="0" y="4738255"/>
            <a:chExt cx="15877308" cy="5292436"/>
          </a:xfrm>
        </p:grpSpPr>
        <p:sp>
          <p:nvSpPr>
            <p:cNvPr id="628" name="Google Shape;628;p110"/>
            <p:cNvSpPr/>
            <p:nvPr/>
          </p:nvSpPr>
          <p:spPr>
            <a:xfrm>
              <a:off x="0" y="4738255"/>
              <a:ext cx="5292436" cy="5292436"/>
            </a:xfrm>
            <a:prstGeom prst="rect">
              <a:avLst/>
            </a:prstGeom>
            <a:solidFill>
              <a:srgbClr val="79527B"/>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629" name="Google Shape;629;p110"/>
            <p:cNvSpPr/>
            <p:nvPr/>
          </p:nvSpPr>
          <p:spPr>
            <a:xfrm>
              <a:off x="5292436" y="4738255"/>
              <a:ext cx="5292436" cy="5292436"/>
            </a:xfrm>
            <a:prstGeom prst="rect">
              <a:avLst/>
            </a:prstGeom>
            <a:solidFill>
              <a:srgbClr val="F27954"/>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630" name="Google Shape;630;p110"/>
            <p:cNvSpPr/>
            <p:nvPr/>
          </p:nvSpPr>
          <p:spPr>
            <a:xfrm>
              <a:off x="10584872" y="4738255"/>
              <a:ext cx="5292436" cy="5292436"/>
            </a:xfrm>
            <a:prstGeom prst="rect">
              <a:avLst/>
            </a:prstGeom>
            <a:solidFill>
              <a:srgbClr val="3AA09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grpSp>
      <p:sp>
        <p:nvSpPr>
          <p:cNvPr id="631" name="Google Shape;631;p110"/>
          <p:cNvSpPr txBox="1"/>
          <p:nvPr>
            <p:ph idx="1" type="body"/>
          </p:nvPr>
        </p:nvSpPr>
        <p:spPr>
          <a:xfrm>
            <a:off x="4804220" y="2556374"/>
            <a:ext cx="3024340" cy="442916"/>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chemeClr val="lt1"/>
              </a:buClr>
              <a:buSzPts val="2400"/>
              <a:buNone/>
              <a:defRPr b="0" i="0" sz="2400">
                <a:solidFill>
                  <a:schemeClr val="lt1"/>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632" name="Google Shape;632;p110"/>
          <p:cNvSpPr txBox="1"/>
          <p:nvPr>
            <p:ph idx="2" type="body"/>
          </p:nvPr>
        </p:nvSpPr>
        <p:spPr>
          <a:xfrm>
            <a:off x="4808503" y="1925021"/>
            <a:ext cx="3049353" cy="582221"/>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chemeClr val="lt1"/>
              </a:buClr>
              <a:buSzPts val="4000"/>
              <a:buNone/>
              <a:defRPr b="1" i="0" sz="4000">
                <a:solidFill>
                  <a:schemeClr val="lt1"/>
                </a:solidFill>
                <a:latin typeface="Calibri"/>
                <a:ea typeface="Calibri"/>
                <a:cs typeface="Calibri"/>
                <a:sym typeface="Calibri"/>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633" name="Google Shape;633;p110"/>
          <p:cNvSpPr txBox="1"/>
          <p:nvPr>
            <p:ph idx="3" type="body"/>
          </p:nvPr>
        </p:nvSpPr>
        <p:spPr>
          <a:xfrm>
            <a:off x="4832724" y="3414879"/>
            <a:ext cx="3024340" cy="1778940"/>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chemeClr val="lt1"/>
              </a:buClr>
              <a:buSzPts val="2400"/>
              <a:buNone/>
              <a:defRPr b="0" i="0" sz="2400">
                <a:solidFill>
                  <a:schemeClr val="lt1"/>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634" name="Google Shape;634;p110"/>
          <p:cNvSpPr txBox="1"/>
          <p:nvPr>
            <p:ph idx="4" type="body"/>
          </p:nvPr>
        </p:nvSpPr>
        <p:spPr>
          <a:xfrm>
            <a:off x="1748498" y="2559470"/>
            <a:ext cx="3024340" cy="442916"/>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chemeClr val="lt1"/>
              </a:buClr>
              <a:buSzPts val="2400"/>
              <a:buNone/>
              <a:defRPr b="0" i="0" sz="2400">
                <a:solidFill>
                  <a:schemeClr val="lt1"/>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635" name="Google Shape;635;p110"/>
          <p:cNvSpPr txBox="1"/>
          <p:nvPr>
            <p:ph idx="5" type="body"/>
          </p:nvPr>
        </p:nvSpPr>
        <p:spPr>
          <a:xfrm>
            <a:off x="1752781" y="1928117"/>
            <a:ext cx="3049353" cy="582221"/>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chemeClr val="lt1"/>
              </a:buClr>
              <a:buSzPts val="4000"/>
              <a:buNone/>
              <a:defRPr b="1" i="0" sz="4000">
                <a:solidFill>
                  <a:schemeClr val="lt1"/>
                </a:solidFill>
                <a:latin typeface="Calibri"/>
                <a:ea typeface="Calibri"/>
                <a:cs typeface="Calibri"/>
                <a:sym typeface="Calibri"/>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636" name="Google Shape;636;p110"/>
          <p:cNvSpPr txBox="1"/>
          <p:nvPr>
            <p:ph idx="6" type="body"/>
          </p:nvPr>
        </p:nvSpPr>
        <p:spPr>
          <a:xfrm>
            <a:off x="1777002" y="3417975"/>
            <a:ext cx="3024340" cy="1778940"/>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chemeClr val="lt1"/>
              </a:buClr>
              <a:buSzPts val="2400"/>
              <a:buNone/>
              <a:defRPr b="0" i="0" sz="2400">
                <a:solidFill>
                  <a:schemeClr val="lt1"/>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637" name="Google Shape;637;p110"/>
          <p:cNvSpPr txBox="1"/>
          <p:nvPr>
            <p:ph idx="7" type="body"/>
          </p:nvPr>
        </p:nvSpPr>
        <p:spPr>
          <a:xfrm>
            <a:off x="7818267" y="2546155"/>
            <a:ext cx="3024340" cy="442916"/>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chemeClr val="lt1"/>
              </a:buClr>
              <a:buSzPts val="2400"/>
              <a:buNone/>
              <a:defRPr b="0" i="0" sz="2400">
                <a:solidFill>
                  <a:schemeClr val="lt1"/>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638" name="Google Shape;638;p110"/>
          <p:cNvSpPr txBox="1"/>
          <p:nvPr>
            <p:ph idx="8" type="body"/>
          </p:nvPr>
        </p:nvSpPr>
        <p:spPr>
          <a:xfrm>
            <a:off x="7822550" y="1914802"/>
            <a:ext cx="3049353" cy="582221"/>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chemeClr val="lt1"/>
              </a:buClr>
              <a:buSzPts val="4000"/>
              <a:buNone/>
              <a:defRPr b="1" i="0" sz="4000">
                <a:solidFill>
                  <a:schemeClr val="lt1"/>
                </a:solidFill>
                <a:latin typeface="Calibri"/>
                <a:ea typeface="Calibri"/>
                <a:cs typeface="Calibri"/>
                <a:sym typeface="Calibri"/>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639" name="Google Shape;639;p110"/>
          <p:cNvSpPr txBox="1"/>
          <p:nvPr>
            <p:ph idx="9" type="body"/>
          </p:nvPr>
        </p:nvSpPr>
        <p:spPr>
          <a:xfrm>
            <a:off x="7846771" y="3404660"/>
            <a:ext cx="3024340" cy="1778940"/>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chemeClr val="lt1"/>
              </a:buClr>
              <a:buSzPts val="2400"/>
              <a:buNone/>
              <a:defRPr b="0" i="0" sz="2400">
                <a:solidFill>
                  <a:schemeClr val="lt1"/>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640" name="Google Shape;640;p110"/>
          <p:cNvSpPr txBox="1"/>
          <p:nvPr>
            <p:ph idx="13" type="body"/>
          </p:nvPr>
        </p:nvSpPr>
        <p:spPr>
          <a:xfrm>
            <a:off x="10764" y="446202"/>
            <a:ext cx="12181236" cy="582221"/>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rgbClr val="595A59"/>
              </a:buClr>
              <a:buSzPts val="3600"/>
              <a:buNone/>
              <a:defRPr b="0" i="0" sz="3600">
                <a:solidFill>
                  <a:srgbClr val="595A59"/>
                </a:solidFill>
                <a:latin typeface="Calibri"/>
                <a:ea typeface="Calibri"/>
                <a:cs typeface="Calibri"/>
                <a:sym typeface="Calibri"/>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pic>
        <p:nvPicPr>
          <p:cNvPr descr="Background pattern&#10;&#10;Description automatically generated" id="641" name="Google Shape;641;p110"/>
          <p:cNvPicPr preferRelativeResize="0"/>
          <p:nvPr/>
        </p:nvPicPr>
        <p:blipFill rotWithShape="1">
          <a:blip r:embed="rId2">
            <a:alphaModFix amt="48000"/>
          </a:blip>
          <a:srcRect b="83247" l="-26772" r="-5883" t="-4018"/>
          <a:stretch/>
        </p:blipFill>
        <p:spPr>
          <a:xfrm>
            <a:off x="2588587" y="5666155"/>
            <a:ext cx="5564883" cy="1181829"/>
          </a:xfrm>
          <a:prstGeom prst="rect">
            <a:avLst/>
          </a:prstGeom>
          <a:noFill/>
          <a:ln>
            <a:noFill/>
          </a:ln>
        </p:spPr>
      </p:pic>
      <p:grpSp>
        <p:nvGrpSpPr>
          <p:cNvPr id="642" name="Google Shape;642;p110"/>
          <p:cNvGrpSpPr/>
          <p:nvPr/>
        </p:nvGrpSpPr>
        <p:grpSpPr>
          <a:xfrm>
            <a:off x="4480947" y="6257070"/>
            <a:ext cx="3144242" cy="374574"/>
            <a:chOff x="301128" y="6151084"/>
            <a:chExt cx="3144242" cy="374574"/>
          </a:xfrm>
        </p:grpSpPr>
        <p:pic>
          <p:nvPicPr>
            <p:cNvPr descr="Shape&#10;&#10;Description automatically generated with medium confidence" id="643" name="Google Shape;643;p110"/>
            <p:cNvPicPr preferRelativeResize="0"/>
            <p:nvPr/>
          </p:nvPicPr>
          <p:blipFill rotWithShape="1">
            <a:blip r:embed="rId3">
              <a:alphaModFix/>
            </a:blip>
            <a:srcRect b="30711" l="-126" r="96166" t="34675"/>
            <a:stretch/>
          </p:blipFill>
          <p:spPr>
            <a:xfrm>
              <a:off x="301128" y="6151084"/>
              <a:ext cx="286437" cy="374574"/>
            </a:xfrm>
            <a:prstGeom prst="rect">
              <a:avLst/>
            </a:prstGeom>
            <a:noFill/>
            <a:ln>
              <a:noFill/>
            </a:ln>
          </p:spPr>
        </p:pic>
        <p:pic>
          <p:nvPicPr>
            <p:cNvPr descr="Shape&#10;&#10;Description automatically generated with medium confidence" id="644" name="Google Shape;644;p110"/>
            <p:cNvPicPr preferRelativeResize="0"/>
            <p:nvPr/>
          </p:nvPicPr>
          <p:blipFill rotWithShape="1">
            <a:blip r:embed="rId3">
              <a:alphaModFix/>
            </a:blip>
            <a:srcRect b="26595" l="4706" r="60657" t="36094"/>
            <a:stretch/>
          </p:blipFill>
          <p:spPr>
            <a:xfrm>
              <a:off x="598968" y="6190727"/>
              <a:ext cx="1832298" cy="295289"/>
            </a:xfrm>
            <a:prstGeom prst="rect">
              <a:avLst/>
            </a:prstGeom>
            <a:noFill/>
            <a:ln>
              <a:noFill/>
            </a:ln>
          </p:spPr>
        </p:pic>
        <p:pic>
          <p:nvPicPr>
            <p:cNvPr descr="Shape&#10;&#10;Description automatically generated with medium confidence" id="645" name="Google Shape;645;p110"/>
            <p:cNvPicPr preferRelativeResize="0"/>
            <p:nvPr/>
          </p:nvPicPr>
          <p:blipFill rotWithShape="1">
            <a:blip r:embed="rId3">
              <a:alphaModFix/>
            </a:blip>
            <a:srcRect b="22084" l="81066" r="-423" t="46853"/>
            <a:stretch/>
          </p:blipFill>
          <p:spPr>
            <a:xfrm>
              <a:off x="2421327" y="6245274"/>
              <a:ext cx="1024043" cy="245829"/>
            </a:xfrm>
            <a:prstGeom prst="rect">
              <a:avLst/>
            </a:prstGeom>
            <a:noFill/>
            <a:ln>
              <a:noFill/>
            </a:ln>
          </p:spPr>
        </p:pic>
      </p:grpSp>
    </p:spTree>
  </p:cSld>
  <p:clrMapOvr>
    <a:masterClrMapping/>
  </p:clrMapOvr>
</p:sldLayout>
</file>

<file path=ppt/slideLayouts/slideLayout5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Calendar graph">
  <p:cSld name="1_Calendar graph">
    <p:spTree>
      <p:nvGrpSpPr>
        <p:cNvPr id="646" name="Shape 646"/>
        <p:cNvGrpSpPr/>
        <p:nvPr/>
      </p:nvGrpSpPr>
      <p:grpSpPr>
        <a:xfrm>
          <a:off x="0" y="0"/>
          <a:ext cx="0" cy="0"/>
          <a:chOff x="0" y="0"/>
          <a:chExt cx="0" cy="0"/>
        </a:xfrm>
      </p:grpSpPr>
      <p:grpSp>
        <p:nvGrpSpPr>
          <p:cNvPr id="647" name="Google Shape;647;p111"/>
          <p:cNvGrpSpPr/>
          <p:nvPr/>
        </p:nvGrpSpPr>
        <p:grpSpPr>
          <a:xfrm>
            <a:off x="8201" y="1175336"/>
            <a:ext cx="12165015" cy="2721827"/>
            <a:chOff x="0" y="4738255"/>
            <a:chExt cx="21169744" cy="5292436"/>
          </a:xfrm>
        </p:grpSpPr>
        <p:sp>
          <p:nvSpPr>
            <p:cNvPr id="648" name="Google Shape;648;p111"/>
            <p:cNvSpPr/>
            <p:nvPr/>
          </p:nvSpPr>
          <p:spPr>
            <a:xfrm>
              <a:off x="0" y="4738255"/>
              <a:ext cx="5292436" cy="5292436"/>
            </a:xfrm>
            <a:prstGeom prst="rect">
              <a:avLst/>
            </a:prstGeom>
            <a:solidFill>
              <a:srgbClr val="79527B"/>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649" name="Google Shape;649;p111"/>
            <p:cNvSpPr/>
            <p:nvPr/>
          </p:nvSpPr>
          <p:spPr>
            <a:xfrm>
              <a:off x="5292436" y="4738255"/>
              <a:ext cx="5292436" cy="5292436"/>
            </a:xfrm>
            <a:prstGeom prst="rect">
              <a:avLst/>
            </a:prstGeom>
            <a:solidFill>
              <a:srgbClr val="916395"/>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650" name="Google Shape;650;p111"/>
            <p:cNvSpPr/>
            <p:nvPr/>
          </p:nvSpPr>
          <p:spPr>
            <a:xfrm>
              <a:off x="10584872" y="4738255"/>
              <a:ext cx="5292436" cy="5292436"/>
            </a:xfrm>
            <a:prstGeom prst="rect">
              <a:avLst/>
            </a:prstGeom>
            <a:solidFill>
              <a:srgbClr val="3AA09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651" name="Google Shape;651;p111"/>
            <p:cNvSpPr/>
            <p:nvPr/>
          </p:nvSpPr>
          <p:spPr>
            <a:xfrm>
              <a:off x="15877308" y="4738255"/>
              <a:ext cx="5292436" cy="5292436"/>
            </a:xfrm>
            <a:prstGeom prst="rect">
              <a:avLst/>
            </a:prstGeom>
            <a:solidFill>
              <a:srgbClr val="F27954"/>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grpSp>
      <p:sp>
        <p:nvSpPr>
          <p:cNvPr id="652" name="Google Shape;652;p111"/>
          <p:cNvSpPr txBox="1"/>
          <p:nvPr>
            <p:ph idx="1" type="body"/>
          </p:nvPr>
        </p:nvSpPr>
        <p:spPr>
          <a:xfrm>
            <a:off x="3037073" y="1945768"/>
            <a:ext cx="3024340" cy="442916"/>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chemeClr val="lt1"/>
              </a:buClr>
              <a:buSzPts val="2400"/>
              <a:buNone/>
              <a:defRPr b="0" i="0" sz="2400">
                <a:solidFill>
                  <a:schemeClr val="lt1"/>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653" name="Google Shape;653;p111"/>
          <p:cNvSpPr txBox="1"/>
          <p:nvPr>
            <p:ph idx="2" type="body"/>
          </p:nvPr>
        </p:nvSpPr>
        <p:spPr>
          <a:xfrm>
            <a:off x="3041356" y="1314415"/>
            <a:ext cx="3049353" cy="582221"/>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chemeClr val="lt1"/>
              </a:buClr>
              <a:buSzPts val="4000"/>
              <a:buNone/>
              <a:defRPr b="1" i="0" sz="4000">
                <a:solidFill>
                  <a:schemeClr val="lt1"/>
                </a:solidFill>
                <a:latin typeface="Calibri"/>
                <a:ea typeface="Calibri"/>
                <a:cs typeface="Calibri"/>
                <a:sym typeface="Calibri"/>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654" name="Google Shape;654;p111"/>
          <p:cNvSpPr txBox="1"/>
          <p:nvPr>
            <p:ph idx="3" type="body"/>
          </p:nvPr>
        </p:nvSpPr>
        <p:spPr>
          <a:xfrm>
            <a:off x="3003622" y="2413967"/>
            <a:ext cx="3024340" cy="1483196"/>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chemeClr val="lt1"/>
              </a:buClr>
              <a:buSzPts val="2400"/>
              <a:buNone/>
              <a:defRPr b="0" i="0" sz="2400">
                <a:solidFill>
                  <a:schemeClr val="lt1"/>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655" name="Google Shape;655;p111"/>
          <p:cNvSpPr txBox="1"/>
          <p:nvPr>
            <p:ph idx="4" type="body"/>
          </p:nvPr>
        </p:nvSpPr>
        <p:spPr>
          <a:xfrm>
            <a:off x="-18649" y="1948864"/>
            <a:ext cx="3024340" cy="442916"/>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chemeClr val="lt1"/>
              </a:buClr>
              <a:buSzPts val="2400"/>
              <a:buNone/>
              <a:defRPr b="0" i="0" sz="2400">
                <a:solidFill>
                  <a:schemeClr val="lt1"/>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656" name="Google Shape;656;p111"/>
          <p:cNvSpPr txBox="1"/>
          <p:nvPr>
            <p:ph idx="5" type="body"/>
          </p:nvPr>
        </p:nvSpPr>
        <p:spPr>
          <a:xfrm>
            <a:off x="-14366" y="1317511"/>
            <a:ext cx="3049353" cy="582221"/>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chemeClr val="lt1"/>
              </a:buClr>
              <a:buSzPts val="4000"/>
              <a:buNone/>
              <a:defRPr b="1" i="0" sz="4000">
                <a:solidFill>
                  <a:schemeClr val="lt1"/>
                </a:solidFill>
                <a:latin typeface="Calibri"/>
                <a:ea typeface="Calibri"/>
                <a:cs typeface="Calibri"/>
                <a:sym typeface="Calibri"/>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657" name="Google Shape;657;p111"/>
          <p:cNvSpPr txBox="1"/>
          <p:nvPr>
            <p:ph idx="6" type="body"/>
          </p:nvPr>
        </p:nvSpPr>
        <p:spPr>
          <a:xfrm>
            <a:off x="-35309" y="2388684"/>
            <a:ext cx="3024340" cy="1502625"/>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chemeClr val="lt1"/>
              </a:buClr>
              <a:buSzPts val="2400"/>
              <a:buNone/>
              <a:defRPr b="0" i="0" sz="2400">
                <a:solidFill>
                  <a:schemeClr val="lt1"/>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658" name="Google Shape;658;p111"/>
          <p:cNvSpPr txBox="1"/>
          <p:nvPr>
            <p:ph idx="7" type="body"/>
          </p:nvPr>
        </p:nvSpPr>
        <p:spPr>
          <a:xfrm>
            <a:off x="9106842" y="1932453"/>
            <a:ext cx="3024340" cy="442916"/>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chemeClr val="lt1"/>
              </a:buClr>
              <a:buSzPts val="2400"/>
              <a:buNone/>
              <a:defRPr b="0" i="0" sz="2400">
                <a:solidFill>
                  <a:schemeClr val="lt1"/>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659" name="Google Shape;659;p111"/>
          <p:cNvSpPr txBox="1"/>
          <p:nvPr>
            <p:ph idx="8" type="body"/>
          </p:nvPr>
        </p:nvSpPr>
        <p:spPr>
          <a:xfrm>
            <a:off x="9111125" y="1301100"/>
            <a:ext cx="3049353" cy="582221"/>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chemeClr val="lt1"/>
              </a:buClr>
              <a:buSzPts val="4000"/>
              <a:buNone/>
              <a:defRPr b="1" i="0" sz="4000">
                <a:solidFill>
                  <a:schemeClr val="lt1"/>
                </a:solidFill>
                <a:latin typeface="Calibri"/>
                <a:ea typeface="Calibri"/>
                <a:cs typeface="Calibri"/>
                <a:sym typeface="Calibri"/>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660" name="Google Shape;660;p111"/>
          <p:cNvSpPr txBox="1"/>
          <p:nvPr>
            <p:ph idx="9" type="body"/>
          </p:nvPr>
        </p:nvSpPr>
        <p:spPr>
          <a:xfrm>
            <a:off x="9136138" y="2375291"/>
            <a:ext cx="3024340" cy="1521872"/>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chemeClr val="lt1"/>
              </a:buClr>
              <a:buSzPts val="2400"/>
              <a:buNone/>
              <a:defRPr b="0" i="0" sz="2400">
                <a:solidFill>
                  <a:schemeClr val="lt1"/>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661" name="Google Shape;661;p111"/>
          <p:cNvSpPr txBox="1"/>
          <p:nvPr>
            <p:ph idx="13" type="body"/>
          </p:nvPr>
        </p:nvSpPr>
        <p:spPr>
          <a:xfrm>
            <a:off x="6051120" y="1935549"/>
            <a:ext cx="3024340" cy="442916"/>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chemeClr val="lt1"/>
              </a:buClr>
              <a:buSzPts val="2400"/>
              <a:buNone/>
              <a:defRPr b="0" i="0" sz="2400">
                <a:solidFill>
                  <a:schemeClr val="lt1"/>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662" name="Google Shape;662;p111"/>
          <p:cNvSpPr txBox="1"/>
          <p:nvPr>
            <p:ph idx="14" type="body"/>
          </p:nvPr>
        </p:nvSpPr>
        <p:spPr>
          <a:xfrm>
            <a:off x="6055403" y="1304196"/>
            <a:ext cx="3049353" cy="582221"/>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chemeClr val="lt1"/>
              </a:buClr>
              <a:buSzPts val="4000"/>
              <a:buNone/>
              <a:defRPr b="1" i="0" sz="4000">
                <a:solidFill>
                  <a:schemeClr val="lt1"/>
                </a:solidFill>
                <a:latin typeface="Calibri"/>
                <a:ea typeface="Calibri"/>
                <a:cs typeface="Calibri"/>
                <a:sym typeface="Calibri"/>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663" name="Google Shape;663;p111"/>
          <p:cNvSpPr txBox="1"/>
          <p:nvPr>
            <p:ph idx="15" type="body"/>
          </p:nvPr>
        </p:nvSpPr>
        <p:spPr>
          <a:xfrm>
            <a:off x="6071525" y="2413967"/>
            <a:ext cx="3024340" cy="1483196"/>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chemeClr val="lt1"/>
              </a:buClr>
              <a:buSzPts val="2400"/>
              <a:buNone/>
              <a:defRPr b="0" i="0" sz="2400">
                <a:solidFill>
                  <a:schemeClr val="lt1"/>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664" name="Google Shape;664;p111"/>
          <p:cNvSpPr txBox="1"/>
          <p:nvPr>
            <p:ph idx="16" type="body"/>
          </p:nvPr>
        </p:nvSpPr>
        <p:spPr>
          <a:xfrm>
            <a:off x="10764" y="446202"/>
            <a:ext cx="12181236" cy="582221"/>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rgbClr val="595A59"/>
              </a:buClr>
              <a:buSzPts val="3600"/>
              <a:buNone/>
              <a:defRPr b="0" i="0" sz="3600">
                <a:solidFill>
                  <a:srgbClr val="595A59"/>
                </a:solidFill>
                <a:latin typeface="Calibri"/>
                <a:ea typeface="Calibri"/>
                <a:cs typeface="Calibri"/>
                <a:sym typeface="Calibri"/>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grpSp>
        <p:nvGrpSpPr>
          <p:cNvPr id="665" name="Google Shape;665;p111"/>
          <p:cNvGrpSpPr/>
          <p:nvPr/>
        </p:nvGrpSpPr>
        <p:grpSpPr>
          <a:xfrm>
            <a:off x="10764" y="3907382"/>
            <a:ext cx="9799061" cy="2950618"/>
            <a:chOff x="0" y="4738255"/>
            <a:chExt cx="15877308" cy="5292436"/>
          </a:xfrm>
        </p:grpSpPr>
        <p:sp>
          <p:nvSpPr>
            <p:cNvPr id="666" name="Google Shape;666;p111"/>
            <p:cNvSpPr/>
            <p:nvPr/>
          </p:nvSpPr>
          <p:spPr>
            <a:xfrm>
              <a:off x="0" y="4738255"/>
              <a:ext cx="5292436" cy="5292436"/>
            </a:xfrm>
            <a:prstGeom prst="rect">
              <a:avLst/>
            </a:prstGeom>
            <a:solidFill>
              <a:srgbClr val="81D1C5"/>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667" name="Google Shape;667;p111"/>
            <p:cNvSpPr/>
            <p:nvPr/>
          </p:nvSpPr>
          <p:spPr>
            <a:xfrm>
              <a:off x="5292436" y="4738255"/>
              <a:ext cx="5292436" cy="5292436"/>
            </a:xfrm>
            <a:prstGeom prst="rect">
              <a:avLst/>
            </a:prstGeom>
            <a:solidFill>
              <a:srgbClr val="BACCAC"/>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668" name="Google Shape;668;p111"/>
            <p:cNvSpPr/>
            <p:nvPr/>
          </p:nvSpPr>
          <p:spPr>
            <a:xfrm>
              <a:off x="10584872" y="4738255"/>
              <a:ext cx="5292436" cy="5292436"/>
            </a:xfrm>
            <a:prstGeom prst="rect">
              <a:avLst/>
            </a:prstGeom>
            <a:solidFill>
              <a:srgbClr val="D3BED4"/>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grpSp>
      <p:sp>
        <p:nvSpPr>
          <p:cNvPr id="669" name="Google Shape;669;p111"/>
          <p:cNvSpPr txBox="1"/>
          <p:nvPr>
            <p:ph idx="17" type="body"/>
          </p:nvPr>
        </p:nvSpPr>
        <p:spPr>
          <a:xfrm>
            <a:off x="3039636" y="4677814"/>
            <a:ext cx="3024340" cy="442916"/>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chemeClr val="lt1"/>
              </a:buClr>
              <a:buSzPts val="2400"/>
              <a:buNone/>
              <a:defRPr b="0" i="0" sz="2400">
                <a:solidFill>
                  <a:schemeClr val="lt1"/>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670" name="Google Shape;670;p111"/>
          <p:cNvSpPr txBox="1"/>
          <p:nvPr>
            <p:ph idx="18" type="body"/>
          </p:nvPr>
        </p:nvSpPr>
        <p:spPr>
          <a:xfrm>
            <a:off x="3043919" y="4046461"/>
            <a:ext cx="3049353" cy="582221"/>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chemeClr val="lt1"/>
              </a:buClr>
              <a:buSzPts val="4000"/>
              <a:buNone/>
              <a:defRPr b="1" i="0" sz="4000">
                <a:solidFill>
                  <a:schemeClr val="lt1"/>
                </a:solidFill>
                <a:latin typeface="Calibri"/>
                <a:ea typeface="Calibri"/>
                <a:cs typeface="Calibri"/>
                <a:sym typeface="Calibri"/>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671" name="Google Shape;671;p111"/>
          <p:cNvSpPr txBox="1"/>
          <p:nvPr>
            <p:ph idx="19" type="body"/>
          </p:nvPr>
        </p:nvSpPr>
        <p:spPr>
          <a:xfrm>
            <a:off x="3006185" y="5146013"/>
            <a:ext cx="3024340" cy="1483196"/>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chemeClr val="lt1"/>
              </a:buClr>
              <a:buSzPts val="2400"/>
              <a:buNone/>
              <a:defRPr b="0" i="0" sz="2400">
                <a:solidFill>
                  <a:schemeClr val="lt1"/>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672" name="Google Shape;672;p111"/>
          <p:cNvSpPr txBox="1"/>
          <p:nvPr>
            <p:ph idx="20" type="body"/>
          </p:nvPr>
        </p:nvSpPr>
        <p:spPr>
          <a:xfrm>
            <a:off x="-16086" y="4680910"/>
            <a:ext cx="3024340" cy="442916"/>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chemeClr val="lt1"/>
              </a:buClr>
              <a:buSzPts val="2400"/>
              <a:buNone/>
              <a:defRPr b="0" i="0" sz="2400">
                <a:solidFill>
                  <a:schemeClr val="lt1"/>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673" name="Google Shape;673;p111"/>
          <p:cNvSpPr txBox="1"/>
          <p:nvPr>
            <p:ph idx="21" type="body"/>
          </p:nvPr>
        </p:nvSpPr>
        <p:spPr>
          <a:xfrm>
            <a:off x="-11803" y="4049557"/>
            <a:ext cx="3049353" cy="582221"/>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chemeClr val="lt1"/>
              </a:buClr>
              <a:buSzPts val="4000"/>
              <a:buNone/>
              <a:defRPr b="1" i="0" sz="4000">
                <a:solidFill>
                  <a:schemeClr val="lt1"/>
                </a:solidFill>
                <a:latin typeface="Calibri"/>
                <a:ea typeface="Calibri"/>
                <a:cs typeface="Calibri"/>
                <a:sym typeface="Calibri"/>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674" name="Google Shape;674;p111"/>
          <p:cNvSpPr txBox="1"/>
          <p:nvPr>
            <p:ph idx="22" type="body"/>
          </p:nvPr>
        </p:nvSpPr>
        <p:spPr>
          <a:xfrm>
            <a:off x="-32746" y="5120730"/>
            <a:ext cx="3024340" cy="1502625"/>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chemeClr val="lt1"/>
              </a:buClr>
              <a:buSzPts val="2400"/>
              <a:buNone/>
              <a:defRPr b="0" i="0" sz="2400">
                <a:solidFill>
                  <a:schemeClr val="lt1"/>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675" name="Google Shape;675;p111"/>
          <p:cNvSpPr txBox="1"/>
          <p:nvPr>
            <p:ph idx="23" type="body"/>
          </p:nvPr>
        </p:nvSpPr>
        <p:spPr>
          <a:xfrm>
            <a:off x="6053683" y="4667595"/>
            <a:ext cx="3024340" cy="442916"/>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chemeClr val="lt1"/>
              </a:buClr>
              <a:buSzPts val="2400"/>
              <a:buNone/>
              <a:defRPr b="0" i="0" sz="2400">
                <a:solidFill>
                  <a:schemeClr val="lt1"/>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676" name="Google Shape;676;p111"/>
          <p:cNvSpPr txBox="1"/>
          <p:nvPr>
            <p:ph idx="24" type="body"/>
          </p:nvPr>
        </p:nvSpPr>
        <p:spPr>
          <a:xfrm>
            <a:off x="6057966" y="4036242"/>
            <a:ext cx="3049353" cy="582221"/>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chemeClr val="lt1"/>
              </a:buClr>
              <a:buSzPts val="4000"/>
              <a:buNone/>
              <a:defRPr b="1" i="0" sz="4000">
                <a:solidFill>
                  <a:schemeClr val="lt1"/>
                </a:solidFill>
                <a:latin typeface="Calibri"/>
                <a:ea typeface="Calibri"/>
                <a:cs typeface="Calibri"/>
                <a:sym typeface="Calibri"/>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677" name="Google Shape;677;p111"/>
          <p:cNvSpPr txBox="1"/>
          <p:nvPr>
            <p:ph idx="25" type="body"/>
          </p:nvPr>
        </p:nvSpPr>
        <p:spPr>
          <a:xfrm>
            <a:off x="6074088" y="5146013"/>
            <a:ext cx="3024340" cy="1483196"/>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chemeClr val="lt1"/>
              </a:buClr>
              <a:buSzPts val="2400"/>
              <a:buNone/>
              <a:defRPr b="0" i="0" sz="2400">
                <a:solidFill>
                  <a:schemeClr val="lt1"/>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_Calendar graph">
  <p:cSld name="3_Calendar graph">
    <p:spTree>
      <p:nvGrpSpPr>
        <p:cNvPr id="678" name="Shape 678"/>
        <p:cNvGrpSpPr/>
        <p:nvPr/>
      </p:nvGrpSpPr>
      <p:grpSpPr>
        <a:xfrm>
          <a:off x="0" y="0"/>
          <a:ext cx="0" cy="0"/>
          <a:chOff x="0" y="0"/>
          <a:chExt cx="0" cy="0"/>
        </a:xfrm>
      </p:grpSpPr>
      <p:grpSp>
        <p:nvGrpSpPr>
          <p:cNvPr id="679" name="Google Shape;679;p112"/>
          <p:cNvGrpSpPr/>
          <p:nvPr/>
        </p:nvGrpSpPr>
        <p:grpSpPr>
          <a:xfrm>
            <a:off x="8201" y="1175336"/>
            <a:ext cx="12165015" cy="2721827"/>
            <a:chOff x="0" y="4738255"/>
            <a:chExt cx="21169744" cy="5292436"/>
          </a:xfrm>
        </p:grpSpPr>
        <p:sp>
          <p:nvSpPr>
            <p:cNvPr id="680" name="Google Shape;680;p112"/>
            <p:cNvSpPr/>
            <p:nvPr/>
          </p:nvSpPr>
          <p:spPr>
            <a:xfrm>
              <a:off x="0" y="4738255"/>
              <a:ext cx="5292436" cy="5292436"/>
            </a:xfrm>
            <a:prstGeom prst="rect">
              <a:avLst/>
            </a:prstGeom>
            <a:solidFill>
              <a:srgbClr val="79527B"/>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681" name="Google Shape;681;p112"/>
            <p:cNvSpPr/>
            <p:nvPr/>
          </p:nvSpPr>
          <p:spPr>
            <a:xfrm>
              <a:off x="5292436" y="4738255"/>
              <a:ext cx="5292436" cy="5292436"/>
            </a:xfrm>
            <a:prstGeom prst="rect">
              <a:avLst/>
            </a:prstGeom>
            <a:solidFill>
              <a:srgbClr val="916395"/>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682" name="Google Shape;682;p112"/>
            <p:cNvSpPr/>
            <p:nvPr/>
          </p:nvSpPr>
          <p:spPr>
            <a:xfrm>
              <a:off x="10584872" y="4738255"/>
              <a:ext cx="5292436" cy="5292436"/>
            </a:xfrm>
            <a:prstGeom prst="rect">
              <a:avLst/>
            </a:prstGeom>
            <a:solidFill>
              <a:srgbClr val="3AA09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683" name="Google Shape;683;p112"/>
            <p:cNvSpPr/>
            <p:nvPr/>
          </p:nvSpPr>
          <p:spPr>
            <a:xfrm>
              <a:off x="15877308" y="4738255"/>
              <a:ext cx="5292436" cy="5292436"/>
            </a:xfrm>
            <a:prstGeom prst="rect">
              <a:avLst/>
            </a:prstGeom>
            <a:solidFill>
              <a:srgbClr val="F27954"/>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grpSp>
      <p:sp>
        <p:nvSpPr>
          <p:cNvPr id="684" name="Google Shape;684;p112"/>
          <p:cNvSpPr txBox="1"/>
          <p:nvPr>
            <p:ph idx="1" type="body"/>
          </p:nvPr>
        </p:nvSpPr>
        <p:spPr>
          <a:xfrm>
            <a:off x="3037073" y="1945768"/>
            <a:ext cx="3024340" cy="442916"/>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chemeClr val="lt1"/>
              </a:buClr>
              <a:buSzPts val="2400"/>
              <a:buNone/>
              <a:defRPr b="0" i="0" sz="2400">
                <a:solidFill>
                  <a:schemeClr val="lt1"/>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685" name="Google Shape;685;p112"/>
          <p:cNvSpPr txBox="1"/>
          <p:nvPr>
            <p:ph idx="2" type="body"/>
          </p:nvPr>
        </p:nvSpPr>
        <p:spPr>
          <a:xfrm>
            <a:off x="3041356" y="1314415"/>
            <a:ext cx="3049353" cy="582221"/>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chemeClr val="lt1"/>
              </a:buClr>
              <a:buSzPts val="4000"/>
              <a:buNone/>
              <a:defRPr b="1" i="0" sz="4000">
                <a:solidFill>
                  <a:schemeClr val="lt1"/>
                </a:solidFill>
                <a:latin typeface="Calibri"/>
                <a:ea typeface="Calibri"/>
                <a:cs typeface="Calibri"/>
                <a:sym typeface="Calibri"/>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686" name="Google Shape;686;p112"/>
          <p:cNvSpPr txBox="1"/>
          <p:nvPr>
            <p:ph idx="3" type="body"/>
          </p:nvPr>
        </p:nvSpPr>
        <p:spPr>
          <a:xfrm>
            <a:off x="3003622" y="2413967"/>
            <a:ext cx="3024340" cy="1483196"/>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chemeClr val="lt1"/>
              </a:buClr>
              <a:buSzPts val="2400"/>
              <a:buNone/>
              <a:defRPr b="0" i="0" sz="2400">
                <a:solidFill>
                  <a:schemeClr val="lt1"/>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687" name="Google Shape;687;p112"/>
          <p:cNvSpPr txBox="1"/>
          <p:nvPr>
            <p:ph idx="4" type="body"/>
          </p:nvPr>
        </p:nvSpPr>
        <p:spPr>
          <a:xfrm>
            <a:off x="-18649" y="1948864"/>
            <a:ext cx="3024340" cy="442916"/>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chemeClr val="lt1"/>
              </a:buClr>
              <a:buSzPts val="2400"/>
              <a:buNone/>
              <a:defRPr b="0" i="0" sz="2400">
                <a:solidFill>
                  <a:schemeClr val="lt1"/>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688" name="Google Shape;688;p112"/>
          <p:cNvSpPr txBox="1"/>
          <p:nvPr>
            <p:ph idx="5" type="body"/>
          </p:nvPr>
        </p:nvSpPr>
        <p:spPr>
          <a:xfrm>
            <a:off x="-14366" y="1317511"/>
            <a:ext cx="3049353" cy="582221"/>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chemeClr val="lt1"/>
              </a:buClr>
              <a:buSzPts val="4000"/>
              <a:buNone/>
              <a:defRPr b="1" i="0" sz="4000">
                <a:solidFill>
                  <a:schemeClr val="lt1"/>
                </a:solidFill>
                <a:latin typeface="Calibri"/>
                <a:ea typeface="Calibri"/>
                <a:cs typeface="Calibri"/>
                <a:sym typeface="Calibri"/>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689" name="Google Shape;689;p112"/>
          <p:cNvSpPr txBox="1"/>
          <p:nvPr>
            <p:ph idx="6" type="body"/>
          </p:nvPr>
        </p:nvSpPr>
        <p:spPr>
          <a:xfrm>
            <a:off x="-35309" y="2388684"/>
            <a:ext cx="3024340" cy="1502625"/>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chemeClr val="lt1"/>
              </a:buClr>
              <a:buSzPts val="2400"/>
              <a:buNone/>
              <a:defRPr b="0" i="0" sz="2400">
                <a:solidFill>
                  <a:schemeClr val="lt1"/>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690" name="Google Shape;690;p112"/>
          <p:cNvSpPr txBox="1"/>
          <p:nvPr>
            <p:ph idx="7" type="body"/>
          </p:nvPr>
        </p:nvSpPr>
        <p:spPr>
          <a:xfrm>
            <a:off x="9106842" y="1932453"/>
            <a:ext cx="3024340" cy="442916"/>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chemeClr val="lt1"/>
              </a:buClr>
              <a:buSzPts val="2400"/>
              <a:buNone/>
              <a:defRPr b="0" i="0" sz="2400">
                <a:solidFill>
                  <a:schemeClr val="lt1"/>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691" name="Google Shape;691;p112"/>
          <p:cNvSpPr txBox="1"/>
          <p:nvPr>
            <p:ph idx="8" type="body"/>
          </p:nvPr>
        </p:nvSpPr>
        <p:spPr>
          <a:xfrm>
            <a:off x="9111125" y="1301100"/>
            <a:ext cx="3049353" cy="582221"/>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chemeClr val="lt1"/>
              </a:buClr>
              <a:buSzPts val="4000"/>
              <a:buNone/>
              <a:defRPr b="1" i="0" sz="4000">
                <a:solidFill>
                  <a:schemeClr val="lt1"/>
                </a:solidFill>
                <a:latin typeface="Calibri"/>
                <a:ea typeface="Calibri"/>
                <a:cs typeface="Calibri"/>
                <a:sym typeface="Calibri"/>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692" name="Google Shape;692;p112"/>
          <p:cNvSpPr txBox="1"/>
          <p:nvPr>
            <p:ph idx="9" type="body"/>
          </p:nvPr>
        </p:nvSpPr>
        <p:spPr>
          <a:xfrm>
            <a:off x="9136138" y="2375291"/>
            <a:ext cx="3024340" cy="1521872"/>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chemeClr val="lt1"/>
              </a:buClr>
              <a:buSzPts val="2400"/>
              <a:buNone/>
              <a:defRPr b="0" i="0" sz="2400">
                <a:solidFill>
                  <a:schemeClr val="lt1"/>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693" name="Google Shape;693;p112"/>
          <p:cNvSpPr txBox="1"/>
          <p:nvPr>
            <p:ph idx="13" type="body"/>
          </p:nvPr>
        </p:nvSpPr>
        <p:spPr>
          <a:xfrm>
            <a:off x="6051120" y="1935549"/>
            <a:ext cx="3024340" cy="442916"/>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chemeClr val="lt1"/>
              </a:buClr>
              <a:buSzPts val="2400"/>
              <a:buNone/>
              <a:defRPr b="0" i="0" sz="2400">
                <a:solidFill>
                  <a:schemeClr val="lt1"/>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694" name="Google Shape;694;p112"/>
          <p:cNvSpPr txBox="1"/>
          <p:nvPr>
            <p:ph idx="14" type="body"/>
          </p:nvPr>
        </p:nvSpPr>
        <p:spPr>
          <a:xfrm>
            <a:off x="6055403" y="1304196"/>
            <a:ext cx="3049353" cy="582221"/>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chemeClr val="lt1"/>
              </a:buClr>
              <a:buSzPts val="4000"/>
              <a:buNone/>
              <a:defRPr b="1" i="0" sz="4000">
                <a:solidFill>
                  <a:schemeClr val="lt1"/>
                </a:solidFill>
                <a:latin typeface="Calibri"/>
                <a:ea typeface="Calibri"/>
                <a:cs typeface="Calibri"/>
                <a:sym typeface="Calibri"/>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695" name="Google Shape;695;p112"/>
          <p:cNvSpPr txBox="1"/>
          <p:nvPr>
            <p:ph idx="15" type="body"/>
          </p:nvPr>
        </p:nvSpPr>
        <p:spPr>
          <a:xfrm>
            <a:off x="6071525" y="2413967"/>
            <a:ext cx="3024340" cy="1483196"/>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chemeClr val="lt1"/>
              </a:buClr>
              <a:buSzPts val="2400"/>
              <a:buNone/>
              <a:defRPr b="0" i="0" sz="2400">
                <a:solidFill>
                  <a:schemeClr val="lt1"/>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696" name="Google Shape;696;p112"/>
          <p:cNvSpPr txBox="1"/>
          <p:nvPr>
            <p:ph idx="16" type="body"/>
          </p:nvPr>
        </p:nvSpPr>
        <p:spPr>
          <a:xfrm>
            <a:off x="10764" y="446202"/>
            <a:ext cx="12181236" cy="582221"/>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rgbClr val="595A59"/>
              </a:buClr>
              <a:buSzPts val="3600"/>
              <a:buNone/>
              <a:defRPr b="0" i="0" sz="3600">
                <a:solidFill>
                  <a:srgbClr val="595A59"/>
                </a:solidFill>
                <a:latin typeface="Calibri"/>
                <a:ea typeface="Calibri"/>
                <a:cs typeface="Calibri"/>
                <a:sym typeface="Calibri"/>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grpSp>
        <p:nvGrpSpPr>
          <p:cNvPr id="697" name="Google Shape;697;p112"/>
          <p:cNvGrpSpPr/>
          <p:nvPr/>
        </p:nvGrpSpPr>
        <p:grpSpPr>
          <a:xfrm>
            <a:off x="10764" y="3907382"/>
            <a:ext cx="12165015" cy="2950618"/>
            <a:chOff x="0" y="4738255"/>
            <a:chExt cx="21169744" cy="5292436"/>
          </a:xfrm>
        </p:grpSpPr>
        <p:sp>
          <p:nvSpPr>
            <p:cNvPr id="698" name="Google Shape;698;p112"/>
            <p:cNvSpPr/>
            <p:nvPr/>
          </p:nvSpPr>
          <p:spPr>
            <a:xfrm>
              <a:off x="0" y="4738255"/>
              <a:ext cx="5292436" cy="5292436"/>
            </a:xfrm>
            <a:prstGeom prst="rect">
              <a:avLst/>
            </a:prstGeom>
            <a:solidFill>
              <a:srgbClr val="81D1C5"/>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699" name="Google Shape;699;p112"/>
            <p:cNvSpPr/>
            <p:nvPr/>
          </p:nvSpPr>
          <p:spPr>
            <a:xfrm>
              <a:off x="5292436" y="4738255"/>
              <a:ext cx="5292436" cy="5292436"/>
            </a:xfrm>
            <a:prstGeom prst="rect">
              <a:avLst/>
            </a:prstGeom>
            <a:solidFill>
              <a:srgbClr val="BACCAC"/>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700" name="Google Shape;700;p112"/>
            <p:cNvSpPr/>
            <p:nvPr/>
          </p:nvSpPr>
          <p:spPr>
            <a:xfrm>
              <a:off x="10584872" y="4738255"/>
              <a:ext cx="5292436" cy="5292436"/>
            </a:xfrm>
            <a:prstGeom prst="rect">
              <a:avLst/>
            </a:prstGeom>
            <a:solidFill>
              <a:srgbClr val="D3BED4"/>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701" name="Google Shape;701;p112"/>
            <p:cNvSpPr/>
            <p:nvPr/>
          </p:nvSpPr>
          <p:spPr>
            <a:xfrm>
              <a:off x="15877308" y="4738255"/>
              <a:ext cx="5292436" cy="5292436"/>
            </a:xfrm>
            <a:prstGeom prst="rect">
              <a:avLst/>
            </a:prstGeom>
            <a:solidFill>
              <a:srgbClr val="F9C5B5"/>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grpSp>
      <p:sp>
        <p:nvSpPr>
          <p:cNvPr id="702" name="Google Shape;702;p112"/>
          <p:cNvSpPr txBox="1"/>
          <p:nvPr>
            <p:ph idx="17" type="body"/>
          </p:nvPr>
        </p:nvSpPr>
        <p:spPr>
          <a:xfrm>
            <a:off x="3039636" y="4677814"/>
            <a:ext cx="3024340" cy="442916"/>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chemeClr val="lt1"/>
              </a:buClr>
              <a:buSzPts val="2400"/>
              <a:buNone/>
              <a:defRPr b="0" i="0" sz="2400">
                <a:solidFill>
                  <a:schemeClr val="lt1"/>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703" name="Google Shape;703;p112"/>
          <p:cNvSpPr txBox="1"/>
          <p:nvPr>
            <p:ph idx="18" type="body"/>
          </p:nvPr>
        </p:nvSpPr>
        <p:spPr>
          <a:xfrm>
            <a:off x="3043919" y="4046461"/>
            <a:ext cx="3049353" cy="582221"/>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chemeClr val="lt1"/>
              </a:buClr>
              <a:buSzPts val="4000"/>
              <a:buNone/>
              <a:defRPr b="1" i="0" sz="4000">
                <a:solidFill>
                  <a:schemeClr val="lt1"/>
                </a:solidFill>
                <a:latin typeface="Calibri"/>
                <a:ea typeface="Calibri"/>
                <a:cs typeface="Calibri"/>
                <a:sym typeface="Calibri"/>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704" name="Google Shape;704;p112"/>
          <p:cNvSpPr txBox="1"/>
          <p:nvPr>
            <p:ph idx="19" type="body"/>
          </p:nvPr>
        </p:nvSpPr>
        <p:spPr>
          <a:xfrm>
            <a:off x="3006185" y="5146013"/>
            <a:ext cx="3024340" cy="1483196"/>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chemeClr val="lt1"/>
              </a:buClr>
              <a:buSzPts val="2400"/>
              <a:buNone/>
              <a:defRPr b="0" i="0" sz="2400">
                <a:solidFill>
                  <a:schemeClr val="lt1"/>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705" name="Google Shape;705;p112"/>
          <p:cNvSpPr txBox="1"/>
          <p:nvPr>
            <p:ph idx="20" type="body"/>
          </p:nvPr>
        </p:nvSpPr>
        <p:spPr>
          <a:xfrm>
            <a:off x="-16086" y="4680910"/>
            <a:ext cx="3024340" cy="442916"/>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chemeClr val="lt1"/>
              </a:buClr>
              <a:buSzPts val="2400"/>
              <a:buNone/>
              <a:defRPr b="0" i="0" sz="2400">
                <a:solidFill>
                  <a:schemeClr val="lt1"/>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706" name="Google Shape;706;p112"/>
          <p:cNvSpPr txBox="1"/>
          <p:nvPr>
            <p:ph idx="21" type="body"/>
          </p:nvPr>
        </p:nvSpPr>
        <p:spPr>
          <a:xfrm>
            <a:off x="-11803" y="4049557"/>
            <a:ext cx="3049353" cy="582221"/>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chemeClr val="lt1"/>
              </a:buClr>
              <a:buSzPts val="4000"/>
              <a:buNone/>
              <a:defRPr b="1" i="0" sz="4000">
                <a:solidFill>
                  <a:schemeClr val="lt1"/>
                </a:solidFill>
                <a:latin typeface="Calibri"/>
                <a:ea typeface="Calibri"/>
                <a:cs typeface="Calibri"/>
                <a:sym typeface="Calibri"/>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707" name="Google Shape;707;p112"/>
          <p:cNvSpPr txBox="1"/>
          <p:nvPr>
            <p:ph idx="22" type="body"/>
          </p:nvPr>
        </p:nvSpPr>
        <p:spPr>
          <a:xfrm>
            <a:off x="-32746" y="5120730"/>
            <a:ext cx="3024340" cy="1502625"/>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chemeClr val="lt1"/>
              </a:buClr>
              <a:buSzPts val="2400"/>
              <a:buNone/>
              <a:defRPr b="0" i="0" sz="2400">
                <a:solidFill>
                  <a:schemeClr val="lt1"/>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708" name="Google Shape;708;p112"/>
          <p:cNvSpPr txBox="1"/>
          <p:nvPr>
            <p:ph idx="23" type="body"/>
          </p:nvPr>
        </p:nvSpPr>
        <p:spPr>
          <a:xfrm>
            <a:off x="9109405" y="4664499"/>
            <a:ext cx="3024340" cy="442916"/>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chemeClr val="lt1"/>
              </a:buClr>
              <a:buSzPts val="2400"/>
              <a:buNone/>
              <a:defRPr b="0" i="0" sz="2400">
                <a:solidFill>
                  <a:schemeClr val="lt1"/>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709" name="Google Shape;709;p112"/>
          <p:cNvSpPr txBox="1"/>
          <p:nvPr>
            <p:ph idx="24" type="body"/>
          </p:nvPr>
        </p:nvSpPr>
        <p:spPr>
          <a:xfrm>
            <a:off x="9113688" y="4033146"/>
            <a:ext cx="3049353" cy="582221"/>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chemeClr val="lt1"/>
              </a:buClr>
              <a:buSzPts val="4000"/>
              <a:buNone/>
              <a:defRPr b="1" i="0" sz="4000">
                <a:solidFill>
                  <a:schemeClr val="lt1"/>
                </a:solidFill>
                <a:latin typeface="Calibri"/>
                <a:ea typeface="Calibri"/>
                <a:cs typeface="Calibri"/>
                <a:sym typeface="Calibri"/>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710" name="Google Shape;710;p112"/>
          <p:cNvSpPr txBox="1"/>
          <p:nvPr>
            <p:ph idx="25" type="body"/>
          </p:nvPr>
        </p:nvSpPr>
        <p:spPr>
          <a:xfrm>
            <a:off x="9138701" y="5107337"/>
            <a:ext cx="3024340" cy="1521872"/>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chemeClr val="lt1"/>
              </a:buClr>
              <a:buSzPts val="2400"/>
              <a:buNone/>
              <a:defRPr b="0" i="0" sz="2400">
                <a:solidFill>
                  <a:schemeClr val="lt1"/>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711" name="Google Shape;711;p112"/>
          <p:cNvSpPr txBox="1"/>
          <p:nvPr>
            <p:ph idx="26" type="body"/>
          </p:nvPr>
        </p:nvSpPr>
        <p:spPr>
          <a:xfrm>
            <a:off x="6053683" y="4667595"/>
            <a:ext cx="3024340" cy="442916"/>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chemeClr val="lt1"/>
              </a:buClr>
              <a:buSzPts val="2400"/>
              <a:buNone/>
              <a:defRPr b="0" i="0" sz="2400">
                <a:solidFill>
                  <a:schemeClr val="lt1"/>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712" name="Google Shape;712;p112"/>
          <p:cNvSpPr txBox="1"/>
          <p:nvPr>
            <p:ph idx="27" type="body"/>
          </p:nvPr>
        </p:nvSpPr>
        <p:spPr>
          <a:xfrm>
            <a:off x="6057966" y="4036242"/>
            <a:ext cx="3049353" cy="582221"/>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chemeClr val="lt1"/>
              </a:buClr>
              <a:buSzPts val="4000"/>
              <a:buNone/>
              <a:defRPr b="1" i="0" sz="4000">
                <a:solidFill>
                  <a:schemeClr val="lt1"/>
                </a:solidFill>
                <a:latin typeface="Calibri"/>
                <a:ea typeface="Calibri"/>
                <a:cs typeface="Calibri"/>
                <a:sym typeface="Calibri"/>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713" name="Google Shape;713;p112"/>
          <p:cNvSpPr txBox="1"/>
          <p:nvPr>
            <p:ph idx="28" type="body"/>
          </p:nvPr>
        </p:nvSpPr>
        <p:spPr>
          <a:xfrm>
            <a:off x="6074088" y="5146013"/>
            <a:ext cx="3024340" cy="1483196"/>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chemeClr val="lt1"/>
              </a:buClr>
              <a:buSzPts val="2400"/>
              <a:buNone/>
              <a:defRPr b="0" i="0" sz="2400">
                <a:solidFill>
                  <a:schemeClr val="lt1"/>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 point icon graph">
  <p:cSld name="3 point icon graph">
    <p:spTree>
      <p:nvGrpSpPr>
        <p:cNvPr id="714" name="Shape 714"/>
        <p:cNvGrpSpPr/>
        <p:nvPr/>
      </p:nvGrpSpPr>
      <p:grpSpPr>
        <a:xfrm>
          <a:off x="0" y="0"/>
          <a:ext cx="0" cy="0"/>
          <a:chOff x="0" y="0"/>
          <a:chExt cx="0" cy="0"/>
        </a:xfrm>
      </p:grpSpPr>
      <p:sp>
        <p:nvSpPr>
          <p:cNvPr id="715" name="Google Shape;715;p113"/>
          <p:cNvSpPr/>
          <p:nvPr/>
        </p:nvSpPr>
        <p:spPr>
          <a:xfrm>
            <a:off x="2214760" y="1397635"/>
            <a:ext cx="1521426" cy="2214649"/>
          </a:xfrm>
          <a:custGeom>
            <a:rect b="b" l="l" r="r" t="t"/>
            <a:pathLst>
              <a:path extrusionOk="0" h="1330" w="914">
                <a:moveTo>
                  <a:pt x="456" y="219"/>
                </a:moveTo>
                <a:cubicBezTo>
                  <a:pt x="327" y="219"/>
                  <a:pt x="220" y="325"/>
                  <a:pt x="220" y="455"/>
                </a:cubicBezTo>
                <a:cubicBezTo>
                  <a:pt x="220" y="587"/>
                  <a:pt x="327" y="692"/>
                  <a:pt x="456" y="692"/>
                </a:cubicBezTo>
                <a:cubicBezTo>
                  <a:pt x="587" y="692"/>
                  <a:pt x="693" y="587"/>
                  <a:pt x="693" y="455"/>
                </a:cubicBezTo>
                <a:cubicBezTo>
                  <a:pt x="693" y="325"/>
                  <a:pt x="587" y="219"/>
                  <a:pt x="456" y="219"/>
                </a:cubicBezTo>
                <a:close/>
                <a:moveTo>
                  <a:pt x="456" y="0"/>
                </a:moveTo>
                <a:cubicBezTo>
                  <a:pt x="709" y="0"/>
                  <a:pt x="914" y="203"/>
                  <a:pt x="914" y="455"/>
                </a:cubicBezTo>
                <a:cubicBezTo>
                  <a:pt x="914" y="705"/>
                  <a:pt x="714" y="907"/>
                  <a:pt x="466" y="913"/>
                </a:cubicBezTo>
                <a:lnTo>
                  <a:pt x="466" y="1276"/>
                </a:lnTo>
                <a:cubicBezTo>
                  <a:pt x="477" y="1280"/>
                  <a:pt x="485" y="1289"/>
                  <a:pt x="485" y="1303"/>
                </a:cubicBezTo>
                <a:cubicBezTo>
                  <a:pt x="485" y="1316"/>
                  <a:pt x="473" y="1330"/>
                  <a:pt x="456" y="1330"/>
                </a:cubicBezTo>
                <a:cubicBezTo>
                  <a:pt x="442" y="1330"/>
                  <a:pt x="429" y="1316"/>
                  <a:pt x="429" y="1303"/>
                </a:cubicBezTo>
                <a:cubicBezTo>
                  <a:pt x="429" y="1289"/>
                  <a:pt x="438" y="1280"/>
                  <a:pt x="449" y="1276"/>
                </a:cubicBezTo>
                <a:lnTo>
                  <a:pt x="449" y="913"/>
                </a:lnTo>
                <a:cubicBezTo>
                  <a:pt x="200" y="907"/>
                  <a:pt x="0" y="705"/>
                  <a:pt x="0" y="455"/>
                </a:cubicBezTo>
                <a:cubicBezTo>
                  <a:pt x="0" y="203"/>
                  <a:pt x="204" y="0"/>
                  <a:pt x="456" y="0"/>
                </a:cubicBezTo>
                <a:close/>
              </a:path>
            </a:pathLst>
          </a:custGeom>
          <a:solidFill>
            <a:srgbClr val="79527B"/>
          </a:solidFill>
          <a:ln>
            <a:noFill/>
          </a:ln>
        </p:spPr>
        <p:txBody>
          <a:bodyPr anchorCtr="1" anchor="ctr" bIns="45000" lIns="90000" spcFirstLastPara="1" rIns="90000" wrap="square" tIns="45000">
            <a:noAutofit/>
          </a:bodyPr>
          <a:lstStyle/>
          <a:p>
            <a:pPr indent="0" lvl="0" marL="0" marR="0" rtl="0" algn="l">
              <a:lnSpc>
                <a:spcPct val="100000"/>
              </a:lnSpc>
              <a:spcBef>
                <a:spcPts val="0"/>
              </a:spcBef>
              <a:spcAft>
                <a:spcPts val="0"/>
              </a:spcAft>
              <a:buClr>
                <a:schemeClr val="dk1"/>
              </a:buClr>
              <a:buSzPts val="1800"/>
              <a:buFont typeface="Calibri"/>
              <a:buNone/>
            </a:pPr>
            <a:r>
              <a:t/>
            </a:r>
            <a:endParaRPr sz="1800" u="none" strike="noStrike">
              <a:solidFill>
                <a:schemeClr val="dk1"/>
              </a:solidFill>
              <a:latin typeface="Lato"/>
              <a:ea typeface="Lato"/>
              <a:cs typeface="Lato"/>
              <a:sym typeface="Lato"/>
            </a:endParaRPr>
          </a:p>
        </p:txBody>
      </p:sp>
      <p:sp>
        <p:nvSpPr>
          <p:cNvPr id="716" name="Google Shape;716;p113"/>
          <p:cNvSpPr/>
          <p:nvPr/>
        </p:nvSpPr>
        <p:spPr>
          <a:xfrm>
            <a:off x="2257859" y="1439070"/>
            <a:ext cx="1433560" cy="1433557"/>
          </a:xfrm>
          <a:custGeom>
            <a:rect b="b" l="l" r="r" t="t"/>
            <a:pathLst>
              <a:path extrusionOk="0" h="473" w="473">
                <a:moveTo>
                  <a:pt x="236" y="0"/>
                </a:moveTo>
                <a:cubicBezTo>
                  <a:pt x="107" y="0"/>
                  <a:pt x="0" y="106"/>
                  <a:pt x="0" y="236"/>
                </a:cubicBezTo>
                <a:cubicBezTo>
                  <a:pt x="0" y="368"/>
                  <a:pt x="107" y="473"/>
                  <a:pt x="236" y="473"/>
                </a:cubicBezTo>
                <a:cubicBezTo>
                  <a:pt x="367" y="473"/>
                  <a:pt x="473" y="368"/>
                  <a:pt x="473" y="236"/>
                </a:cubicBezTo>
                <a:cubicBezTo>
                  <a:pt x="473" y="106"/>
                  <a:pt x="367" y="0"/>
                  <a:pt x="236" y="0"/>
                </a:cubicBezTo>
                <a:close/>
              </a:path>
            </a:pathLst>
          </a:custGeom>
          <a:solidFill>
            <a:srgbClr val="79527B"/>
          </a:solidFill>
          <a:ln>
            <a:noFill/>
          </a:ln>
        </p:spPr>
        <p:txBody>
          <a:bodyPr anchorCtr="1" anchor="ctr" bIns="45000" lIns="90000" spcFirstLastPara="1" rIns="90000" wrap="square" tIns="45000">
            <a:noAutofit/>
          </a:bodyPr>
          <a:lstStyle/>
          <a:p>
            <a:pPr indent="0" lvl="0" marL="0" marR="0" rtl="0" algn="l">
              <a:lnSpc>
                <a:spcPct val="100000"/>
              </a:lnSpc>
              <a:spcBef>
                <a:spcPts val="0"/>
              </a:spcBef>
              <a:spcAft>
                <a:spcPts val="0"/>
              </a:spcAft>
              <a:buClr>
                <a:schemeClr val="dk1"/>
              </a:buClr>
              <a:buSzPts val="1800"/>
              <a:buFont typeface="Calibri"/>
              <a:buNone/>
            </a:pPr>
            <a:r>
              <a:t/>
            </a:r>
            <a:endParaRPr sz="1800" u="none" strike="noStrike">
              <a:solidFill>
                <a:schemeClr val="dk1"/>
              </a:solidFill>
              <a:latin typeface="Lato"/>
              <a:ea typeface="Lato"/>
              <a:cs typeface="Lato"/>
              <a:sym typeface="Lato"/>
            </a:endParaRPr>
          </a:p>
        </p:txBody>
      </p:sp>
      <p:sp>
        <p:nvSpPr>
          <p:cNvPr id="717" name="Google Shape;717;p113"/>
          <p:cNvSpPr/>
          <p:nvPr/>
        </p:nvSpPr>
        <p:spPr>
          <a:xfrm>
            <a:off x="5337787" y="1443935"/>
            <a:ext cx="1519759" cy="2214649"/>
          </a:xfrm>
          <a:custGeom>
            <a:rect b="b" l="l" r="r" t="t"/>
            <a:pathLst>
              <a:path extrusionOk="0" h="1330" w="913">
                <a:moveTo>
                  <a:pt x="455" y="219"/>
                </a:moveTo>
                <a:cubicBezTo>
                  <a:pt x="325" y="219"/>
                  <a:pt x="219" y="325"/>
                  <a:pt x="219" y="455"/>
                </a:cubicBezTo>
                <a:cubicBezTo>
                  <a:pt x="219" y="587"/>
                  <a:pt x="325" y="692"/>
                  <a:pt x="455" y="692"/>
                </a:cubicBezTo>
                <a:cubicBezTo>
                  <a:pt x="587" y="692"/>
                  <a:pt x="692" y="587"/>
                  <a:pt x="692" y="455"/>
                </a:cubicBezTo>
                <a:cubicBezTo>
                  <a:pt x="692" y="325"/>
                  <a:pt x="587" y="219"/>
                  <a:pt x="455" y="219"/>
                </a:cubicBezTo>
                <a:close/>
                <a:moveTo>
                  <a:pt x="455" y="0"/>
                </a:moveTo>
                <a:cubicBezTo>
                  <a:pt x="708" y="0"/>
                  <a:pt x="913" y="203"/>
                  <a:pt x="913" y="455"/>
                </a:cubicBezTo>
                <a:cubicBezTo>
                  <a:pt x="913" y="705"/>
                  <a:pt x="713" y="907"/>
                  <a:pt x="465" y="913"/>
                </a:cubicBezTo>
                <a:lnTo>
                  <a:pt x="465" y="1276"/>
                </a:lnTo>
                <a:cubicBezTo>
                  <a:pt x="476" y="1280"/>
                  <a:pt x="484" y="1289"/>
                  <a:pt x="484" y="1303"/>
                </a:cubicBezTo>
                <a:cubicBezTo>
                  <a:pt x="484" y="1316"/>
                  <a:pt x="471" y="1330"/>
                  <a:pt x="455" y="1330"/>
                </a:cubicBezTo>
                <a:cubicBezTo>
                  <a:pt x="441" y="1330"/>
                  <a:pt x="429" y="1316"/>
                  <a:pt x="429" y="1303"/>
                </a:cubicBezTo>
                <a:cubicBezTo>
                  <a:pt x="429" y="1289"/>
                  <a:pt x="435" y="1280"/>
                  <a:pt x="446" y="1276"/>
                </a:cubicBezTo>
                <a:lnTo>
                  <a:pt x="446" y="913"/>
                </a:lnTo>
                <a:cubicBezTo>
                  <a:pt x="199" y="907"/>
                  <a:pt x="0" y="705"/>
                  <a:pt x="0" y="455"/>
                </a:cubicBezTo>
                <a:cubicBezTo>
                  <a:pt x="0" y="203"/>
                  <a:pt x="203" y="0"/>
                  <a:pt x="455" y="0"/>
                </a:cubicBezTo>
                <a:close/>
              </a:path>
            </a:pathLst>
          </a:custGeom>
          <a:solidFill>
            <a:srgbClr val="81D1C5"/>
          </a:solidFill>
          <a:ln>
            <a:noFill/>
          </a:ln>
        </p:spPr>
        <p:txBody>
          <a:bodyPr anchorCtr="1" anchor="ctr" bIns="45000" lIns="90000" spcFirstLastPara="1" rIns="90000" wrap="square" tIns="45000">
            <a:noAutofit/>
          </a:bodyPr>
          <a:lstStyle/>
          <a:p>
            <a:pPr indent="0" lvl="0" marL="0" marR="0" rtl="0" algn="l">
              <a:lnSpc>
                <a:spcPct val="100000"/>
              </a:lnSpc>
              <a:spcBef>
                <a:spcPts val="0"/>
              </a:spcBef>
              <a:spcAft>
                <a:spcPts val="0"/>
              </a:spcAft>
              <a:buClr>
                <a:schemeClr val="dk1"/>
              </a:buClr>
              <a:buSzPts val="1800"/>
              <a:buFont typeface="Calibri"/>
              <a:buNone/>
            </a:pPr>
            <a:r>
              <a:t/>
            </a:r>
            <a:endParaRPr sz="1800" u="none" strike="noStrike">
              <a:solidFill>
                <a:schemeClr val="dk1"/>
              </a:solidFill>
              <a:latin typeface="Lato"/>
              <a:ea typeface="Lato"/>
              <a:cs typeface="Lato"/>
              <a:sym typeface="Lato"/>
            </a:endParaRPr>
          </a:p>
        </p:txBody>
      </p:sp>
      <p:sp>
        <p:nvSpPr>
          <p:cNvPr id="718" name="Google Shape;718;p113"/>
          <p:cNvSpPr/>
          <p:nvPr/>
        </p:nvSpPr>
        <p:spPr>
          <a:xfrm>
            <a:off x="5379220" y="1485370"/>
            <a:ext cx="1433560" cy="1433557"/>
          </a:xfrm>
          <a:custGeom>
            <a:rect b="b" l="l" r="r" t="t"/>
            <a:pathLst>
              <a:path extrusionOk="0" h="473" w="473">
                <a:moveTo>
                  <a:pt x="236" y="0"/>
                </a:moveTo>
                <a:cubicBezTo>
                  <a:pt x="106" y="0"/>
                  <a:pt x="0" y="106"/>
                  <a:pt x="0" y="236"/>
                </a:cubicBezTo>
                <a:cubicBezTo>
                  <a:pt x="0" y="368"/>
                  <a:pt x="106" y="473"/>
                  <a:pt x="236" y="473"/>
                </a:cubicBezTo>
                <a:cubicBezTo>
                  <a:pt x="368" y="473"/>
                  <a:pt x="473" y="368"/>
                  <a:pt x="473" y="236"/>
                </a:cubicBezTo>
                <a:cubicBezTo>
                  <a:pt x="473" y="106"/>
                  <a:pt x="368" y="0"/>
                  <a:pt x="236" y="0"/>
                </a:cubicBezTo>
                <a:close/>
              </a:path>
            </a:pathLst>
          </a:custGeom>
          <a:solidFill>
            <a:srgbClr val="59C3B4"/>
          </a:solidFill>
          <a:ln>
            <a:noFill/>
          </a:ln>
        </p:spPr>
        <p:txBody>
          <a:bodyPr anchorCtr="1" anchor="ctr" bIns="45000" lIns="90000" spcFirstLastPara="1" rIns="90000" wrap="square" tIns="45000">
            <a:noAutofit/>
          </a:bodyPr>
          <a:lstStyle/>
          <a:p>
            <a:pPr indent="0" lvl="0" marL="0" marR="0" rtl="0" algn="l">
              <a:lnSpc>
                <a:spcPct val="100000"/>
              </a:lnSpc>
              <a:spcBef>
                <a:spcPts val="0"/>
              </a:spcBef>
              <a:spcAft>
                <a:spcPts val="0"/>
              </a:spcAft>
              <a:buClr>
                <a:schemeClr val="dk1"/>
              </a:buClr>
              <a:buSzPts val="1800"/>
              <a:buFont typeface="Calibri"/>
              <a:buNone/>
            </a:pPr>
            <a:r>
              <a:t/>
            </a:r>
            <a:endParaRPr sz="1800" u="none" strike="noStrike">
              <a:solidFill>
                <a:schemeClr val="dk1"/>
              </a:solidFill>
              <a:latin typeface="Lato"/>
              <a:ea typeface="Lato"/>
              <a:cs typeface="Lato"/>
              <a:sym typeface="Lato"/>
            </a:endParaRPr>
          </a:p>
        </p:txBody>
      </p:sp>
      <p:sp>
        <p:nvSpPr>
          <p:cNvPr id="719" name="Google Shape;719;p113"/>
          <p:cNvSpPr/>
          <p:nvPr/>
        </p:nvSpPr>
        <p:spPr>
          <a:xfrm>
            <a:off x="8734778" y="1450185"/>
            <a:ext cx="1521426" cy="2214649"/>
          </a:xfrm>
          <a:custGeom>
            <a:rect b="b" l="l" r="r" t="t"/>
            <a:pathLst>
              <a:path extrusionOk="0" h="1330" w="914">
                <a:moveTo>
                  <a:pt x="457" y="219"/>
                </a:moveTo>
                <a:cubicBezTo>
                  <a:pt x="327" y="219"/>
                  <a:pt x="222" y="325"/>
                  <a:pt x="222" y="455"/>
                </a:cubicBezTo>
                <a:cubicBezTo>
                  <a:pt x="222" y="587"/>
                  <a:pt x="327" y="692"/>
                  <a:pt x="457" y="692"/>
                </a:cubicBezTo>
                <a:cubicBezTo>
                  <a:pt x="587" y="692"/>
                  <a:pt x="694" y="587"/>
                  <a:pt x="694" y="455"/>
                </a:cubicBezTo>
                <a:cubicBezTo>
                  <a:pt x="694" y="325"/>
                  <a:pt x="587" y="219"/>
                  <a:pt x="457" y="219"/>
                </a:cubicBezTo>
                <a:close/>
                <a:moveTo>
                  <a:pt x="457" y="0"/>
                </a:moveTo>
                <a:cubicBezTo>
                  <a:pt x="710" y="0"/>
                  <a:pt x="914" y="203"/>
                  <a:pt x="914" y="455"/>
                </a:cubicBezTo>
                <a:cubicBezTo>
                  <a:pt x="914" y="705"/>
                  <a:pt x="714" y="907"/>
                  <a:pt x="466" y="913"/>
                </a:cubicBezTo>
                <a:lnTo>
                  <a:pt x="466" y="1276"/>
                </a:lnTo>
                <a:cubicBezTo>
                  <a:pt x="477" y="1280"/>
                  <a:pt x="484" y="1289"/>
                  <a:pt x="484" y="1303"/>
                </a:cubicBezTo>
                <a:cubicBezTo>
                  <a:pt x="484" y="1316"/>
                  <a:pt x="472" y="1330"/>
                  <a:pt x="457" y="1330"/>
                </a:cubicBezTo>
                <a:cubicBezTo>
                  <a:pt x="441" y="1330"/>
                  <a:pt x="429" y="1316"/>
                  <a:pt x="429" y="1303"/>
                </a:cubicBezTo>
                <a:cubicBezTo>
                  <a:pt x="429" y="1289"/>
                  <a:pt x="437" y="1280"/>
                  <a:pt x="448" y="1276"/>
                </a:cubicBezTo>
                <a:lnTo>
                  <a:pt x="448" y="913"/>
                </a:lnTo>
                <a:cubicBezTo>
                  <a:pt x="200" y="907"/>
                  <a:pt x="0" y="705"/>
                  <a:pt x="0" y="455"/>
                </a:cubicBezTo>
                <a:cubicBezTo>
                  <a:pt x="0" y="203"/>
                  <a:pt x="205" y="0"/>
                  <a:pt x="457" y="0"/>
                </a:cubicBezTo>
                <a:close/>
              </a:path>
            </a:pathLst>
          </a:custGeom>
          <a:solidFill>
            <a:srgbClr val="F27954"/>
          </a:solidFill>
          <a:ln>
            <a:noFill/>
          </a:ln>
        </p:spPr>
        <p:txBody>
          <a:bodyPr anchorCtr="1" anchor="ctr" bIns="45000" lIns="90000" spcFirstLastPara="1" rIns="90000" wrap="square" tIns="45000">
            <a:noAutofit/>
          </a:bodyPr>
          <a:lstStyle/>
          <a:p>
            <a:pPr indent="0" lvl="0" marL="0" marR="0" rtl="0" algn="l">
              <a:lnSpc>
                <a:spcPct val="100000"/>
              </a:lnSpc>
              <a:spcBef>
                <a:spcPts val="0"/>
              </a:spcBef>
              <a:spcAft>
                <a:spcPts val="0"/>
              </a:spcAft>
              <a:buClr>
                <a:schemeClr val="dk1"/>
              </a:buClr>
              <a:buSzPts val="1800"/>
              <a:buFont typeface="Calibri"/>
              <a:buNone/>
            </a:pPr>
            <a:r>
              <a:t/>
            </a:r>
            <a:endParaRPr sz="1800" u="none" strike="noStrike">
              <a:solidFill>
                <a:schemeClr val="dk1"/>
              </a:solidFill>
              <a:latin typeface="Lato"/>
              <a:ea typeface="Lato"/>
              <a:cs typeface="Lato"/>
              <a:sym typeface="Lato"/>
            </a:endParaRPr>
          </a:p>
        </p:txBody>
      </p:sp>
      <p:sp>
        <p:nvSpPr>
          <p:cNvPr id="720" name="Google Shape;720;p113"/>
          <p:cNvSpPr/>
          <p:nvPr/>
        </p:nvSpPr>
        <p:spPr>
          <a:xfrm>
            <a:off x="8781896" y="1491620"/>
            <a:ext cx="1430522" cy="1433557"/>
          </a:xfrm>
          <a:custGeom>
            <a:rect b="b" l="l" r="r" t="t"/>
            <a:pathLst>
              <a:path extrusionOk="0" h="473" w="472">
                <a:moveTo>
                  <a:pt x="235" y="0"/>
                </a:moveTo>
                <a:cubicBezTo>
                  <a:pt x="105" y="0"/>
                  <a:pt x="0" y="106"/>
                  <a:pt x="0" y="236"/>
                </a:cubicBezTo>
                <a:cubicBezTo>
                  <a:pt x="0" y="368"/>
                  <a:pt x="105" y="473"/>
                  <a:pt x="235" y="473"/>
                </a:cubicBezTo>
                <a:cubicBezTo>
                  <a:pt x="365" y="473"/>
                  <a:pt x="472" y="368"/>
                  <a:pt x="472" y="236"/>
                </a:cubicBezTo>
                <a:cubicBezTo>
                  <a:pt x="472" y="106"/>
                  <a:pt x="365" y="0"/>
                  <a:pt x="235" y="0"/>
                </a:cubicBezTo>
                <a:close/>
              </a:path>
            </a:pathLst>
          </a:custGeom>
          <a:solidFill>
            <a:srgbClr val="F27954"/>
          </a:solidFill>
          <a:ln>
            <a:noFill/>
          </a:ln>
        </p:spPr>
        <p:txBody>
          <a:bodyPr anchorCtr="1" anchor="ctr" bIns="45000" lIns="90000" spcFirstLastPara="1" rIns="90000" wrap="square" tIns="45000">
            <a:noAutofit/>
          </a:bodyPr>
          <a:lstStyle/>
          <a:p>
            <a:pPr indent="0" lvl="0" marL="0" marR="0" rtl="0" algn="l">
              <a:lnSpc>
                <a:spcPct val="100000"/>
              </a:lnSpc>
              <a:spcBef>
                <a:spcPts val="0"/>
              </a:spcBef>
              <a:spcAft>
                <a:spcPts val="0"/>
              </a:spcAft>
              <a:buClr>
                <a:schemeClr val="dk1"/>
              </a:buClr>
              <a:buSzPts val="1800"/>
              <a:buFont typeface="Calibri"/>
              <a:buNone/>
            </a:pPr>
            <a:r>
              <a:t/>
            </a:r>
            <a:endParaRPr sz="1800" u="none" strike="noStrike">
              <a:solidFill>
                <a:schemeClr val="dk1"/>
              </a:solidFill>
              <a:latin typeface="Lato"/>
              <a:ea typeface="Lato"/>
              <a:cs typeface="Lato"/>
              <a:sym typeface="Lato"/>
            </a:endParaRPr>
          </a:p>
        </p:txBody>
      </p:sp>
      <p:sp>
        <p:nvSpPr>
          <p:cNvPr id="721" name="Google Shape;721;p113"/>
          <p:cNvSpPr txBox="1"/>
          <p:nvPr>
            <p:ph idx="1" type="body"/>
          </p:nvPr>
        </p:nvSpPr>
        <p:spPr>
          <a:xfrm>
            <a:off x="1945657" y="4003505"/>
            <a:ext cx="2061046" cy="1706886"/>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rgbClr val="595A59"/>
              </a:buClr>
              <a:buSzPts val="2400"/>
              <a:buNone/>
              <a:defRPr b="0" i="0" sz="2400">
                <a:solidFill>
                  <a:srgbClr val="595A59"/>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722" name="Google Shape;722;p113"/>
          <p:cNvSpPr txBox="1"/>
          <p:nvPr>
            <p:ph idx="2" type="body"/>
          </p:nvPr>
        </p:nvSpPr>
        <p:spPr>
          <a:xfrm>
            <a:off x="5068119" y="4003505"/>
            <a:ext cx="2061046" cy="1706886"/>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rgbClr val="595A59"/>
              </a:buClr>
              <a:buSzPts val="2000"/>
              <a:buNone/>
              <a:defRPr b="0" i="0" sz="2000">
                <a:solidFill>
                  <a:srgbClr val="595A59"/>
                </a:solidFill>
                <a:latin typeface="Montserrat"/>
                <a:ea typeface="Montserrat"/>
                <a:cs typeface="Montserrat"/>
                <a:sym typeface="Montserrat"/>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723" name="Google Shape;723;p113"/>
          <p:cNvSpPr txBox="1"/>
          <p:nvPr>
            <p:ph idx="3" type="body"/>
          </p:nvPr>
        </p:nvSpPr>
        <p:spPr>
          <a:xfrm>
            <a:off x="8468477" y="4003505"/>
            <a:ext cx="2061046" cy="1706886"/>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rgbClr val="595A59"/>
              </a:buClr>
              <a:buSzPts val="2000"/>
              <a:buNone/>
              <a:defRPr b="0" i="0" sz="2000">
                <a:solidFill>
                  <a:srgbClr val="595A59"/>
                </a:solidFill>
                <a:latin typeface="Montserrat"/>
                <a:ea typeface="Montserrat"/>
                <a:cs typeface="Montserrat"/>
                <a:sym typeface="Montserrat"/>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724" name="Google Shape;724;p113"/>
          <p:cNvSpPr txBox="1"/>
          <p:nvPr>
            <p:ph idx="4" type="body"/>
          </p:nvPr>
        </p:nvSpPr>
        <p:spPr>
          <a:xfrm>
            <a:off x="10764" y="446202"/>
            <a:ext cx="12181236" cy="669955"/>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rgbClr val="595A59"/>
              </a:buClr>
              <a:buSzPts val="3600"/>
              <a:buNone/>
              <a:defRPr b="0" i="0" sz="3600">
                <a:solidFill>
                  <a:srgbClr val="595A59"/>
                </a:solidFill>
                <a:latin typeface="Calibri"/>
                <a:ea typeface="Calibri"/>
                <a:cs typeface="Calibri"/>
                <a:sym typeface="Calibri"/>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pic>
        <p:nvPicPr>
          <p:cNvPr descr="Background pattern&#10;&#10;Description automatically generated" id="725" name="Google Shape;725;p113"/>
          <p:cNvPicPr preferRelativeResize="0"/>
          <p:nvPr/>
        </p:nvPicPr>
        <p:blipFill rotWithShape="1">
          <a:blip r:embed="rId2">
            <a:alphaModFix amt="48000"/>
          </a:blip>
          <a:srcRect b="83247" l="-26772" r="-5883" t="-4018"/>
          <a:stretch/>
        </p:blipFill>
        <p:spPr>
          <a:xfrm>
            <a:off x="2588587" y="5666155"/>
            <a:ext cx="5564883" cy="1181829"/>
          </a:xfrm>
          <a:prstGeom prst="rect">
            <a:avLst/>
          </a:prstGeom>
          <a:noFill/>
          <a:ln>
            <a:noFill/>
          </a:ln>
        </p:spPr>
      </p:pic>
      <p:grpSp>
        <p:nvGrpSpPr>
          <p:cNvPr id="726" name="Google Shape;726;p113"/>
          <p:cNvGrpSpPr/>
          <p:nvPr/>
        </p:nvGrpSpPr>
        <p:grpSpPr>
          <a:xfrm>
            <a:off x="4480947" y="6257070"/>
            <a:ext cx="3144242" cy="374574"/>
            <a:chOff x="301128" y="6151084"/>
            <a:chExt cx="3144242" cy="374574"/>
          </a:xfrm>
        </p:grpSpPr>
        <p:pic>
          <p:nvPicPr>
            <p:cNvPr descr="Shape&#10;&#10;Description automatically generated with medium confidence" id="727" name="Google Shape;727;p113"/>
            <p:cNvPicPr preferRelativeResize="0"/>
            <p:nvPr/>
          </p:nvPicPr>
          <p:blipFill rotWithShape="1">
            <a:blip r:embed="rId3">
              <a:alphaModFix/>
            </a:blip>
            <a:srcRect b="30711" l="-126" r="96166" t="34675"/>
            <a:stretch/>
          </p:blipFill>
          <p:spPr>
            <a:xfrm>
              <a:off x="301128" y="6151084"/>
              <a:ext cx="286437" cy="374574"/>
            </a:xfrm>
            <a:prstGeom prst="rect">
              <a:avLst/>
            </a:prstGeom>
            <a:noFill/>
            <a:ln>
              <a:noFill/>
            </a:ln>
          </p:spPr>
        </p:pic>
        <p:pic>
          <p:nvPicPr>
            <p:cNvPr descr="Shape&#10;&#10;Description automatically generated with medium confidence" id="728" name="Google Shape;728;p113"/>
            <p:cNvPicPr preferRelativeResize="0"/>
            <p:nvPr/>
          </p:nvPicPr>
          <p:blipFill rotWithShape="1">
            <a:blip r:embed="rId3">
              <a:alphaModFix/>
            </a:blip>
            <a:srcRect b="26595" l="4706" r="60657" t="36094"/>
            <a:stretch/>
          </p:blipFill>
          <p:spPr>
            <a:xfrm>
              <a:off x="598968" y="6190727"/>
              <a:ext cx="1832298" cy="295289"/>
            </a:xfrm>
            <a:prstGeom prst="rect">
              <a:avLst/>
            </a:prstGeom>
            <a:noFill/>
            <a:ln>
              <a:noFill/>
            </a:ln>
          </p:spPr>
        </p:pic>
        <p:pic>
          <p:nvPicPr>
            <p:cNvPr descr="Shape&#10;&#10;Description automatically generated with medium confidence" id="729" name="Google Shape;729;p113"/>
            <p:cNvPicPr preferRelativeResize="0"/>
            <p:nvPr/>
          </p:nvPicPr>
          <p:blipFill rotWithShape="1">
            <a:blip r:embed="rId3">
              <a:alphaModFix/>
            </a:blip>
            <a:srcRect b="22084" l="81066" r="-423" t="46853"/>
            <a:stretch/>
          </p:blipFill>
          <p:spPr>
            <a:xfrm>
              <a:off x="2421327" y="6245274"/>
              <a:ext cx="1024043" cy="245829"/>
            </a:xfrm>
            <a:prstGeom prst="rect">
              <a:avLst/>
            </a:prstGeom>
            <a:noFill/>
            <a:ln>
              <a:noFill/>
            </a:ln>
          </p:spPr>
        </p:pic>
      </p:grpSp>
    </p:spTree>
  </p:cSld>
  <p:clrMapOvr>
    <a:masterClrMapping/>
  </p:clrMapOvr>
</p:sldLayout>
</file>

<file path=ppt/slideLayouts/slideLayout5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5 point icon graph A">
  <p:cSld name="5 point icon graph A">
    <p:spTree>
      <p:nvGrpSpPr>
        <p:cNvPr id="730" name="Shape 730"/>
        <p:cNvGrpSpPr/>
        <p:nvPr/>
      </p:nvGrpSpPr>
      <p:grpSpPr>
        <a:xfrm>
          <a:off x="0" y="0"/>
          <a:ext cx="0" cy="0"/>
          <a:chOff x="0" y="0"/>
          <a:chExt cx="0" cy="0"/>
        </a:xfrm>
      </p:grpSpPr>
      <p:sp>
        <p:nvSpPr>
          <p:cNvPr id="731" name="Google Shape;731;p114"/>
          <p:cNvSpPr/>
          <p:nvPr/>
        </p:nvSpPr>
        <p:spPr>
          <a:xfrm>
            <a:off x="3184089" y="1773769"/>
            <a:ext cx="1521426" cy="2214649"/>
          </a:xfrm>
          <a:custGeom>
            <a:rect b="b" l="l" r="r" t="t"/>
            <a:pathLst>
              <a:path extrusionOk="0" h="1330" w="914">
                <a:moveTo>
                  <a:pt x="456" y="219"/>
                </a:moveTo>
                <a:cubicBezTo>
                  <a:pt x="327" y="219"/>
                  <a:pt x="220" y="325"/>
                  <a:pt x="220" y="455"/>
                </a:cubicBezTo>
                <a:cubicBezTo>
                  <a:pt x="220" y="587"/>
                  <a:pt x="327" y="692"/>
                  <a:pt x="456" y="692"/>
                </a:cubicBezTo>
                <a:cubicBezTo>
                  <a:pt x="587" y="692"/>
                  <a:pt x="693" y="587"/>
                  <a:pt x="693" y="455"/>
                </a:cubicBezTo>
                <a:cubicBezTo>
                  <a:pt x="693" y="325"/>
                  <a:pt x="587" y="219"/>
                  <a:pt x="456" y="219"/>
                </a:cubicBezTo>
                <a:close/>
                <a:moveTo>
                  <a:pt x="456" y="0"/>
                </a:moveTo>
                <a:cubicBezTo>
                  <a:pt x="709" y="0"/>
                  <a:pt x="914" y="203"/>
                  <a:pt x="914" y="455"/>
                </a:cubicBezTo>
                <a:cubicBezTo>
                  <a:pt x="914" y="705"/>
                  <a:pt x="714" y="907"/>
                  <a:pt x="466" y="913"/>
                </a:cubicBezTo>
                <a:lnTo>
                  <a:pt x="466" y="1276"/>
                </a:lnTo>
                <a:cubicBezTo>
                  <a:pt x="477" y="1280"/>
                  <a:pt x="485" y="1289"/>
                  <a:pt x="485" y="1303"/>
                </a:cubicBezTo>
                <a:cubicBezTo>
                  <a:pt x="485" y="1316"/>
                  <a:pt x="473" y="1330"/>
                  <a:pt x="456" y="1330"/>
                </a:cubicBezTo>
                <a:cubicBezTo>
                  <a:pt x="442" y="1330"/>
                  <a:pt x="429" y="1316"/>
                  <a:pt x="429" y="1303"/>
                </a:cubicBezTo>
                <a:cubicBezTo>
                  <a:pt x="429" y="1289"/>
                  <a:pt x="438" y="1280"/>
                  <a:pt x="449" y="1276"/>
                </a:cubicBezTo>
                <a:lnTo>
                  <a:pt x="449" y="913"/>
                </a:lnTo>
                <a:cubicBezTo>
                  <a:pt x="200" y="907"/>
                  <a:pt x="0" y="705"/>
                  <a:pt x="0" y="455"/>
                </a:cubicBezTo>
                <a:cubicBezTo>
                  <a:pt x="0" y="203"/>
                  <a:pt x="204" y="0"/>
                  <a:pt x="456" y="0"/>
                </a:cubicBezTo>
                <a:close/>
              </a:path>
            </a:pathLst>
          </a:custGeom>
          <a:solidFill>
            <a:srgbClr val="916395"/>
          </a:solidFill>
          <a:ln>
            <a:noFill/>
          </a:ln>
        </p:spPr>
        <p:txBody>
          <a:bodyPr anchorCtr="1" anchor="ctr" bIns="45000" lIns="90000" spcFirstLastPara="1" rIns="90000" wrap="square" tIns="45000">
            <a:noAutofit/>
          </a:bodyPr>
          <a:lstStyle/>
          <a:p>
            <a:pPr indent="0" lvl="0" marL="0" marR="0" rtl="0" algn="l">
              <a:lnSpc>
                <a:spcPct val="100000"/>
              </a:lnSpc>
              <a:spcBef>
                <a:spcPts val="0"/>
              </a:spcBef>
              <a:spcAft>
                <a:spcPts val="0"/>
              </a:spcAft>
              <a:buClr>
                <a:schemeClr val="dk1"/>
              </a:buClr>
              <a:buSzPts val="1800"/>
              <a:buFont typeface="Calibri"/>
              <a:buNone/>
            </a:pPr>
            <a:r>
              <a:t/>
            </a:r>
            <a:endParaRPr sz="1800" u="none" strike="noStrike">
              <a:solidFill>
                <a:schemeClr val="dk1"/>
              </a:solidFill>
              <a:latin typeface="Lato"/>
              <a:ea typeface="Lato"/>
              <a:cs typeface="Lato"/>
              <a:sym typeface="Lato"/>
            </a:endParaRPr>
          </a:p>
        </p:txBody>
      </p:sp>
      <p:sp>
        <p:nvSpPr>
          <p:cNvPr id="732" name="Google Shape;732;p114"/>
          <p:cNvSpPr/>
          <p:nvPr/>
        </p:nvSpPr>
        <p:spPr>
          <a:xfrm>
            <a:off x="3227188" y="1773769"/>
            <a:ext cx="1433560" cy="1433557"/>
          </a:xfrm>
          <a:custGeom>
            <a:rect b="b" l="l" r="r" t="t"/>
            <a:pathLst>
              <a:path extrusionOk="0" h="473" w="473">
                <a:moveTo>
                  <a:pt x="236" y="0"/>
                </a:moveTo>
                <a:cubicBezTo>
                  <a:pt x="107" y="0"/>
                  <a:pt x="0" y="106"/>
                  <a:pt x="0" y="236"/>
                </a:cubicBezTo>
                <a:cubicBezTo>
                  <a:pt x="0" y="368"/>
                  <a:pt x="107" y="473"/>
                  <a:pt x="236" y="473"/>
                </a:cubicBezTo>
                <a:cubicBezTo>
                  <a:pt x="367" y="473"/>
                  <a:pt x="473" y="368"/>
                  <a:pt x="473" y="236"/>
                </a:cubicBezTo>
                <a:cubicBezTo>
                  <a:pt x="473" y="106"/>
                  <a:pt x="367" y="0"/>
                  <a:pt x="236" y="0"/>
                </a:cubicBezTo>
                <a:close/>
              </a:path>
            </a:pathLst>
          </a:custGeom>
          <a:solidFill>
            <a:srgbClr val="916395"/>
          </a:solidFill>
          <a:ln>
            <a:noFill/>
          </a:ln>
        </p:spPr>
        <p:txBody>
          <a:bodyPr anchorCtr="1" anchor="ctr" bIns="45000" lIns="90000" spcFirstLastPara="1" rIns="90000" wrap="square" tIns="45000">
            <a:noAutofit/>
          </a:bodyPr>
          <a:lstStyle/>
          <a:p>
            <a:pPr indent="0" lvl="0" marL="0" marR="0" rtl="0" algn="l">
              <a:lnSpc>
                <a:spcPct val="100000"/>
              </a:lnSpc>
              <a:spcBef>
                <a:spcPts val="0"/>
              </a:spcBef>
              <a:spcAft>
                <a:spcPts val="0"/>
              </a:spcAft>
              <a:buClr>
                <a:schemeClr val="dk1"/>
              </a:buClr>
              <a:buSzPts val="1800"/>
              <a:buFont typeface="Calibri"/>
              <a:buNone/>
            </a:pPr>
            <a:r>
              <a:t/>
            </a:r>
            <a:endParaRPr sz="1800" u="none" strike="noStrike">
              <a:solidFill>
                <a:schemeClr val="dk1"/>
              </a:solidFill>
              <a:latin typeface="Lato"/>
              <a:ea typeface="Lato"/>
              <a:cs typeface="Lato"/>
              <a:sym typeface="Lato"/>
            </a:endParaRPr>
          </a:p>
        </p:txBody>
      </p:sp>
      <p:sp>
        <p:nvSpPr>
          <p:cNvPr id="733" name="Google Shape;733;p114"/>
          <p:cNvSpPr/>
          <p:nvPr/>
        </p:nvSpPr>
        <p:spPr>
          <a:xfrm>
            <a:off x="5348401" y="1773769"/>
            <a:ext cx="1519759" cy="2214649"/>
          </a:xfrm>
          <a:custGeom>
            <a:rect b="b" l="l" r="r" t="t"/>
            <a:pathLst>
              <a:path extrusionOk="0" h="1330" w="913">
                <a:moveTo>
                  <a:pt x="455" y="219"/>
                </a:moveTo>
                <a:cubicBezTo>
                  <a:pt x="325" y="219"/>
                  <a:pt x="219" y="325"/>
                  <a:pt x="219" y="455"/>
                </a:cubicBezTo>
                <a:cubicBezTo>
                  <a:pt x="219" y="587"/>
                  <a:pt x="325" y="692"/>
                  <a:pt x="455" y="692"/>
                </a:cubicBezTo>
                <a:cubicBezTo>
                  <a:pt x="587" y="692"/>
                  <a:pt x="692" y="587"/>
                  <a:pt x="692" y="455"/>
                </a:cubicBezTo>
                <a:cubicBezTo>
                  <a:pt x="692" y="325"/>
                  <a:pt x="587" y="219"/>
                  <a:pt x="455" y="219"/>
                </a:cubicBezTo>
                <a:close/>
                <a:moveTo>
                  <a:pt x="455" y="0"/>
                </a:moveTo>
                <a:cubicBezTo>
                  <a:pt x="708" y="0"/>
                  <a:pt x="913" y="203"/>
                  <a:pt x="913" y="455"/>
                </a:cubicBezTo>
                <a:cubicBezTo>
                  <a:pt x="913" y="705"/>
                  <a:pt x="713" y="907"/>
                  <a:pt x="465" y="913"/>
                </a:cubicBezTo>
                <a:lnTo>
                  <a:pt x="465" y="1276"/>
                </a:lnTo>
                <a:cubicBezTo>
                  <a:pt x="476" y="1280"/>
                  <a:pt x="484" y="1289"/>
                  <a:pt x="484" y="1303"/>
                </a:cubicBezTo>
                <a:cubicBezTo>
                  <a:pt x="484" y="1316"/>
                  <a:pt x="471" y="1330"/>
                  <a:pt x="455" y="1330"/>
                </a:cubicBezTo>
                <a:cubicBezTo>
                  <a:pt x="441" y="1330"/>
                  <a:pt x="429" y="1316"/>
                  <a:pt x="429" y="1303"/>
                </a:cubicBezTo>
                <a:cubicBezTo>
                  <a:pt x="429" y="1289"/>
                  <a:pt x="435" y="1280"/>
                  <a:pt x="446" y="1276"/>
                </a:cubicBezTo>
                <a:lnTo>
                  <a:pt x="446" y="913"/>
                </a:lnTo>
                <a:cubicBezTo>
                  <a:pt x="199" y="907"/>
                  <a:pt x="0" y="705"/>
                  <a:pt x="0" y="455"/>
                </a:cubicBezTo>
                <a:cubicBezTo>
                  <a:pt x="0" y="203"/>
                  <a:pt x="203" y="0"/>
                  <a:pt x="455" y="0"/>
                </a:cubicBezTo>
                <a:close/>
              </a:path>
            </a:pathLst>
          </a:custGeom>
          <a:solidFill>
            <a:srgbClr val="76C0B5"/>
          </a:solidFill>
          <a:ln>
            <a:noFill/>
          </a:ln>
        </p:spPr>
        <p:txBody>
          <a:bodyPr anchorCtr="1" anchor="ctr" bIns="45000" lIns="90000" spcFirstLastPara="1" rIns="90000" wrap="square" tIns="45000">
            <a:noAutofit/>
          </a:bodyPr>
          <a:lstStyle/>
          <a:p>
            <a:pPr indent="0" lvl="0" marL="0" marR="0" rtl="0" algn="l">
              <a:lnSpc>
                <a:spcPct val="100000"/>
              </a:lnSpc>
              <a:spcBef>
                <a:spcPts val="0"/>
              </a:spcBef>
              <a:spcAft>
                <a:spcPts val="0"/>
              </a:spcAft>
              <a:buClr>
                <a:schemeClr val="dk1"/>
              </a:buClr>
              <a:buSzPts val="1800"/>
              <a:buFont typeface="Calibri"/>
              <a:buNone/>
            </a:pPr>
            <a:r>
              <a:t/>
            </a:r>
            <a:endParaRPr sz="1800" u="none" strike="noStrike">
              <a:solidFill>
                <a:schemeClr val="dk1"/>
              </a:solidFill>
              <a:latin typeface="Lato"/>
              <a:ea typeface="Lato"/>
              <a:cs typeface="Lato"/>
              <a:sym typeface="Lato"/>
            </a:endParaRPr>
          </a:p>
        </p:txBody>
      </p:sp>
      <p:sp>
        <p:nvSpPr>
          <p:cNvPr id="734" name="Google Shape;734;p114"/>
          <p:cNvSpPr/>
          <p:nvPr/>
        </p:nvSpPr>
        <p:spPr>
          <a:xfrm>
            <a:off x="5389834" y="1773769"/>
            <a:ext cx="1433560" cy="1433557"/>
          </a:xfrm>
          <a:custGeom>
            <a:rect b="b" l="l" r="r" t="t"/>
            <a:pathLst>
              <a:path extrusionOk="0" h="473" w="473">
                <a:moveTo>
                  <a:pt x="236" y="0"/>
                </a:moveTo>
                <a:cubicBezTo>
                  <a:pt x="106" y="0"/>
                  <a:pt x="0" y="106"/>
                  <a:pt x="0" y="236"/>
                </a:cubicBezTo>
                <a:cubicBezTo>
                  <a:pt x="0" y="368"/>
                  <a:pt x="106" y="473"/>
                  <a:pt x="236" y="473"/>
                </a:cubicBezTo>
                <a:cubicBezTo>
                  <a:pt x="368" y="473"/>
                  <a:pt x="473" y="368"/>
                  <a:pt x="473" y="236"/>
                </a:cubicBezTo>
                <a:cubicBezTo>
                  <a:pt x="473" y="106"/>
                  <a:pt x="368" y="0"/>
                  <a:pt x="236" y="0"/>
                </a:cubicBezTo>
                <a:close/>
              </a:path>
            </a:pathLst>
          </a:custGeom>
          <a:solidFill>
            <a:srgbClr val="76C0B5"/>
          </a:solidFill>
          <a:ln>
            <a:noFill/>
          </a:ln>
        </p:spPr>
        <p:txBody>
          <a:bodyPr anchorCtr="1" anchor="ctr" bIns="45000" lIns="90000" spcFirstLastPara="1" rIns="90000" wrap="square" tIns="45000">
            <a:noAutofit/>
          </a:bodyPr>
          <a:lstStyle/>
          <a:p>
            <a:pPr indent="0" lvl="0" marL="0" marR="0" rtl="0" algn="l">
              <a:lnSpc>
                <a:spcPct val="100000"/>
              </a:lnSpc>
              <a:spcBef>
                <a:spcPts val="0"/>
              </a:spcBef>
              <a:spcAft>
                <a:spcPts val="0"/>
              </a:spcAft>
              <a:buClr>
                <a:schemeClr val="dk1"/>
              </a:buClr>
              <a:buSzPts val="1800"/>
              <a:buFont typeface="Calibri"/>
              <a:buNone/>
            </a:pPr>
            <a:r>
              <a:t/>
            </a:r>
            <a:endParaRPr sz="1800" u="none" strike="noStrike">
              <a:solidFill>
                <a:schemeClr val="dk1"/>
              </a:solidFill>
              <a:latin typeface="Lato"/>
              <a:ea typeface="Lato"/>
              <a:cs typeface="Lato"/>
              <a:sym typeface="Lato"/>
            </a:endParaRPr>
          </a:p>
        </p:txBody>
      </p:sp>
      <p:sp>
        <p:nvSpPr>
          <p:cNvPr id="735" name="Google Shape;735;p114"/>
          <p:cNvSpPr/>
          <p:nvPr/>
        </p:nvSpPr>
        <p:spPr>
          <a:xfrm>
            <a:off x="1019776" y="1773769"/>
            <a:ext cx="1521426" cy="2214649"/>
          </a:xfrm>
          <a:custGeom>
            <a:rect b="b" l="l" r="r" t="t"/>
            <a:pathLst>
              <a:path extrusionOk="0" h="1330" w="914">
                <a:moveTo>
                  <a:pt x="458" y="219"/>
                </a:moveTo>
                <a:cubicBezTo>
                  <a:pt x="327" y="219"/>
                  <a:pt x="222" y="325"/>
                  <a:pt x="222" y="455"/>
                </a:cubicBezTo>
                <a:cubicBezTo>
                  <a:pt x="222" y="587"/>
                  <a:pt x="327" y="692"/>
                  <a:pt x="458" y="692"/>
                </a:cubicBezTo>
                <a:cubicBezTo>
                  <a:pt x="587" y="692"/>
                  <a:pt x="694" y="587"/>
                  <a:pt x="694" y="455"/>
                </a:cubicBezTo>
                <a:cubicBezTo>
                  <a:pt x="694" y="325"/>
                  <a:pt x="587" y="219"/>
                  <a:pt x="458" y="219"/>
                </a:cubicBezTo>
                <a:close/>
                <a:moveTo>
                  <a:pt x="458" y="0"/>
                </a:moveTo>
                <a:cubicBezTo>
                  <a:pt x="710" y="0"/>
                  <a:pt x="914" y="203"/>
                  <a:pt x="914" y="455"/>
                </a:cubicBezTo>
                <a:cubicBezTo>
                  <a:pt x="914" y="705"/>
                  <a:pt x="714" y="907"/>
                  <a:pt x="466" y="913"/>
                </a:cubicBezTo>
                <a:lnTo>
                  <a:pt x="466" y="1276"/>
                </a:lnTo>
                <a:cubicBezTo>
                  <a:pt x="476" y="1280"/>
                  <a:pt x="485" y="1289"/>
                  <a:pt x="485" y="1303"/>
                </a:cubicBezTo>
                <a:cubicBezTo>
                  <a:pt x="485" y="1316"/>
                  <a:pt x="473" y="1330"/>
                  <a:pt x="458" y="1330"/>
                </a:cubicBezTo>
                <a:cubicBezTo>
                  <a:pt x="441" y="1330"/>
                  <a:pt x="429" y="1316"/>
                  <a:pt x="429" y="1303"/>
                </a:cubicBezTo>
                <a:cubicBezTo>
                  <a:pt x="429" y="1289"/>
                  <a:pt x="438" y="1280"/>
                  <a:pt x="448" y="1276"/>
                </a:cubicBezTo>
                <a:lnTo>
                  <a:pt x="448" y="913"/>
                </a:lnTo>
                <a:cubicBezTo>
                  <a:pt x="200" y="907"/>
                  <a:pt x="0" y="705"/>
                  <a:pt x="0" y="455"/>
                </a:cubicBezTo>
                <a:cubicBezTo>
                  <a:pt x="0" y="203"/>
                  <a:pt x="206" y="0"/>
                  <a:pt x="458" y="0"/>
                </a:cubicBezTo>
                <a:close/>
              </a:path>
            </a:pathLst>
          </a:custGeom>
          <a:solidFill>
            <a:srgbClr val="79527B"/>
          </a:solidFill>
          <a:ln>
            <a:noFill/>
          </a:ln>
        </p:spPr>
        <p:txBody>
          <a:bodyPr anchorCtr="1" anchor="ctr" bIns="45000" lIns="90000" spcFirstLastPara="1" rIns="90000" wrap="square" tIns="45000">
            <a:noAutofit/>
          </a:bodyPr>
          <a:lstStyle/>
          <a:p>
            <a:pPr indent="0" lvl="0" marL="0" marR="0" rtl="0" algn="l">
              <a:lnSpc>
                <a:spcPct val="100000"/>
              </a:lnSpc>
              <a:spcBef>
                <a:spcPts val="0"/>
              </a:spcBef>
              <a:spcAft>
                <a:spcPts val="0"/>
              </a:spcAft>
              <a:buClr>
                <a:schemeClr val="dk1"/>
              </a:buClr>
              <a:buSzPts val="1800"/>
              <a:buFont typeface="Calibri"/>
              <a:buNone/>
            </a:pPr>
            <a:r>
              <a:t/>
            </a:r>
            <a:endParaRPr sz="1800" u="none" strike="noStrike">
              <a:solidFill>
                <a:schemeClr val="dk1"/>
              </a:solidFill>
              <a:latin typeface="Lato"/>
              <a:ea typeface="Lato"/>
              <a:cs typeface="Lato"/>
              <a:sym typeface="Lato"/>
            </a:endParaRPr>
          </a:p>
        </p:txBody>
      </p:sp>
      <p:sp>
        <p:nvSpPr>
          <p:cNvPr id="736" name="Google Shape;736;p114"/>
          <p:cNvSpPr/>
          <p:nvPr/>
        </p:nvSpPr>
        <p:spPr>
          <a:xfrm>
            <a:off x="1066895" y="1773769"/>
            <a:ext cx="1430522" cy="1433557"/>
          </a:xfrm>
          <a:custGeom>
            <a:rect b="b" l="l" r="r" t="t"/>
            <a:pathLst>
              <a:path extrusionOk="0" h="473" w="472">
                <a:moveTo>
                  <a:pt x="236" y="0"/>
                </a:moveTo>
                <a:cubicBezTo>
                  <a:pt x="105" y="0"/>
                  <a:pt x="0" y="106"/>
                  <a:pt x="0" y="236"/>
                </a:cubicBezTo>
                <a:cubicBezTo>
                  <a:pt x="0" y="368"/>
                  <a:pt x="105" y="473"/>
                  <a:pt x="236" y="473"/>
                </a:cubicBezTo>
                <a:cubicBezTo>
                  <a:pt x="365" y="473"/>
                  <a:pt x="472" y="368"/>
                  <a:pt x="472" y="236"/>
                </a:cubicBezTo>
                <a:cubicBezTo>
                  <a:pt x="472" y="106"/>
                  <a:pt x="365" y="0"/>
                  <a:pt x="236" y="0"/>
                </a:cubicBezTo>
                <a:close/>
              </a:path>
            </a:pathLst>
          </a:custGeom>
          <a:solidFill>
            <a:srgbClr val="79527B"/>
          </a:solidFill>
          <a:ln>
            <a:noFill/>
          </a:ln>
        </p:spPr>
        <p:txBody>
          <a:bodyPr anchorCtr="1" anchor="ctr" bIns="45000" lIns="90000" spcFirstLastPara="1" rIns="90000" wrap="square" tIns="45000">
            <a:noAutofit/>
          </a:bodyPr>
          <a:lstStyle/>
          <a:p>
            <a:pPr indent="0" lvl="0" marL="0" marR="0" rtl="0" algn="l">
              <a:lnSpc>
                <a:spcPct val="100000"/>
              </a:lnSpc>
              <a:spcBef>
                <a:spcPts val="0"/>
              </a:spcBef>
              <a:spcAft>
                <a:spcPts val="0"/>
              </a:spcAft>
              <a:buClr>
                <a:schemeClr val="dk1"/>
              </a:buClr>
              <a:buSzPts val="1800"/>
              <a:buFont typeface="Calibri"/>
              <a:buNone/>
            </a:pPr>
            <a:r>
              <a:t/>
            </a:r>
            <a:endParaRPr sz="1800" u="none" strike="noStrike">
              <a:solidFill>
                <a:schemeClr val="dk1"/>
              </a:solidFill>
              <a:latin typeface="Lato"/>
              <a:ea typeface="Lato"/>
              <a:cs typeface="Lato"/>
              <a:sym typeface="Lato"/>
            </a:endParaRPr>
          </a:p>
        </p:txBody>
      </p:sp>
      <p:sp>
        <p:nvSpPr>
          <p:cNvPr id="737" name="Google Shape;737;p114"/>
          <p:cNvSpPr/>
          <p:nvPr/>
        </p:nvSpPr>
        <p:spPr>
          <a:xfrm>
            <a:off x="9675359" y="1773769"/>
            <a:ext cx="1518092" cy="2214649"/>
          </a:xfrm>
          <a:custGeom>
            <a:rect b="b" l="l" r="r" t="t"/>
            <a:pathLst>
              <a:path extrusionOk="0" h="1330" w="912">
                <a:moveTo>
                  <a:pt x="455" y="219"/>
                </a:moveTo>
                <a:cubicBezTo>
                  <a:pt x="326" y="219"/>
                  <a:pt x="219" y="325"/>
                  <a:pt x="219" y="455"/>
                </a:cubicBezTo>
                <a:cubicBezTo>
                  <a:pt x="219" y="587"/>
                  <a:pt x="326" y="692"/>
                  <a:pt x="455" y="692"/>
                </a:cubicBezTo>
                <a:cubicBezTo>
                  <a:pt x="586" y="692"/>
                  <a:pt x="692" y="587"/>
                  <a:pt x="692" y="455"/>
                </a:cubicBezTo>
                <a:cubicBezTo>
                  <a:pt x="692" y="325"/>
                  <a:pt x="586" y="219"/>
                  <a:pt x="455" y="219"/>
                </a:cubicBezTo>
                <a:close/>
                <a:moveTo>
                  <a:pt x="455" y="0"/>
                </a:moveTo>
                <a:cubicBezTo>
                  <a:pt x="708" y="0"/>
                  <a:pt x="912" y="203"/>
                  <a:pt x="912" y="455"/>
                </a:cubicBezTo>
                <a:cubicBezTo>
                  <a:pt x="912" y="705"/>
                  <a:pt x="713" y="907"/>
                  <a:pt x="465" y="913"/>
                </a:cubicBezTo>
                <a:lnTo>
                  <a:pt x="465" y="1276"/>
                </a:lnTo>
                <a:cubicBezTo>
                  <a:pt x="476" y="1280"/>
                  <a:pt x="483" y="1289"/>
                  <a:pt x="483" y="1303"/>
                </a:cubicBezTo>
                <a:cubicBezTo>
                  <a:pt x="483" y="1316"/>
                  <a:pt x="471" y="1330"/>
                  <a:pt x="455" y="1330"/>
                </a:cubicBezTo>
                <a:cubicBezTo>
                  <a:pt x="441" y="1330"/>
                  <a:pt x="428" y="1316"/>
                  <a:pt x="428" y="1303"/>
                </a:cubicBezTo>
                <a:cubicBezTo>
                  <a:pt x="428" y="1289"/>
                  <a:pt x="436" y="1280"/>
                  <a:pt x="447" y="1276"/>
                </a:cubicBezTo>
                <a:lnTo>
                  <a:pt x="447" y="913"/>
                </a:lnTo>
                <a:cubicBezTo>
                  <a:pt x="199" y="907"/>
                  <a:pt x="0" y="705"/>
                  <a:pt x="0" y="455"/>
                </a:cubicBezTo>
                <a:cubicBezTo>
                  <a:pt x="0" y="203"/>
                  <a:pt x="203" y="0"/>
                  <a:pt x="455" y="0"/>
                </a:cubicBezTo>
                <a:close/>
              </a:path>
            </a:pathLst>
          </a:custGeom>
          <a:solidFill>
            <a:srgbClr val="F27954"/>
          </a:solidFill>
          <a:ln>
            <a:noFill/>
          </a:ln>
        </p:spPr>
        <p:txBody>
          <a:bodyPr anchorCtr="1" anchor="ctr" bIns="45000" lIns="90000" spcFirstLastPara="1" rIns="90000" wrap="square" tIns="45000">
            <a:noAutofit/>
          </a:bodyPr>
          <a:lstStyle/>
          <a:p>
            <a:pPr indent="0" lvl="0" marL="0" marR="0" rtl="0" algn="l">
              <a:lnSpc>
                <a:spcPct val="100000"/>
              </a:lnSpc>
              <a:spcBef>
                <a:spcPts val="0"/>
              </a:spcBef>
              <a:spcAft>
                <a:spcPts val="0"/>
              </a:spcAft>
              <a:buClr>
                <a:schemeClr val="dk1"/>
              </a:buClr>
              <a:buSzPts val="1800"/>
              <a:buFont typeface="Calibri"/>
              <a:buNone/>
            </a:pPr>
            <a:r>
              <a:t/>
            </a:r>
            <a:endParaRPr sz="1800" u="none" strike="noStrike">
              <a:solidFill>
                <a:schemeClr val="dk1"/>
              </a:solidFill>
              <a:latin typeface="Lato"/>
              <a:ea typeface="Lato"/>
              <a:cs typeface="Lato"/>
              <a:sym typeface="Lato"/>
            </a:endParaRPr>
          </a:p>
        </p:txBody>
      </p:sp>
      <p:sp>
        <p:nvSpPr>
          <p:cNvPr id="738" name="Google Shape;738;p114"/>
          <p:cNvSpPr/>
          <p:nvPr/>
        </p:nvSpPr>
        <p:spPr>
          <a:xfrm>
            <a:off x="7511047" y="1773769"/>
            <a:ext cx="1521426" cy="2214649"/>
          </a:xfrm>
          <a:custGeom>
            <a:rect b="b" l="l" r="r" t="t"/>
            <a:pathLst>
              <a:path extrusionOk="0" h="1330" w="914">
                <a:moveTo>
                  <a:pt x="457" y="219"/>
                </a:moveTo>
                <a:cubicBezTo>
                  <a:pt x="327" y="219"/>
                  <a:pt x="222" y="325"/>
                  <a:pt x="222" y="455"/>
                </a:cubicBezTo>
                <a:cubicBezTo>
                  <a:pt x="222" y="587"/>
                  <a:pt x="327" y="692"/>
                  <a:pt x="457" y="692"/>
                </a:cubicBezTo>
                <a:cubicBezTo>
                  <a:pt x="587" y="692"/>
                  <a:pt x="694" y="587"/>
                  <a:pt x="694" y="455"/>
                </a:cubicBezTo>
                <a:cubicBezTo>
                  <a:pt x="694" y="325"/>
                  <a:pt x="587" y="219"/>
                  <a:pt x="457" y="219"/>
                </a:cubicBezTo>
                <a:close/>
                <a:moveTo>
                  <a:pt x="457" y="0"/>
                </a:moveTo>
                <a:cubicBezTo>
                  <a:pt x="710" y="0"/>
                  <a:pt x="914" y="203"/>
                  <a:pt x="914" y="455"/>
                </a:cubicBezTo>
                <a:cubicBezTo>
                  <a:pt x="914" y="705"/>
                  <a:pt x="714" y="907"/>
                  <a:pt x="466" y="913"/>
                </a:cubicBezTo>
                <a:lnTo>
                  <a:pt x="466" y="1276"/>
                </a:lnTo>
                <a:cubicBezTo>
                  <a:pt x="477" y="1280"/>
                  <a:pt x="484" y="1289"/>
                  <a:pt x="484" y="1303"/>
                </a:cubicBezTo>
                <a:cubicBezTo>
                  <a:pt x="484" y="1316"/>
                  <a:pt x="472" y="1330"/>
                  <a:pt x="457" y="1330"/>
                </a:cubicBezTo>
                <a:cubicBezTo>
                  <a:pt x="441" y="1330"/>
                  <a:pt x="429" y="1316"/>
                  <a:pt x="429" y="1303"/>
                </a:cubicBezTo>
                <a:cubicBezTo>
                  <a:pt x="429" y="1289"/>
                  <a:pt x="437" y="1280"/>
                  <a:pt x="448" y="1276"/>
                </a:cubicBezTo>
                <a:lnTo>
                  <a:pt x="448" y="913"/>
                </a:lnTo>
                <a:cubicBezTo>
                  <a:pt x="200" y="907"/>
                  <a:pt x="0" y="705"/>
                  <a:pt x="0" y="455"/>
                </a:cubicBezTo>
                <a:cubicBezTo>
                  <a:pt x="0" y="203"/>
                  <a:pt x="205" y="0"/>
                  <a:pt x="457" y="0"/>
                </a:cubicBezTo>
                <a:close/>
              </a:path>
            </a:pathLst>
          </a:custGeom>
          <a:solidFill>
            <a:srgbClr val="81D1C5"/>
          </a:solidFill>
          <a:ln>
            <a:noFill/>
          </a:ln>
        </p:spPr>
        <p:txBody>
          <a:bodyPr anchorCtr="1" anchor="ctr" bIns="45000" lIns="90000" spcFirstLastPara="1" rIns="90000" wrap="square" tIns="45000">
            <a:noAutofit/>
          </a:bodyPr>
          <a:lstStyle/>
          <a:p>
            <a:pPr indent="0" lvl="0" marL="0" marR="0" rtl="0" algn="l">
              <a:lnSpc>
                <a:spcPct val="100000"/>
              </a:lnSpc>
              <a:spcBef>
                <a:spcPts val="0"/>
              </a:spcBef>
              <a:spcAft>
                <a:spcPts val="0"/>
              </a:spcAft>
              <a:buClr>
                <a:schemeClr val="dk1"/>
              </a:buClr>
              <a:buSzPts val="1800"/>
              <a:buFont typeface="Calibri"/>
              <a:buNone/>
            </a:pPr>
            <a:r>
              <a:t/>
            </a:r>
            <a:endParaRPr sz="1800" u="none" strike="noStrike">
              <a:solidFill>
                <a:schemeClr val="dk1"/>
              </a:solidFill>
              <a:latin typeface="Lato"/>
              <a:ea typeface="Lato"/>
              <a:cs typeface="Lato"/>
              <a:sym typeface="Lato"/>
            </a:endParaRPr>
          </a:p>
        </p:txBody>
      </p:sp>
      <p:sp>
        <p:nvSpPr>
          <p:cNvPr id="739" name="Google Shape;739;p114"/>
          <p:cNvSpPr/>
          <p:nvPr/>
        </p:nvSpPr>
        <p:spPr>
          <a:xfrm>
            <a:off x="7558165" y="1773769"/>
            <a:ext cx="1430522" cy="1433557"/>
          </a:xfrm>
          <a:custGeom>
            <a:rect b="b" l="l" r="r" t="t"/>
            <a:pathLst>
              <a:path extrusionOk="0" h="473" w="472">
                <a:moveTo>
                  <a:pt x="235" y="0"/>
                </a:moveTo>
                <a:cubicBezTo>
                  <a:pt x="105" y="0"/>
                  <a:pt x="0" y="106"/>
                  <a:pt x="0" y="236"/>
                </a:cubicBezTo>
                <a:cubicBezTo>
                  <a:pt x="0" y="368"/>
                  <a:pt x="105" y="473"/>
                  <a:pt x="235" y="473"/>
                </a:cubicBezTo>
                <a:cubicBezTo>
                  <a:pt x="365" y="473"/>
                  <a:pt x="472" y="368"/>
                  <a:pt x="472" y="236"/>
                </a:cubicBezTo>
                <a:cubicBezTo>
                  <a:pt x="472" y="106"/>
                  <a:pt x="365" y="0"/>
                  <a:pt x="235" y="0"/>
                </a:cubicBezTo>
                <a:close/>
              </a:path>
            </a:pathLst>
          </a:custGeom>
          <a:solidFill>
            <a:srgbClr val="81D1C5"/>
          </a:solidFill>
          <a:ln>
            <a:noFill/>
          </a:ln>
        </p:spPr>
        <p:txBody>
          <a:bodyPr anchorCtr="1" anchor="ctr" bIns="45000" lIns="90000" spcFirstLastPara="1" rIns="90000" wrap="square" tIns="45000">
            <a:noAutofit/>
          </a:bodyPr>
          <a:lstStyle/>
          <a:p>
            <a:pPr indent="0" lvl="0" marL="0" marR="0" rtl="0" algn="l">
              <a:lnSpc>
                <a:spcPct val="100000"/>
              </a:lnSpc>
              <a:spcBef>
                <a:spcPts val="0"/>
              </a:spcBef>
              <a:spcAft>
                <a:spcPts val="0"/>
              </a:spcAft>
              <a:buClr>
                <a:schemeClr val="dk1"/>
              </a:buClr>
              <a:buSzPts val="1800"/>
              <a:buFont typeface="Calibri"/>
              <a:buNone/>
            </a:pPr>
            <a:r>
              <a:t/>
            </a:r>
            <a:endParaRPr sz="1800" u="none" strike="noStrike">
              <a:solidFill>
                <a:schemeClr val="dk1"/>
              </a:solidFill>
              <a:latin typeface="Lato"/>
              <a:ea typeface="Lato"/>
              <a:cs typeface="Lato"/>
              <a:sym typeface="Lato"/>
            </a:endParaRPr>
          </a:p>
        </p:txBody>
      </p:sp>
      <p:sp>
        <p:nvSpPr>
          <p:cNvPr id="740" name="Google Shape;740;p114"/>
          <p:cNvSpPr txBox="1"/>
          <p:nvPr>
            <p:ph idx="1" type="body"/>
          </p:nvPr>
        </p:nvSpPr>
        <p:spPr>
          <a:xfrm>
            <a:off x="748973" y="4353360"/>
            <a:ext cx="2061046" cy="1442322"/>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rgbClr val="595A59"/>
              </a:buClr>
              <a:buSzPts val="2400"/>
              <a:buNone/>
              <a:defRPr b="0" i="0" sz="2400">
                <a:solidFill>
                  <a:srgbClr val="595A59"/>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741" name="Google Shape;741;p114"/>
          <p:cNvSpPr txBox="1"/>
          <p:nvPr>
            <p:ph idx="2" type="body"/>
          </p:nvPr>
        </p:nvSpPr>
        <p:spPr>
          <a:xfrm>
            <a:off x="2914986" y="4353360"/>
            <a:ext cx="2061046" cy="1442322"/>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rgbClr val="595A59"/>
              </a:buClr>
              <a:buSzPts val="2400"/>
              <a:buNone/>
              <a:defRPr b="0" i="0" sz="2400">
                <a:solidFill>
                  <a:srgbClr val="595A59"/>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742" name="Google Shape;742;p114"/>
          <p:cNvSpPr txBox="1"/>
          <p:nvPr>
            <p:ph idx="3" type="body"/>
          </p:nvPr>
        </p:nvSpPr>
        <p:spPr>
          <a:xfrm>
            <a:off x="5078733" y="4353360"/>
            <a:ext cx="2061046" cy="1442322"/>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rgbClr val="595A59"/>
              </a:buClr>
              <a:buSzPts val="2400"/>
              <a:buNone/>
              <a:defRPr b="0" i="0" sz="2400">
                <a:solidFill>
                  <a:srgbClr val="595A59"/>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743" name="Google Shape;743;p114"/>
          <p:cNvSpPr txBox="1"/>
          <p:nvPr>
            <p:ph idx="4" type="body"/>
          </p:nvPr>
        </p:nvSpPr>
        <p:spPr>
          <a:xfrm>
            <a:off x="7244746" y="4353360"/>
            <a:ext cx="2061046" cy="1442322"/>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rgbClr val="595A59"/>
              </a:buClr>
              <a:buSzPts val="2400"/>
              <a:buNone/>
              <a:defRPr b="0" i="0" sz="2400">
                <a:solidFill>
                  <a:srgbClr val="595A59"/>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744" name="Google Shape;744;p114"/>
          <p:cNvSpPr txBox="1"/>
          <p:nvPr>
            <p:ph idx="5" type="body"/>
          </p:nvPr>
        </p:nvSpPr>
        <p:spPr>
          <a:xfrm>
            <a:off x="9399324" y="4353360"/>
            <a:ext cx="2061046" cy="1442322"/>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rgbClr val="595A59"/>
              </a:buClr>
              <a:buSzPts val="2400"/>
              <a:buNone/>
              <a:defRPr b="0" i="0" sz="2400">
                <a:solidFill>
                  <a:srgbClr val="595A59"/>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745" name="Google Shape;745;p114"/>
          <p:cNvSpPr/>
          <p:nvPr/>
        </p:nvSpPr>
        <p:spPr>
          <a:xfrm>
            <a:off x="9714586" y="1773769"/>
            <a:ext cx="1430522" cy="1433557"/>
          </a:xfrm>
          <a:custGeom>
            <a:rect b="b" l="l" r="r" t="t"/>
            <a:pathLst>
              <a:path extrusionOk="0" h="473" w="472">
                <a:moveTo>
                  <a:pt x="235" y="0"/>
                </a:moveTo>
                <a:cubicBezTo>
                  <a:pt x="105" y="0"/>
                  <a:pt x="0" y="106"/>
                  <a:pt x="0" y="236"/>
                </a:cubicBezTo>
                <a:cubicBezTo>
                  <a:pt x="0" y="368"/>
                  <a:pt x="105" y="473"/>
                  <a:pt x="235" y="473"/>
                </a:cubicBezTo>
                <a:cubicBezTo>
                  <a:pt x="365" y="473"/>
                  <a:pt x="472" y="368"/>
                  <a:pt x="472" y="236"/>
                </a:cubicBezTo>
                <a:cubicBezTo>
                  <a:pt x="472" y="106"/>
                  <a:pt x="365" y="0"/>
                  <a:pt x="235" y="0"/>
                </a:cubicBezTo>
                <a:close/>
              </a:path>
            </a:pathLst>
          </a:custGeom>
          <a:solidFill>
            <a:srgbClr val="F27954"/>
          </a:solidFill>
          <a:ln>
            <a:noFill/>
          </a:ln>
        </p:spPr>
        <p:txBody>
          <a:bodyPr anchorCtr="1" anchor="ctr" bIns="45000" lIns="90000" spcFirstLastPara="1" rIns="90000" wrap="square" tIns="45000">
            <a:noAutofit/>
          </a:bodyPr>
          <a:lstStyle/>
          <a:p>
            <a:pPr indent="0" lvl="0" marL="0" marR="0" rtl="0" algn="l">
              <a:lnSpc>
                <a:spcPct val="100000"/>
              </a:lnSpc>
              <a:spcBef>
                <a:spcPts val="0"/>
              </a:spcBef>
              <a:spcAft>
                <a:spcPts val="0"/>
              </a:spcAft>
              <a:buClr>
                <a:schemeClr val="dk1"/>
              </a:buClr>
              <a:buSzPts val="1800"/>
              <a:buFont typeface="Calibri"/>
              <a:buNone/>
            </a:pPr>
            <a:r>
              <a:t/>
            </a:r>
            <a:endParaRPr sz="1800" u="none" strike="noStrike">
              <a:solidFill>
                <a:schemeClr val="dk1"/>
              </a:solidFill>
              <a:latin typeface="Lato"/>
              <a:ea typeface="Lato"/>
              <a:cs typeface="Lato"/>
              <a:sym typeface="Lato"/>
            </a:endParaRPr>
          </a:p>
        </p:txBody>
      </p:sp>
      <p:sp>
        <p:nvSpPr>
          <p:cNvPr id="746" name="Google Shape;746;p114"/>
          <p:cNvSpPr txBox="1"/>
          <p:nvPr>
            <p:ph idx="6" type="body"/>
          </p:nvPr>
        </p:nvSpPr>
        <p:spPr>
          <a:xfrm>
            <a:off x="10764" y="446202"/>
            <a:ext cx="12181236" cy="582221"/>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rgbClr val="595A59"/>
              </a:buClr>
              <a:buSzPts val="3600"/>
              <a:buNone/>
              <a:defRPr b="0" i="0" sz="3600">
                <a:solidFill>
                  <a:srgbClr val="595A59"/>
                </a:solidFill>
                <a:latin typeface="Calibri"/>
                <a:ea typeface="Calibri"/>
                <a:cs typeface="Calibri"/>
                <a:sym typeface="Calibri"/>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pic>
        <p:nvPicPr>
          <p:cNvPr descr="Background pattern&#10;&#10;Description automatically generated" id="747" name="Google Shape;747;p114"/>
          <p:cNvPicPr preferRelativeResize="0"/>
          <p:nvPr/>
        </p:nvPicPr>
        <p:blipFill rotWithShape="1">
          <a:blip r:embed="rId2">
            <a:alphaModFix amt="48000"/>
          </a:blip>
          <a:srcRect b="83247" l="-26772" r="-5883" t="-4018"/>
          <a:stretch/>
        </p:blipFill>
        <p:spPr>
          <a:xfrm>
            <a:off x="2588587" y="5666155"/>
            <a:ext cx="5564883" cy="1181829"/>
          </a:xfrm>
          <a:prstGeom prst="rect">
            <a:avLst/>
          </a:prstGeom>
          <a:noFill/>
          <a:ln>
            <a:noFill/>
          </a:ln>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Divider Slide - Blue">
  <p:cSld name="1_Divider Slide - Blue">
    <p:spTree>
      <p:nvGrpSpPr>
        <p:cNvPr id="85" name="Shape 85"/>
        <p:cNvGrpSpPr/>
        <p:nvPr/>
      </p:nvGrpSpPr>
      <p:grpSpPr>
        <a:xfrm>
          <a:off x="0" y="0"/>
          <a:ext cx="0" cy="0"/>
          <a:chOff x="0" y="0"/>
          <a:chExt cx="0" cy="0"/>
        </a:xfrm>
      </p:grpSpPr>
      <p:sp>
        <p:nvSpPr>
          <p:cNvPr id="86" name="Google Shape;86;p61"/>
          <p:cNvSpPr/>
          <p:nvPr/>
        </p:nvSpPr>
        <p:spPr>
          <a:xfrm>
            <a:off x="0" y="0"/>
            <a:ext cx="12192000" cy="5502729"/>
          </a:xfrm>
          <a:prstGeom prst="rect">
            <a:avLst/>
          </a:prstGeom>
          <a:solidFill>
            <a:srgbClr val="086D6E"/>
          </a:solidFill>
          <a:ln>
            <a:noFill/>
          </a:ln>
        </p:spPr>
        <p:txBody>
          <a:bodyPr anchorCtr="0" anchor="ctr" bIns="45700" lIns="91425" spcFirstLastPara="1" rIns="91425" wrap="square" tIns="45700">
            <a:noAutofit/>
          </a:bodyPr>
          <a:lstStyle/>
          <a:p>
            <a:pPr indent="0" lvl="0" marL="900430" marR="878205" rtl="0" algn="r">
              <a:lnSpc>
                <a:spcPct val="200000"/>
              </a:lnSpc>
              <a:spcBef>
                <a:spcPts val="0"/>
              </a:spcBef>
              <a:spcAft>
                <a:spcPts val="0"/>
              </a:spcAft>
              <a:buNone/>
            </a:pPr>
            <a:r>
              <a:rPr lang="es-ES" sz="2000">
                <a:solidFill>
                  <a:srgbClr val="FFFFFF"/>
                </a:solidFill>
                <a:latin typeface="Calibri"/>
                <a:ea typeface="Calibri"/>
                <a:cs typeface="Calibri"/>
                <a:sym typeface="Calibri"/>
              </a:rPr>
              <a:t> </a:t>
            </a:r>
            <a:endParaRPr sz="1000">
              <a:solidFill>
                <a:srgbClr val="7F7F7F"/>
              </a:solidFill>
              <a:latin typeface="Calibri"/>
              <a:ea typeface="Calibri"/>
              <a:cs typeface="Calibri"/>
              <a:sym typeface="Calibri"/>
            </a:endParaRPr>
          </a:p>
          <a:p>
            <a:pPr indent="0" lvl="0" marL="900430" marR="878205" rtl="0" algn="r">
              <a:lnSpc>
                <a:spcPct val="200000"/>
              </a:lnSpc>
              <a:spcBef>
                <a:spcPts val="900"/>
              </a:spcBef>
              <a:spcAft>
                <a:spcPts val="0"/>
              </a:spcAft>
              <a:buNone/>
            </a:pPr>
            <a:r>
              <a:rPr lang="es-ES" sz="2000">
                <a:solidFill>
                  <a:srgbClr val="FFFFFF"/>
                </a:solidFill>
                <a:latin typeface="Calibri"/>
                <a:ea typeface="Calibri"/>
                <a:cs typeface="Calibri"/>
                <a:sym typeface="Calibri"/>
              </a:rPr>
              <a:t> </a:t>
            </a:r>
            <a:endParaRPr sz="1000">
              <a:solidFill>
                <a:srgbClr val="7F7F7F"/>
              </a:solidFill>
              <a:latin typeface="Calibri"/>
              <a:ea typeface="Calibri"/>
              <a:cs typeface="Calibri"/>
              <a:sym typeface="Calibri"/>
            </a:endParaRPr>
          </a:p>
          <a:p>
            <a:pPr indent="0" lvl="0" marL="900430" marR="878205" rtl="0" algn="r">
              <a:lnSpc>
                <a:spcPct val="200000"/>
              </a:lnSpc>
              <a:spcBef>
                <a:spcPts val="900"/>
              </a:spcBef>
              <a:spcAft>
                <a:spcPts val="0"/>
              </a:spcAft>
              <a:buNone/>
            </a:pPr>
            <a:r>
              <a:rPr lang="es-ES" sz="2000">
                <a:solidFill>
                  <a:srgbClr val="FFFFFF"/>
                </a:solidFill>
                <a:latin typeface="Calibri"/>
                <a:ea typeface="Calibri"/>
                <a:cs typeface="Calibri"/>
                <a:sym typeface="Calibri"/>
              </a:rPr>
              <a:t> </a:t>
            </a:r>
            <a:endParaRPr sz="1000">
              <a:solidFill>
                <a:srgbClr val="7F7F7F"/>
              </a:solidFill>
              <a:latin typeface="Calibri"/>
              <a:ea typeface="Calibri"/>
              <a:cs typeface="Calibri"/>
              <a:sym typeface="Calibri"/>
            </a:endParaRPr>
          </a:p>
          <a:p>
            <a:pPr indent="0" lvl="0" marL="900430" marR="878205" rtl="0" algn="r">
              <a:lnSpc>
                <a:spcPct val="200000"/>
              </a:lnSpc>
              <a:spcBef>
                <a:spcPts val="900"/>
              </a:spcBef>
              <a:spcAft>
                <a:spcPts val="0"/>
              </a:spcAft>
              <a:buNone/>
            </a:pPr>
            <a:r>
              <a:rPr lang="es-ES" sz="2000">
                <a:solidFill>
                  <a:srgbClr val="FFFFFF"/>
                </a:solidFill>
                <a:latin typeface="Calibri"/>
                <a:ea typeface="Calibri"/>
                <a:cs typeface="Calibri"/>
                <a:sym typeface="Calibri"/>
              </a:rPr>
              <a:t> </a:t>
            </a:r>
            <a:endParaRPr sz="1000">
              <a:solidFill>
                <a:srgbClr val="7F7F7F"/>
              </a:solidFill>
              <a:latin typeface="Calibri"/>
              <a:ea typeface="Calibri"/>
              <a:cs typeface="Calibri"/>
              <a:sym typeface="Calibri"/>
            </a:endParaRPr>
          </a:p>
          <a:p>
            <a:pPr indent="0" lvl="0" marL="900430" marR="878205" rtl="0" algn="r">
              <a:lnSpc>
                <a:spcPct val="200000"/>
              </a:lnSpc>
              <a:spcBef>
                <a:spcPts val="900"/>
              </a:spcBef>
              <a:spcAft>
                <a:spcPts val="0"/>
              </a:spcAft>
              <a:buNone/>
            </a:pPr>
            <a:r>
              <a:rPr lang="es-ES" sz="2000">
                <a:solidFill>
                  <a:srgbClr val="FFFFFF"/>
                </a:solidFill>
                <a:latin typeface="Calibri"/>
                <a:ea typeface="Calibri"/>
                <a:cs typeface="Calibri"/>
                <a:sym typeface="Calibri"/>
              </a:rPr>
              <a:t> </a:t>
            </a:r>
            <a:endParaRPr sz="1000">
              <a:solidFill>
                <a:srgbClr val="7F7F7F"/>
              </a:solidFill>
              <a:latin typeface="Calibri"/>
              <a:ea typeface="Calibri"/>
              <a:cs typeface="Calibri"/>
              <a:sym typeface="Calibri"/>
            </a:endParaRPr>
          </a:p>
          <a:p>
            <a:pPr indent="0" lvl="0" marL="900430" marR="878205" rtl="0" algn="r">
              <a:lnSpc>
                <a:spcPct val="200000"/>
              </a:lnSpc>
              <a:spcBef>
                <a:spcPts val="900"/>
              </a:spcBef>
              <a:spcAft>
                <a:spcPts val="0"/>
              </a:spcAft>
              <a:buNone/>
            </a:pPr>
            <a:r>
              <a:rPr lang="es-ES" sz="2000">
                <a:solidFill>
                  <a:srgbClr val="FFFFFF"/>
                </a:solidFill>
                <a:latin typeface="Calibri"/>
                <a:ea typeface="Calibri"/>
                <a:cs typeface="Calibri"/>
                <a:sym typeface="Calibri"/>
              </a:rPr>
              <a:t> </a:t>
            </a:r>
            <a:endParaRPr sz="1000">
              <a:solidFill>
                <a:srgbClr val="7F7F7F"/>
              </a:solidFill>
              <a:latin typeface="Calibri"/>
              <a:ea typeface="Calibri"/>
              <a:cs typeface="Calibri"/>
              <a:sym typeface="Calibri"/>
            </a:endParaRPr>
          </a:p>
        </p:txBody>
      </p:sp>
      <p:sp>
        <p:nvSpPr>
          <p:cNvPr id="87" name="Google Shape;87;p61"/>
          <p:cNvSpPr txBox="1"/>
          <p:nvPr>
            <p:ph idx="1" type="body"/>
          </p:nvPr>
        </p:nvSpPr>
        <p:spPr>
          <a:xfrm>
            <a:off x="666708" y="752638"/>
            <a:ext cx="4329835" cy="1647662"/>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300"/>
              </a:spcBef>
              <a:spcAft>
                <a:spcPts val="0"/>
              </a:spcAft>
              <a:buClr>
                <a:schemeClr val="lt1"/>
              </a:buClr>
              <a:buSzPts val="4800"/>
              <a:buNone/>
              <a:defRPr b="0" i="0" sz="4800">
                <a:solidFill>
                  <a:schemeClr val="lt1"/>
                </a:solidFill>
                <a:latin typeface="Calibri"/>
                <a:ea typeface="Calibri"/>
                <a:cs typeface="Calibri"/>
                <a:sym typeface="Calibri"/>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grpSp>
        <p:nvGrpSpPr>
          <p:cNvPr id="88" name="Google Shape;88;p61"/>
          <p:cNvGrpSpPr/>
          <p:nvPr/>
        </p:nvGrpSpPr>
        <p:grpSpPr>
          <a:xfrm>
            <a:off x="8448790" y="6057987"/>
            <a:ext cx="3144242" cy="374574"/>
            <a:chOff x="301128" y="6151084"/>
            <a:chExt cx="3144242" cy="374574"/>
          </a:xfrm>
        </p:grpSpPr>
        <p:pic>
          <p:nvPicPr>
            <p:cNvPr descr="Shape&#10;&#10;Description automatically generated with medium confidence" id="89" name="Google Shape;89;p61"/>
            <p:cNvPicPr preferRelativeResize="0"/>
            <p:nvPr/>
          </p:nvPicPr>
          <p:blipFill rotWithShape="1">
            <a:blip r:embed="rId2">
              <a:alphaModFix/>
            </a:blip>
            <a:srcRect b="30711" l="-126" r="96166" t="34675"/>
            <a:stretch/>
          </p:blipFill>
          <p:spPr>
            <a:xfrm>
              <a:off x="301128" y="6151084"/>
              <a:ext cx="286437" cy="374574"/>
            </a:xfrm>
            <a:prstGeom prst="rect">
              <a:avLst/>
            </a:prstGeom>
            <a:noFill/>
            <a:ln>
              <a:noFill/>
            </a:ln>
          </p:spPr>
        </p:pic>
        <p:pic>
          <p:nvPicPr>
            <p:cNvPr descr="Shape&#10;&#10;Description automatically generated with medium confidence" id="90" name="Google Shape;90;p61"/>
            <p:cNvPicPr preferRelativeResize="0"/>
            <p:nvPr/>
          </p:nvPicPr>
          <p:blipFill rotWithShape="1">
            <a:blip r:embed="rId2">
              <a:alphaModFix/>
            </a:blip>
            <a:srcRect b="26595" l="4706" r="60657" t="36094"/>
            <a:stretch/>
          </p:blipFill>
          <p:spPr>
            <a:xfrm>
              <a:off x="598968" y="6190727"/>
              <a:ext cx="1832298" cy="295289"/>
            </a:xfrm>
            <a:prstGeom prst="rect">
              <a:avLst/>
            </a:prstGeom>
            <a:noFill/>
            <a:ln>
              <a:noFill/>
            </a:ln>
          </p:spPr>
        </p:pic>
        <p:pic>
          <p:nvPicPr>
            <p:cNvPr descr="Shape&#10;&#10;Description automatically generated with medium confidence" id="91" name="Google Shape;91;p61"/>
            <p:cNvPicPr preferRelativeResize="0"/>
            <p:nvPr/>
          </p:nvPicPr>
          <p:blipFill rotWithShape="1">
            <a:blip r:embed="rId2">
              <a:alphaModFix/>
            </a:blip>
            <a:srcRect b="22084" l="81066" r="-423" t="46853"/>
            <a:stretch/>
          </p:blipFill>
          <p:spPr>
            <a:xfrm>
              <a:off x="2421327" y="6245274"/>
              <a:ext cx="1024043" cy="245829"/>
            </a:xfrm>
            <a:prstGeom prst="rect">
              <a:avLst/>
            </a:prstGeom>
            <a:noFill/>
            <a:ln>
              <a:noFill/>
            </a:ln>
          </p:spPr>
        </p:pic>
      </p:grpSp>
      <p:pic>
        <p:nvPicPr>
          <p:cNvPr descr="A black and white striped pattern&#10;&#10;Description automatically generated with medium confidence" id="92" name="Google Shape;92;p61"/>
          <p:cNvPicPr preferRelativeResize="0"/>
          <p:nvPr/>
        </p:nvPicPr>
        <p:blipFill rotWithShape="1">
          <a:blip r:embed="rId3">
            <a:alphaModFix/>
          </a:blip>
          <a:srcRect b="15673" l="-25172" r="18173" t="20705"/>
          <a:stretch/>
        </p:blipFill>
        <p:spPr>
          <a:xfrm>
            <a:off x="5333853" y="1227"/>
            <a:ext cx="6825554" cy="5501502"/>
          </a:xfrm>
          <a:prstGeom prst="rect">
            <a:avLst/>
          </a:prstGeom>
          <a:noFill/>
          <a:ln>
            <a:noFill/>
          </a:ln>
        </p:spPr>
      </p:pic>
    </p:spTree>
  </p:cSld>
  <p:clrMapOvr>
    <a:masterClrMapping/>
  </p:clrMapOvr>
</p:sldLayout>
</file>

<file path=ppt/slideLayouts/slideLayout6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5 point icon Graph B">
  <p:cSld name="5 point icon Graph B">
    <p:spTree>
      <p:nvGrpSpPr>
        <p:cNvPr id="748" name="Shape 748"/>
        <p:cNvGrpSpPr/>
        <p:nvPr/>
      </p:nvGrpSpPr>
      <p:grpSpPr>
        <a:xfrm>
          <a:off x="0" y="0"/>
          <a:ext cx="0" cy="0"/>
          <a:chOff x="0" y="0"/>
          <a:chExt cx="0" cy="0"/>
        </a:xfrm>
      </p:grpSpPr>
      <p:sp>
        <p:nvSpPr>
          <p:cNvPr id="749" name="Google Shape;749;p115"/>
          <p:cNvSpPr/>
          <p:nvPr/>
        </p:nvSpPr>
        <p:spPr>
          <a:xfrm>
            <a:off x="240391" y="2902370"/>
            <a:ext cx="2340880" cy="3197995"/>
          </a:xfrm>
          <a:custGeom>
            <a:rect b="b" l="l" r="r" t="t"/>
            <a:pathLst>
              <a:path extrusionOk="0" h="3719" w="3430">
                <a:moveTo>
                  <a:pt x="3123" y="642"/>
                </a:moveTo>
                <a:lnTo>
                  <a:pt x="3123" y="642"/>
                </a:lnTo>
                <a:cubicBezTo>
                  <a:pt x="2090" y="642"/>
                  <a:pt x="2090" y="642"/>
                  <a:pt x="2090" y="642"/>
                </a:cubicBezTo>
                <a:cubicBezTo>
                  <a:pt x="1715" y="0"/>
                  <a:pt x="1715" y="0"/>
                  <a:pt x="1715" y="0"/>
                </a:cubicBezTo>
                <a:cubicBezTo>
                  <a:pt x="1347" y="642"/>
                  <a:pt x="1347" y="642"/>
                  <a:pt x="1347" y="642"/>
                </a:cubicBezTo>
                <a:cubicBezTo>
                  <a:pt x="307" y="642"/>
                  <a:pt x="307" y="642"/>
                  <a:pt x="307" y="642"/>
                </a:cubicBezTo>
                <a:cubicBezTo>
                  <a:pt x="138" y="642"/>
                  <a:pt x="0" y="780"/>
                  <a:pt x="0" y="948"/>
                </a:cubicBezTo>
                <a:cubicBezTo>
                  <a:pt x="0" y="3420"/>
                  <a:pt x="0" y="3420"/>
                  <a:pt x="0" y="3420"/>
                </a:cubicBezTo>
                <a:cubicBezTo>
                  <a:pt x="0" y="3588"/>
                  <a:pt x="138" y="3718"/>
                  <a:pt x="307" y="3718"/>
                </a:cubicBezTo>
                <a:cubicBezTo>
                  <a:pt x="3123" y="3718"/>
                  <a:pt x="3123" y="3718"/>
                  <a:pt x="3123" y="3718"/>
                </a:cubicBezTo>
                <a:cubicBezTo>
                  <a:pt x="3291" y="3718"/>
                  <a:pt x="3429" y="3588"/>
                  <a:pt x="3429" y="3420"/>
                </a:cubicBezTo>
                <a:cubicBezTo>
                  <a:pt x="3429" y="948"/>
                  <a:pt x="3429" y="948"/>
                  <a:pt x="3429" y="948"/>
                </a:cubicBezTo>
                <a:cubicBezTo>
                  <a:pt x="3429" y="780"/>
                  <a:pt x="3291" y="642"/>
                  <a:pt x="3123" y="642"/>
                </a:cubicBezTo>
              </a:path>
            </a:pathLst>
          </a:custGeom>
          <a:solidFill>
            <a:srgbClr val="79527B"/>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750" name="Google Shape;750;p115"/>
          <p:cNvSpPr/>
          <p:nvPr/>
        </p:nvSpPr>
        <p:spPr>
          <a:xfrm>
            <a:off x="2719382" y="2902370"/>
            <a:ext cx="2174902" cy="3188489"/>
          </a:xfrm>
          <a:custGeom>
            <a:rect b="b" l="l" r="r" t="t"/>
            <a:pathLst>
              <a:path extrusionOk="0" h="3719" w="3421">
                <a:moveTo>
                  <a:pt x="3122" y="642"/>
                </a:moveTo>
                <a:lnTo>
                  <a:pt x="3122" y="642"/>
                </a:lnTo>
                <a:cubicBezTo>
                  <a:pt x="2089" y="642"/>
                  <a:pt x="2089" y="642"/>
                  <a:pt x="2089" y="642"/>
                </a:cubicBezTo>
                <a:cubicBezTo>
                  <a:pt x="1722" y="0"/>
                  <a:pt x="1722" y="0"/>
                  <a:pt x="1722" y="0"/>
                </a:cubicBezTo>
                <a:cubicBezTo>
                  <a:pt x="1347" y="642"/>
                  <a:pt x="1347" y="642"/>
                  <a:pt x="1347" y="642"/>
                </a:cubicBezTo>
                <a:cubicBezTo>
                  <a:pt x="306" y="642"/>
                  <a:pt x="306" y="642"/>
                  <a:pt x="306" y="642"/>
                </a:cubicBezTo>
                <a:cubicBezTo>
                  <a:pt x="138" y="642"/>
                  <a:pt x="0" y="780"/>
                  <a:pt x="0" y="948"/>
                </a:cubicBezTo>
                <a:cubicBezTo>
                  <a:pt x="0" y="3420"/>
                  <a:pt x="0" y="3420"/>
                  <a:pt x="0" y="3420"/>
                </a:cubicBezTo>
                <a:cubicBezTo>
                  <a:pt x="0" y="3588"/>
                  <a:pt x="138" y="3718"/>
                  <a:pt x="306" y="3718"/>
                </a:cubicBezTo>
                <a:cubicBezTo>
                  <a:pt x="3122" y="3718"/>
                  <a:pt x="3122" y="3718"/>
                  <a:pt x="3122" y="3718"/>
                </a:cubicBezTo>
                <a:cubicBezTo>
                  <a:pt x="3290" y="3718"/>
                  <a:pt x="3420" y="3588"/>
                  <a:pt x="3420" y="3420"/>
                </a:cubicBezTo>
                <a:cubicBezTo>
                  <a:pt x="3420" y="948"/>
                  <a:pt x="3420" y="948"/>
                  <a:pt x="3420" y="948"/>
                </a:cubicBezTo>
                <a:cubicBezTo>
                  <a:pt x="3420" y="780"/>
                  <a:pt x="3290" y="642"/>
                  <a:pt x="3122" y="642"/>
                </a:cubicBezTo>
              </a:path>
            </a:pathLst>
          </a:custGeom>
          <a:solidFill>
            <a:srgbClr val="916395"/>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751" name="Google Shape;751;p115"/>
          <p:cNvSpPr/>
          <p:nvPr/>
        </p:nvSpPr>
        <p:spPr>
          <a:xfrm>
            <a:off x="5104293" y="2902370"/>
            <a:ext cx="2131270" cy="3188489"/>
          </a:xfrm>
          <a:custGeom>
            <a:rect b="b" l="l" r="r" t="t"/>
            <a:pathLst>
              <a:path extrusionOk="0" h="3719" w="3428">
                <a:moveTo>
                  <a:pt x="3121" y="642"/>
                </a:moveTo>
                <a:lnTo>
                  <a:pt x="3121" y="642"/>
                </a:lnTo>
                <a:cubicBezTo>
                  <a:pt x="2103" y="642"/>
                  <a:pt x="2103" y="642"/>
                  <a:pt x="2103" y="642"/>
                </a:cubicBezTo>
                <a:cubicBezTo>
                  <a:pt x="1729" y="0"/>
                  <a:pt x="1729" y="0"/>
                  <a:pt x="1729" y="0"/>
                </a:cubicBezTo>
                <a:cubicBezTo>
                  <a:pt x="1362" y="642"/>
                  <a:pt x="1362" y="642"/>
                  <a:pt x="1362" y="642"/>
                </a:cubicBezTo>
                <a:cubicBezTo>
                  <a:pt x="306" y="642"/>
                  <a:pt x="306" y="642"/>
                  <a:pt x="306" y="642"/>
                </a:cubicBezTo>
                <a:cubicBezTo>
                  <a:pt x="138" y="642"/>
                  <a:pt x="0" y="780"/>
                  <a:pt x="0" y="948"/>
                </a:cubicBezTo>
                <a:cubicBezTo>
                  <a:pt x="0" y="3420"/>
                  <a:pt x="0" y="3420"/>
                  <a:pt x="0" y="3420"/>
                </a:cubicBezTo>
                <a:cubicBezTo>
                  <a:pt x="0" y="3588"/>
                  <a:pt x="138" y="3718"/>
                  <a:pt x="306" y="3718"/>
                </a:cubicBezTo>
                <a:cubicBezTo>
                  <a:pt x="3121" y="3718"/>
                  <a:pt x="3121" y="3718"/>
                  <a:pt x="3121" y="3718"/>
                </a:cubicBezTo>
                <a:cubicBezTo>
                  <a:pt x="3289" y="3718"/>
                  <a:pt x="3427" y="3588"/>
                  <a:pt x="3427" y="3420"/>
                </a:cubicBezTo>
                <a:cubicBezTo>
                  <a:pt x="3427" y="948"/>
                  <a:pt x="3427" y="948"/>
                  <a:pt x="3427" y="948"/>
                </a:cubicBezTo>
                <a:cubicBezTo>
                  <a:pt x="3427" y="780"/>
                  <a:pt x="3289" y="642"/>
                  <a:pt x="3121" y="642"/>
                </a:cubicBezTo>
              </a:path>
            </a:pathLst>
          </a:custGeom>
          <a:solidFill>
            <a:srgbClr val="76C0B5"/>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752" name="Google Shape;752;p115"/>
          <p:cNvSpPr/>
          <p:nvPr/>
        </p:nvSpPr>
        <p:spPr>
          <a:xfrm>
            <a:off x="7366367" y="2902370"/>
            <a:ext cx="2244362" cy="3206449"/>
          </a:xfrm>
          <a:custGeom>
            <a:rect b="b" l="l" r="r" t="t"/>
            <a:pathLst>
              <a:path extrusionOk="0" h="3719" w="3422">
                <a:moveTo>
                  <a:pt x="3115" y="642"/>
                </a:moveTo>
                <a:lnTo>
                  <a:pt x="3115" y="642"/>
                </a:lnTo>
                <a:cubicBezTo>
                  <a:pt x="2105" y="642"/>
                  <a:pt x="2105" y="642"/>
                  <a:pt x="2105" y="642"/>
                </a:cubicBezTo>
                <a:cubicBezTo>
                  <a:pt x="1737" y="0"/>
                  <a:pt x="1737" y="0"/>
                  <a:pt x="1737" y="0"/>
                </a:cubicBezTo>
                <a:cubicBezTo>
                  <a:pt x="1362" y="642"/>
                  <a:pt x="1362" y="642"/>
                  <a:pt x="1362" y="642"/>
                </a:cubicBezTo>
                <a:cubicBezTo>
                  <a:pt x="299" y="642"/>
                  <a:pt x="299" y="642"/>
                  <a:pt x="299" y="642"/>
                </a:cubicBezTo>
                <a:cubicBezTo>
                  <a:pt x="130" y="642"/>
                  <a:pt x="0" y="780"/>
                  <a:pt x="0" y="948"/>
                </a:cubicBezTo>
                <a:cubicBezTo>
                  <a:pt x="0" y="3420"/>
                  <a:pt x="0" y="3420"/>
                  <a:pt x="0" y="3420"/>
                </a:cubicBezTo>
                <a:cubicBezTo>
                  <a:pt x="0" y="3588"/>
                  <a:pt x="130" y="3718"/>
                  <a:pt x="299" y="3718"/>
                </a:cubicBezTo>
                <a:cubicBezTo>
                  <a:pt x="3115" y="3718"/>
                  <a:pt x="3115" y="3718"/>
                  <a:pt x="3115" y="3718"/>
                </a:cubicBezTo>
                <a:cubicBezTo>
                  <a:pt x="3283" y="3718"/>
                  <a:pt x="3421" y="3588"/>
                  <a:pt x="3421" y="3420"/>
                </a:cubicBezTo>
                <a:cubicBezTo>
                  <a:pt x="3421" y="948"/>
                  <a:pt x="3421" y="948"/>
                  <a:pt x="3421" y="948"/>
                </a:cubicBezTo>
                <a:cubicBezTo>
                  <a:pt x="3421" y="780"/>
                  <a:pt x="3283" y="642"/>
                  <a:pt x="3115" y="642"/>
                </a:cubicBezTo>
              </a:path>
            </a:pathLst>
          </a:custGeom>
          <a:solidFill>
            <a:srgbClr val="81D1C5"/>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753" name="Google Shape;753;p115"/>
          <p:cNvSpPr/>
          <p:nvPr/>
        </p:nvSpPr>
        <p:spPr>
          <a:xfrm>
            <a:off x="9793758" y="2884410"/>
            <a:ext cx="2244362" cy="3206449"/>
          </a:xfrm>
          <a:custGeom>
            <a:rect b="b" l="l" r="r" t="t"/>
            <a:pathLst>
              <a:path extrusionOk="0" h="3719" w="3429">
                <a:moveTo>
                  <a:pt x="3122" y="642"/>
                </a:moveTo>
                <a:lnTo>
                  <a:pt x="3122" y="642"/>
                </a:lnTo>
                <a:cubicBezTo>
                  <a:pt x="2120" y="642"/>
                  <a:pt x="2120" y="642"/>
                  <a:pt x="2120" y="642"/>
                </a:cubicBezTo>
                <a:cubicBezTo>
                  <a:pt x="1745" y="0"/>
                  <a:pt x="1745" y="0"/>
                  <a:pt x="1745" y="0"/>
                </a:cubicBezTo>
                <a:cubicBezTo>
                  <a:pt x="1377" y="642"/>
                  <a:pt x="1377" y="642"/>
                  <a:pt x="1377" y="642"/>
                </a:cubicBezTo>
                <a:cubicBezTo>
                  <a:pt x="306" y="642"/>
                  <a:pt x="306" y="642"/>
                  <a:pt x="306" y="642"/>
                </a:cubicBezTo>
                <a:cubicBezTo>
                  <a:pt x="138" y="642"/>
                  <a:pt x="0" y="780"/>
                  <a:pt x="0" y="948"/>
                </a:cubicBezTo>
                <a:cubicBezTo>
                  <a:pt x="0" y="3420"/>
                  <a:pt x="0" y="3420"/>
                  <a:pt x="0" y="3420"/>
                </a:cubicBezTo>
                <a:cubicBezTo>
                  <a:pt x="0" y="3588"/>
                  <a:pt x="138" y="3718"/>
                  <a:pt x="306" y="3718"/>
                </a:cubicBezTo>
                <a:cubicBezTo>
                  <a:pt x="3122" y="3718"/>
                  <a:pt x="3122" y="3718"/>
                  <a:pt x="3122" y="3718"/>
                </a:cubicBezTo>
                <a:cubicBezTo>
                  <a:pt x="3291" y="3718"/>
                  <a:pt x="3428" y="3588"/>
                  <a:pt x="3428" y="3420"/>
                </a:cubicBezTo>
                <a:cubicBezTo>
                  <a:pt x="3428" y="948"/>
                  <a:pt x="3428" y="948"/>
                  <a:pt x="3428" y="948"/>
                </a:cubicBezTo>
                <a:cubicBezTo>
                  <a:pt x="3428" y="780"/>
                  <a:pt x="3291" y="642"/>
                  <a:pt x="3122" y="642"/>
                </a:cubicBezTo>
              </a:path>
            </a:pathLst>
          </a:custGeom>
          <a:solidFill>
            <a:srgbClr val="F27954">
              <a:alpha val="80000"/>
            </a:srgbClr>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754" name="Google Shape;754;p115"/>
          <p:cNvSpPr txBox="1"/>
          <p:nvPr>
            <p:ph idx="1" type="body"/>
          </p:nvPr>
        </p:nvSpPr>
        <p:spPr>
          <a:xfrm>
            <a:off x="10764" y="446202"/>
            <a:ext cx="12181236" cy="582221"/>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rgbClr val="595A59"/>
              </a:buClr>
              <a:buSzPts val="3600"/>
              <a:buNone/>
              <a:defRPr b="0" i="0" sz="3600">
                <a:solidFill>
                  <a:srgbClr val="595A59"/>
                </a:solidFill>
                <a:latin typeface="Calibri"/>
                <a:ea typeface="Calibri"/>
                <a:cs typeface="Calibri"/>
                <a:sym typeface="Calibri"/>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755" name="Google Shape;755;p115"/>
          <p:cNvSpPr txBox="1"/>
          <p:nvPr>
            <p:ph idx="2" type="body"/>
          </p:nvPr>
        </p:nvSpPr>
        <p:spPr>
          <a:xfrm>
            <a:off x="414826" y="4757241"/>
            <a:ext cx="1903851" cy="335052"/>
          </a:xfrm>
          <a:prstGeom prst="rect">
            <a:avLst/>
          </a:prstGeom>
          <a:noFill/>
          <a:ln>
            <a:noFill/>
          </a:ln>
        </p:spPr>
        <p:txBody>
          <a:bodyPr anchorCtr="0" anchor="t" bIns="45700" lIns="91425" spcFirstLastPara="1" rIns="91425" wrap="square" tIns="45700">
            <a:noAutofit/>
          </a:bodyPr>
          <a:lstStyle>
            <a:lvl1pPr indent="-228600" lvl="0" marL="457200" algn="ctr">
              <a:lnSpc>
                <a:spcPct val="90000"/>
              </a:lnSpc>
              <a:spcBef>
                <a:spcPts val="1000"/>
              </a:spcBef>
              <a:spcAft>
                <a:spcPts val="0"/>
              </a:spcAft>
              <a:buClr>
                <a:schemeClr val="lt1"/>
              </a:buClr>
              <a:buSzPts val="2400"/>
              <a:buNone/>
              <a:defRPr b="1" i="0" sz="2400">
                <a:solidFill>
                  <a:schemeClr val="lt1"/>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756" name="Google Shape;756;p115"/>
          <p:cNvSpPr txBox="1"/>
          <p:nvPr>
            <p:ph idx="3" type="body"/>
          </p:nvPr>
        </p:nvSpPr>
        <p:spPr>
          <a:xfrm>
            <a:off x="2846121" y="4750991"/>
            <a:ext cx="1921263" cy="335052"/>
          </a:xfrm>
          <a:prstGeom prst="rect">
            <a:avLst/>
          </a:prstGeom>
          <a:noFill/>
          <a:ln>
            <a:noFill/>
          </a:ln>
        </p:spPr>
        <p:txBody>
          <a:bodyPr anchorCtr="0" anchor="t" bIns="45700" lIns="91425" spcFirstLastPara="1" rIns="91425" wrap="square" tIns="45700">
            <a:noAutofit/>
          </a:bodyPr>
          <a:lstStyle>
            <a:lvl1pPr indent="-228600" lvl="0" marL="457200" algn="ctr">
              <a:lnSpc>
                <a:spcPct val="90000"/>
              </a:lnSpc>
              <a:spcBef>
                <a:spcPts val="1000"/>
              </a:spcBef>
              <a:spcAft>
                <a:spcPts val="0"/>
              </a:spcAft>
              <a:buClr>
                <a:schemeClr val="lt1"/>
              </a:buClr>
              <a:buSzPts val="2400"/>
              <a:buNone/>
              <a:defRPr b="1" i="0" sz="2400">
                <a:solidFill>
                  <a:schemeClr val="lt1"/>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757" name="Google Shape;757;p115"/>
          <p:cNvSpPr txBox="1"/>
          <p:nvPr>
            <p:ph idx="4" type="body"/>
          </p:nvPr>
        </p:nvSpPr>
        <p:spPr>
          <a:xfrm>
            <a:off x="5225351" y="4742537"/>
            <a:ext cx="1908506" cy="335052"/>
          </a:xfrm>
          <a:prstGeom prst="rect">
            <a:avLst/>
          </a:prstGeom>
          <a:noFill/>
          <a:ln>
            <a:noFill/>
          </a:ln>
        </p:spPr>
        <p:txBody>
          <a:bodyPr anchorCtr="0" anchor="t" bIns="45700" lIns="91425" spcFirstLastPara="1" rIns="91425" wrap="square" tIns="45700">
            <a:noAutofit/>
          </a:bodyPr>
          <a:lstStyle>
            <a:lvl1pPr indent="-228600" lvl="0" marL="457200" algn="ctr">
              <a:lnSpc>
                <a:spcPct val="90000"/>
              </a:lnSpc>
              <a:spcBef>
                <a:spcPts val="1000"/>
              </a:spcBef>
              <a:spcAft>
                <a:spcPts val="0"/>
              </a:spcAft>
              <a:buClr>
                <a:schemeClr val="lt1"/>
              </a:buClr>
              <a:buSzPts val="2400"/>
              <a:buNone/>
              <a:defRPr b="1" i="0" sz="2400">
                <a:solidFill>
                  <a:schemeClr val="lt1"/>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758" name="Google Shape;758;p115"/>
          <p:cNvSpPr txBox="1"/>
          <p:nvPr>
            <p:ph idx="5" type="body"/>
          </p:nvPr>
        </p:nvSpPr>
        <p:spPr>
          <a:xfrm>
            <a:off x="7543460" y="4736287"/>
            <a:ext cx="1890175" cy="335052"/>
          </a:xfrm>
          <a:prstGeom prst="rect">
            <a:avLst/>
          </a:prstGeom>
          <a:noFill/>
          <a:ln>
            <a:noFill/>
          </a:ln>
        </p:spPr>
        <p:txBody>
          <a:bodyPr anchorCtr="0" anchor="t" bIns="45700" lIns="91425" spcFirstLastPara="1" rIns="91425" wrap="square" tIns="45700">
            <a:noAutofit/>
          </a:bodyPr>
          <a:lstStyle>
            <a:lvl1pPr indent="-228600" lvl="0" marL="457200" algn="ctr">
              <a:lnSpc>
                <a:spcPct val="90000"/>
              </a:lnSpc>
              <a:spcBef>
                <a:spcPts val="1000"/>
              </a:spcBef>
              <a:spcAft>
                <a:spcPts val="0"/>
              </a:spcAft>
              <a:buClr>
                <a:schemeClr val="lt1"/>
              </a:buClr>
              <a:buSzPts val="2400"/>
              <a:buNone/>
              <a:defRPr b="1" i="0" sz="2400">
                <a:solidFill>
                  <a:schemeClr val="lt1"/>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759" name="Google Shape;759;p115"/>
          <p:cNvSpPr txBox="1"/>
          <p:nvPr>
            <p:ph idx="6" type="body"/>
          </p:nvPr>
        </p:nvSpPr>
        <p:spPr>
          <a:xfrm>
            <a:off x="9955308" y="4733031"/>
            <a:ext cx="1921262" cy="335052"/>
          </a:xfrm>
          <a:prstGeom prst="rect">
            <a:avLst/>
          </a:prstGeom>
          <a:noFill/>
          <a:ln>
            <a:noFill/>
          </a:ln>
        </p:spPr>
        <p:txBody>
          <a:bodyPr anchorCtr="0" anchor="t" bIns="45700" lIns="91425" spcFirstLastPara="1" rIns="91425" wrap="square" tIns="45700">
            <a:noAutofit/>
          </a:bodyPr>
          <a:lstStyle>
            <a:lvl1pPr indent="-228600" lvl="0" marL="457200" algn="ctr">
              <a:lnSpc>
                <a:spcPct val="90000"/>
              </a:lnSpc>
              <a:spcBef>
                <a:spcPts val="1000"/>
              </a:spcBef>
              <a:spcAft>
                <a:spcPts val="0"/>
              </a:spcAft>
              <a:buClr>
                <a:schemeClr val="lt1"/>
              </a:buClr>
              <a:buSzPts val="2400"/>
              <a:buNone/>
              <a:defRPr b="1" i="0" sz="2400">
                <a:solidFill>
                  <a:schemeClr val="lt1"/>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pic>
        <p:nvPicPr>
          <p:cNvPr descr="Background pattern&#10;&#10;Description automatically generated" id="760" name="Google Shape;760;p115"/>
          <p:cNvPicPr preferRelativeResize="0"/>
          <p:nvPr/>
        </p:nvPicPr>
        <p:blipFill rotWithShape="1">
          <a:blip r:embed="rId2">
            <a:alphaModFix amt="48000"/>
          </a:blip>
          <a:srcRect b="83247" l="-26772" r="-5883" t="-4018"/>
          <a:stretch/>
        </p:blipFill>
        <p:spPr>
          <a:xfrm>
            <a:off x="2588587" y="5666155"/>
            <a:ext cx="5564883" cy="1181829"/>
          </a:xfrm>
          <a:prstGeom prst="rect">
            <a:avLst/>
          </a:prstGeom>
          <a:noFill/>
          <a:ln>
            <a:noFill/>
          </a:ln>
        </p:spPr>
      </p:pic>
      <p:grpSp>
        <p:nvGrpSpPr>
          <p:cNvPr id="761" name="Google Shape;761;p115"/>
          <p:cNvGrpSpPr/>
          <p:nvPr/>
        </p:nvGrpSpPr>
        <p:grpSpPr>
          <a:xfrm>
            <a:off x="4480947" y="6257070"/>
            <a:ext cx="3144242" cy="374574"/>
            <a:chOff x="301128" y="6151084"/>
            <a:chExt cx="3144242" cy="374574"/>
          </a:xfrm>
        </p:grpSpPr>
        <p:pic>
          <p:nvPicPr>
            <p:cNvPr descr="Shape&#10;&#10;Description automatically generated with medium confidence" id="762" name="Google Shape;762;p115"/>
            <p:cNvPicPr preferRelativeResize="0"/>
            <p:nvPr/>
          </p:nvPicPr>
          <p:blipFill rotWithShape="1">
            <a:blip r:embed="rId3">
              <a:alphaModFix/>
            </a:blip>
            <a:srcRect b="30711" l="-126" r="96166" t="34675"/>
            <a:stretch/>
          </p:blipFill>
          <p:spPr>
            <a:xfrm>
              <a:off x="301128" y="6151084"/>
              <a:ext cx="286437" cy="374574"/>
            </a:xfrm>
            <a:prstGeom prst="rect">
              <a:avLst/>
            </a:prstGeom>
            <a:noFill/>
            <a:ln>
              <a:noFill/>
            </a:ln>
          </p:spPr>
        </p:pic>
        <p:pic>
          <p:nvPicPr>
            <p:cNvPr descr="Shape&#10;&#10;Description automatically generated with medium confidence" id="763" name="Google Shape;763;p115"/>
            <p:cNvPicPr preferRelativeResize="0"/>
            <p:nvPr/>
          </p:nvPicPr>
          <p:blipFill rotWithShape="1">
            <a:blip r:embed="rId3">
              <a:alphaModFix/>
            </a:blip>
            <a:srcRect b="26595" l="4706" r="60657" t="36094"/>
            <a:stretch/>
          </p:blipFill>
          <p:spPr>
            <a:xfrm>
              <a:off x="598968" y="6190727"/>
              <a:ext cx="1832298" cy="295289"/>
            </a:xfrm>
            <a:prstGeom prst="rect">
              <a:avLst/>
            </a:prstGeom>
            <a:noFill/>
            <a:ln>
              <a:noFill/>
            </a:ln>
          </p:spPr>
        </p:pic>
        <p:pic>
          <p:nvPicPr>
            <p:cNvPr descr="Shape&#10;&#10;Description automatically generated with medium confidence" id="764" name="Google Shape;764;p115"/>
            <p:cNvPicPr preferRelativeResize="0"/>
            <p:nvPr/>
          </p:nvPicPr>
          <p:blipFill rotWithShape="1">
            <a:blip r:embed="rId3">
              <a:alphaModFix/>
            </a:blip>
            <a:srcRect b="22084" l="81066" r="-423" t="46853"/>
            <a:stretch/>
          </p:blipFill>
          <p:spPr>
            <a:xfrm>
              <a:off x="2421327" y="6245274"/>
              <a:ext cx="1024043" cy="245829"/>
            </a:xfrm>
            <a:prstGeom prst="rect">
              <a:avLst/>
            </a:prstGeom>
            <a:noFill/>
            <a:ln>
              <a:noFill/>
            </a:ln>
          </p:spPr>
        </p:pic>
      </p:grpSp>
    </p:spTree>
  </p:cSld>
  <p:clrMapOvr>
    <a:masterClrMapping/>
  </p:clrMapOvr>
</p:sldLayout>
</file>

<file path=ppt/slideLayouts/slideLayout6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5 point icon Graph B">
  <p:cSld name="1_5 point icon Graph B">
    <p:spTree>
      <p:nvGrpSpPr>
        <p:cNvPr id="765" name="Shape 765"/>
        <p:cNvGrpSpPr/>
        <p:nvPr/>
      </p:nvGrpSpPr>
      <p:grpSpPr>
        <a:xfrm>
          <a:off x="0" y="0"/>
          <a:ext cx="0" cy="0"/>
          <a:chOff x="0" y="0"/>
          <a:chExt cx="0" cy="0"/>
        </a:xfrm>
      </p:grpSpPr>
      <p:sp>
        <p:nvSpPr>
          <p:cNvPr id="766" name="Google Shape;766;p116"/>
          <p:cNvSpPr/>
          <p:nvPr/>
        </p:nvSpPr>
        <p:spPr>
          <a:xfrm>
            <a:off x="240390" y="2361364"/>
            <a:ext cx="2989824" cy="4137090"/>
          </a:xfrm>
          <a:custGeom>
            <a:rect b="b" l="l" r="r" t="t"/>
            <a:pathLst>
              <a:path extrusionOk="0" h="3719" w="3430">
                <a:moveTo>
                  <a:pt x="3123" y="642"/>
                </a:moveTo>
                <a:lnTo>
                  <a:pt x="3123" y="642"/>
                </a:lnTo>
                <a:cubicBezTo>
                  <a:pt x="2090" y="642"/>
                  <a:pt x="2090" y="642"/>
                  <a:pt x="2090" y="642"/>
                </a:cubicBezTo>
                <a:cubicBezTo>
                  <a:pt x="1715" y="0"/>
                  <a:pt x="1715" y="0"/>
                  <a:pt x="1715" y="0"/>
                </a:cubicBezTo>
                <a:cubicBezTo>
                  <a:pt x="1347" y="642"/>
                  <a:pt x="1347" y="642"/>
                  <a:pt x="1347" y="642"/>
                </a:cubicBezTo>
                <a:cubicBezTo>
                  <a:pt x="307" y="642"/>
                  <a:pt x="307" y="642"/>
                  <a:pt x="307" y="642"/>
                </a:cubicBezTo>
                <a:cubicBezTo>
                  <a:pt x="138" y="642"/>
                  <a:pt x="0" y="780"/>
                  <a:pt x="0" y="948"/>
                </a:cubicBezTo>
                <a:cubicBezTo>
                  <a:pt x="0" y="3420"/>
                  <a:pt x="0" y="3420"/>
                  <a:pt x="0" y="3420"/>
                </a:cubicBezTo>
                <a:cubicBezTo>
                  <a:pt x="0" y="3588"/>
                  <a:pt x="138" y="3718"/>
                  <a:pt x="307" y="3718"/>
                </a:cubicBezTo>
                <a:cubicBezTo>
                  <a:pt x="3123" y="3718"/>
                  <a:pt x="3123" y="3718"/>
                  <a:pt x="3123" y="3718"/>
                </a:cubicBezTo>
                <a:cubicBezTo>
                  <a:pt x="3291" y="3718"/>
                  <a:pt x="3429" y="3588"/>
                  <a:pt x="3429" y="3420"/>
                </a:cubicBezTo>
                <a:cubicBezTo>
                  <a:pt x="3429" y="948"/>
                  <a:pt x="3429" y="948"/>
                  <a:pt x="3429" y="948"/>
                </a:cubicBezTo>
                <a:cubicBezTo>
                  <a:pt x="3429" y="780"/>
                  <a:pt x="3291" y="642"/>
                  <a:pt x="3123" y="642"/>
                </a:cubicBezTo>
              </a:path>
            </a:pathLst>
          </a:custGeom>
          <a:solidFill>
            <a:srgbClr val="79527B"/>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767" name="Google Shape;767;p116"/>
          <p:cNvSpPr/>
          <p:nvPr/>
        </p:nvSpPr>
        <p:spPr>
          <a:xfrm>
            <a:off x="3420767" y="2361364"/>
            <a:ext cx="2880767" cy="4137090"/>
          </a:xfrm>
          <a:custGeom>
            <a:rect b="b" l="l" r="r" t="t"/>
            <a:pathLst>
              <a:path extrusionOk="0" h="3719" w="3421">
                <a:moveTo>
                  <a:pt x="3122" y="642"/>
                </a:moveTo>
                <a:lnTo>
                  <a:pt x="3122" y="642"/>
                </a:lnTo>
                <a:cubicBezTo>
                  <a:pt x="2089" y="642"/>
                  <a:pt x="2089" y="642"/>
                  <a:pt x="2089" y="642"/>
                </a:cubicBezTo>
                <a:cubicBezTo>
                  <a:pt x="1722" y="0"/>
                  <a:pt x="1722" y="0"/>
                  <a:pt x="1722" y="0"/>
                </a:cubicBezTo>
                <a:cubicBezTo>
                  <a:pt x="1347" y="642"/>
                  <a:pt x="1347" y="642"/>
                  <a:pt x="1347" y="642"/>
                </a:cubicBezTo>
                <a:cubicBezTo>
                  <a:pt x="306" y="642"/>
                  <a:pt x="306" y="642"/>
                  <a:pt x="306" y="642"/>
                </a:cubicBezTo>
                <a:cubicBezTo>
                  <a:pt x="138" y="642"/>
                  <a:pt x="0" y="780"/>
                  <a:pt x="0" y="948"/>
                </a:cubicBezTo>
                <a:cubicBezTo>
                  <a:pt x="0" y="3420"/>
                  <a:pt x="0" y="3420"/>
                  <a:pt x="0" y="3420"/>
                </a:cubicBezTo>
                <a:cubicBezTo>
                  <a:pt x="0" y="3588"/>
                  <a:pt x="138" y="3718"/>
                  <a:pt x="306" y="3718"/>
                </a:cubicBezTo>
                <a:cubicBezTo>
                  <a:pt x="3122" y="3718"/>
                  <a:pt x="3122" y="3718"/>
                  <a:pt x="3122" y="3718"/>
                </a:cubicBezTo>
                <a:cubicBezTo>
                  <a:pt x="3290" y="3718"/>
                  <a:pt x="3420" y="3588"/>
                  <a:pt x="3420" y="3420"/>
                </a:cubicBezTo>
                <a:cubicBezTo>
                  <a:pt x="3420" y="948"/>
                  <a:pt x="3420" y="948"/>
                  <a:pt x="3420" y="948"/>
                </a:cubicBezTo>
                <a:cubicBezTo>
                  <a:pt x="3420" y="780"/>
                  <a:pt x="3290" y="642"/>
                  <a:pt x="3122" y="642"/>
                </a:cubicBezTo>
              </a:path>
            </a:pathLst>
          </a:custGeom>
          <a:solidFill>
            <a:srgbClr val="4D4D4D"/>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768" name="Google Shape;768;p116"/>
          <p:cNvSpPr/>
          <p:nvPr/>
        </p:nvSpPr>
        <p:spPr>
          <a:xfrm>
            <a:off x="6463085" y="2361363"/>
            <a:ext cx="2692241" cy="4137090"/>
          </a:xfrm>
          <a:custGeom>
            <a:rect b="b" l="l" r="r" t="t"/>
            <a:pathLst>
              <a:path extrusionOk="0" h="3719" w="3428">
                <a:moveTo>
                  <a:pt x="3121" y="642"/>
                </a:moveTo>
                <a:lnTo>
                  <a:pt x="3121" y="642"/>
                </a:lnTo>
                <a:cubicBezTo>
                  <a:pt x="2103" y="642"/>
                  <a:pt x="2103" y="642"/>
                  <a:pt x="2103" y="642"/>
                </a:cubicBezTo>
                <a:cubicBezTo>
                  <a:pt x="1729" y="0"/>
                  <a:pt x="1729" y="0"/>
                  <a:pt x="1729" y="0"/>
                </a:cubicBezTo>
                <a:cubicBezTo>
                  <a:pt x="1362" y="642"/>
                  <a:pt x="1362" y="642"/>
                  <a:pt x="1362" y="642"/>
                </a:cubicBezTo>
                <a:cubicBezTo>
                  <a:pt x="306" y="642"/>
                  <a:pt x="306" y="642"/>
                  <a:pt x="306" y="642"/>
                </a:cubicBezTo>
                <a:cubicBezTo>
                  <a:pt x="138" y="642"/>
                  <a:pt x="0" y="780"/>
                  <a:pt x="0" y="948"/>
                </a:cubicBezTo>
                <a:cubicBezTo>
                  <a:pt x="0" y="3420"/>
                  <a:pt x="0" y="3420"/>
                  <a:pt x="0" y="3420"/>
                </a:cubicBezTo>
                <a:cubicBezTo>
                  <a:pt x="0" y="3588"/>
                  <a:pt x="138" y="3718"/>
                  <a:pt x="306" y="3718"/>
                </a:cubicBezTo>
                <a:cubicBezTo>
                  <a:pt x="3121" y="3718"/>
                  <a:pt x="3121" y="3718"/>
                  <a:pt x="3121" y="3718"/>
                </a:cubicBezTo>
                <a:cubicBezTo>
                  <a:pt x="3289" y="3718"/>
                  <a:pt x="3427" y="3588"/>
                  <a:pt x="3427" y="3420"/>
                </a:cubicBezTo>
                <a:cubicBezTo>
                  <a:pt x="3427" y="948"/>
                  <a:pt x="3427" y="948"/>
                  <a:pt x="3427" y="948"/>
                </a:cubicBezTo>
                <a:cubicBezTo>
                  <a:pt x="3427" y="780"/>
                  <a:pt x="3289" y="642"/>
                  <a:pt x="3121" y="642"/>
                </a:cubicBezTo>
              </a:path>
            </a:pathLst>
          </a:custGeom>
          <a:solidFill>
            <a:srgbClr val="3AA091"/>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769" name="Google Shape;769;p116"/>
          <p:cNvSpPr/>
          <p:nvPr/>
        </p:nvSpPr>
        <p:spPr>
          <a:xfrm>
            <a:off x="9345879" y="2361363"/>
            <a:ext cx="2692241" cy="4137091"/>
          </a:xfrm>
          <a:custGeom>
            <a:rect b="b" l="l" r="r" t="t"/>
            <a:pathLst>
              <a:path extrusionOk="0" h="3719" w="3429">
                <a:moveTo>
                  <a:pt x="3122" y="642"/>
                </a:moveTo>
                <a:lnTo>
                  <a:pt x="3122" y="642"/>
                </a:lnTo>
                <a:cubicBezTo>
                  <a:pt x="2120" y="642"/>
                  <a:pt x="2120" y="642"/>
                  <a:pt x="2120" y="642"/>
                </a:cubicBezTo>
                <a:cubicBezTo>
                  <a:pt x="1745" y="0"/>
                  <a:pt x="1745" y="0"/>
                  <a:pt x="1745" y="0"/>
                </a:cubicBezTo>
                <a:cubicBezTo>
                  <a:pt x="1377" y="642"/>
                  <a:pt x="1377" y="642"/>
                  <a:pt x="1377" y="642"/>
                </a:cubicBezTo>
                <a:cubicBezTo>
                  <a:pt x="306" y="642"/>
                  <a:pt x="306" y="642"/>
                  <a:pt x="306" y="642"/>
                </a:cubicBezTo>
                <a:cubicBezTo>
                  <a:pt x="138" y="642"/>
                  <a:pt x="0" y="780"/>
                  <a:pt x="0" y="948"/>
                </a:cubicBezTo>
                <a:cubicBezTo>
                  <a:pt x="0" y="3420"/>
                  <a:pt x="0" y="3420"/>
                  <a:pt x="0" y="3420"/>
                </a:cubicBezTo>
                <a:cubicBezTo>
                  <a:pt x="0" y="3588"/>
                  <a:pt x="138" y="3718"/>
                  <a:pt x="306" y="3718"/>
                </a:cubicBezTo>
                <a:cubicBezTo>
                  <a:pt x="3122" y="3718"/>
                  <a:pt x="3122" y="3718"/>
                  <a:pt x="3122" y="3718"/>
                </a:cubicBezTo>
                <a:cubicBezTo>
                  <a:pt x="3291" y="3718"/>
                  <a:pt x="3428" y="3588"/>
                  <a:pt x="3428" y="3420"/>
                </a:cubicBezTo>
                <a:cubicBezTo>
                  <a:pt x="3428" y="948"/>
                  <a:pt x="3428" y="948"/>
                  <a:pt x="3428" y="948"/>
                </a:cubicBezTo>
                <a:cubicBezTo>
                  <a:pt x="3428" y="780"/>
                  <a:pt x="3291" y="642"/>
                  <a:pt x="3122" y="642"/>
                </a:cubicBezTo>
              </a:path>
            </a:pathLst>
          </a:custGeom>
          <a:solidFill>
            <a:srgbClr val="F27954">
              <a:alpha val="80000"/>
            </a:srgbClr>
          </a:solidFill>
          <a:ln cap="flat" cmpd="sng" w="9525">
            <a:solidFill>
              <a:srgbClr val="F27954"/>
            </a:solidFill>
            <a:prstDash val="solid"/>
            <a:bevel/>
            <a:headEnd len="sm" w="sm" type="none"/>
            <a:tailEnd len="sm" w="sm" type="none"/>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770" name="Google Shape;770;p116"/>
          <p:cNvSpPr txBox="1"/>
          <p:nvPr>
            <p:ph idx="1" type="body"/>
          </p:nvPr>
        </p:nvSpPr>
        <p:spPr>
          <a:xfrm>
            <a:off x="10764" y="446202"/>
            <a:ext cx="12181236" cy="582221"/>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rgbClr val="595A59"/>
              </a:buClr>
              <a:buSzPts val="3600"/>
              <a:buNone/>
              <a:defRPr b="0" i="0" sz="3600">
                <a:solidFill>
                  <a:srgbClr val="595A59"/>
                </a:solidFill>
                <a:latin typeface="Calibri"/>
                <a:ea typeface="Calibri"/>
                <a:cs typeface="Calibri"/>
                <a:sym typeface="Calibri"/>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771" name="Google Shape;771;p116"/>
          <p:cNvSpPr txBox="1"/>
          <p:nvPr>
            <p:ph idx="2" type="body"/>
          </p:nvPr>
        </p:nvSpPr>
        <p:spPr>
          <a:xfrm>
            <a:off x="414826" y="4757241"/>
            <a:ext cx="1903851" cy="335052"/>
          </a:xfrm>
          <a:prstGeom prst="rect">
            <a:avLst/>
          </a:prstGeom>
          <a:noFill/>
          <a:ln>
            <a:noFill/>
          </a:ln>
        </p:spPr>
        <p:txBody>
          <a:bodyPr anchorCtr="0" anchor="t" bIns="45700" lIns="91425" spcFirstLastPara="1" rIns="91425" wrap="square" tIns="45700">
            <a:noAutofit/>
          </a:bodyPr>
          <a:lstStyle>
            <a:lvl1pPr indent="-228600" lvl="0" marL="457200" algn="ctr">
              <a:lnSpc>
                <a:spcPct val="90000"/>
              </a:lnSpc>
              <a:spcBef>
                <a:spcPts val="1000"/>
              </a:spcBef>
              <a:spcAft>
                <a:spcPts val="0"/>
              </a:spcAft>
              <a:buClr>
                <a:schemeClr val="lt1"/>
              </a:buClr>
              <a:buSzPts val="2400"/>
              <a:buNone/>
              <a:defRPr b="1" i="0" sz="2400">
                <a:solidFill>
                  <a:schemeClr val="lt1"/>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772" name="Google Shape;772;p116"/>
          <p:cNvSpPr txBox="1"/>
          <p:nvPr>
            <p:ph idx="3" type="body"/>
          </p:nvPr>
        </p:nvSpPr>
        <p:spPr>
          <a:xfrm>
            <a:off x="2846121" y="4750991"/>
            <a:ext cx="1921263" cy="335052"/>
          </a:xfrm>
          <a:prstGeom prst="rect">
            <a:avLst/>
          </a:prstGeom>
          <a:noFill/>
          <a:ln>
            <a:noFill/>
          </a:ln>
        </p:spPr>
        <p:txBody>
          <a:bodyPr anchorCtr="0" anchor="t" bIns="45700" lIns="91425" spcFirstLastPara="1" rIns="91425" wrap="square" tIns="45700">
            <a:noAutofit/>
          </a:bodyPr>
          <a:lstStyle>
            <a:lvl1pPr indent="-228600" lvl="0" marL="457200" algn="ctr">
              <a:lnSpc>
                <a:spcPct val="90000"/>
              </a:lnSpc>
              <a:spcBef>
                <a:spcPts val="1000"/>
              </a:spcBef>
              <a:spcAft>
                <a:spcPts val="0"/>
              </a:spcAft>
              <a:buClr>
                <a:schemeClr val="lt1"/>
              </a:buClr>
              <a:buSzPts val="2400"/>
              <a:buNone/>
              <a:defRPr b="1" i="0" sz="2400">
                <a:solidFill>
                  <a:schemeClr val="lt1"/>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773" name="Google Shape;773;p116"/>
          <p:cNvSpPr txBox="1"/>
          <p:nvPr>
            <p:ph idx="4" type="body"/>
          </p:nvPr>
        </p:nvSpPr>
        <p:spPr>
          <a:xfrm>
            <a:off x="6909393" y="4733031"/>
            <a:ext cx="1908506" cy="335052"/>
          </a:xfrm>
          <a:prstGeom prst="rect">
            <a:avLst/>
          </a:prstGeom>
          <a:noFill/>
          <a:ln>
            <a:noFill/>
          </a:ln>
        </p:spPr>
        <p:txBody>
          <a:bodyPr anchorCtr="0" anchor="t" bIns="45700" lIns="91425" spcFirstLastPara="1" rIns="91425" wrap="square" tIns="45700">
            <a:noAutofit/>
          </a:bodyPr>
          <a:lstStyle>
            <a:lvl1pPr indent="-228600" lvl="0" marL="457200" algn="ctr">
              <a:lnSpc>
                <a:spcPct val="90000"/>
              </a:lnSpc>
              <a:spcBef>
                <a:spcPts val="1000"/>
              </a:spcBef>
              <a:spcAft>
                <a:spcPts val="0"/>
              </a:spcAft>
              <a:buClr>
                <a:schemeClr val="lt1"/>
              </a:buClr>
              <a:buSzPts val="2400"/>
              <a:buNone/>
              <a:defRPr b="1" i="0" sz="2400">
                <a:solidFill>
                  <a:schemeClr val="lt1"/>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774" name="Google Shape;774;p116"/>
          <p:cNvSpPr txBox="1"/>
          <p:nvPr>
            <p:ph idx="5" type="body"/>
          </p:nvPr>
        </p:nvSpPr>
        <p:spPr>
          <a:xfrm>
            <a:off x="9955308" y="4733031"/>
            <a:ext cx="1921262" cy="335052"/>
          </a:xfrm>
          <a:prstGeom prst="rect">
            <a:avLst/>
          </a:prstGeom>
          <a:noFill/>
          <a:ln>
            <a:noFill/>
          </a:ln>
        </p:spPr>
        <p:txBody>
          <a:bodyPr anchorCtr="0" anchor="t" bIns="45700" lIns="91425" spcFirstLastPara="1" rIns="91425" wrap="square" tIns="45700">
            <a:noAutofit/>
          </a:bodyPr>
          <a:lstStyle>
            <a:lvl1pPr indent="-228600" lvl="0" marL="457200" algn="ctr">
              <a:lnSpc>
                <a:spcPct val="90000"/>
              </a:lnSpc>
              <a:spcBef>
                <a:spcPts val="1000"/>
              </a:spcBef>
              <a:spcAft>
                <a:spcPts val="0"/>
              </a:spcAft>
              <a:buClr>
                <a:schemeClr val="lt1"/>
              </a:buClr>
              <a:buSzPts val="2400"/>
              <a:buNone/>
              <a:defRPr b="1" i="0" sz="2400">
                <a:solidFill>
                  <a:schemeClr val="lt1"/>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Tree>
  </p:cSld>
  <p:clrMapOvr>
    <a:masterClrMapping/>
  </p:clrMapOvr>
</p:sldLayout>
</file>

<file path=ppt/slideLayouts/slideLayout6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_5 point icon Graph B">
  <p:cSld name="3_5 point icon Graph B">
    <p:spTree>
      <p:nvGrpSpPr>
        <p:cNvPr id="775" name="Shape 775"/>
        <p:cNvGrpSpPr/>
        <p:nvPr/>
      </p:nvGrpSpPr>
      <p:grpSpPr>
        <a:xfrm>
          <a:off x="0" y="0"/>
          <a:ext cx="0" cy="0"/>
          <a:chOff x="0" y="0"/>
          <a:chExt cx="0" cy="0"/>
        </a:xfrm>
      </p:grpSpPr>
      <p:sp>
        <p:nvSpPr>
          <p:cNvPr id="776" name="Google Shape;776;p117"/>
          <p:cNvSpPr/>
          <p:nvPr/>
        </p:nvSpPr>
        <p:spPr>
          <a:xfrm>
            <a:off x="240390" y="1349406"/>
            <a:ext cx="2796283" cy="5149048"/>
          </a:xfrm>
          <a:custGeom>
            <a:rect b="b" l="l" r="r" t="t"/>
            <a:pathLst>
              <a:path extrusionOk="0" h="3719" w="3430">
                <a:moveTo>
                  <a:pt x="3123" y="642"/>
                </a:moveTo>
                <a:lnTo>
                  <a:pt x="3123" y="642"/>
                </a:lnTo>
                <a:cubicBezTo>
                  <a:pt x="2090" y="642"/>
                  <a:pt x="2090" y="642"/>
                  <a:pt x="2090" y="642"/>
                </a:cubicBezTo>
                <a:cubicBezTo>
                  <a:pt x="1715" y="0"/>
                  <a:pt x="1715" y="0"/>
                  <a:pt x="1715" y="0"/>
                </a:cubicBezTo>
                <a:cubicBezTo>
                  <a:pt x="1347" y="642"/>
                  <a:pt x="1347" y="642"/>
                  <a:pt x="1347" y="642"/>
                </a:cubicBezTo>
                <a:cubicBezTo>
                  <a:pt x="307" y="642"/>
                  <a:pt x="307" y="642"/>
                  <a:pt x="307" y="642"/>
                </a:cubicBezTo>
                <a:cubicBezTo>
                  <a:pt x="138" y="642"/>
                  <a:pt x="0" y="780"/>
                  <a:pt x="0" y="948"/>
                </a:cubicBezTo>
                <a:cubicBezTo>
                  <a:pt x="0" y="3420"/>
                  <a:pt x="0" y="3420"/>
                  <a:pt x="0" y="3420"/>
                </a:cubicBezTo>
                <a:cubicBezTo>
                  <a:pt x="0" y="3588"/>
                  <a:pt x="138" y="3718"/>
                  <a:pt x="307" y="3718"/>
                </a:cubicBezTo>
                <a:cubicBezTo>
                  <a:pt x="3123" y="3718"/>
                  <a:pt x="3123" y="3718"/>
                  <a:pt x="3123" y="3718"/>
                </a:cubicBezTo>
                <a:cubicBezTo>
                  <a:pt x="3291" y="3718"/>
                  <a:pt x="3429" y="3588"/>
                  <a:pt x="3429" y="3420"/>
                </a:cubicBezTo>
                <a:cubicBezTo>
                  <a:pt x="3429" y="948"/>
                  <a:pt x="3429" y="948"/>
                  <a:pt x="3429" y="948"/>
                </a:cubicBezTo>
                <a:cubicBezTo>
                  <a:pt x="3429" y="780"/>
                  <a:pt x="3291" y="642"/>
                  <a:pt x="3123" y="642"/>
                </a:cubicBezTo>
              </a:path>
            </a:pathLst>
          </a:custGeom>
          <a:solidFill>
            <a:srgbClr val="79527B"/>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777" name="Google Shape;777;p117"/>
          <p:cNvSpPr/>
          <p:nvPr/>
        </p:nvSpPr>
        <p:spPr>
          <a:xfrm>
            <a:off x="3420768" y="1349407"/>
            <a:ext cx="2796282" cy="5149048"/>
          </a:xfrm>
          <a:custGeom>
            <a:rect b="b" l="l" r="r" t="t"/>
            <a:pathLst>
              <a:path extrusionOk="0" h="3719" w="3421">
                <a:moveTo>
                  <a:pt x="3122" y="642"/>
                </a:moveTo>
                <a:lnTo>
                  <a:pt x="3122" y="642"/>
                </a:lnTo>
                <a:cubicBezTo>
                  <a:pt x="2089" y="642"/>
                  <a:pt x="2089" y="642"/>
                  <a:pt x="2089" y="642"/>
                </a:cubicBezTo>
                <a:cubicBezTo>
                  <a:pt x="1722" y="0"/>
                  <a:pt x="1722" y="0"/>
                  <a:pt x="1722" y="0"/>
                </a:cubicBezTo>
                <a:cubicBezTo>
                  <a:pt x="1347" y="642"/>
                  <a:pt x="1347" y="642"/>
                  <a:pt x="1347" y="642"/>
                </a:cubicBezTo>
                <a:cubicBezTo>
                  <a:pt x="306" y="642"/>
                  <a:pt x="306" y="642"/>
                  <a:pt x="306" y="642"/>
                </a:cubicBezTo>
                <a:cubicBezTo>
                  <a:pt x="138" y="642"/>
                  <a:pt x="0" y="780"/>
                  <a:pt x="0" y="948"/>
                </a:cubicBezTo>
                <a:cubicBezTo>
                  <a:pt x="0" y="3420"/>
                  <a:pt x="0" y="3420"/>
                  <a:pt x="0" y="3420"/>
                </a:cubicBezTo>
                <a:cubicBezTo>
                  <a:pt x="0" y="3588"/>
                  <a:pt x="138" y="3718"/>
                  <a:pt x="306" y="3718"/>
                </a:cubicBezTo>
                <a:cubicBezTo>
                  <a:pt x="3122" y="3718"/>
                  <a:pt x="3122" y="3718"/>
                  <a:pt x="3122" y="3718"/>
                </a:cubicBezTo>
                <a:cubicBezTo>
                  <a:pt x="3290" y="3718"/>
                  <a:pt x="3420" y="3588"/>
                  <a:pt x="3420" y="3420"/>
                </a:cubicBezTo>
                <a:cubicBezTo>
                  <a:pt x="3420" y="948"/>
                  <a:pt x="3420" y="948"/>
                  <a:pt x="3420" y="948"/>
                </a:cubicBezTo>
                <a:cubicBezTo>
                  <a:pt x="3420" y="780"/>
                  <a:pt x="3290" y="642"/>
                  <a:pt x="3122" y="642"/>
                </a:cubicBezTo>
              </a:path>
            </a:pathLst>
          </a:custGeom>
          <a:solidFill>
            <a:srgbClr val="4D4D4D"/>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778" name="Google Shape;778;p117"/>
          <p:cNvSpPr/>
          <p:nvPr/>
        </p:nvSpPr>
        <p:spPr>
          <a:xfrm>
            <a:off x="6571967" y="1349406"/>
            <a:ext cx="2583359" cy="5149048"/>
          </a:xfrm>
          <a:custGeom>
            <a:rect b="b" l="l" r="r" t="t"/>
            <a:pathLst>
              <a:path extrusionOk="0" h="3719" w="3428">
                <a:moveTo>
                  <a:pt x="3121" y="642"/>
                </a:moveTo>
                <a:lnTo>
                  <a:pt x="3121" y="642"/>
                </a:lnTo>
                <a:cubicBezTo>
                  <a:pt x="2103" y="642"/>
                  <a:pt x="2103" y="642"/>
                  <a:pt x="2103" y="642"/>
                </a:cubicBezTo>
                <a:cubicBezTo>
                  <a:pt x="1729" y="0"/>
                  <a:pt x="1729" y="0"/>
                  <a:pt x="1729" y="0"/>
                </a:cubicBezTo>
                <a:cubicBezTo>
                  <a:pt x="1362" y="642"/>
                  <a:pt x="1362" y="642"/>
                  <a:pt x="1362" y="642"/>
                </a:cubicBezTo>
                <a:cubicBezTo>
                  <a:pt x="306" y="642"/>
                  <a:pt x="306" y="642"/>
                  <a:pt x="306" y="642"/>
                </a:cubicBezTo>
                <a:cubicBezTo>
                  <a:pt x="138" y="642"/>
                  <a:pt x="0" y="780"/>
                  <a:pt x="0" y="948"/>
                </a:cubicBezTo>
                <a:cubicBezTo>
                  <a:pt x="0" y="3420"/>
                  <a:pt x="0" y="3420"/>
                  <a:pt x="0" y="3420"/>
                </a:cubicBezTo>
                <a:cubicBezTo>
                  <a:pt x="0" y="3588"/>
                  <a:pt x="138" y="3718"/>
                  <a:pt x="306" y="3718"/>
                </a:cubicBezTo>
                <a:cubicBezTo>
                  <a:pt x="3121" y="3718"/>
                  <a:pt x="3121" y="3718"/>
                  <a:pt x="3121" y="3718"/>
                </a:cubicBezTo>
                <a:cubicBezTo>
                  <a:pt x="3289" y="3718"/>
                  <a:pt x="3427" y="3588"/>
                  <a:pt x="3427" y="3420"/>
                </a:cubicBezTo>
                <a:cubicBezTo>
                  <a:pt x="3427" y="948"/>
                  <a:pt x="3427" y="948"/>
                  <a:pt x="3427" y="948"/>
                </a:cubicBezTo>
                <a:cubicBezTo>
                  <a:pt x="3427" y="780"/>
                  <a:pt x="3289" y="642"/>
                  <a:pt x="3121" y="642"/>
                </a:cubicBezTo>
              </a:path>
            </a:pathLst>
          </a:custGeom>
          <a:solidFill>
            <a:srgbClr val="3AA091"/>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779" name="Google Shape;779;p117"/>
          <p:cNvSpPr/>
          <p:nvPr/>
        </p:nvSpPr>
        <p:spPr>
          <a:xfrm>
            <a:off x="9345879" y="1349406"/>
            <a:ext cx="2692241" cy="5149048"/>
          </a:xfrm>
          <a:custGeom>
            <a:rect b="b" l="l" r="r" t="t"/>
            <a:pathLst>
              <a:path extrusionOk="0" h="3719" w="3429">
                <a:moveTo>
                  <a:pt x="3122" y="642"/>
                </a:moveTo>
                <a:lnTo>
                  <a:pt x="3122" y="642"/>
                </a:lnTo>
                <a:cubicBezTo>
                  <a:pt x="2120" y="642"/>
                  <a:pt x="2120" y="642"/>
                  <a:pt x="2120" y="642"/>
                </a:cubicBezTo>
                <a:cubicBezTo>
                  <a:pt x="1745" y="0"/>
                  <a:pt x="1745" y="0"/>
                  <a:pt x="1745" y="0"/>
                </a:cubicBezTo>
                <a:cubicBezTo>
                  <a:pt x="1377" y="642"/>
                  <a:pt x="1377" y="642"/>
                  <a:pt x="1377" y="642"/>
                </a:cubicBezTo>
                <a:cubicBezTo>
                  <a:pt x="306" y="642"/>
                  <a:pt x="306" y="642"/>
                  <a:pt x="306" y="642"/>
                </a:cubicBezTo>
                <a:cubicBezTo>
                  <a:pt x="138" y="642"/>
                  <a:pt x="0" y="780"/>
                  <a:pt x="0" y="948"/>
                </a:cubicBezTo>
                <a:cubicBezTo>
                  <a:pt x="0" y="3420"/>
                  <a:pt x="0" y="3420"/>
                  <a:pt x="0" y="3420"/>
                </a:cubicBezTo>
                <a:cubicBezTo>
                  <a:pt x="0" y="3588"/>
                  <a:pt x="138" y="3718"/>
                  <a:pt x="306" y="3718"/>
                </a:cubicBezTo>
                <a:cubicBezTo>
                  <a:pt x="3122" y="3718"/>
                  <a:pt x="3122" y="3718"/>
                  <a:pt x="3122" y="3718"/>
                </a:cubicBezTo>
                <a:cubicBezTo>
                  <a:pt x="3291" y="3718"/>
                  <a:pt x="3428" y="3588"/>
                  <a:pt x="3428" y="3420"/>
                </a:cubicBezTo>
                <a:cubicBezTo>
                  <a:pt x="3428" y="948"/>
                  <a:pt x="3428" y="948"/>
                  <a:pt x="3428" y="948"/>
                </a:cubicBezTo>
                <a:cubicBezTo>
                  <a:pt x="3428" y="780"/>
                  <a:pt x="3291" y="642"/>
                  <a:pt x="3122" y="642"/>
                </a:cubicBezTo>
              </a:path>
            </a:pathLst>
          </a:custGeom>
          <a:solidFill>
            <a:srgbClr val="F27954">
              <a:alpha val="80000"/>
            </a:srgbClr>
          </a:solidFill>
          <a:ln cap="flat" cmpd="sng" w="9525">
            <a:solidFill>
              <a:srgbClr val="F27954"/>
            </a:solidFill>
            <a:prstDash val="solid"/>
            <a:bevel/>
            <a:headEnd len="sm" w="sm" type="none"/>
            <a:tailEnd len="sm" w="sm" type="none"/>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780" name="Google Shape;780;p117"/>
          <p:cNvSpPr txBox="1"/>
          <p:nvPr>
            <p:ph idx="1" type="body"/>
          </p:nvPr>
        </p:nvSpPr>
        <p:spPr>
          <a:xfrm>
            <a:off x="10764" y="446202"/>
            <a:ext cx="12181236" cy="582221"/>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rgbClr val="595A59"/>
              </a:buClr>
              <a:buSzPts val="3600"/>
              <a:buNone/>
              <a:defRPr b="0" i="0" sz="3600">
                <a:solidFill>
                  <a:srgbClr val="595A59"/>
                </a:solidFill>
                <a:latin typeface="Calibri"/>
                <a:ea typeface="Calibri"/>
                <a:cs typeface="Calibri"/>
                <a:sym typeface="Calibri"/>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781" name="Google Shape;781;p117"/>
          <p:cNvSpPr txBox="1"/>
          <p:nvPr>
            <p:ph idx="2" type="body"/>
          </p:nvPr>
        </p:nvSpPr>
        <p:spPr>
          <a:xfrm>
            <a:off x="414826" y="4757241"/>
            <a:ext cx="1903851" cy="335052"/>
          </a:xfrm>
          <a:prstGeom prst="rect">
            <a:avLst/>
          </a:prstGeom>
          <a:noFill/>
          <a:ln>
            <a:noFill/>
          </a:ln>
        </p:spPr>
        <p:txBody>
          <a:bodyPr anchorCtr="0" anchor="t" bIns="45700" lIns="91425" spcFirstLastPara="1" rIns="91425" wrap="square" tIns="45700">
            <a:noAutofit/>
          </a:bodyPr>
          <a:lstStyle>
            <a:lvl1pPr indent="-228600" lvl="0" marL="457200" algn="ctr">
              <a:lnSpc>
                <a:spcPct val="90000"/>
              </a:lnSpc>
              <a:spcBef>
                <a:spcPts val="1000"/>
              </a:spcBef>
              <a:spcAft>
                <a:spcPts val="0"/>
              </a:spcAft>
              <a:buClr>
                <a:schemeClr val="lt1"/>
              </a:buClr>
              <a:buSzPts val="2400"/>
              <a:buNone/>
              <a:defRPr b="1" i="0" sz="2400">
                <a:solidFill>
                  <a:schemeClr val="lt1"/>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782" name="Google Shape;782;p117"/>
          <p:cNvSpPr txBox="1"/>
          <p:nvPr>
            <p:ph idx="3" type="body"/>
          </p:nvPr>
        </p:nvSpPr>
        <p:spPr>
          <a:xfrm>
            <a:off x="2846121" y="4750991"/>
            <a:ext cx="1921263" cy="335052"/>
          </a:xfrm>
          <a:prstGeom prst="rect">
            <a:avLst/>
          </a:prstGeom>
          <a:noFill/>
          <a:ln>
            <a:noFill/>
          </a:ln>
        </p:spPr>
        <p:txBody>
          <a:bodyPr anchorCtr="0" anchor="t" bIns="45700" lIns="91425" spcFirstLastPara="1" rIns="91425" wrap="square" tIns="45700">
            <a:noAutofit/>
          </a:bodyPr>
          <a:lstStyle>
            <a:lvl1pPr indent="-228600" lvl="0" marL="457200" algn="ctr">
              <a:lnSpc>
                <a:spcPct val="90000"/>
              </a:lnSpc>
              <a:spcBef>
                <a:spcPts val="1000"/>
              </a:spcBef>
              <a:spcAft>
                <a:spcPts val="0"/>
              </a:spcAft>
              <a:buClr>
                <a:schemeClr val="lt1"/>
              </a:buClr>
              <a:buSzPts val="2400"/>
              <a:buNone/>
              <a:defRPr b="1" i="0" sz="2400">
                <a:solidFill>
                  <a:schemeClr val="lt1"/>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783" name="Google Shape;783;p117"/>
          <p:cNvSpPr txBox="1"/>
          <p:nvPr>
            <p:ph idx="4" type="body"/>
          </p:nvPr>
        </p:nvSpPr>
        <p:spPr>
          <a:xfrm>
            <a:off x="6909393" y="4733031"/>
            <a:ext cx="1908506" cy="335052"/>
          </a:xfrm>
          <a:prstGeom prst="rect">
            <a:avLst/>
          </a:prstGeom>
          <a:noFill/>
          <a:ln>
            <a:noFill/>
          </a:ln>
        </p:spPr>
        <p:txBody>
          <a:bodyPr anchorCtr="0" anchor="t" bIns="45700" lIns="91425" spcFirstLastPara="1" rIns="91425" wrap="square" tIns="45700">
            <a:noAutofit/>
          </a:bodyPr>
          <a:lstStyle>
            <a:lvl1pPr indent="-228600" lvl="0" marL="457200" algn="ctr">
              <a:lnSpc>
                <a:spcPct val="90000"/>
              </a:lnSpc>
              <a:spcBef>
                <a:spcPts val="1000"/>
              </a:spcBef>
              <a:spcAft>
                <a:spcPts val="0"/>
              </a:spcAft>
              <a:buClr>
                <a:schemeClr val="lt1"/>
              </a:buClr>
              <a:buSzPts val="2400"/>
              <a:buNone/>
              <a:defRPr b="1" i="0" sz="2400">
                <a:solidFill>
                  <a:schemeClr val="lt1"/>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784" name="Google Shape;784;p117"/>
          <p:cNvSpPr txBox="1"/>
          <p:nvPr>
            <p:ph idx="5" type="body"/>
          </p:nvPr>
        </p:nvSpPr>
        <p:spPr>
          <a:xfrm>
            <a:off x="9955308" y="4733031"/>
            <a:ext cx="1921262" cy="335052"/>
          </a:xfrm>
          <a:prstGeom prst="rect">
            <a:avLst/>
          </a:prstGeom>
          <a:noFill/>
          <a:ln>
            <a:noFill/>
          </a:ln>
        </p:spPr>
        <p:txBody>
          <a:bodyPr anchorCtr="0" anchor="t" bIns="45700" lIns="91425" spcFirstLastPara="1" rIns="91425" wrap="square" tIns="45700">
            <a:noAutofit/>
          </a:bodyPr>
          <a:lstStyle>
            <a:lvl1pPr indent="-228600" lvl="0" marL="457200" algn="ctr">
              <a:lnSpc>
                <a:spcPct val="90000"/>
              </a:lnSpc>
              <a:spcBef>
                <a:spcPts val="1000"/>
              </a:spcBef>
              <a:spcAft>
                <a:spcPts val="0"/>
              </a:spcAft>
              <a:buClr>
                <a:schemeClr val="lt1"/>
              </a:buClr>
              <a:buSzPts val="2400"/>
              <a:buNone/>
              <a:defRPr b="1" i="0" sz="2400">
                <a:solidFill>
                  <a:schemeClr val="lt1"/>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Tree>
  </p:cSld>
  <p:clrMapOvr>
    <a:masterClrMapping/>
  </p:clrMapOvr>
</p:sldLayout>
</file>

<file path=ppt/slideLayouts/slideLayout6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5 point icon Graph B">
  <p:cSld name="2_5 point icon Graph B">
    <p:spTree>
      <p:nvGrpSpPr>
        <p:cNvPr id="785" name="Shape 785"/>
        <p:cNvGrpSpPr/>
        <p:nvPr/>
      </p:nvGrpSpPr>
      <p:grpSpPr>
        <a:xfrm>
          <a:off x="0" y="0"/>
          <a:ext cx="0" cy="0"/>
          <a:chOff x="0" y="0"/>
          <a:chExt cx="0" cy="0"/>
        </a:xfrm>
      </p:grpSpPr>
      <p:sp>
        <p:nvSpPr>
          <p:cNvPr id="786" name="Google Shape;786;p118"/>
          <p:cNvSpPr/>
          <p:nvPr/>
        </p:nvSpPr>
        <p:spPr>
          <a:xfrm>
            <a:off x="240390" y="1846556"/>
            <a:ext cx="2796283" cy="4651898"/>
          </a:xfrm>
          <a:custGeom>
            <a:rect b="b" l="l" r="r" t="t"/>
            <a:pathLst>
              <a:path extrusionOk="0" h="3719" w="3430">
                <a:moveTo>
                  <a:pt x="3123" y="642"/>
                </a:moveTo>
                <a:lnTo>
                  <a:pt x="3123" y="642"/>
                </a:lnTo>
                <a:cubicBezTo>
                  <a:pt x="2090" y="642"/>
                  <a:pt x="2090" y="642"/>
                  <a:pt x="2090" y="642"/>
                </a:cubicBezTo>
                <a:cubicBezTo>
                  <a:pt x="1715" y="0"/>
                  <a:pt x="1715" y="0"/>
                  <a:pt x="1715" y="0"/>
                </a:cubicBezTo>
                <a:cubicBezTo>
                  <a:pt x="1347" y="642"/>
                  <a:pt x="1347" y="642"/>
                  <a:pt x="1347" y="642"/>
                </a:cubicBezTo>
                <a:cubicBezTo>
                  <a:pt x="307" y="642"/>
                  <a:pt x="307" y="642"/>
                  <a:pt x="307" y="642"/>
                </a:cubicBezTo>
                <a:cubicBezTo>
                  <a:pt x="138" y="642"/>
                  <a:pt x="0" y="780"/>
                  <a:pt x="0" y="948"/>
                </a:cubicBezTo>
                <a:cubicBezTo>
                  <a:pt x="0" y="3420"/>
                  <a:pt x="0" y="3420"/>
                  <a:pt x="0" y="3420"/>
                </a:cubicBezTo>
                <a:cubicBezTo>
                  <a:pt x="0" y="3588"/>
                  <a:pt x="138" y="3718"/>
                  <a:pt x="307" y="3718"/>
                </a:cubicBezTo>
                <a:cubicBezTo>
                  <a:pt x="3123" y="3718"/>
                  <a:pt x="3123" y="3718"/>
                  <a:pt x="3123" y="3718"/>
                </a:cubicBezTo>
                <a:cubicBezTo>
                  <a:pt x="3291" y="3718"/>
                  <a:pt x="3429" y="3588"/>
                  <a:pt x="3429" y="3420"/>
                </a:cubicBezTo>
                <a:cubicBezTo>
                  <a:pt x="3429" y="948"/>
                  <a:pt x="3429" y="948"/>
                  <a:pt x="3429" y="948"/>
                </a:cubicBezTo>
                <a:cubicBezTo>
                  <a:pt x="3429" y="780"/>
                  <a:pt x="3291" y="642"/>
                  <a:pt x="3123" y="642"/>
                </a:cubicBezTo>
              </a:path>
            </a:pathLst>
          </a:custGeom>
          <a:solidFill>
            <a:srgbClr val="79527B"/>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787" name="Google Shape;787;p118"/>
          <p:cNvSpPr/>
          <p:nvPr/>
        </p:nvSpPr>
        <p:spPr>
          <a:xfrm>
            <a:off x="3420768" y="1856063"/>
            <a:ext cx="2796282" cy="4642391"/>
          </a:xfrm>
          <a:custGeom>
            <a:rect b="b" l="l" r="r" t="t"/>
            <a:pathLst>
              <a:path extrusionOk="0" h="3719" w="3421">
                <a:moveTo>
                  <a:pt x="3122" y="642"/>
                </a:moveTo>
                <a:lnTo>
                  <a:pt x="3122" y="642"/>
                </a:lnTo>
                <a:cubicBezTo>
                  <a:pt x="2089" y="642"/>
                  <a:pt x="2089" y="642"/>
                  <a:pt x="2089" y="642"/>
                </a:cubicBezTo>
                <a:cubicBezTo>
                  <a:pt x="1722" y="0"/>
                  <a:pt x="1722" y="0"/>
                  <a:pt x="1722" y="0"/>
                </a:cubicBezTo>
                <a:cubicBezTo>
                  <a:pt x="1347" y="642"/>
                  <a:pt x="1347" y="642"/>
                  <a:pt x="1347" y="642"/>
                </a:cubicBezTo>
                <a:cubicBezTo>
                  <a:pt x="306" y="642"/>
                  <a:pt x="306" y="642"/>
                  <a:pt x="306" y="642"/>
                </a:cubicBezTo>
                <a:cubicBezTo>
                  <a:pt x="138" y="642"/>
                  <a:pt x="0" y="780"/>
                  <a:pt x="0" y="948"/>
                </a:cubicBezTo>
                <a:cubicBezTo>
                  <a:pt x="0" y="3420"/>
                  <a:pt x="0" y="3420"/>
                  <a:pt x="0" y="3420"/>
                </a:cubicBezTo>
                <a:cubicBezTo>
                  <a:pt x="0" y="3588"/>
                  <a:pt x="138" y="3718"/>
                  <a:pt x="306" y="3718"/>
                </a:cubicBezTo>
                <a:cubicBezTo>
                  <a:pt x="3122" y="3718"/>
                  <a:pt x="3122" y="3718"/>
                  <a:pt x="3122" y="3718"/>
                </a:cubicBezTo>
                <a:cubicBezTo>
                  <a:pt x="3290" y="3718"/>
                  <a:pt x="3420" y="3588"/>
                  <a:pt x="3420" y="3420"/>
                </a:cubicBezTo>
                <a:cubicBezTo>
                  <a:pt x="3420" y="948"/>
                  <a:pt x="3420" y="948"/>
                  <a:pt x="3420" y="948"/>
                </a:cubicBezTo>
                <a:cubicBezTo>
                  <a:pt x="3420" y="780"/>
                  <a:pt x="3290" y="642"/>
                  <a:pt x="3122" y="642"/>
                </a:cubicBezTo>
              </a:path>
            </a:pathLst>
          </a:custGeom>
          <a:solidFill>
            <a:srgbClr val="4D4D4D"/>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788" name="Google Shape;788;p118"/>
          <p:cNvSpPr/>
          <p:nvPr/>
        </p:nvSpPr>
        <p:spPr>
          <a:xfrm>
            <a:off x="6571967" y="1846556"/>
            <a:ext cx="2583359" cy="4651898"/>
          </a:xfrm>
          <a:custGeom>
            <a:rect b="b" l="l" r="r" t="t"/>
            <a:pathLst>
              <a:path extrusionOk="0" h="3719" w="3428">
                <a:moveTo>
                  <a:pt x="3121" y="642"/>
                </a:moveTo>
                <a:lnTo>
                  <a:pt x="3121" y="642"/>
                </a:lnTo>
                <a:cubicBezTo>
                  <a:pt x="2103" y="642"/>
                  <a:pt x="2103" y="642"/>
                  <a:pt x="2103" y="642"/>
                </a:cubicBezTo>
                <a:cubicBezTo>
                  <a:pt x="1729" y="0"/>
                  <a:pt x="1729" y="0"/>
                  <a:pt x="1729" y="0"/>
                </a:cubicBezTo>
                <a:cubicBezTo>
                  <a:pt x="1362" y="642"/>
                  <a:pt x="1362" y="642"/>
                  <a:pt x="1362" y="642"/>
                </a:cubicBezTo>
                <a:cubicBezTo>
                  <a:pt x="306" y="642"/>
                  <a:pt x="306" y="642"/>
                  <a:pt x="306" y="642"/>
                </a:cubicBezTo>
                <a:cubicBezTo>
                  <a:pt x="138" y="642"/>
                  <a:pt x="0" y="780"/>
                  <a:pt x="0" y="948"/>
                </a:cubicBezTo>
                <a:cubicBezTo>
                  <a:pt x="0" y="3420"/>
                  <a:pt x="0" y="3420"/>
                  <a:pt x="0" y="3420"/>
                </a:cubicBezTo>
                <a:cubicBezTo>
                  <a:pt x="0" y="3588"/>
                  <a:pt x="138" y="3718"/>
                  <a:pt x="306" y="3718"/>
                </a:cubicBezTo>
                <a:cubicBezTo>
                  <a:pt x="3121" y="3718"/>
                  <a:pt x="3121" y="3718"/>
                  <a:pt x="3121" y="3718"/>
                </a:cubicBezTo>
                <a:cubicBezTo>
                  <a:pt x="3289" y="3718"/>
                  <a:pt x="3427" y="3588"/>
                  <a:pt x="3427" y="3420"/>
                </a:cubicBezTo>
                <a:cubicBezTo>
                  <a:pt x="3427" y="948"/>
                  <a:pt x="3427" y="948"/>
                  <a:pt x="3427" y="948"/>
                </a:cubicBezTo>
                <a:cubicBezTo>
                  <a:pt x="3427" y="780"/>
                  <a:pt x="3289" y="642"/>
                  <a:pt x="3121" y="642"/>
                </a:cubicBezTo>
              </a:path>
            </a:pathLst>
          </a:custGeom>
          <a:solidFill>
            <a:srgbClr val="3AA091"/>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789" name="Google Shape;789;p118"/>
          <p:cNvSpPr/>
          <p:nvPr/>
        </p:nvSpPr>
        <p:spPr>
          <a:xfrm>
            <a:off x="9345879" y="1846556"/>
            <a:ext cx="2692241" cy="4651898"/>
          </a:xfrm>
          <a:custGeom>
            <a:rect b="b" l="l" r="r" t="t"/>
            <a:pathLst>
              <a:path extrusionOk="0" h="3719" w="3429">
                <a:moveTo>
                  <a:pt x="3122" y="642"/>
                </a:moveTo>
                <a:lnTo>
                  <a:pt x="3122" y="642"/>
                </a:lnTo>
                <a:cubicBezTo>
                  <a:pt x="2120" y="642"/>
                  <a:pt x="2120" y="642"/>
                  <a:pt x="2120" y="642"/>
                </a:cubicBezTo>
                <a:cubicBezTo>
                  <a:pt x="1745" y="0"/>
                  <a:pt x="1745" y="0"/>
                  <a:pt x="1745" y="0"/>
                </a:cubicBezTo>
                <a:cubicBezTo>
                  <a:pt x="1377" y="642"/>
                  <a:pt x="1377" y="642"/>
                  <a:pt x="1377" y="642"/>
                </a:cubicBezTo>
                <a:cubicBezTo>
                  <a:pt x="306" y="642"/>
                  <a:pt x="306" y="642"/>
                  <a:pt x="306" y="642"/>
                </a:cubicBezTo>
                <a:cubicBezTo>
                  <a:pt x="138" y="642"/>
                  <a:pt x="0" y="780"/>
                  <a:pt x="0" y="948"/>
                </a:cubicBezTo>
                <a:cubicBezTo>
                  <a:pt x="0" y="3420"/>
                  <a:pt x="0" y="3420"/>
                  <a:pt x="0" y="3420"/>
                </a:cubicBezTo>
                <a:cubicBezTo>
                  <a:pt x="0" y="3588"/>
                  <a:pt x="138" y="3718"/>
                  <a:pt x="306" y="3718"/>
                </a:cubicBezTo>
                <a:cubicBezTo>
                  <a:pt x="3122" y="3718"/>
                  <a:pt x="3122" y="3718"/>
                  <a:pt x="3122" y="3718"/>
                </a:cubicBezTo>
                <a:cubicBezTo>
                  <a:pt x="3291" y="3718"/>
                  <a:pt x="3428" y="3588"/>
                  <a:pt x="3428" y="3420"/>
                </a:cubicBezTo>
                <a:cubicBezTo>
                  <a:pt x="3428" y="948"/>
                  <a:pt x="3428" y="948"/>
                  <a:pt x="3428" y="948"/>
                </a:cubicBezTo>
                <a:cubicBezTo>
                  <a:pt x="3428" y="780"/>
                  <a:pt x="3291" y="642"/>
                  <a:pt x="3122" y="642"/>
                </a:cubicBezTo>
              </a:path>
            </a:pathLst>
          </a:custGeom>
          <a:solidFill>
            <a:srgbClr val="F27954">
              <a:alpha val="80000"/>
            </a:srgbClr>
          </a:solidFill>
          <a:ln cap="flat" cmpd="sng" w="9525">
            <a:solidFill>
              <a:srgbClr val="F27954"/>
            </a:solidFill>
            <a:prstDash val="solid"/>
            <a:bevel/>
            <a:headEnd len="sm" w="sm" type="none"/>
            <a:tailEnd len="sm" w="sm" type="none"/>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790" name="Google Shape;790;p118"/>
          <p:cNvSpPr txBox="1"/>
          <p:nvPr>
            <p:ph idx="1" type="body"/>
          </p:nvPr>
        </p:nvSpPr>
        <p:spPr>
          <a:xfrm>
            <a:off x="10764" y="446202"/>
            <a:ext cx="12181236" cy="582221"/>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rgbClr val="595A59"/>
              </a:buClr>
              <a:buSzPts val="3600"/>
              <a:buNone/>
              <a:defRPr b="0" i="0" sz="3600">
                <a:solidFill>
                  <a:srgbClr val="595A59"/>
                </a:solidFill>
                <a:latin typeface="Calibri"/>
                <a:ea typeface="Calibri"/>
                <a:cs typeface="Calibri"/>
                <a:sym typeface="Calibri"/>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791" name="Google Shape;791;p118"/>
          <p:cNvSpPr txBox="1"/>
          <p:nvPr>
            <p:ph idx="2" type="body"/>
          </p:nvPr>
        </p:nvSpPr>
        <p:spPr>
          <a:xfrm>
            <a:off x="414826" y="4757241"/>
            <a:ext cx="1903851" cy="335052"/>
          </a:xfrm>
          <a:prstGeom prst="rect">
            <a:avLst/>
          </a:prstGeom>
          <a:noFill/>
          <a:ln>
            <a:noFill/>
          </a:ln>
        </p:spPr>
        <p:txBody>
          <a:bodyPr anchorCtr="0" anchor="t" bIns="45700" lIns="91425" spcFirstLastPara="1" rIns="91425" wrap="square" tIns="45700">
            <a:noAutofit/>
          </a:bodyPr>
          <a:lstStyle>
            <a:lvl1pPr indent="-228600" lvl="0" marL="457200" algn="ctr">
              <a:lnSpc>
                <a:spcPct val="90000"/>
              </a:lnSpc>
              <a:spcBef>
                <a:spcPts val="1000"/>
              </a:spcBef>
              <a:spcAft>
                <a:spcPts val="0"/>
              </a:spcAft>
              <a:buClr>
                <a:schemeClr val="lt1"/>
              </a:buClr>
              <a:buSzPts val="2400"/>
              <a:buNone/>
              <a:defRPr b="1" i="0" sz="2400">
                <a:solidFill>
                  <a:schemeClr val="lt1"/>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792" name="Google Shape;792;p118"/>
          <p:cNvSpPr txBox="1"/>
          <p:nvPr>
            <p:ph idx="3" type="body"/>
          </p:nvPr>
        </p:nvSpPr>
        <p:spPr>
          <a:xfrm>
            <a:off x="2846121" y="4750991"/>
            <a:ext cx="1921263" cy="335052"/>
          </a:xfrm>
          <a:prstGeom prst="rect">
            <a:avLst/>
          </a:prstGeom>
          <a:noFill/>
          <a:ln>
            <a:noFill/>
          </a:ln>
        </p:spPr>
        <p:txBody>
          <a:bodyPr anchorCtr="0" anchor="t" bIns="45700" lIns="91425" spcFirstLastPara="1" rIns="91425" wrap="square" tIns="45700">
            <a:noAutofit/>
          </a:bodyPr>
          <a:lstStyle>
            <a:lvl1pPr indent="-228600" lvl="0" marL="457200" algn="ctr">
              <a:lnSpc>
                <a:spcPct val="90000"/>
              </a:lnSpc>
              <a:spcBef>
                <a:spcPts val="1000"/>
              </a:spcBef>
              <a:spcAft>
                <a:spcPts val="0"/>
              </a:spcAft>
              <a:buClr>
                <a:schemeClr val="lt1"/>
              </a:buClr>
              <a:buSzPts val="2400"/>
              <a:buNone/>
              <a:defRPr b="1" i="0" sz="2400">
                <a:solidFill>
                  <a:schemeClr val="lt1"/>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793" name="Google Shape;793;p118"/>
          <p:cNvSpPr txBox="1"/>
          <p:nvPr>
            <p:ph idx="4" type="body"/>
          </p:nvPr>
        </p:nvSpPr>
        <p:spPr>
          <a:xfrm>
            <a:off x="6909393" y="4733031"/>
            <a:ext cx="1908506" cy="335052"/>
          </a:xfrm>
          <a:prstGeom prst="rect">
            <a:avLst/>
          </a:prstGeom>
          <a:noFill/>
          <a:ln>
            <a:noFill/>
          </a:ln>
        </p:spPr>
        <p:txBody>
          <a:bodyPr anchorCtr="0" anchor="t" bIns="45700" lIns="91425" spcFirstLastPara="1" rIns="91425" wrap="square" tIns="45700">
            <a:noAutofit/>
          </a:bodyPr>
          <a:lstStyle>
            <a:lvl1pPr indent="-228600" lvl="0" marL="457200" algn="ctr">
              <a:lnSpc>
                <a:spcPct val="90000"/>
              </a:lnSpc>
              <a:spcBef>
                <a:spcPts val="1000"/>
              </a:spcBef>
              <a:spcAft>
                <a:spcPts val="0"/>
              </a:spcAft>
              <a:buClr>
                <a:schemeClr val="lt1"/>
              </a:buClr>
              <a:buSzPts val="2400"/>
              <a:buNone/>
              <a:defRPr b="1" i="0" sz="2400">
                <a:solidFill>
                  <a:schemeClr val="lt1"/>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794" name="Google Shape;794;p118"/>
          <p:cNvSpPr txBox="1"/>
          <p:nvPr>
            <p:ph idx="5" type="body"/>
          </p:nvPr>
        </p:nvSpPr>
        <p:spPr>
          <a:xfrm>
            <a:off x="9955308" y="4733031"/>
            <a:ext cx="1921262" cy="335052"/>
          </a:xfrm>
          <a:prstGeom prst="rect">
            <a:avLst/>
          </a:prstGeom>
          <a:noFill/>
          <a:ln>
            <a:noFill/>
          </a:ln>
        </p:spPr>
        <p:txBody>
          <a:bodyPr anchorCtr="0" anchor="t" bIns="45700" lIns="91425" spcFirstLastPara="1" rIns="91425" wrap="square" tIns="45700">
            <a:noAutofit/>
          </a:bodyPr>
          <a:lstStyle>
            <a:lvl1pPr indent="-228600" lvl="0" marL="457200" algn="ctr">
              <a:lnSpc>
                <a:spcPct val="90000"/>
              </a:lnSpc>
              <a:spcBef>
                <a:spcPts val="1000"/>
              </a:spcBef>
              <a:spcAft>
                <a:spcPts val="0"/>
              </a:spcAft>
              <a:buClr>
                <a:schemeClr val="lt1"/>
              </a:buClr>
              <a:buSzPts val="2400"/>
              <a:buNone/>
              <a:defRPr b="1" i="0" sz="2400">
                <a:solidFill>
                  <a:schemeClr val="lt1"/>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Tree>
  </p:cSld>
  <p:clrMapOvr>
    <a:masterClrMapping/>
  </p:clrMapOvr>
</p:sldLayout>
</file>

<file path=ppt/slideLayouts/slideLayout6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5 point icon Graph C">
  <p:cSld name="5 point icon Graph C">
    <p:spTree>
      <p:nvGrpSpPr>
        <p:cNvPr id="795" name="Shape 795"/>
        <p:cNvGrpSpPr/>
        <p:nvPr/>
      </p:nvGrpSpPr>
      <p:grpSpPr>
        <a:xfrm>
          <a:off x="0" y="0"/>
          <a:ext cx="0" cy="0"/>
          <a:chOff x="0" y="0"/>
          <a:chExt cx="0" cy="0"/>
        </a:xfrm>
      </p:grpSpPr>
      <p:grpSp>
        <p:nvGrpSpPr>
          <p:cNvPr id="796" name="Google Shape;796;p119"/>
          <p:cNvGrpSpPr/>
          <p:nvPr/>
        </p:nvGrpSpPr>
        <p:grpSpPr>
          <a:xfrm>
            <a:off x="1154562" y="1887157"/>
            <a:ext cx="9882876" cy="2798187"/>
            <a:chOff x="1875859" y="4907106"/>
            <a:chExt cx="20625932" cy="5839921"/>
          </a:xfrm>
        </p:grpSpPr>
        <p:sp>
          <p:nvSpPr>
            <p:cNvPr id="797" name="Google Shape;797;p119"/>
            <p:cNvSpPr/>
            <p:nvPr/>
          </p:nvSpPr>
          <p:spPr>
            <a:xfrm rot="10800000">
              <a:off x="1875859" y="4907106"/>
              <a:ext cx="4464459" cy="4631501"/>
            </a:xfrm>
            <a:prstGeom prst="blockArc">
              <a:avLst>
                <a:gd fmla="val 10800000" name="adj1"/>
                <a:gd fmla="val 0" name="adj2"/>
                <a:gd fmla="val 9694" name="adj3"/>
              </a:avLst>
            </a:prstGeom>
            <a:solidFill>
              <a:srgbClr val="EFF1F8"/>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9598">
                <a:solidFill>
                  <a:schemeClr val="dk1"/>
                </a:solidFill>
                <a:latin typeface="Calibri"/>
                <a:ea typeface="Calibri"/>
                <a:cs typeface="Calibri"/>
                <a:sym typeface="Calibri"/>
              </a:endParaRPr>
            </a:p>
          </p:txBody>
        </p:sp>
        <p:sp>
          <p:nvSpPr>
            <p:cNvPr id="798" name="Google Shape;798;p119"/>
            <p:cNvSpPr/>
            <p:nvPr/>
          </p:nvSpPr>
          <p:spPr>
            <a:xfrm>
              <a:off x="5916227" y="4907106"/>
              <a:ext cx="4464459" cy="4631501"/>
            </a:xfrm>
            <a:prstGeom prst="blockArc">
              <a:avLst>
                <a:gd fmla="val 10800000" name="adj1"/>
                <a:gd fmla="val 0" name="adj2"/>
                <a:gd fmla="val 9694" name="adj3"/>
              </a:avLst>
            </a:prstGeom>
            <a:solidFill>
              <a:srgbClr val="EFF1F8"/>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9598">
                <a:solidFill>
                  <a:schemeClr val="dk1"/>
                </a:solidFill>
                <a:latin typeface="Calibri"/>
                <a:ea typeface="Calibri"/>
                <a:cs typeface="Calibri"/>
                <a:sym typeface="Calibri"/>
              </a:endParaRPr>
            </a:p>
          </p:txBody>
        </p:sp>
        <p:sp>
          <p:nvSpPr>
            <p:cNvPr id="799" name="Google Shape;799;p119"/>
            <p:cNvSpPr/>
            <p:nvPr/>
          </p:nvSpPr>
          <p:spPr>
            <a:xfrm rot="10800000">
              <a:off x="9956596" y="4907108"/>
              <a:ext cx="4464459" cy="4631501"/>
            </a:xfrm>
            <a:prstGeom prst="blockArc">
              <a:avLst>
                <a:gd fmla="val 10800000" name="adj1"/>
                <a:gd fmla="val 0" name="adj2"/>
                <a:gd fmla="val 9694" name="adj3"/>
              </a:avLst>
            </a:prstGeom>
            <a:solidFill>
              <a:srgbClr val="EFF1F8"/>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9598">
                <a:solidFill>
                  <a:schemeClr val="dk1"/>
                </a:solidFill>
                <a:latin typeface="Calibri"/>
                <a:ea typeface="Calibri"/>
                <a:cs typeface="Calibri"/>
                <a:sym typeface="Calibri"/>
              </a:endParaRPr>
            </a:p>
          </p:txBody>
        </p:sp>
        <p:sp>
          <p:nvSpPr>
            <p:cNvPr id="800" name="Google Shape;800;p119"/>
            <p:cNvSpPr/>
            <p:nvPr/>
          </p:nvSpPr>
          <p:spPr>
            <a:xfrm>
              <a:off x="13996964" y="4907111"/>
              <a:ext cx="4464459" cy="4631501"/>
            </a:xfrm>
            <a:prstGeom prst="blockArc">
              <a:avLst>
                <a:gd fmla="val 10800000" name="adj1"/>
                <a:gd fmla="val 0" name="adj2"/>
                <a:gd fmla="val 9694" name="adj3"/>
              </a:avLst>
            </a:prstGeom>
            <a:solidFill>
              <a:srgbClr val="EFF1F8"/>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9598">
                <a:solidFill>
                  <a:schemeClr val="dk1"/>
                </a:solidFill>
                <a:latin typeface="Calibri"/>
                <a:ea typeface="Calibri"/>
                <a:cs typeface="Calibri"/>
                <a:sym typeface="Calibri"/>
              </a:endParaRPr>
            </a:p>
          </p:txBody>
        </p:sp>
        <p:sp>
          <p:nvSpPr>
            <p:cNvPr id="801" name="Google Shape;801;p119"/>
            <p:cNvSpPr/>
            <p:nvPr/>
          </p:nvSpPr>
          <p:spPr>
            <a:xfrm>
              <a:off x="1875859" y="4907106"/>
              <a:ext cx="4464459" cy="4631501"/>
            </a:xfrm>
            <a:prstGeom prst="blockArc">
              <a:avLst>
                <a:gd fmla="val 10800000" name="adj1"/>
                <a:gd fmla="val 0" name="adj2"/>
                <a:gd fmla="val 9694" name="adj3"/>
              </a:avLst>
            </a:prstGeom>
            <a:solidFill>
              <a:srgbClr val="79527B"/>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9598">
                <a:solidFill>
                  <a:schemeClr val="dk1"/>
                </a:solidFill>
                <a:latin typeface="Calibri"/>
                <a:ea typeface="Calibri"/>
                <a:cs typeface="Calibri"/>
                <a:sym typeface="Calibri"/>
              </a:endParaRPr>
            </a:p>
          </p:txBody>
        </p:sp>
        <p:sp>
          <p:nvSpPr>
            <p:cNvPr id="802" name="Google Shape;802;p119"/>
            <p:cNvSpPr/>
            <p:nvPr/>
          </p:nvSpPr>
          <p:spPr>
            <a:xfrm rot="10800000">
              <a:off x="18037332" y="4907111"/>
              <a:ext cx="4464459" cy="4631501"/>
            </a:xfrm>
            <a:prstGeom prst="blockArc">
              <a:avLst>
                <a:gd fmla="val 10800000" name="adj1"/>
                <a:gd fmla="val 0" name="adj2"/>
                <a:gd fmla="val 9694" name="adj3"/>
              </a:avLst>
            </a:prstGeom>
            <a:solidFill>
              <a:srgbClr val="EFF1F8"/>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9598">
                <a:solidFill>
                  <a:schemeClr val="dk1"/>
                </a:solidFill>
                <a:latin typeface="Calibri"/>
                <a:ea typeface="Calibri"/>
                <a:cs typeface="Calibri"/>
                <a:sym typeface="Calibri"/>
              </a:endParaRPr>
            </a:p>
          </p:txBody>
        </p:sp>
        <p:sp>
          <p:nvSpPr>
            <p:cNvPr id="803" name="Google Shape;803;p119"/>
            <p:cNvSpPr/>
            <p:nvPr/>
          </p:nvSpPr>
          <p:spPr>
            <a:xfrm rot="10800000">
              <a:off x="5916227" y="4907106"/>
              <a:ext cx="4464459" cy="4631501"/>
            </a:xfrm>
            <a:prstGeom prst="blockArc">
              <a:avLst>
                <a:gd fmla="val 10800000" name="adj1"/>
                <a:gd fmla="val 0" name="adj2"/>
                <a:gd fmla="val 9694" name="adj3"/>
              </a:avLst>
            </a:prstGeom>
            <a:solidFill>
              <a:srgbClr val="916395"/>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9598">
                <a:solidFill>
                  <a:schemeClr val="dk1"/>
                </a:solidFill>
                <a:latin typeface="Calibri"/>
                <a:ea typeface="Calibri"/>
                <a:cs typeface="Calibri"/>
                <a:sym typeface="Calibri"/>
              </a:endParaRPr>
            </a:p>
          </p:txBody>
        </p:sp>
        <p:sp>
          <p:nvSpPr>
            <p:cNvPr id="804" name="Google Shape;804;p119"/>
            <p:cNvSpPr/>
            <p:nvPr/>
          </p:nvSpPr>
          <p:spPr>
            <a:xfrm rot="10800000">
              <a:off x="13996964" y="4907111"/>
              <a:ext cx="4464459" cy="4631501"/>
            </a:xfrm>
            <a:prstGeom prst="blockArc">
              <a:avLst>
                <a:gd fmla="val 10800000" name="adj1"/>
                <a:gd fmla="val 0" name="adj2"/>
                <a:gd fmla="val 9694" name="adj3"/>
              </a:avLst>
            </a:prstGeom>
            <a:solidFill>
              <a:srgbClr val="81D1C5"/>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9598">
                <a:solidFill>
                  <a:schemeClr val="dk1"/>
                </a:solidFill>
                <a:latin typeface="Calibri"/>
                <a:ea typeface="Calibri"/>
                <a:cs typeface="Calibri"/>
                <a:sym typeface="Calibri"/>
              </a:endParaRPr>
            </a:p>
          </p:txBody>
        </p:sp>
        <p:sp>
          <p:nvSpPr>
            <p:cNvPr id="805" name="Google Shape;805;p119"/>
            <p:cNvSpPr/>
            <p:nvPr/>
          </p:nvSpPr>
          <p:spPr>
            <a:xfrm>
              <a:off x="9956596" y="4907108"/>
              <a:ext cx="4464459" cy="4631501"/>
            </a:xfrm>
            <a:prstGeom prst="blockArc">
              <a:avLst>
                <a:gd fmla="val 10800000" name="adj1"/>
                <a:gd fmla="val 0" name="adj2"/>
                <a:gd fmla="val 9694" name="adj3"/>
              </a:avLst>
            </a:prstGeom>
            <a:solidFill>
              <a:srgbClr val="76C0B5"/>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9598">
                <a:solidFill>
                  <a:schemeClr val="dk1"/>
                </a:solidFill>
                <a:latin typeface="Calibri"/>
                <a:ea typeface="Calibri"/>
                <a:cs typeface="Calibri"/>
                <a:sym typeface="Calibri"/>
              </a:endParaRPr>
            </a:p>
          </p:txBody>
        </p:sp>
        <p:sp>
          <p:nvSpPr>
            <p:cNvPr id="806" name="Google Shape;806;p119"/>
            <p:cNvSpPr/>
            <p:nvPr/>
          </p:nvSpPr>
          <p:spPr>
            <a:xfrm>
              <a:off x="18037332" y="4907110"/>
              <a:ext cx="4464459" cy="4631501"/>
            </a:xfrm>
            <a:prstGeom prst="blockArc">
              <a:avLst>
                <a:gd fmla="val 10800000" name="adj1"/>
                <a:gd fmla="val 0" name="adj2"/>
                <a:gd fmla="val 9694" name="adj3"/>
              </a:avLst>
            </a:prstGeom>
            <a:solidFill>
              <a:srgbClr val="F27954"/>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9598">
                <a:solidFill>
                  <a:schemeClr val="dk1"/>
                </a:solidFill>
                <a:latin typeface="Calibri"/>
                <a:ea typeface="Calibri"/>
                <a:cs typeface="Calibri"/>
                <a:sym typeface="Calibri"/>
              </a:endParaRPr>
            </a:p>
          </p:txBody>
        </p:sp>
        <p:sp>
          <p:nvSpPr>
            <p:cNvPr id="807" name="Google Shape;807;p119"/>
            <p:cNvSpPr txBox="1"/>
            <p:nvPr/>
          </p:nvSpPr>
          <p:spPr>
            <a:xfrm>
              <a:off x="3248482" y="10100696"/>
              <a:ext cx="1927131" cy="646331"/>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s-ES" sz="1800">
                  <a:solidFill>
                    <a:schemeClr val="dk2"/>
                  </a:solidFill>
                  <a:latin typeface="Montserrat"/>
                  <a:ea typeface="Montserrat"/>
                  <a:cs typeface="Montserrat"/>
                  <a:sym typeface="Montserrat"/>
                </a:rPr>
                <a:t>Mission</a:t>
              </a:r>
              <a:endParaRPr/>
            </a:p>
          </p:txBody>
        </p:sp>
        <p:sp>
          <p:nvSpPr>
            <p:cNvPr id="808" name="Google Shape;808;p119"/>
            <p:cNvSpPr txBox="1"/>
            <p:nvPr/>
          </p:nvSpPr>
          <p:spPr>
            <a:xfrm>
              <a:off x="7357215" y="10100696"/>
              <a:ext cx="1582486" cy="646331"/>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s-ES" sz="1800">
                  <a:solidFill>
                    <a:schemeClr val="dk2"/>
                  </a:solidFill>
                  <a:latin typeface="Montserrat"/>
                  <a:ea typeface="Montserrat"/>
                  <a:cs typeface="Montserrat"/>
                  <a:sym typeface="Montserrat"/>
                </a:rPr>
                <a:t>Vision</a:t>
              </a:r>
              <a:endParaRPr/>
            </a:p>
          </p:txBody>
        </p:sp>
        <p:sp>
          <p:nvSpPr>
            <p:cNvPr id="809" name="Google Shape;809;p119"/>
            <p:cNvSpPr txBox="1"/>
            <p:nvPr/>
          </p:nvSpPr>
          <p:spPr>
            <a:xfrm>
              <a:off x="11461705" y="10100696"/>
              <a:ext cx="1454245" cy="646331"/>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s-ES" sz="1800">
                  <a:solidFill>
                    <a:schemeClr val="dk2"/>
                  </a:solidFill>
                  <a:latin typeface="Montserrat"/>
                  <a:ea typeface="Montserrat"/>
                  <a:cs typeface="Montserrat"/>
                  <a:sym typeface="Montserrat"/>
                </a:rPr>
                <a:t>Goals</a:t>
              </a:r>
              <a:endParaRPr/>
            </a:p>
          </p:txBody>
        </p:sp>
        <p:sp>
          <p:nvSpPr>
            <p:cNvPr id="810" name="Google Shape;810;p119"/>
            <p:cNvSpPr txBox="1"/>
            <p:nvPr/>
          </p:nvSpPr>
          <p:spPr>
            <a:xfrm>
              <a:off x="15369825" y="10100696"/>
              <a:ext cx="1718740" cy="646331"/>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s-ES" sz="1800">
                  <a:solidFill>
                    <a:schemeClr val="dk2"/>
                  </a:solidFill>
                  <a:latin typeface="Montserrat"/>
                  <a:ea typeface="Montserrat"/>
                  <a:cs typeface="Montserrat"/>
                  <a:sym typeface="Montserrat"/>
                </a:rPr>
                <a:t>Values</a:t>
              </a:r>
              <a:endParaRPr/>
            </a:p>
          </p:txBody>
        </p:sp>
        <p:sp>
          <p:nvSpPr>
            <p:cNvPr id="811" name="Google Shape;811;p119"/>
            <p:cNvSpPr txBox="1"/>
            <p:nvPr/>
          </p:nvSpPr>
          <p:spPr>
            <a:xfrm>
              <a:off x="19196192" y="10100696"/>
              <a:ext cx="2146743" cy="646331"/>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s-ES" sz="1800">
                  <a:solidFill>
                    <a:schemeClr val="dk2"/>
                  </a:solidFill>
                  <a:latin typeface="Montserrat"/>
                  <a:ea typeface="Montserrat"/>
                  <a:cs typeface="Montserrat"/>
                  <a:sym typeface="Montserrat"/>
                </a:rPr>
                <a:t>Strategy</a:t>
              </a:r>
              <a:endParaRPr/>
            </a:p>
          </p:txBody>
        </p:sp>
      </p:grpSp>
      <p:sp>
        <p:nvSpPr>
          <p:cNvPr id="812" name="Google Shape;812;p119"/>
          <p:cNvSpPr txBox="1"/>
          <p:nvPr>
            <p:ph idx="1" type="body"/>
          </p:nvPr>
        </p:nvSpPr>
        <p:spPr>
          <a:xfrm>
            <a:off x="3269110" y="4533160"/>
            <a:ext cx="1732731" cy="1237497"/>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rgbClr val="595A59"/>
              </a:buClr>
              <a:buSzPts val="2400"/>
              <a:buNone/>
              <a:defRPr b="0" i="0" sz="2400">
                <a:solidFill>
                  <a:srgbClr val="595A59"/>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813" name="Google Shape;813;p119"/>
          <p:cNvSpPr txBox="1"/>
          <p:nvPr>
            <p:ph idx="2" type="body"/>
          </p:nvPr>
        </p:nvSpPr>
        <p:spPr>
          <a:xfrm>
            <a:off x="1333175" y="4533160"/>
            <a:ext cx="1732731" cy="1237497"/>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rgbClr val="595A59"/>
              </a:buClr>
              <a:buSzPts val="2400"/>
              <a:buNone/>
              <a:defRPr b="0" i="0" sz="2400">
                <a:solidFill>
                  <a:srgbClr val="595A59"/>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814" name="Google Shape;814;p119"/>
          <p:cNvSpPr txBox="1"/>
          <p:nvPr>
            <p:ph idx="3" type="body"/>
          </p:nvPr>
        </p:nvSpPr>
        <p:spPr>
          <a:xfrm>
            <a:off x="7165569" y="4533160"/>
            <a:ext cx="1732731" cy="1237497"/>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rgbClr val="595A59"/>
              </a:buClr>
              <a:buSzPts val="2400"/>
              <a:buNone/>
              <a:defRPr b="0" i="0" sz="2400">
                <a:solidFill>
                  <a:srgbClr val="595A59"/>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815" name="Google Shape;815;p119"/>
          <p:cNvSpPr txBox="1"/>
          <p:nvPr>
            <p:ph idx="4" type="body"/>
          </p:nvPr>
        </p:nvSpPr>
        <p:spPr>
          <a:xfrm>
            <a:off x="5229634" y="4533160"/>
            <a:ext cx="1732731" cy="1237497"/>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rgbClr val="595A59"/>
              </a:buClr>
              <a:buSzPts val="2400"/>
              <a:buNone/>
              <a:defRPr b="0" i="0" sz="2400">
                <a:solidFill>
                  <a:srgbClr val="595A59"/>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816" name="Google Shape;816;p119"/>
          <p:cNvSpPr txBox="1"/>
          <p:nvPr>
            <p:ph idx="5" type="body"/>
          </p:nvPr>
        </p:nvSpPr>
        <p:spPr>
          <a:xfrm>
            <a:off x="9101503" y="4533160"/>
            <a:ext cx="1732731" cy="1237497"/>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rgbClr val="595A59"/>
              </a:buClr>
              <a:buSzPts val="2400"/>
              <a:buNone/>
              <a:defRPr b="0" i="0" sz="2400">
                <a:solidFill>
                  <a:srgbClr val="595A59"/>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817" name="Google Shape;817;p119"/>
          <p:cNvSpPr txBox="1"/>
          <p:nvPr>
            <p:ph idx="6" type="body"/>
          </p:nvPr>
        </p:nvSpPr>
        <p:spPr>
          <a:xfrm>
            <a:off x="10764" y="446202"/>
            <a:ext cx="12181236" cy="582221"/>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rgbClr val="595A59"/>
              </a:buClr>
              <a:buSzPts val="3600"/>
              <a:buNone/>
              <a:defRPr b="0" i="0" sz="3600">
                <a:solidFill>
                  <a:srgbClr val="595A59"/>
                </a:solidFill>
                <a:latin typeface="Calibri"/>
                <a:ea typeface="Calibri"/>
                <a:cs typeface="Calibri"/>
                <a:sym typeface="Calibri"/>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pic>
        <p:nvPicPr>
          <p:cNvPr descr="Background pattern&#10;&#10;Description automatically generated" id="818" name="Google Shape;818;p119"/>
          <p:cNvPicPr preferRelativeResize="0"/>
          <p:nvPr/>
        </p:nvPicPr>
        <p:blipFill rotWithShape="1">
          <a:blip r:embed="rId2">
            <a:alphaModFix amt="48000"/>
          </a:blip>
          <a:srcRect b="83247" l="-26772" r="-5883" t="-4018"/>
          <a:stretch/>
        </p:blipFill>
        <p:spPr>
          <a:xfrm>
            <a:off x="2588587" y="5666155"/>
            <a:ext cx="5564883" cy="1181829"/>
          </a:xfrm>
          <a:prstGeom prst="rect">
            <a:avLst/>
          </a:prstGeom>
          <a:noFill/>
          <a:ln>
            <a:noFill/>
          </a:ln>
        </p:spPr>
      </p:pic>
      <p:grpSp>
        <p:nvGrpSpPr>
          <p:cNvPr id="819" name="Google Shape;819;p119"/>
          <p:cNvGrpSpPr/>
          <p:nvPr/>
        </p:nvGrpSpPr>
        <p:grpSpPr>
          <a:xfrm>
            <a:off x="4480947" y="6257070"/>
            <a:ext cx="3144242" cy="374574"/>
            <a:chOff x="301128" y="6151084"/>
            <a:chExt cx="3144242" cy="374574"/>
          </a:xfrm>
        </p:grpSpPr>
        <p:pic>
          <p:nvPicPr>
            <p:cNvPr descr="Shape&#10;&#10;Description automatically generated with medium confidence" id="820" name="Google Shape;820;p119"/>
            <p:cNvPicPr preferRelativeResize="0"/>
            <p:nvPr/>
          </p:nvPicPr>
          <p:blipFill rotWithShape="1">
            <a:blip r:embed="rId3">
              <a:alphaModFix/>
            </a:blip>
            <a:srcRect b="30711" l="-126" r="96166" t="34675"/>
            <a:stretch/>
          </p:blipFill>
          <p:spPr>
            <a:xfrm>
              <a:off x="301128" y="6151084"/>
              <a:ext cx="286437" cy="374574"/>
            </a:xfrm>
            <a:prstGeom prst="rect">
              <a:avLst/>
            </a:prstGeom>
            <a:noFill/>
            <a:ln>
              <a:noFill/>
            </a:ln>
          </p:spPr>
        </p:pic>
        <p:pic>
          <p:nvPicPr>
            <p:cNvPr descr="Shape&#10;&#10;Description automatically generated with medium confidence" id="821" name="Google Shape;821;p119"/>
            <p:cNvPicPr preferRelativeResize="0"/>
            <p:nvPr/>
          </p:nvPicPr>
          <p:blipFill rotWithShape="1">
            <a:blip r:embed="rId3">
              <a:alphaModFix/>
            </a:blip>
            <a:srcRect b="26595" l="4706" r="60657" t="36094"/>
            <a:stretch/>
          </p:blipFill>
          <p:spPr>
            <a:xfrm>
              <a:off x="598968" y="6190727"/>
              <a:ext cx="1832298" cy="295289"/>
            </a:xfrm>
            <a:prstGeom prst="rect">
              <a:avLst/>
            </a:prstGeom>
            <a:noFill/>
            <a:ln>
              <a:noFill/>
            </a:ln>
          </p:spPr>
        </p:pic>
        <p:pic>
          <p:nvPicPr>
            <p:cNvPr descr="Shape&#10;&#10;Description automatically generated with medium confidence" id="822" name="Google Shape;822;p119"/>
            <p:cNvPicPr preferRelativeResize="0"/>
            <p:nvPr/>
          </p:nvPicPr>
          <p:blipFill rotWithShape="1">
            <a:blip r:embed="rId3">
              <a:alphaModFix/>
            </a:blip>
            <a:srcRect b="22084" l="81066" r="-423" t="46853"/>
            <a:stretch/>
          </p:blipFill>
          <p:spPr>
            <a:xfrm>
              <a:off x="2421327" y="6245274"/>
              <a:ext cx="1024043" cy="245829"/>
            </a:xfrm>
            <a:prstGeom prst="rect">
              <a:avLst/>
            </a:prstGeom>
            <a:noFill/>
            <a:ln>
              <a:noFill/>
            </a:ln>
          </p:spPr>
        </p:pic>
      </p:grpSp>
    </p:spTree>
  </p:cSld>
  <p:clrMapOvr>
    <a:masterClrMapping/>
  </p:clrMapOvr>
</p:sldLayout>
</file>

<file path=ppt/slideLayouts/slideLayout6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5 point icon Graph C">
  <p:cSld name="2_5 point icon Graph C">
    <p:spTree>
      <p:nvGrpSpPr>
        <p:cNvPr id="823" name="Shape 823"/>
        <p:cNvGrpSpPr/>
        <p:nvPr/>
      </p:nvGrpSpPr>
      <p:grpSpPr>
        <a:xfrm>
          <a:off x="0" y="0"/>
          <a:ext cx="0" cy="0"/>
          <a:chOff x="0" y="0"/>
          <a:chExt cx="0" cy="0"/>
        </a:xfrm>
      </p:grpSpPr>
      <p:grpSp>
        <p:nvGrpSpPr>
          <p:cNvPr id="824" name="Google Shape;824;p120"/>
          <p:cNvGrpSpPr/>
          <p:nvPr/>
        </p:nvGrpSpPr>
        <p:grpSpPr>
          <a:xfrm>
            <a:off x="1947279" y="1887157"/>
            <a:ext cx="9327612" cy="2798187"/>
            <a:chOff x="1875859" y="4907106"/>
            <a:chExt cx="19467076" cy="5839921"/>
          </a:xfrm>
        </p:grpSpPr>
        <p:sp>
          <p:nvSpPr>
            <p:cNvPr id="825" name="Google Shape;825;p120"/>
            <p:cNvSpPr/>
            <p:nvPr/>
          </p:nvSpPr>
          <p:spPr>
            <a:xfrm rot="10800000">
              <a:off x="1875859" y="4907106"/>
              <a:ext cx="4464459" cy="4631501"/>
            </a:xfrm>
            <a:prstGeom prst="blockArc">
              <a:avLst>
                <a:gd fmla="val 10800000" name="adj1"/>
                <a:gd fmla="val 0" name="adj2"/>
                <a:gd fmla="val 9694" name="adj3"/>
              </a:avLst>
            </a:prstGeom>
            <a:solidFill>
              <a:srgbClr val="EFF1F8"/>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9598">
                <a:solidFill>
                  <a:schemeClr val="dk1"/>
                </a:solidFill>
                <a:latin typeface="Calibri"/>
                <a:ea typeface="Calibri"/>
                <a:cs typeface="Calibri"/>
                <a:sym typeface="Calibri"/>
              </a:endParaRPr>
            </a:p>
          </p:txBody>
        </p:sp>
        <p:sp>
          <p:nvSpPr>
            <p:cNvPr id="826" name="Google Shape;826;p120"/>
            <p:cNvSpPr/>
            <p:nvPr/>
          </p:nvSpPr>
          <p:spPr>
            <a:xfrm>
              <a:off x="5916227" y="4907106"/>
              <a:ext cx="4464459" cy="4631501"/>
            </a:xfrm>
            <a:prstGeom prst="blockArc">
              <a:avLst>
                <a:gd fmla="val 10800000" name="adj1"/>
                <a:gd fmla="val 0" name="adj2"/>
                <a:gd fmla="val 9694" name="adj3"/>
              </a:avLst>
            </a:prstGeom>
            <a:solidFill>
              <a:srgbClr val="F27954"/>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9598">
                <a:solidFill>
                  <a:schemeClr val="dk1"/>
                </a:solidFill>
                <a:latin typeface="Calibri"/>
                <a:ea typeface="Calibri"/>
                <a:cs typeface="Calibri"/>
                <a:sym typeface="Calibri"/>
              </a:endParaRPr>
            </a:p>
          </p:txBody>
        </p:sp>
        <p:sp>
          <p:nvSpPr>
            <p:cNvPr id="827" name="Google Shape;827;p120"/>
            <p:cNvSpPr/>
            <p:nvPr/>
          </p:nvSpPr>
          <p:spPr>
            <a:xfrm rot="10800000">
              <a:off x="9956596" y="4907108"/>
              <a:ext cx="4464459" cy="4631501"/>
            </a:xfrm>
            <a:prstGeom prst="blockArc">
              <a:avLst>
                <a:gd fmla="val 10800000" name="adj1"/>
                <a:gd fmla="val 0" name="adj2"/>
                <a:gd fmla="val 9694" name="adj3"/>
              </a:avLst>
            </a:prstGeom>
            <a:solidFill>
              <a:srgbClr val="EFF1F8"/>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9598">
                <a:solidFill>
                  <a:schemeClr val="dk1"/>
                </a:solidFill>
                <a:latin typeface="Calibri"/>
                <a:ea typeface="Calibri"/>
                <a:cs typeface="Calibri"/>
                <a:sym typeface="Calibri"/>
              </a:endParaRPr>
            </a:p>
          </p:txBody>
        </p:sp>
        <p:sp>
          <p:nvSpPr>
            <p:cNvPr id="828" name="Google Shape;828;p120"/>
            <p:cNvSpPr/>
            <p:nvPr/>
          </p:nvSpPr>
          <p:spPr>
            <a:xfrm>
              <a:off x="13996964" y="4907111"/>
              <a:ext cx="4464459" cy="4631501"/>
            </a:xfrm>
            <a:prstGeom prst="blockArc">
              <a:avLst>
                <a:gd fmla="val 10800000" name="adj1"/>
                <a:gd fmla="val 0" name="adj2"/>
                <a:gd fmla="val 9694" name="adj3"/>
              </a:avLst>
            </a:prstGeom>
            <a:solidFill>
              <a:srgbClr val="F9C5B5"/>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9598">
                <a:solidFill>
                  <a:schemeClr val="dk1"/>
                </a:solidFill>
                <a:latin typeface="Calibri"/>
                <a:ea typeface="Calibri"/>
                <a:cs typeface="Calibri"/>
                <a:sym typeface="Calibri"/>
              </a:endParaRPr>
            </a:p>
          </p:txBody>
        </p:sp>
        <p:sp>
          <p:nvSpPr>
            <p:cNvPr id="829" name="Google Shape;829;p120"/>
            <p:cNvSpPr/>
            <p:nvPr/>
          </p:nvSpPr>
          <p:spPr>
            <a:xfrm>
              <a:off x="1875859" y="4907106"/>
              <a:ext cx="4464459" cy="4631501"/>
            </a:xfrm>
            <a:prstGeom prst="blockArc">
              <a:avLst>
                <a:gd fmla="val 10800000" name="adj1"/>
                <a:gd fmla="val 0" name="adj2"/>
                <a:gd fmla="val 9694" name="adj3"/>
              </a:avLst>
            </a:prstGeom>
            <a:solidFill>
              <a:srgbClr val="79527B"/>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9598">
                <a:solidFill>
                  <a:schemeClr val="dk1"/>
                </a:solidFill>
                <a:latin typeface="Calibri"/>
                <a:ea typeface="Calibri"/>
                <a:cs typeface="Calibri"/>
                <a:sym typeface="Calibri"/>
              </a:endParaRPr>
            </a:p>
          </p:txBody>
        </p:sp>
        <p:sp>
          <p:nvSpPr>
            <p:cNvPr id="830" name="Google Shape;830;p120"/>
            <p:cNvSpPr/>
            <p:nvPr/>
          </p:nvSpPr>
          <p:spPr>
            <a:xfrm rot="10800000">
              <a:off x="5916227" y="4907106"/>
              <a:ext cx="4464459" cy="4631501"/>
            </a:xfrm>
            <a:prstGeom prst="blockArc">
              <a:avLst>
                <a:gd fmla="val 10800000" name="adj1"/>
                <a:gd fmla="val 0" name="adj2"/>
                <a:gd fmla="val 9694" name="adj3"/>
              </a:avLst>
            </a:prstGeom>
            <a:solidFill>
              <a:srgbClr val="916395"/>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9598">
                <a:solidFill>
                  <a:schemeClr val="dk1"/>
                </a:solidFill>
                <a:latin typeface="Calibri"/>
                <a:ea typeface="Calibri"/>
                <a:cs typeface="Calibri"/>
                <a:sym typeface="Calibri"/>
              </a:endParaRPr>
            </a:p>
          </p:txBody>
        </p:sp>
        <p:sp>
          <p:nvSpPr>
            <p:cNvPr id="831" name="Google Shape;831;p120"/>
            <p:cNvSpPr/>
            <p:nvPr/>
          </p:nvSpPr>
          <p:spPr>
            <a:xfrm rot="10800000">
              <a:off x="13996964" y="4907111"/>
              <a:ext cx="4464459" cy="4631501"/>
            </a:xfrm>
            <a:prstGeom prst="blockArc">
              <a:avLst>
                <a:gd fmla="val 10800000" name="adj1"/>
                <a:gd fmla="val 0" name="adj2"/>
                <a:gd fmla="val 9694" name="adj3"/>
              </a:avLst>
            </a:prstGeom>
            <a:solidFill>
              <a:srgbClr val="81D1C5"/>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9598">
                <a:solidFill>
                  <a:schemeClr val="dk1"/>
                </a:solidFill>
                <a:latin typeface="Calibri"/>
                <a:ea typeface="Calibri"/>
                <a:cs typeface="Calibri"/>
                <a:sym typeface="Calibri"/>
              </a:endParaRPr>
            </a:p>
          </p:txBody>
        </p:sp>
        <p:sp>
          <p:nvSpPr>
            <p:cNvPr id="832" name="Google Shape;832;p120"/>
            <p:cNvSpPr/>
            <p:nvPr/>
          </p:nvSpPr>
          <p:spPr>
            <a:xfrm>
              <a:off x="9956596" y="4907108"/>
              <a:ext cx="4464459" cy="4631501"/>
            </a:xfrm>
            <a:prstGeom prst="blockArc">
              <a:avLst>
                <a:gd fmla="val 10800000" name="adj1"/>
                <a:gd fmla="val 0" name="adj2"/>
                <a:gd fmla="val 9694" name="adj3"/>
              </a:avLst>
            </a:prstGeom>
            <a:solidFill>
              <a:srgbClr val="76C0B5"/>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9598">
                <a:solidFill>
                  <a:schemeClr val="dk1"/>
                </a:solidFill>
                <a:latin typeface="Calibri"/>
                <a:ea typeface="Calibri"/>
                <a:cs typeface="Calibri"/>
                <a:sym typeface="Calibri"/>
              </a:endParaRPr>
            </a:p>
          </p:txBody>
        </p:sp>
        <p:sp>
          <p:nvSpPr>
            <p:cNvPr id="833" name="Google Shape;833;p120"/>
            <p:cNvSpPr txBox="1"/>
            <p:nvPr/>
          </p:nvSpPr>
          <p:spPr>
            <a:xfrm>
              <a:off x="3248482" y="10100696"/>
              <a:ext cx="1927131" cy="646331"/>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s-ES" sz="1800">
                  <a:solidFill>
                    <a:schemeClr val="dk2"/>
                  </a:solidFill>
                  <a:latin typeface="Montserrat"/>
                  <a:ea typeface="Montserrat"/>
                  <a:cs typeface="Montserrat"/>
                  <a:sym typeface="Montserrat"/>
                </a:rPr>
                <a:t>Mission</a:t>
              </a:r>
              <a:endParaRPr/>
            </a:p>
          </p:txBody>
        </p:sp>
        <p:sp>
          <p:nvSpPr>
            <p:cNvPr id="834" name="Google Shape;834;p120"/>
            <p:cNvSpPr txBox="1"/>
            <p:nvPr/>
          </p:nvSpPr>
          <p:spPr>
            <a:xfrm>
              <a:off x="7357215" y="10100696"/>
              <a:ext cx="1582486" cy="646331"/>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s-ES" sz="1800">
                  <a:solidFill>
                    <a:schemeClr val="dk2"/>
                  </a:solidFill>
                  <a:latin typeface="Montserrat"/>
                  <a:ea typeface="Montserrat"/>
                  <a:cs typeface="Montserrat"/>
                  <a:sym typeface="Montserrat"/>
                </a:rPr>
                <a:t>Vision</a:t>
              </a:r>
              <a:endParaRPr/>
            </a:p>
          </p:txBody>
        </p:sp>
        <p:sp>
          <p:nvSpPr>
            <p:cNvPr id="835" name="Google Shape;835;p120"/>
            <p:cNvSpPr txBox="1"/>
            <p:nvPr/>
          </p:nvSpPr>
          <p:spPr>
            <a:xfrm>
              <a:off x="11461705" y="10100696"/>
              <a:ext cx="1454245" cy="646331"/>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s-ES" sz="1800">
                  <a:solidFill>
                    <a:schemeClr val="dk2"/>
                  </a:solidFill>
                  <a:latin typeface="Montserrat"/>
                  <a:ea typeface="Montserrat"/>
                  <a:cs typeface="Montserrat"/>
                  <a:sym typeface="Montserrat"/>
                </a:rPr>
                <a:t>Goals</a:t>
              </a:r>
              <a:endParaRPr/>
            </a:p>
          </p:txBody>
        </p:sp>
        <p:sp>
          <p:nvSpPr>
            <p:cNvPr id="836" name="Google Shape;836;p120"/>
            <p:cNvSpPr txBox="1"/>
            <p:nvPr/>
          </p:nvSpPr>
          <p:spPr>
            <a:xfrm>
              <a:off x="15369825" y="10100696"/>
              <a:ext cx="1718740" cy="646331"/>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s-ES" sz="1800">
                  <a:solidFill>
                    <a:schemeClr val="dk2"/>
                  </a:solidFill>
                  <a:latin typeface="Montserrat"/>
                  <a:ea typeface="Montserrat"/>
                  <a:cs typeface="Montserrat"/>
                  <a:sym typeface="Montserrat"/>
                </a:rPr>
                <a:t>Values</a:t>
              </a:r>
              <a:endParaRPr/>
            </a:p>
          </p:txBody>
        </p:sp>
        <p:sp>
          <p:nvSpPr>
            <p:cNvPr id="837" name="Google Shape;837;p120"/>
            <p:cNvSpPr txBox="1"/>
            <p:nvPr/>
          </p:nvSpPr>
          <p:spPr>
            <a:xfrm>
              <a:off x="19196192" y="10100696"/>
              <a:ext cx="2146743" cy="646331"/>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s-ES" sz="1800">
                  <a:solidFill>
                    <a:schemeClr val="dk2"/>
                  </a:solidFill>
                  <a:latin typeface="Montserrat"/>
                  <a:ea typeface="Montserrat"/>
                  <a:cs typeface="Montserrat"/>
                  <a:sym typeface="Montserrat"/>
                </a:rPr>
                <a:t>Strategy</a:t>
              </a:r>
              <a:endParaRPr/>
            </a:p>
          </p:txBody>
        </p:sp>
      </p:grpSp>
      <p:sp>
        <p:nvSpPr>
          <p:cNvPr id="838" name="Google Shape;838;p120"/>
          <p:cNvSpPr txBox="1"/>
          <p:nvPr>
            <p:ph idx="1" type="body"/>
          </p:nvPr>
        </p:nvSpPr>
        <p:spPr>
          <a:xfrm>
            <a:off x="3269110" y="4533160"/>
            <a:ext cx="1732731" cy="1237497"/>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rgbClr val="595A59"/>
              </a:buClr>
              <a:buSzPts val="2400"/>
              <a:buNone/>
              <a:defRPr b="0" i="0" sz="2400">
                <a:solidFill>
                  <a:srgbClr val="595A59"/>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839" name="Google Shape;839;p120"/>
          <p:cNvSpPr txBox="1"/>
          <p:nvPr>
            <p:ph idx="2" type="body"/>
          </p:nvPr>
        </p:nvSpPr>
        <p:spPr>
          <a:xfrm>
            <a:off x="1333175" y="4533160"/>
            <a:ext cx="1732731" cy="1237497"/>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rgbClr val="595A59"/>
              </a:buClr>
              <a:buSzPts val="2400"/>
              <a:buNone/>
              <a:defRPr b="0" i="0" sz="2400">
                <a:solidFill>
                  <a:srgbClr val="595A59"/>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840" name="Google Shape;840;p120"/>
          <p:cNvSpPr txBox="1"/>
          <p:nvPr>
            <p:ph idx="3" type="body"/>
          </p:nvPr>
        </p:nvSpPr>
        <p:spPr>
          <a:xfrm>
            <a:off x="7165569" y="4533160"/>
            <a:ext cx="1732731" cy="1237497"/>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rgbClr val="595A59"/>
              </a:buClr>
              <a:buSzPts val="2400"/>
              <a:buNone/>
              <a:defRPr b="0" i="0" sz="2400">
                <a:solidFill>
                  <a:srgbClr val="595A59"/>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841" name="Google Shape;841;p120"/>
          <p:cNvSpPr txBox="1"/>
          <p:nvPr>
            <p:ph idx="4" type="body"/>
          </p:nvPr>
        </p:nvSpPr>
        <p:spPr>
          <a:xfrm>
            <a:off x="5229634" y="4533160"/>
            <a:ext cx="1732731" cy="1237497"/>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rgbClr val="595A59"/>
              </a:buClr>
              <a:buSzPts val="2400"/>
              <a:buNone/>
              <a:defRPr b="0" i="0" sz="2400">
                <a:solidFill>
                  <a:srgbClr val="595A59"/>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842" name="Google Shape;842;p120"/>
          <p:cNvSpPr txBox="1"/>
          <p:nvPr>
            <p:ph idx="5" type="body"/>
          </p:nvPr>
        </p:nvSpPr>
        <p:spPr>
          <a:xfrm>
            <a:off x="9101503" y="4533160"/>
            <a:ext cx="1732731" cy="1237497"/>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rgbClr val="595A59"/>
              </a:buClr>
              <a:buSzPts val="2400"/>
              <a:buNone/>
              <a:defRPr b="0" i="0" sz="2400">
                <a:solidFill>
                  <a:srgbClr val="595A59"/>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843" name="Google Shape;843;p120"/>
          <p:cNvSpPr txBox="1"/>
          <p:nvPr>
            <p:ph idx="6" type="body"/>
          </p:nvPr>
        </p:nvSpPr>
        <p:spPr>
          <a:xfrm>
            <a:off x="10764" y="446202"/>
            <a:ext cx="12181236" cy="582221"/>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rgbClr val="595A59"/>
              </a:buClr>
              <a:buSzPts val="3600"/>
              <a:buNone/>
              <a:defRPr b="0" i="0" sz="3600">
                <a:solidFill>
                  <a:srgbClr val="595A59"/>
                </a:solidFill>
                <a:latin typeface="Calibri"/>
                <a:ea typeface="Calibri"/>
                <a:cs typeface="Calibri"/>
                <a:sym typeface="Calibri"/>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pic>
        <p:nvPicPr>
          <p:cNvPr descr="Background pattern&#10;&#10;Description automatically generated" id="844" name="Google Shape;844;p120"/>
          <p:cNvPicPr preferRelativeResize="0"/>
          <p:nvPr/>
        </p:nvPicPr>
        <p:blipFill rotWithShape="1">
          <a:blip r:embed="rId2">
            <a:alphaModFix amt="48000"/>
          </a:blip>
          <a:srcRect b="83247" l="-26772" r="-5883" t="-4018"/>
          <a:stretch/>
        </p:blipFill>
        <p:spPr>
          <a:xfrm>
            <a:off x="2588587" y="5666155"/>
            <a:ext cx="5564883" cy="1181829"/>
          </a:xfrm>
          <a:prstGeom prst="rect">
            <a:avLst/>
          </a:prstGeom>
          <a:noFill/>
          <a:ln>
            <a:noFill/>
          </a:ln>
        </p:spPr>
      </p:pic>
      <p:grpSp>
        <p:nvGrpSpPr>
          <p:cNvPr id="845" name="Google Shape;845;p120"/>
          <p:cNvGrpSpPr/>
          <p:nvPr/>
        </p:nvGrpSpPr>
        <p:grpSpPr>
          <a:xfrm>
            <a:off x="4480947" y="6257070"/>
            <a:ext cx="3144242" cy="374574"/>
            <a:chOff x="301128" y="6151084"/>
            <a:chExt cx="3144242" cy="374574"/>
          </a:xfrm>
        </p:grpSpPr>
        <p:pic>
          <p:nvPicPr>
            <p:cNvPr descr="Shape&#10;&#10;Description automatically generated with medium confidence" id="846" name="Google Shape;846;p120"/>
            <p:cNvPicPr preferRelativeResize="0"/>
            <p:nvPr/>
          </p:nvPicPr>
          <p:blipFill rotWithShape="1">
            <a:blip r:embed="rId3">
              <a:alphaModFix/>
            </a:blip>
            <a:srcRect b="30711" l="-126" r="96166" t="34675"/>
            <a:stretch/>
          </p:blipFill>
          <p:spPr>
            <a:xfrm>
              <a:off x="301128" y="6151084"/>
              <a:ext cx="286437" cy="374574"/>
            </a:xfrm>
            <a:prstGeom prst="rect">
              <a:avLst/>
            </a:prstGeom>
            <a:noFill/>
            <a:ln>
              <a:noFill/>
            </a:ln>
          </p:spPr>
        </p:pic>
        <p:pic>
          <p:nvPicPr>
            <p:cNvPr descr="Shape&#10;&#10;Description automatically generated with medium confidence" id="847" name="Google Shape;847;p120"/>
            <p:cNvPicPr preferRelativeResize="0"/>
            <p:nvPr/>
          </p:nvPicPr>
          <p:blipFill rotWithShape="1">
            <a:blip r:embed="rId3">
              <a:alphaModFix/>
            </a:blip>
            <a:srcRect b="26595" l="4706" r="60657" t="36094"/>
            <a:stretch/>
          </p:blipFill>
          <p:spPr>
            <a:xfrm>
              <a:off x="598968" y="6190727"/>
              <a:ext cx="1832298" cy="295289"/>
            </a:xfrm>
            <a:prstGeom prst="rect">
              <a:avLst/>
            </a:prstGeom>
            <a:noFill/>
            <a:ln>
              <a:noFill/>
            </a:ln>
          </p:spPr>
        </p:pic>
        <p:pic>
          <p:nvPicPr>
            <p:cNvPr descr="Shape&#10;&#10;Description automatically generated with medium confidence" id="848" name="Google Shape;848;p120"/>
            <p:cNvPicPr preferRelativeResize="0"/>
            <p:nvPr/>
          </p:nvPicPr>
          <p:blipFill rotWithShape="1">
            <a:blip r:embed="rId3">
              <a:alphaModFix/>
            </a:blip>
            <a:srcRect b="22084" l="81066" r="-423" t="46853"/>
            <a:stretch/>
          </p:blipFill>
          <p:spPr>
            <a:xfrm>
              <a:off x="2421327" y="6245274"/>
              <a:ext cx="1024043" cy="245829"/>
            </a:xfrm>
            <a:prstGeom prst="rect">
              <a:avLst/>
            </a:prstGeom>
            <a:noFill/>
            <a:ln>
              <a:noFill/>
            </a:ln>
          </p:spPr>
        </p:pic>
      </p:grpSp>
    </p:spTree>
  </p:cSld>
  <p:clrMapOvr>
    <a:masterClrMapping/>
  </p:clrMapOvr>
</p:sldLayout>
</file>

<file path=ppt/slideLayouts/slideLayout6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_5 point icon Graph C">
  <p:cSld name="3_5 point icon Graph C">
    <p:spTree>
      <p:nvGrpSpPr>
        <p:cNvPr id="849" name="Shape 849"/>
        <p:cNvGrpSpPr/>
        <p:nvPr/>
      </p:nvGrpSpPr>
      <p:grpSpPr>
        <a:xfrm>
          <a:off x="0" y="0"/>
          <a:ext cx="0" cy="0"/>
          <a:chOff x="0" y="0"/>
          <a:chExt cx="0" cy="0"/>
        </a:xfrm>
      </p:grpSpPr>
      <p:grpSp>
        <p:nvGrpSpPr>
          <p:cNvPr id="850" name="Google Shape;850;p121"/>
          <p:cNvGrpSpPr/>
          <p:nvPr/>
        </p:nvGrpSpPr>
        <p:grpSpPr>
          <a:xfrm>
            <a:off x="1225117" y="1948195"/>
            <a:ext cx="11256886" cy="2798187"/>
            <a:chOff x="1875856" y="4907106"/>
            <a:chExt cx="19467079" cy="5839921"/>
          </a:xfrm>
        </p:grpSpPr>
        <p:sp>
          <p:nvSpPr>
            <p:cNvPr id="851" name="Google Shape;851;p121"/>
            <p:cNvSpPr/>
            <p:nvPr/>
          </p:nvSpPr>
          <p:spPr>
            <a:xfrm rot="10800000">
              <a:off x="1875859" y="4907106"/>
              <a:ext cx="4464459" cy="4631501"/>
            </a:xfrm>
            <a:prstGeom prst="blockArc">
              <a:avLst>
                <a:gd fmla="val 10800000" name="adj1"/>
                <a:gd fmla="val 0" name="adj2"/>
                <a:gd fmla="val 9694" name="adj3"/>
              </a:avLst>
            </a:prstGeom>
            <a:solidFill>
              <a:srgbClr val="EFF1F8"/>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9598">
                <a:solidFill>
                  <a:schemeClr val="dk1"/>
                </a:solidFill>
                <a:latin typeface="Calibri"/>
                <a:ea typeface="Calibri"/>
                <a:cs typeface="Calibri"/>
                <a:sym typeface="Calibri"/>
              </a:endParaRPr>
            </a:p>
          </p:txBody>
        </p:sp>
        <p:sp>
          <p:nvSpPr>
            <p:cNvPr id="852" name="Google Shape;852;p121"/>
            <p:cNvSpPr/>
            <p:nvPr/>
          </p:nvSpPr>
          <p:spPr>
            <a:xfrm>
              <a:off x="5916227" y="4907106"/>
              <a:ext cx="4464459" cy="4631501"/>
            </a:xfrm>
            <a:prstGeom prst="blockArc">
              <a:avLst>
                <a:gd fmla="val 10800000" name="adj1"/>
                <a:gd fmla="val 0" name="adj2"/>
                <a:gd fmla="val 9694" name="adj3"/>
              </a:avLst>
            </a:prstGeom>
            <a:solidFill>
              <a:srgbClr val="F27954"/>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9598">
                <a:solidFill>
                  <a:schemeClr val="dk1"/>
                </a:solidFill>
                <a:latin typeface="Calibri"/>
                <a:ea typeface="Calibri"/>
                <a:cs typeface="Calibri"/>
                <a:sym typeface="Calibri"/>
              </a:endParaRPr>
            </a:p>
          </p:txBody>
        </p:sp>
        <p:sp>
          <p:nvSpPr>
            <p:cNvPr id="853" name="Google Shape;853;p121"/>
            <p:cNvSpPr/>
            <p:nvPr/>
          </p:nvSpPr>
          <p:spPr>
            <a:xfrm rot="10800000">
              <a:off x="9956596" y="4907108"/>
              <a:ext cx="4464459" cy="4631501"/>
            </a:xfrm>
            <a:prstGeom prst="blockArc">
              <a:avLst>
                <a:gd fmla="val 10800000" name="adj1"/>
                <a:gd fmla="val 0" name="adj2"/>
                <a:gd fmla="val 9694" name="adj3"/>
              </a:avLst>
            </a:prstGeom>
            <a:solidFill>
              <a:srgbClr val="EFF1F8"/>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9598">
                <a:solidFill>
                  <a:schemeClr val="dk1"/>
                </a:solidFill>
                <a:latin typeface="Calibri"/>
                <a:ea typeface="Calibri"/>
                <a:cs typeface="Calibri"/>
                <a:sym typeface="Calibri"/>
              </a:endParaRPr>
            </a:p>
          </p:txBody>
        </p:sp>
        <p:sp>
          <p:nvSpPr>
            <p:cNvPr id="854" name="Google Shape;854;p121"/>
            <p:cNvSpPr/>
            <p:nvPr/>
          </p:nvSpPr>
          <p:spPr>
            <a:xfrm>
              <a:off x="13996964" y="4907111"/>
              <a:ext cx="4464459" cy="4631501"/>
            </a:xfrm>
            <a:prstGeom prst="blockArc">
              <a:avLst>
                <a:gd fmla="val 10800000" name="adj1"/>
                <a:gd fmla="val 0" name="adj2"/>
                <a:gd fmla="val 9694" name="adj3"/>
              </a:avLst>
            </a:prstGeom>
            <a:solidFill>
              <a:srgbClr val="F9C5B5"/>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9598">
                <a:solidFill>
                  <a:schemeClr val="dk1"/>
                </a:solidFill>
                <a:latin typeface="Calibri"/>
                <a:ea typeface="Calibri"/>
                <a:cs typeface="Calibri"/>
                <a:sym typeface="Calibri"/>
              </a:endParaRPr>
            </a:p>
          </p:txBody>
        </p:sp>
        <p:sp>
          <p:nvSpPr>
            <p:cNvPr id="855" name="Google Shape;855;p121"/>
            <p:cNvSpPr/>
            <p:nvPr/>
          </p:nvSpPr>
          <p:spPr>
            <a:xfrm>
              <a:off x="1875856" y="4984003"/>
              <a:ext cx="4390332" cy="4554600"/>
            </a:xfrm>
            <a:prstGeom prst="blockArc">
              <a:avLst>
                <a:gd fmla="val 10800000" name="adj1"/>
                <a:gd fmla="val 0" name="adj2"/>
                <a:gd fmla="val 9694" name="adj3"/>
              </a:avLst>
            </a:prstGeom>
            <a:solidFill>
              <a:srgbClr val="79527B"/>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9598">
                <a:solidFill>
                  <a:schemeClr val="dk1"/>
                </a:solidFill>
                <a:latin typeface="Calibri"/>
                <a:ea typeface="Calibri"/>
                <a:cs typeface="Calibri"/>
                <a:sym typeface="Calibri"/>
              </a:endParaRPr>
            </a:p>
          </p:txBody>
        </p:sp>
        <p:sp>
          <p:nvSpPr>
            <p:cNvPr id="856" name="Google Shape;856;p121"/>
            <p:cNvSpPr/>
            <p:nvPr/>
          </p:nvSpPr>
          <p:spPr>
            <a:xfrm rot="10800000">
              <a:off x="5916227" y="4907106"/>
              <a:ext cx="4464459" cy="4631501"/>
            </a:xfrm>
            <a:prstGeom prst="blockArc">
              <a:avLst>
                <a:gd fmla="val 10800000" name="adj1"/>
                <a:gd fmla="val 0" name="adj2"/>
                <a:gd fmla="val 9694" name="adj3"/>
              </a:avLst>
            </a:prstGeom>
            <a:solidFill>
              <a:srgbClr val="916395"/>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9598">
                <a:solidFill>
                  <a:schemeClr val="dk1"/>
                </a:solidFill>
                <a:latin typeface="Calibri"/>
                <a:ea typeface="Calibri"/>
                <a:cs typeface="Calibri"/>
                <a:sym typeface="Calibri"/>
              </a:endParaRPr>
            </a:p>
          </p:txBody>
        </p:sp>
        <p:sp>
          <p:nvSpPr>
            <p:cNvPr id="857" name="Google Shape;857;p121"/>
            <p:cNvSpPr/>
            <p:nvPr/>
          </p:nvSpPr>
          <p:spPr>
            <a:xfrm rot="10800000">
              <a:off x="13996964" y="4907111"/>
              <a:ext cx="4464459" cy="4631501"/>
            </a:xfrm>
            <a:prstGeom prst="blockArc">
              <a:avLst>
                <a:gd fmla="val 10800000" name="adj1"/>
                <a:gd fmla="val 0" name="adj2"/>
                <a:gd fmla="val 9694" name="adj3"/>
              </a:avLst>
            </a:prstGeom>
            <a:solidFill>
              <a:srgbClr val="81D1C5"/>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9598">
                <a:solidFill>
                  <a:schemeClr val="dk1"/>
                </a:solidFill>
                <a:latin typeface="Calibri"/>
                <a:ea typeface="Calibri"/>
                <a:cs typeface="Calibri"/>
                <a:sym typeface="Calibri"/>
              </a:endParaRPr>
            </a:p>
          </p:txBody>
        </p:sp>
        <p:sp>
          <p:nvSpPr>
            <p:cNvPr id="858" name="Google Shape;858;p121"/>
            <p:cNvSpPr/>
            <p:nvPr/>
          </p:nvSpPr>
          <p:spPr>
            <a:xfrm>
              <a:off x="10030722" y="4984003"/>
              <a:ext cx="4316207" cy="4477703"/>
            </a:xfrm>
            <a:prstGeom prst="blockArc">
              <a:avLst>
                <a:gd fmla="val 10800000" name="adj1"/>
                <a:gd fmla="val 0" name="adj2"/>
                <a:gd fmla="val 9694" name="adj3"/>
              </a:avLst>
            </a:prstGeom>
            <a:solidFill>
              <a:srgbClr val="76C0B5"/>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9598">
                <a:solidFill>
                  <a:schemeClr val="dk1"/>
                </a:solidFill>
                <a:latin typeface="Calibri"/>
                <a:ea typeface="Calibri"/>
                <a:cs typeface="Calibri"/>
                <a:sym typeface="Calibri"/>
              </a:endParaRPr>
            </a:p>
          </p:txBody>
        </p:sp>
        <p:sp>
          <p:nvSpPr>
            <p:cNvPr id="859" name="Google Shape;859;p121"/>
            <p:cNvSpPr txBox="1"/>
            <p:nvPr/>
          </p:nvSpPr>
          <p:spPr>
            <a:xfrm>
              <a:off x="3248482" y="10100696"/>
              <a:ext cx="1927131" cy="646331"/>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s-ES" sz="1800">
                  <a:solidFill>
                    <a:schemeClr val="dk2"/>
                  </a:solidFill>
                  <a:latin typeface="Montserrat"/>
                  <a:ea typeface="Montserrat"/>
                  <a:cs typeface="Montserrat"/>
                  <a:sym typeface="Montserrat"/>
                </a:rPr>
                <a:t>Mission</a:t>
              </a:r>
              <a:endParaRPr/>
            </a:p>
          </p:txBody>
        </p:sp>
        <p:sp>
          <p:nvSpPr>
            <p:cNvPr id="860" name="Google Shape;860;p121"/>
            <p:cNvSpPr txBox="1"/>
            <p:nvPr/>
          </p:nvSpPr>
          <p:spPr>
            <a:xfrm>
              <a:off x="7357215" y="10100696"/>
              <a:ext cx="1582486" cy="646331"/>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s-ES" sz="1800">
                  <a:solidFill>
                    <a:schemeClr val="dk2"/>
                  </a:solidFill>
                  <a:latin typeface="Montserrat"/>
                  <a:ea typeface="Montserrat"/>
                  <a:cs typeface="Montserrat"/>
                  <a:sym typeface="Montserrat"/>
                </a:rPr>
                <a:t>Vision</a:t>
              </a:r>
              <a:endParaRPr/>
            </a:p>
          </p:txBody>
        </p:sp>
        <p:sp>
          <p:nvSpPr>
            <p:cNvPr id="861" name="Google Shape;861;p121"/>
            <p:cNvSpPr txBox="1"/>
            <p:nvPr/>
          </p:nvSpPr>
          <p:spPr>
            <a:xfrm>
              <a:off x="11461705" y="10100696"/>
              <a:ext cx="1454245" cy="646331"/>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s-ES" sz="1800">
                  <a:solidFill>
                    <a:schemeClr val="dk2"/>
                  </a:solidFill>
                  <a:latin typeface="Montserrat"/>
                  <a:ea typeface="Montserrat"/>
                  <a:cs typeface="Montserrat"/>
                  <a:sym typeface="Montserrat"/>
                </a:rPr>
                <a:t>Goals</a:t>
              </a:r>
              <a:endParaRPr/>
            </a:p>
          </p:txBody>
        </p:sp>
        <p:sp>
          <p:nvSpPr>
            <p:cNvPr id="862" name="Google Shape;862;p121"/>
            <p:cNvSpPr txBox="1"/>
            <p:nvPr/>
          </p:nvSpPr>
          <p:spPr>
            <a:xfrm>
              <a:off x="15369825" y="10100696"/>
              <a:ext cx="1718740" cy="646331"/>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s-ES" sz="1800">
                  <a:solidFill>
                    <a:schemeClr val="dk2"/>
                  </a:solidFill>
                  <a:latin typeface="Montserrat"/>
                  <a:ea typeface="Montserrat"/>
                  <a:cs typeface="Montserrat"/>
                  <a:sym typeface="Montserrat"/>
                </a:rPr>
                <a:t>Values</a:t>
              </a:r>
              <a:endParaRPr/>
            </a:p>
          </p:txBody>
        </p:sp>
        <p:sp>
          <p:nvSpPr>
            <p:cNvPr id="863" name="Google Shape;863;p121"/>
            <p:cNvSpPr txBox="1"/>
            <p:nvPr/>
          </p:nvSpPr>
          <p:spPr>
            <a:xfrm>
              <a:off x="19196192" y="10100696"/>
              <a:ext cx="2146743" cy="646331"/>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s-ES" sz="1800">
                  <a:solidFill>
                    <a:schemeClr val="dk2"/>
                  </a:solidFill>
                  <a:latin typeface="Montserrat"/>
                  <a:ea typeface="Montserrat"/>
                  <a:cs typeface="Montserrat"/>
                  <a:sym typeface="Montserrat"/>
                </a:rPr>
                <a:t>Strategy</a:t>
              </a:r>
              <a:endParaRPr/>
            </a:p>
          </p:txBody>
        </p:sp>
      </p:grpSp>
      <p:sp>
        <p:nvSpPr>
          <p:cNvPr id="864" name="Google Shape;864;p121"/>
          <p:cNvSpPr txBox="1"/>
          <p:nvPr>
            <p:ph idx="1" type="body"/>
          </p:nvPr>
        </p:nvSpPr>
        <p:spPr>
          <a:xfrm>
            <a:off x="3269110" y="4533160"/>
            <a:ext cx="1732731" cy="1237497"/>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rgbClr val="595A59"/>
              </a:buClr>
              <a:buSzPts val="2400"/>
              <a:buNone/>
              <a:defRPr b="0" i="0" sz="2400">
                <a:solidFill>
                  <a:srgbClr val="595A59"/>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865" name="Google Shape;865;p121"/>
          <p:cNvSpPr txBox="1"/>
          <p:nvPr>
            <p:ph idx="2" type="body"/>
          </p:nvPr>
        </p:nvSpPr>
        <p:spPr>
          <a:xfrm>
            <a:off x="1333175" y="4533160"/>
            <a:ext cx="1732731" cy="1237497"/>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rgbClr val="595A59"/>
              </a:buClr>
              <a:buSzPts val="2400"/>
              <a:buNone/>
              <a:defRPr b="0" i="0" sz="2400">
                <a:solidFill>
                  <a:srgbClr val="595A59"/>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866" name="Google Shape;866;p121"/>
          <p:cNvSpPr txBox="1"/>
          <p:nvPr>
            <p:ph idx="3" type="body"/>
          </p:nvPr>
        </p:nvSpPr>
        <p:spPr>
          <a:xfrm>
            <a:off x="7165569" y="4533160"/>
            <a:ext cx="1732731" cy="1237497"/>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rgbClr val="595A59"/>
              </a:buClr>
              <a:buSzPts val="2400"/>
              <a:buNone/>
              <a:defRPr b="0" i="0" sz="2400">
                <a:solidFill>
                  <a:srgbClr val="595A59"/>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867" name="Google Shape;867;p121"/>
          <p:cNvSpPr txBox="1"/>
          <p:nvPr>
            <p:ph idx="4" type="body"/>
          </p:nvPr>
        </p:nvSpPr>
        <p:spPr>
          <a:xfrm>
            <a:off x="5229634" y="4533160"/>
            <a:ext cx="1732731" cy="1237497"/>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rgbClr val="595A59"/>
              </a:buClr>
              <a:buSzPts val="2400"/>
              <a:buNone/>
              <a:defRPr b="0" i="0" sz="2400">
                <a:solidFill>
                  <a:srgbClr val="595A59"/>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868" name="Google Shape;868;p121"/>
          <p:cNvSpPr txBox="1"/>
          <p:nvPr>
            <p:ph idx="5" type="body"/>
          </p:nvPr>
        </p:nvSpPr>
        <p:spPr>
          <a:xfrm>
            <a:off x="9101503" y="4533160"/>
            <a:ext cx="1732731" cy="1237497"/>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rgbClr val="595A59"/>
              </a:buClr>
              <a:buSzPts val="2400"/>
              <a:buNone/>
              <a:defRPr b="0" i="0" sz="2400">
                <a:solidFill>
                  <a:srgbClr val="595A59"/>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869" name="Google Shape;869;p121"/>
          <p:cNvSpPr txBox="1"/>
          <p:nvPr>
            <p:ph idx="6" type="body"/>
          </p:nvPr>
        </p:nvSpPr>
        <p:spPr>
          <a:xfrm>
            <a:off x="10764" y="446202"/>
            <a:ext cx="12181236" cy="582221"/>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rgbClr val="595A59"/>
              </a:buClr>
              <a:buSzPts val="3600"/>
              <a:buNone/>
              <a:defRPr b="0" i="0" sz="3600">
                <a:solidFill>
                  <a:srgbClr val="595A59"/>
                </a:solidFill>
                <a:latin typeface="Calibri"/>
                <a:ea typeface="Calibri"/>
                <a:cs typeface="Calibri"/>
                <a:sym typeface="Calibri"/>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pic>
        <p:nvPicPr>
          <p:cNvPr descr="Background pattern&#10;&#10;Description automatically generated" id="870" name="Google Shape;870;p121"/>
          <p:cNvPicPr preferRelativeResize="0"/>
          <p:nvPr/>
        </p:nvPicPr>
        <p:blipFill rotWithShape="1">
          <a:blip r:embed="rId2">
            <a:alphaModFix amt="48000"/>
          </a:blip>
          <a:srcRect b="83247" l="-26772" r="-5883" t="-4018"/>
          <a:stretch/>
        </p:blipFill>
        <p:spPr>
          <a:xfrm>
            <a:off x="2588587" y="5666155"/>
            <a:ext cx="5564883" cy="1181829"/>
          </a:xfrm>
          <a:prstGeom prst="rect">
            <a:avLst/>
          </a:prstGeom>
          <a:noFill/>
          <a:ln>
            <a:noFill/>
          </a:ln>
        </p:spPr>
      </p:pic>
    </p:spTree>
  </p:cSld>
  <p:clrMapOvr>
    <a:masterClrMapping/>
  </p:clrMapOvr>
</p:sldLayout>
</file>

<file path=ppt/slideLayouts/slideLayout6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5 point icon Graph C">
  <p:cSld name="1_5 point icon Graph C">
    <p:spTree>
      <p:nvGrpSpPr>
        <p:cNvPr id="871" name="Shape 871"/>
        <p:cNvGrpSpPr/>
        <p:nvPr/>
      </p:nvGrpSpPr>
      <p:grpSpPr>
        <a:xfrm>
          <a:off x="0" y="0"/>
          <a:ext cx="0" cy="0"/>
          <a:chOff x="0" y="0"/>
          <a:chExt cx="0" cy="0"/>
        </a:xfrm>
      </p:grpSpPr>
      <p:grpSp>
        <p:nvGrpSpPr>
          <p:cNvPr id="872" name="Google Shape;872;p122"/>
          <p:cNvGrpSpPr/>
          <p:nvPr/>
        </p:nvGrpSpPr>
        <p:grpSpPr>
          <a:xfrm>
            <a:off x="1154562" y="1887157"/>
            <a:ext cx="9882876" cy="2798187"/>
            <a:chOff x="1875859" y="4907106"/>
            <a:chExt cx="20625932" cy="5839921"/>
          </a:xfrm>
        </p:grpSpPr>
        <p:sp>
          <p:nvSpPr>
            <p:cNvPr id="873" name="Google Shape;873;p122"/>
            <p:cNvSpPr/>
            <p:nvPr/>
          </p:nvSpPr>
          <p:spPr>
            <a:xfrm rot="10800000">
              <a:off x="1875859" y="4907106"/>
              <a:ext cx="4464459" cy="4631501"/>
            </a:xfrm>
            <a:prstGeom prst="blockArc">
              <a:avLst>
                <a:gd fmla="val 10800000" name="adj1"/>
                <a:gd fmla="val 0" name="adj2"/>
                <a:gd fmla="val 9694" name="adj3"/>
              </a:avLst>
            </a:prstGeom>
            <a:solidFill>
              <a:srgbClr val="EFF1F8"/>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9598">
                <a:solidFill>
                  <a:schemeClr val="dk1"/>
                </a:solidFill>
                <a:latin typeface="Calibri"/>
                <a:ea typeface="Calibri"/>
                <a:cs typeface="Calibri"/>
                <a:sym typeface="Calibri"/>
              </a:endParaRPr>
            </a:p>
          </p:txBody>
        </p:sp>
        <p:sp>
          <p:nvSpPr>
            <p:cNvPr id="874" name="Google Shape;874;p122"/>
            <p:cNvSpPr/>
            <p:nvPr/>
          </p:nvSpPr>
          <p:spPr>
            <a:xfrm rot="10800000">
              <a:off x="9956596" y="4907108"/>
              <a:ext cx="4464459" cy="4631501"/>
            </a:xfrm>
            <a:prstGeom prst="blockArc">
              <a:avLst>
                <a:gd fmla="val 10800000" name="adj1"/>
                <a:gd fmla="val 0" name="adj2"/>
                <a:gd fmla="val 9694" name="adj3"/>
              </a:avLst>
            </a:prstGeom>
            <a:solidFill>
              <a:srgbClr val="EFF1F8"/>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9598">
                <a:solidFill>
                  <a:schemeClr val="dk1"/>
                </a:solidFill>
                <a:latin typeface="Calibri"/>
                <a:ea typeface="Calibri"/>
                <a:cs typeface="Calibri"/>
                <a:sym typeface="Calibri"/>
              </a:endParaRPr>
            </a:p>
          </p:txBody>
        </p:sp>
        <p:sp>
          <p:nvSpPr>
            <p:cNvPr id="875" name="Google Shape;875;p122"/>
            <p:cNvSpPr/>
            <p:nvPr/>
          </p:nvSpPr>
          <p:spPr>
            <a:xfrm>
              <a:off x="1875859" y="4907106"/>
              <a:ext cx="4464459" cy="4631501"/>
            </a:xfrm>
            <a:prstGeom prst="blockArc">
              <a:avLst>
                <a:gd fmla="val 10800000" name="adj1"/>
                <a:gd fmla="val 0" name="adj2"/>
                <a:gd fmla="val 9694" name="adj3"/>
              </a:avLst>
            </a:prstGeom>
            <a:solidFill>
              <a:srgbClr val="79527B"/>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9598">
                <a:solidFill>
                  <a:schemeClr val="dk1"/>
                </a:solidFill>
                <a:latin typeface="Calibri"/>
                <a:ea typeface="Calibri"/>
                <a:cs typeface="Calibri"/>
                <a:sym typeface="Calibri"/>
              </a:endParaRPr>
            </a:p>
          </p:txBody>
        </p:sp>
        <p:sp>
          <p:nvSpPr>
            <p:cNvPr id="876" name="Google Shape;876;p122"/>
            <p:cNvSpPr/>
            <p:nvPr/>
          </p:nvSpPr>
          <p:spPr>
            <a:xfrm rot="10800000">
              <a:off x="18037332" y="4907111"/>
              <a:ext cx="4464459" cy="4631501"/>
            </a:xfrm>
            <a:prstGeom prst="blockArc">
              <a:avLst>
                <a:gd fmla="val 10800000" name="adj1"/>
                <a:gd fmla="val 0" name="adj2"/>
                <a:gd fmla="val 9694" name="adj3"/>
              </a:avLst>
            </a:prstGeom>
            <a:solidFill>
              <a:srgbClr val="EFF1F8"/>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9598">
                <a:solidFill>
                  <a:schemeClr val="dk1"/>
                </a:solidFill>
                <a:latin typeface="Calibri"/>
                <a:ea typeface="Calibri"/>
                <a:cs typeface="Calibri"/>
                <a:sym typeface="Calibri"/>
              </a:endParaRPr>
            </a:p>
          </p:txBody>
        </p:sp>
        <p:sp>
          <p:nvSpPr>
            <p:cNvPr id="877" name="Google Shape;877;p122"/>
            <p:cNvSpPr/>
            <p:nvPr/>
          </p:nvSpPr>
          <p:spPr>
            <a:xfrm rot="10800000">
              <a:off x="5916227" y="4907106"/>
              <a:ext cx="4464459" cy="4631501"/>
            </a:xfrm>
            <a:prstGeom prst="blockArc">
              <a:avLst>
                <a:gd fmla="val 10800000" name="adj1"/>
                <a:gd fmla="val 0" name="adj2"/>
                <a:gd fmla="val 9694" name="adj3"/>
              </a:avLst>
            </a:prstGeom>
            <a:solidFill>
              <a:srgbClr val="916395"/>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9598">
                <a:solidFill>
                  <a:schemeClr val="dk1"/>
                </a:solidFill>
                <a:latin typeface="Calibri"/>
                <a:ea typeface="Calibri"/>
                <a:cs typeface="Calibri"/>
                <a:sym typeface="Calibri"/>
              </a:endParaRPr>
            </a:p>
          </p:txBody>
        </p:sp>
        <p:sp>
          <p:nvSpPr>
            <p:cNvPr id="878" name="Google Shape;878;p122"/>
            <p:cNvSpPr/>
            <p:nvPr/>
          </p:nvSpPr>
          <p:spPr>
            <a:xfrm rot="10800000">
              <a:off x="13996964" y="4907111"/>
              <a:ext cx="4464459" cy="4631501"/>
            </a:xfrm>
            <a:prstGeom prst="blockArc">
              <a:avLst>
                <a:gd fmla="val 10800000" name="adj1"/>
                <a:gd fmla="val 0" name="adj2"/>
                <a:gd fmla="val 9694" name="adj3"/>
              </a:avLst>
            </a:prstGeom>
            <a:solidFill>
              <a:srgbClr val="81D1C5"/>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9598">
                <a:solidFill>
                  <a:schemeClr val="dk1"/>
                </a:solidFill>
                <a:latin typeface="Calibri"/>
                <a:ea typeface="Calibri"/>
                <a:cs typeface="Calibri"/>
                <a:sym typeface="Calibri"/>
              </a:endParaRPr>
            </a:p>
          </p:txBody>
        </p:sp>
        <p:sp>
          <p:nvSpPr>
            <p:cNvPr id="879" name="Google Shape;879;p122"/>
            <p:cNvSpPr/>
            <p:nvPr/>
          </p:nvSpPr>
          <p:spPr>
            <a:xfrm>
              <a:off x="9956596" y="4907108"/>
              <a:ext cx="4464459" cy="4631501"/>
            </a:xfrm>
            <a:prstGeom prst="blockArc">
              <a:avLst>
                <a:gd fmla="val 10800000" name="adj1"/>
                <a:gd fmla="val 0" name="adj2"/>
                <a:gd fmla="val 9694" name="adj3"/>
              </a:avLst>
            </a:prstGeom>
            <a:solidFill>
              <a:srgbClr val="76C0B5"/>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9598">
                <a:solidFill>
                  <a:schemeClr val="dk1"/>
                </a:solidFill>
                <a:latin typeface="Calibri"/>
                <a:ea typeface="Calibri"/>
                <a:cs typeface="Calibri"/>
                <a:sym typeface="Calibri"/>
              </a:endParaRPr>
            </a:p>
          </p:txBody>
        </p:sp>
        <p:sp>
          <p:nvSpPr>
            <p:cNvPr id="880" name="Google Shape;880;p122"/>
            <p:cNvSpPr/>
            <p:nvPr/>
          </p:nvSpPr>
          <p:spPr>
            <a:xfrm>
              <a:off x="18037332" y="4907110"/>
              <a:ext cx="4464459" cy="4631501"/>
            </a:xfrm>
            <a:prstGeom prst="blockArc">
              <a:avLst>
                <a:gd fmla="val 10800000" name="adj1"/>
                <a:gd fmla="val 0" name="adj2"/>
                <a:gd fmla="val 9694" name="adj3"/>
              </a:avLst>
            </a:prstGeom>
            <a:solidFill>
              <a:srgbClr val="F27954"/>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9598">
                <a:solidFill>
                  <a:schemeClr val="dk1"/>
                </a:solidFill>
                <a:latin typeface="Calibri"/>
                <a:ea typeface="Calibri"/>
                <a:cs typeface="Calibri"/>
                <a:sym typeface="Calibri"/>
              </a:endParaRPr>
            </a:p>
          </p:txBody>
        </p:sp>
        <p:sp>
          <p:nvSpPr>
            <p:cNvPr id="881" name="Google Shape;881;p122"/>
            <p:cNvSpPr txBox="1"/>
            <p:nvPr/>
          </p:nvSpPr>
          <p:spPr>
            <a:xfrm>
              <a:off x="3248482" y="10100696"/>
              <a:ext cx="1927131" cy="646331"/>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s-ES" sz="1800">
                  <a:solidFill>
                    <a:schemeClr val="dk2"/>
                  </a:solidFill>
                  <a:latin typeface="Montserrat"/>
                  <a:ea typeface="Montserrat"/>
                  <a:cs typeface="Montserrat"/>
                  <a:sym typeface="Montserrat"/>
                </a:rPr>
                <a:t>Mission</a:t>
              </a:r>
              <a:endParaRPr/>
            </a:p>
          </p:txBody>
        </p:sp>
        <p:sp>
          <p:nvSpPr>
            <p:cNvPr id="882" name="Google Shape;882;p122"/>
            <p:cNvSpPr txBox="1"/>
            <p:nvPr/>
          </p:nvSpPr>
          <p:spPr>
            <a:xfrm>
              <a:off x="7357215" y="10100696"/>
              <a:ext cx="1582486" cy="646331"/>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s-ES" sz="1800">
                  <a:solidFill>
                    <a:schemeClr val="dk2"/>
                  </a:solidFill>
                  <a:latin typeface="Montserrat"/>
                  <a:ea typeface="Montserrat"/>
                  <a:cs typeface="Montserrat"/>
                  <a:sym typeface="Montserrat"/>
                </a:rPr>
                <a:t>Vision</a:t>
              </a:r>
              <a:endParaRPr/>
            </a:p>
          </p:txBody>
        </p:sp>
        <p:sp>
          <p:nvSpPr>
            <p:cNvPr id="883" name="Google Shape;883;p122"/>
            <p:cNvSpPr txBox="1"/>
            <p:nvPr/>
          </p:nvSpPr>
          <p:spPr>
            <a:xfrm>
              <a:off x="11461705" y="10100696"/>
              <a:ext cx="1454245" cy="646331"/>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s-ES" sz="1800">
                  <a:solidFill>
                    <a:schemeClr val="dk2"/>
                  </a:solidFill>
                  <a:latin typeface="Montserrat"/>
                  <a:ea typeface="Montserrat"/>
                  <a:cs typeface="Montserrat"/>
                  <a:sym typeface="Montserrat"/>
                </a:rPr>
                <a:t>Goals</a:t>
              </a:r>
              <a:endParaRPr/>
            </a:p>
          </p:txBody>
        </p:sp>
        <p:sp>
          <p:nvSpPr>
            <p:cNvPr id="884" name="Google Shape;884;p122"/>
            <p:cNvSpPr txBox="1"/>
            <p:nvPr/>
          </p:nvSpPr>
          <p:spPr>
            <a:xfrm>
              <a:off x="15369825" y="10100696"/>
              <a:ext cx="1718740" cy="646331"/>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s-ES" sz="1800">
                  <a:solidFill>
                    <a:schemeClr val="dk2"/>
                  </a:solidFill>
                  <a:latin typeface="Montserrat"/>
                  <a:ea typeface="Montserrat"/>
                  <a:cs typeface="Montserrat"/>
                  <a:sym typeface="Montserrat"/>
                </a:rPr>
                <a:t>Values</a:t>
              </a:r>
              <a:endParaRPr/>
            </a:p>
          </p:txBody>
        </p:sp>
        <p:sp>
          <p:nvSpPr>
            <p:cNvPr id="885" name="Google Shape;885;p122"/>
            <p:cNvSpPr txBox="1"/>
            <p:nvPr/>
          </p:nvSpPr>
          <p:spPr>
            <a:xfrm>
              <a:off x="19196192" y="10100696"/>
              <a:ext cx="2146743" cy="646331"/>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s-ES" sz="1800">
                  <a:solidFill>
                    <a:schemeClr val="dk2"/>
                  </a:solidFill>
                  <a:latin typeface="Montserrat"/>
                  <a:ea typeface="Montserrat"/>
                  <a:cs typeface="Montserrat"/>
                  <a:sym typeface="Montserrat"/>
                </a:rPr>
                <a:t>Strategy</a:t>
              </a:r>
              <a:endParaRPr/>
            </a:p>
          </p:txBody>
        </p:sp>
      </p:grpSp>
      <p:sp>
        <p:nvSpPr>
          <p:cNvPr id="886" name="Google Shape;886;p122"/>
          <p:cNvSpPr txBox="1"/>
          <p:nvPr>
            <p:ph idx="1" type="body"/>
          </p:nvPr>
        </p:nvSpPr>
        <p:spPr>
          <a:xfrm>
            <a:off x="3269110" y="4533160"/>
            <a:ext cx="1732731" cy="1237497"/>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rgbClr val="595A59"/>
              </a:buClr>
              <a:buSzPts val="2400"/>
              <a:buNone/>
              <a:defRPr b="0" i="0" sz="2400">
                <a:solidFill>
                  <a:srgbClr val="595A59"/>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887" name="Google Shape;887;p122"/>
          <p:cNvSpPr txBox="1"/>
          <p:nvPr>
            <p:ph idx="2" type="body"/>
          </p:nvPr>
        </p:nvSpPr>
        <p:spPr>
          <a:xfrm>
            <a:off x="1333175" y="4533160"/>
            <a:ext cx="1732731" cy="1237497"/>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rgbClr val="595A59"/>
              </a:buClr>
              <a:buSzPts val="2400"/>
              <a:buNone/>
              <a:defRPr b="0" i="0" sz="2400">
                <a:solidFill>
                  <a:srgbClr val="595A59"/>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888" name="Google Shape;888;p122"/>
          <p:cNvSpPr txBox="1"/>
          <p:nvPr>
            <p:ph idx="3" type="body"/>
          </p:nvPr>
        </p:nvSpPr>
        <p:spPr>
          <a:xfrm>
            <a:off x="7165569" y="4533160"/>
            <a:ext cx="1732731" cy="1237497"/>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rgbClr val="595A59"/>
              </a:buClr>
              <a:buSzPts val="2400"/>
              <a:buNone/>
              <a:defRPr b="0" i="0" sz="2400">
                <a:solidFill>
                  <a:srgbClr val="595A59"/>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889" name="Google Shape;889;p122"/>
          <p:cNvSpPr txBox="1"/>
          <p:nvPr>
            <p:ph idx="4" type="body"/>
          </p:nvPr>
        </p:nvSpPr>
        <p:spPr>
          <a:xfrm>
            <a:off x="5229634" y="4533160"/>
            <a:ext cx="1732731" cy="1237497"/>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rgbClr val="595A59"/>
              </a:buClr>
              <a:buSzPts val="2400"/>
              <a:buNone/>
              <a:defRPr b="0" i="0" sz="2400">
                <a:solidFill>
                  <a:srgbClr val="595A59"/>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890" name="Google Shape;890;p122"/>
          <p:cNvSpPr txBox="1"/>
          <p:nvPr>
            <p:ph idx="5" type="body"/>
          </p:nvPr>
        </p:nvSpPr>
        <p:spPr>
          <a:xfrm>
            <a:off x="9101503" y="4533160"/>
            <a:ext cx="1732731" cy="1237497"/>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rgbClr val="595A59"/>
              </a:buClr>
              <a:buSzPts val="2400"/>
              <a:buNone/>
              <a:defRPr b="0" i="0" sz="2400">
                <a:solidFill>
                  <a:srgbClr val="595A59"/>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891" name="Google Shape;891;p122"/>
          <p:cNvSpPr txBox="1"/>
          <p:nvPr>
            <p:ph idx="6" type="body"/>
          </p:nvPr>
        </p:nvSpPr>
        <p:spPr>
          <a:xfrm>
            <a:off x="10764" y="446202"/>
            <a:ext cx="12181236" cy="582221"/>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rgbClr val="595A59"/>
              </a:buClr>
              <a:buSzPts val="3600"/>
              <a:buNone/>
              <a:defRPr b="0" i="0" sz="3600">
                <a:solidFill>
                  <a:srgbClr val="595A59"/>
                </a:solidFill>
                <a:latin typeface="Calibri"/>
                <a:ea typeface="Calibri"/>
                <a:cs typeface="Calibri"/>
                <a:sym typeface="Calibri"/>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pic>
        <p:nvPicPr>
          <p:cNvPr descr="Background pattern&#10;&#10;Description automatically generated" id="892" name="Google Shape;892;p122"/>
          <p:cNvPicPr preferRelativeResize="0"/>
          <p:nvPr/>
        </p:nvPicPr>
        <p:blipFill rotWithShape="1">
          <a:blip r:embed="rId2">
            <a:alphaModFix amt="48000"/>
          </a:blip>
          <a:srcRect b="83247" l="-26772" r="-5883" t="-4018"/>
          <a:stretch/>
        </p:blipFill>
        <p:spPr>
          <a:xfrm>
            <a:off x="2588587" y="5666155"/>
            <a:ext cx="5564883" cy="1181829"/>
          </a:xfrm>
          <a:prstGeom prst="rect">
            <a:avLst/>
          </a:prstGeom>
          <a:noFill/>
          <a:ln>
            <a:noFill/>
          </a:ln>
        </p:spPr>
      </p:pic>
      <p:grpSp>
        <p:nvGrpSpPr>
          <p:cNvPr id="893" name="Google Shape;893;p122"/>
          <p:cNvGrpSpPr/>
          <p:nvPr/>
        </p:nvGrpSpPr>
        <p:grpSpPr>
          <a:xfrm>
            <a:off x="4480947" y="6257070"/>
            <a:ext cx="3144242" cy="374574"/>
            <a:chOff x="301128" y="6151084"/>
            <a:chExt cx="3144242" cy="374574"/>
          </a:xfrm>
        </p:grpSpPr>
        <p:pic>
          <p:nvPicPr>
            <p:cNvPr descr="Shape&#10;&#10;Description automatically generated with medium confidence" id="894" name="Google Shape;894;p122"/>
            <p:cNvPicPr preferRelativeResize="0"/>
            <p:nvPr/>
          </p:nvPicPr>
          <p:blipFill rotWithShape="1">
            <a:blip r:embed="rId3">
              <a:alphaModFix/>
            </a:blip>
            <a:srcRect b="30711" l="-126" r="96166" t="34675"/>
            <a:stretch/>
          </p:blipFill>
          <p:spPr>
            <a:xfrm>
              <a:off x="301128" y="6151084"/>
              <a:ext cx="286437" cy="374574"/>
            </a:xfrm>
            <a:prstGeom prst="rect">
              <a:avLst/>
            </a:prstGeom>
            <a:noFill/>
            <a:ln>
              <a:noFill/>
            </a:ln>
          </p:spPr>
        </p:pic>
        <p:pic>
          <p:nvPicPr>
            <p:cNvPr descr="Shape&#10;&#10;Description automatically generated with medium confidence" id="895" name="Google Shape;895;p122"/>
            <p:cNvPicPr preferRelativeResize="0"/>
            <p:nvPr/>
          </p:nvPicPr>
          <p:blipFill rotWithShape="1">
            <a:blip r:embed="rId3">
              <a:alphaModFix/>
            </a:blip>
            <a:srcRect b="26595" l="4706" r="60657" t="36094"/>
            <a:stretch/>
          </p:blipFill>
          <p:spPr>
            <a:xfrm>
              <a:off x="598968" y="6190727"/>
              <a:ext cx="1832298" cy="295289"/>
            </a:xfrm>
            <a:prstGeom prst="rect">
              <a:avLst/>
            </a:prstGeom>
            <a:noFill/>
            <a:ln>
              <a:noFill/>
            </a:ln>
          </p:spPr>
        </p:pic>
        <p:pic>
          <p:nvPicPr>
            <p:cNvPr descr="Shape&#10;&#10;Description automatically generated with medium confidence" id="896" name="Google Shape;896;p122"/>
            <p:cNvPicPr preferRelativeResize="0"/>
            <p:nvPr/>
          </p:nvPicPr>
          <p:blipFill rotWithShape="1">
            <a:blip r:embed="rId3">
              <a:alphaModFix/>
            </a:blip>
            <a:srcRect b="22084" l="81066" r="-423" t="46853"/>
            <a:stretch/>
          </p:blipFill>
          <p:spPr>
            <a:xfrm>
              <a:off x="2421327" y="6245274"/>
              <a:ext cx="1024043" cy="245829"/>
            </a:xfrm>
            <a:prstGeom prst="rect">
              <a:avLst/>
            </a:prstGeom>
            <a:noFill/>
            <a:ln>
              <a:noFill/>
            </a:ln>
          </p:spPr>
        </p:pic>
      </p:grpSp>
    </p:spTree>
  </p:cSld>
  <p:clrMapOvr>
    <a:masterClrMapping/>
  </p:clrMapOvr>
</p:sldLayout>
</file>

<file path=ppt/slideLayouts/slideLayout6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ercentage graph x 4">
  <p:cSld name="percentage graph x 4">
    <p:spTree>
      <p:nvGrpSpPr>
        <p:cNvPr id="897" name="Shape 897"/>
        <p:cNvGrpSpPr/>
        <p:nvPr/>
      </p:nvGrpSpPr>
      <p:grpSpPr>
        <a:xfrm>
          <a:off x="0" y="0"/>
          <a:ext cx="0" cy="0"/>
          <a:chOff x="0" y="0"/>
          <a:chExt cx="0" cy="0"/>
        </a:xfrm>
      </p:grpSpPr>
      <p:grpSp>
        <p:nvGrpSpPr>
          <p:cNvPr id="898" name="Google Shape;898;p123"/>
          <p:cNvGrpSpPr/>
          <p:nvPr/>
        </p:nvGrpSpPr>
        <p:grpSpPr>
          <a:xfrm>
            <a:off x="958611" y="1840131"/>
            <a:ext cx="10383759" cy="2382415"/>
            <a:chOff x="2122935" y="4949396"/>
            <a:chExt cx="20123405" cy="5001613"/>
          </a:xfrm>
        </p:grpSpPr>
        <p:sp>
          <p:nvSpPr>
            <p:cNvPr id="899" name="Google Shape;899;p123"/>
            <p:cNvSpPr/>
            <p:nvPr/>
          </p:nvSpPr>
          <p:spPr>
            <a:xfrm>
              <a:off x="2122935" y="4949396"/>
              <a:ext cx="3790687" cy="3790686"/>
            </a:xfrm>
            <a:prstGeom prst="ellipse">
              <a:avLst/>
            </a:prstGeom>
            <a:solidFill>
              <a:schemeClr val="lt2"/>
            </a:solidFill>
            <a:ln cap="flat" cmpd="sng" w="190500">
              <a:solidFill>
                <a:srgbClr val="EFF1F8"/>
              </a:solidFill>
              <a:prstDash val="solid"/>
              <a:round/>
              <a:headEnd len="sm" w="sm" type="none"/>
              <a:tailEnd len="sm" w="sm" type="none"/>
            </a:ln>
          </p:spPr>
          <p:txBody>
            <a:bodyPr anchorCtr="0" anchor="ctr" bIns="45675" lIns="91375" spcFirstLastPara="1" rIns="91375" wrap="square" tIns="45675">
              <a:noAutofit/>
            </a:bodyPr>
            <a:lstStyle/>
            <a:p>
              <a:pPr indent="0" lvl="0" marL="0" marR="0" rtl="0" algn="ctr">
                <a:spcBef>
                  <a:spcPts val="0"/>
                </a:spcBef>
                <a:spcAft>
                  <a:spcPts val="0"/>
                </a:spcAft>
                <a:buNone/>
              </a:pPr>
              <a:r>
                <a:t/>
              </a:r>
              <a:endParaRPr sz="1349">
                <a:solidFill>
                  <a:schemeClr val="lt1"/>
                </a:solidFill>
                <a:latin typeface="Montserrat Light"/>
                <a:ea typeface="Montserrat Light"/>
                <a:cs typeface="Montserrat Light"/>
                <a:sym typeface="Montserrat Light"/>
              </a:endParaRPr>
            </a:p>
          </p:txBody>
        </p:sp>
        <p:sp>
          <p:nvSpPr>
            <p:cNvPr id="900" name="Google Shape;900;p123"/>
            <p:cNvSpPr/>
            <p:nvPr/>
          </p:nvSpPr>
          <p:spPr>
            <a:xfrm>
              <a:off x="7490990" y="4949396"/>
              <a:ext cx="3790688" cy="3790686"/>
            </a:xfrm>
            <a:prstGeom prst="ellipse">
              <a:avLst/>
            </a:prstGeom>
            <a:solidFill>
              <a:schemeClr val="lt2"/>
            </a:solidFill>
            <a:ln cap="flat" cmpd="sng" w="190500">
              <a:solidFill>
                <a:srgbClr val="EFF1F8"/>
              </a:solidFill>
              <a:prstDash val="solid"/>
              <a:round/>
              <a:headEnd len="sm" w="sm" type="none"/>
              <a:tailEnd len="sm" w="sm" type="none"/>
            </a:ln>
          </p:spPr>
          <p:txBody>
            <a:bodyPr anchorCtr="0" anchor="ctr" bIns="45675" lIns="91375" spcFirstLastPara="1" rIns="91375" wrap="square" tIns="45675">
              <a:noAutofit/>
            </a:bodyPr>
            <a:lstStyle/>
            <a:p>
              <a:pPr indent="0" lvl="0" marL="0" marR="0" rtl="0" algn="ctr">
                <a:spcBef>
                  <a:spcPts val="0"/>
                </a:spcBef>
                <a:spcAft>
                  <a:spcPts val="0"/>
                </a:spcAft>
                <a:buNone/>
              </a:pPr>
              <a:r>
                <a:t/>
              </a:r>
              <a:endParaRPr sz="1349">
                <a:solidFill>
                  <a:schemeClr val="lt1"/>
                </a:solidFill>
                <a:latin typeface="Montserrat Light"/>
                <a:ea typeface="Montserrat Light"/>
                <a:cs typeface="Montserrat Light"/>
                <a:sym typeface="Montserrat Light"/>
              </a:endParaRPr>
            </a:p>
          </p:txBody>
        </p:sp>
        <p:sp>
          <p:nvSpPr>
            <p:cNvPr id="901" name="Google Shape;901;p123"/>
            <p:cNvSpPr/>
            <p:nvPr/>
          </p:nvSpPr>
          <p:spPr>
            <a:xfrm>
              <a:off x="12851432" y="4949396"/>
              <a:ext cx="3790688" cy="3790686"/>
            </a:xfrm>
            <a:prstGeom prst="ellipse">
              <a:avLst/>
            </a:prstGeom>
            <a:solidFill>
              <a:schemeClr val="lt2"/>
            </a:solidFill>
            <a:ln cap="flat" cmpd="sng" w="190500">
              <a:solidFill>
                <a:srgbClr val="EFF1F8"/>
              </a:solidFill>
              <a:prstDash val="solid"/>
              <a:round/>
              <a:headEnd len="sm" w="sm" type="none"/>
              <a:tailEnd len="sm" w="sm" type="none"/>
            </a:ln>
          </p:spPr>
          <p:txBody>
            <a:bodyPr anchorCtr="0" anchor="ctr" bIns="45675" lIns="91375" spcFirstLastPara="1" rIns="91375" wrap="square" tIns="45675">
              <a:noAutofit/>
            </a:bodyPr>
            <a:lstStyle/>
            <a:p>
              <a:pPr indent="0" lvl="0" marL="0" marR="0" rtl="0" algn="ctr">
                <a:spcBef>
                  <a:spcPts val="0"/>
                </a:spcBef>
                <a:spcAft>
                  <a:spcPts val="0"/>
                </a:spcAft>
                <a:buNone/>
              </a:pPr>
              <a:r>
                <a:t/>
              </a:r>
              <a:endParaRPr sz="1349">
                <a:solidFill>
                  <a:schemeClr val="lt1"/>
                </a:solidFill>
                <a:latin typeface="Montserrat Light"/>
                <a:ea typeface="Montserrat Light"/>
                <a:cs typeface="Montserrat Light"/>
                <a:sym typeface="Montserrat Light"/>
              </a:endParaRPr>
            </a:p>
          </p:txBody>
        </p:sp>
        <p:sp>
          <p:nvSpPr>
            <p:cNvPr id="902" name="Google Shape;902;p123"/>
            <p:cNvSpPr/>
            <p:nvPr/>
          </p:nvSpPr>
          <p:spPr>
            <a:xfrm>
              <a:off x="18219487" y="4949396"/>
              <a:ext cx="3790688" cy="3790686"/>
            </a:xfrm>
            <a:prstGeom prst="ellipse">
              <a:avLst/>
            </a:prstGeom>
            <a:solidFill>
              <a:schemeClr val="lt2"/>
            </a:solidFill>
            <a:ln cap="flat" cmpd="sng" w="190500">
              <a:solidFill>
                <a:srgbClr val="EFF1F8"/>
              </a:solidFill>
              <a:prstDash val="solid"/>
              <a:round/>
              <a:headEnd len="sm" w="sm" type="none"/>
              <a:tailEnd len="sm" w="sm" type="none"/>
            </a:ln>
          </p:spPr>
          <p:txBody>
            <a:bodyPr anchorCtr="0" anchor="ctr" bIns="45675" lIns="91375" spcFirstLastPara="1" rIns="91375" wrap="square" tIns="45675">
              <a:noAutofit/>
            </a:bodyPr>
            <a:lstStyle/>
            <a:p>
              <a:pPr indent="0" lvl="0" marL="0" marR="0" rtl="0" algn="ctr">
                <a:spcBef>
                  <a:spcPts val="0"/>
                </a:spcBef>
                <a:spcAft>
                  <a:spcPts val="0"/>
                </a:spcAft>
                <a:buNone/>
              </a:pPr>
              <a:r>
                <a:t/>
              </a:r>
              <a:endParaRPr sz="1349">
                <a:solidFill>
                  <a:schemeClr val="lt1"/>
                </a:solidFill>
                <a:latin typeface="Montserrat Light"/>
                <a:ea typeface="Montserrat Light"/>
                <a:cs typeface="Montserrat Light"/>
                <a:sym typeface="Montserrat Light"/>
              </a:endParaRPr>
            </a:p>
          </p:txBody>
        </p:sp>
        <p:sp>
          <p:nvSpPr>
            <p:cNvPr id="903" name="Google Shape;903;p123"/>
            <p:cNvSpPr txBox="1"/>
            <p:nvPr/>
          </p:nvSpPr>
          <p:spPr>
            <a:xfrm>
              <a:off x="12638765" y="9304679"/>
              <a:ext cx="4216023" cy="646330"/>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s-ES" sz="1800">
                  <a:solidFill>
                    <a:schemeClr val="dk2"/>
                  </a:solidFill>
                  <a:latin typeface="Montserrat"/>
                  <a:ea typeface="Montserrat"/>
                  <a:cs typeface="Montserrat"/>
                  <a:sym typeface="Montserrat"/>
                </a:rPr>
                <a:t>Title Three</a:t>
              </a:r>
              <a:endParaRPr/>
            </a:p>
          </p:txBody>
        </p:sp>
        <p:sp>
          <p:nvSpPr>
            <p:cNvPr id="904" name="Google Shape;904;p123"/>
            <p:cNvSpPr txBox="1"/>
            <p:nvPr/>
          </p:nvSpPr>
          <p:spPr>
            <a:xfrm>
              <a:off x="18030317" y="9304679"/>
              <a:ext cx="4216023" cy="646330"/>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s-ES" sz="1800">
                  <a:solidFill>
                    <a:schemeClr val="dk2"/>
                  </a:solidFill>
                  <a:latin typeface="Montserrat"/>
                  <a:ea typeface="Montserrat"/>
                  <a:cs typeface="Montserrat"/>
                  <a:sym typeface="Montserrat"/>
                </a:rPr>
                <a:t>Title Four</a:t>
              </a:r>
              <a:endParaRPr/>
            </a:p>
          </p:txBody>
        </p:sp>
      </p:grpSp>
      <p:sp>
        <p:nvSpPr>
          <p:cNvPr id="905" name="Google Shape;905;p123"/>
          <p:cNvSpPr txBox="1"/>
          <p:nvPr>
            <p:ph idx="1" type="body"/>
          </p:nvPr>
        </p:nvSpPr>
        <p:spPr>
          <a:xfrm>
            <a:off x="893815" y="4265990"/>
            <a:ext cx="2106525" cy="1237497"/>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rgbClr val="595A59"/>
              </a:buClr>
              <a:buSzPts val="2400"/>
              <a:buNone/>
              <a:defRPr b="0" i="0" sz="2400">
                <a:solidFill>
                  <a:srgbClr val="595A59"/>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906" name="Google Shape;906;p123"/>
          <p:cNvSpPr txBox="1"/>
          <p:nvPr>
            <p:ph idx="2" type="body"/>
          </p:nvPr>
        </p:nvSpPr>
        <p:spPr>
          <a:xfrm>
            <a:off x="3660245" y="4251141"/>
            <a:ext cx="2106525" cy="1237497"/>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rgbClr val="595A59"/>
              </a:buClr>
              <a:buSzPts val="2400"/>
              <a:buNone/>
              <a:defRPr b="0" i="0" sz="2400">
                <a:solidFill>
                  <a:srgbClr val="595A59"/>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907" name="Google Shape;907;p123"/>
          <p:cNvSpPr txBox="1"/>
          <p:nvPr>
            <p:ph idx="3" type="body"/>
          </p:nvPr>
        </p:nvSpPr>
        <p:spPr>
          <a:xfrm>
            <a:off x="6427562" y="4217367"/>
            <a:ext cx="2106525" cy="1237497"/>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rgbClr val="595A59"/>
              </a:buClr>
              <a:buSzPts val="2400"/>
              <a:buNone/>
              <a:defRPr b="0" i="0" sz="2400">
                <a:solidFill>
                  <a:srgbClr val="595A59"/>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908" name="Google Shape;908;p123"/>
          <p:cNvSpPr txBox="1"/>
          <p:nvPr>
            <p:ph idx="4" type="body"/>
          </p:nvPr>
        </p:nvSpPr>
        <p:spPr>
          <a:xfrm>
            <a:off x="9193992" y="4202518"/>
            <a:ext cx="2106525" cy="1237497"/>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rgbClr val="595A59"/>
              </a:buClr>
              <a:buSzPts val="2400"/>
              <a:buNone/>
              <a:defRPr b="0" i="0" sz="2400">
                <a:solidFill>
                  <a:srgbClr val="595A59"/>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909" name="Google Shape;909;p123"/>
          <p:cNvSpPr txBox="1"/>
          <p:nvPr>
            <p:ph idx="5" type="body"/>
          </p:nvPr>
        </p:nvSpPr>
        <p:spPr>
          <a:xfrm>
            <a:off x="904742" y="2534899"/>
            <a:ext cx="2106525" cy="1237497"/>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rgbClr val="79527B"/>
              </a:buClr>
              <a:buSzPts val="3600"/>
              <a:buNone/>
              <a:defRPr b="1" i="0" sz="3600">
                <a:solidFill>
                  <a:srgbClr val="79527B"/>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910" name="Google Shape;910;p123"/>
          <p:cNvSpPr txBox="1"/>
          <p:nvPr>
            <p:ph idx="6" type="body"/>
          </p:nvPr>
        </p:nvSpPr>
        <p:spPr>
          <a:xfrm>
            <a:off x="3697637" y="2534899"/>
            <a:ext cx="2106525" cy="1237497"/>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rgbClr val="81D1C5"/>
              </a:buClr>
              <a:buSzPts val="3600"/>
              <a:buNone/>
              <a:defRPr b="1" i="0" sz="3600">
                <a:solidFill>
                  <a:srgbClr val="81D1C5"/>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911" name="Google Shape;911;p123"/>
          <p:cNvSpPr txBox="1"/>
          <p:nvPr>
            <p:ph idx="7" type="body"/>
          </p:nvPr>
        </p:nvSpPr>
        <p:spPr>
          <a:xfrm>
            <a:off x="6477675" y="2534899"/>
            <a:ext cx="2106525" cy="1237497"/>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rgbClr val="F27954"/>
              </a:buClr>
              <a:buSzPts val="3600"/>
              <a:buNone/>
              <a:defRPr b="1" i="0" sz="3600">
                <a:solidFill>
                  <a:srgbClr val="F27954"/>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912" name="Google Shape;912;p123"/>
          <p:cNvSpPr txBox="1"/>
          <p:nvPr>
            <p:ph idx="8" type="body"/>
          </p:nvPr>
        </p:nvSpPr>
        <p:spPr>
          <a:xfrm>
            <a:off x="9270570" y="2534899"/>
            <a:ext cx="2106525" cy="1237497"/>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rgbClr val="916395"/>
              </a:buClr>
              <a:buSzPts val="3600"/>
              <a:buNone/>
              <a:defRPr b="1" i="0" sz="3600">
                <a:solidFill>
                  <a:srgbClr val="916395"/>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913" name="Google Shape;913;p123"/>
          <p:cNvSpPr txBox="1"/>
          <p:nvPr>
            <p:ph idx="9" type="body"/>
          </p:nvPr>
        </p:nvSpPr>
        <p:spPr>
          <a:xfrm>
            <a:off x="10764" y="446202"/>
            <a:ext cx="12181236" cy="582221"/>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rgbClr val="595A59"/>
              </a:buClr>
              <a:buSzPts val="3600"/>
              <a:buNone/>
              <a:defRPr b="0" i="0" sz="3600">
                <a:solidFill>
                  <a:srgbClr val="595A59"/>
                </a:solidFill>
                <a:latin typeface="Calibri"/>
                <a:ea typeface="Calibri"/>
                <a:cs typeface="Calibri"/>
                <a:sym typeface="Calibri"/>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pic>
        <p:nvPicPr>
          <p:cNvPr descr="Background pattern&#10;&#10;Description automatically generated" id="914" name="Google Shape;914;p123"/>
          <p:cNvPicPr preferRelativeResize="0"/>
          <p:nvPr/>
        </p:nvPicPr>
        <p:blipFill rotWithShape="1">
          <a:blip r:embed="rId2">
            <a:alphaModFix amt="48000"/>
          </a:blip>
          <a:srcRect b="83247" l="-26772" r="-5883" t="-4018"/>
          <a:stretch/>
        </p:blipFill>
        <p:spPr>
          <a:xfrm>
            <a:off x="2588587" y="5666155"/>
            <a:ext cx="5564883" cy="1181829"/>
          </a:xfrm>
          <a:prstGeom prst="rect">
            <a:avLst/>
          </a:prstGeom>
          <a:noFill/>
          <a:ln>
            <a:noFill/>
          </a:ln>
        </p:spPr>
      </p:pic>
      <p:grpSp>
        <p:nvGrpSpPr>
          <p:cNvPr id="915" name="Google Shape;915;p123"/>
          <p:cNvGrpSpPr/>
          <p:nvPr/>
        </p:nvGrpSpPr>
        <p:grpSpPr>
          <a:xfrm>
            <a:off x="4480947" y="6257070"/>
            <a:ext cx="3144242" cy="374574"/>
            <a:chOff x="301128" y="6151084"/>
            <a:chExt cx="3144242" cy="374574"/>
          </a:xfrm>
        </p:grpSpPr>
        <p:pic>
          <p:nvPicPr>
            <p:cNvPr descr="Shape&#10;&#10;Description automatically generated with medium confidence" id="916" name="Google Shape;916;p123"/>
            <p:cNvPicPr preferRelativeResize="0"/>
            <p:nvPr/>
          </p:nvPicPr>
          <p:blipFill rotWithShape="1">
            <a:blip r:embed="rId3">
              <a:alphaModFix/>
            </a:blip>
            <a:srcRect b="30711" l="-126" r="96166" t="34675"/>
            <a:stretch/>
          </p:blipFill>
          <p:spPr>
            <a:xfrm>
              <a:off x="301128" y="6151084"/>
              <a:ext cx="286437" cy="374574"/>
            </a:xfrm>
            <a:prstGeom prst="rect">
              <a:avLst/>
            </a:prstGeom>
            <a:noFill/>
            <a:ln>
              <a:noFill/>
            </a:ln>
          </p:spPr>
        </p:pic>
        <p:pic>
          <p:nvPicPr>
            <p:cNvPr descr="Shape&#10;&#10;Description automatically generated with medium confidence" id="917" name="Google Shape;917;p123"/>
            <p:cNvPicPr preferRelativeResize="0"/>
            <p:nvPr/>
          </p:nvPicPr>
          <p:blipFill rotWithShape="1">
            <a:blip r:embed="rId3">
              <a:alphaModFix/>
            </a:blip>
            <a:srcRect b="26595" l="4706" r="60657" t="36094"/>
            <a:stretch/>
          </p:blipFill>
          <p:spPr>
            <a:xfrm>
              <a:off x="598968" y="6190727"/>
              <a:ext cx="1832298" cy="295289"/>
            </a:xfrm>
            <a:prstGeom prst="rect">
              <a:avLst/>
            </a:prstGeom>
            <a:noFill/>
            <a:ln>
              <a:noFill/>
            </a:ln>
          </p:spPr>
        </p:pic>
        <p:pic>
          <p:nvPicPr>
            <p:cNvPr descr="Shape&#10;&#10;Description automatically generated with medium confidence" id="918" name="Google Shape;918;p123"/>
            <p:cNvPicPr preferRelativeResize="0"/>
            <p:nvPr/>
          </p:nvPicPr>
          <p:blipFill rotWithShape="1">
            <a:blip r:embed="rId3">
              <a:alphaModFix/>
            </a:blip>
            <a:srcRect b="22084" l="81066" r="-423" t="46853"/>
            <a:stretch/>
          </p:blipFill>
          <p:spPr>
            <a:xfrm>
              <a:off x="2421327" y="6245274"/>
              <a:ext cx="1024043" cy="245829"/>
            </a:xfrm>
            <a:prstGeom prst="rect">
              <a:avLst/>
            </a:prstGeom>
            <a:noFill/>
            <a:ln>
              <a:noFill/>
            </a:ln>
          </p:spPr>
        </p:pic>
      </p:grpSp>
    </p:spTree>
  </p:cSld>
  <p:clrMapOvr>
    <a:masterClrMapping/>
  </p:clrMapOvr>
</p:sldLayout>
</file>

<file path=ppt/slideLayouts/slideLayout6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ercentage graph x 3">
  <p:cSld name="percentage graph x 3">
    <p:spTree>
      <p:nvGrpSpPr>
        <p:cNvPr id="919" name="Shape 919"/>
        <p:cNvGrpSpPr/>
        <p:nvPr/>
      </p:nvGrpSpPr>
      <p:grpSpPr>
        <a:xfrm>
          <a:off x="0" y="0"/>
          <a:ext cx="0" cy="0"/>
          <a:chOff x="0" y="0"/>
          <a:chExt cx="0" cy="0"/>
        </a:xfrm>
      </p:grpSpPr>
      <p:grpSp>
        <p:nvGrpSpPr>
          <p:cNvPr id="920" name="Google Shape;920;p124"/>
          <p:cNvGrpSpPr/>
          <p:nvPr/>
        </p:nvGrpSpPr>
        <p:grpSpPr>
          <a:xfrm>
            <a:off x="2282521" y="1805252"/>
            <a:ext cx="7491958" cy="1805615"/>
            <a:chOff x="7490990" y="4949396"/>
            <a:chExt cx="14519185" cy="3790686"/>
          </a:xfrm>
        </p:grpSpPr>
        <p:sp>
          <p:nvSpPr>
            <p:cNvPr id="921" name="Google Shape;921;p124"/>
            <p:cNvSpPr/>
            <p:nvPr/>
          </p:nvSpPr>
          <p:spPr>
            <a:xfrm>
              <a:off x="7490990" y="4949396"/>
              <a:ext cx="3790688" cy="3790686"/>
            </a:xfrm>
            <a:prstGeom prst="ellipse">
              <a:avLst/>
            </a:prstGeom>
            <a:solidFill>
              <a:schemeClr val="lt2"/>
            </a:solidFill>
            <a:ln cap="flat" cmpd="sng" w="190500">
              <a:solidFill>
                <a:srgbClr val="EFF1F8"/>
              </a:solidFill>
              <a:prstDash val="solid"/>
              <a:round/>
              <a:headEnd len="sm" w="sm" type="none"/>
              <a:tailEnd len="sm" w="sm" type="none"/>
            </a:ln>
          </p:spPr>
          <p:txBody>
            <a:bodyPr anchorCtr="0" anchor="ctr" bIns="45675" lIns="91375" spcFirstLastPara="1" rIns="91375" wrap="square" tIns="45675">
              <a:noAutofit/>
            </a:bodyPr>
            <a:lstStyle/>
            <a:p>
              <a:pPr indent="0" lvl="0" marL="0" marR="0" rtl="0" algn="ctr">
                <a:spcBef>
                  <a:spcPts val="0"/>
                </a:spcBef>
                <a:spcAft>
                  <a:spcPts val="0"/>
                </a:spcAft>
                <a:buNone/>
              </a:pPr>
              <a:r>
                <a:t/>
              </a:r>
              <a:endParaRPr sz="1349">
                <a:solidFill>
                  <a:schemeClr val="lt1"/>
                </a:solidFill>
                <a:latin typeface="Montserrat Light"/>
                <a:ea typeface="Montserrat Light"/>
                <a:cs typeface="Montserrat Light"/>
                <a:sym typeface="Montserrat Light"/>
              </a:endParaRPr>
            </a:p>
          </p:txBody>
        </p:sp>
        <p:sp>
          <p:nvSpPr>
            <p:cNvPr id="922" name="Google Shape;922;p124"/>
            <p:cNvSpPr/>
            <p:nvPr/>
          </p:nvSpPr>
          <p:spPr>
            <a:xfrm>
              <a:off x="12851432" y="4949396"/>
              <a:ext cx="3790688" cy="3790686"/>
            </a:xfrm>
            <a:prstGeom prst="ellipse">
              <a:avLst/>
            </a:prstGeom>
            <a:solidFill>
              <a:schemeClr val="lt2"/>
            </a:solidFill>
            <a:ln cap="flat" cmpd="sng" w="190500">
              <a:solidFill>
                <a:srgbClr val="EFF1F8"/>
              </a:solidFill>
              <a:prstDash val="solid"/>
              <a:round/>
              <a:headEnd len="sm" w="sm" type="none"/>
              <a:tailEnd len="sm" w="sm" type="none"/>
            </a:ln>
          </p:spPr>
          <p:txBody>
            <a:bodyPr anchorCtr="0" anchor="ctr" bIns="45675" lIns="91375" spcFirstLastPara="1" rIns="91375" wrap="square" tIns="45675">
              <a:noAutofit/>
            </a:bodyPr>
            <a:lstStyle/>
            <a:p>
              <a:pPr indent="0" lvl="0" marL="0" marR="0" rtl="0" algn="ctr">
                <a:spcBef>
                  <a:spcPts val="0"/>
                </a:spcBef>
                <a:spcAft>
                  <a:spcPts val="0"/>
                </a:spcAft>
                <a:buNone/>
              </a:pPr>
              <a:r>
                <a:t/>
              </a:r>
              <a:endParaRPr sz="1349">
                <a:solidFill>
                  <a:schemeClr val="lt1"/>
                </a:solidFill>
                <a:latin typeface="Montserrat Light"/>
                <a:ea typeface="Montserrat Light"/>
                <a:cs typeface="Montserrat Light"/>
                <a:sym typeface="Montserrat Light"/>
              </a:endParaRPr>
            </a:p>
          </p:txBody>
        </p:sp>
        <p:sp>
          <p:nvSpPr>
            <p:cNvPr id="923" name="Google Shape;923;p124"/>
            <p:cNvSpPr/>
            <p:nvPr/>
          </p:nvSpPr>
          <p:spPr>
            <a:xfrm>
              <a:off x="18219487" y="4949396"/>
              <a:ext cx="3790688" cy="3790686"/>
            </a:xfrm>
            <a:prstGeom prst="ellipse">
              <a:avLst/>
            </a:prstGeom>
            <a:solidFill>
              <a:schemeClr val="lt2"/>
            </a:solidFill>
            <a:ln cap="flat" cmpd="sng" w="190500">
              <a:solidFill>
                <a:srgbClr val="EFF1F8"/>
              </a:solidFill>
              <a:prstDash val="solid"/>
              <a:round/>
              <a:headEnd len="sm" w="sm" type="none"/>
              <a:tailEnd len="sm" w="sm" type="none"/>
            </a:ln>
          </p:spPr>
          <p:txBody>
            <a:bodyPr anchorCtr="0" anchor="ctr" bIns="45675" lIns="91375" spcFirstLastPara="1" rIns="91375" wrap="square" tIns="45675">
              <a:noAutofit/>
            </a:bodyPr>
            <a:lstStyle/>
            <a:p>
              <a:pPr indent="0" lvl="0" marL="0" marR="0" rtl="0" algn="ctr">
                <a:spcBef>
                  <a:spcPts val="0"/>
                </a:spcBef>
                <a:spcAft>
                  <a:spcPts val="0"/>
                </a:spcAft>
                <a:buNone/>
              </a:pPr>
              <a:r>
                <a:t/>
              </a:r>
              <a:endParaRPr sz="1349">
                <a:solidFill>
                  <a:schemeClr val="lt1"/>
                </a:solidFill>
                <a:latin typeface="Montserrat Light"/>
                <a:ea typeface="Montserrat Light"/>
                <a:cs typeface="Montserrat Light"/>
                <a:sym typeface="Montserrat Light"/>
              </a:endParaRPr>
            </a:p>
          </p:txBody>
        </p:sp>
      </p:grpSp>
      <p:sp>
        <p:nvSpPr>
          <p:cNvPr id="924" name="Google Shape;924;p124"/>
          <p:cNvSpPr txBox="1"/>
          <p:nvPr>
            <p:ph idx="1" type="body"/>
          </p:nvPr>
        </p:nvSpPr>
        <p:spPr>
          <a:xfrm>
            <a:off x="2214217" y="4167639"/>
            <a:ext cx="2106525" cy="1237497"/>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rgbClr val="595A59"/>
              </a:buClr>
              <a:buSzPts val="2400"/>
              <a:buNone/>
              <a:defRPr b="0" i="0" sz="2400">
                <a:solidFill>
                  <a:srgbClr val="595A59"/>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925" name="Google Shape;925;p124"/>
          <p:cNvSpPr txBox="1"/>
          <p:nvPr>
            <p:ph idx="2" type="body"/>
          </p:nvPr>
        </p:nvSpPr>
        <p:spPr>
          <a:xfrm>
            <a:off x="4981534" y="4167639"/>
            <a:ext cx="2106525" cy="1237497"/>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rgbClr val="595A59"/>
              </a:buClr>
              <a:buSzPts val="2400"/>
              <a:buNone/>
              <a:defRPr b="0" i="0" sz="2400">
                <a:solidFill>
                  <a:srgbClr val="595A59"/>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926" name="Google Shape;926;p124"/>
          <p:cNvSpPr txBox="1"/>
          <p:nvPr>
            <p:ph idx="3" type="body"/>
          </p:nvPr>
        </p:nvSpPr>
        <p:spPr>
          <a:xfrm>
            <a:off x="7747964" y="4167639"/>
            <a:ext cx="2106525" cy="1237497"/>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rgbClr val="595A59"/>
              </a:buClr>
              <a:buSzPts val="2400"/>
              <a:buNone/>
              <a:defRPr b="0" i="0" sz="2400">
                <a:solidFill>
                  <a:srgbClr val="595A59"/>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927" name="Google Shape;927;p124"/>
          <p:cNvSpPr txBox="1"/>
          <p:nvPr>
            <p:ph idx="4" type="body"/>
          </p:nvPr>
        </p:nvSpPr>
        <p:spPr>
          <a:xfrm>
            <a:off x="2251609" y="2500020"/>
            <a:ext cx="2106525" cy="1237497"/>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rgbClr val="79527B"/>
              </a:buClr>
              <a:buSzPts val="3600"/>
              <a:buNone/>
              <a:defRPr b="1" i="0" sz="3600">
                <a:solidFill>
                  <a:srgbClr val="79527B"/>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928" name="Google Shape;928;p124"/>
          <p:cNvSpPr txBox="1"/>
          <p:nvPr>
            <p:ph idx="5" type="body"/>
          </p:nvPr>
        </p:nvSpPr>
        <p:spPr>
          <a:xfrm>
            <a:off x="5031647" y="2500020"/>
            <a:ext cx="2106525" cy="1237497"/>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rgbClr val="81D1C5"/>
              </a:buClr>
              <a:buSzPts val="3600"/>
              <a:buNone/>
              <a:defRPr b="1" i="0" sz="3600">
                <a:solidFill>
                  <a:srgbClr val="81D1C5"/>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929" name="Google Shape;929;p124"/>
          <p:cNvSpPr txBox="1"/>
          <p:nvPr>
            <p:ph idx="6" type="body"/>
          </p:nvPr>
        </p:nvSpPr>
        <p:spPr>
          <a:xfrm>
            <a:off x="7824542" y="2500020"/>
            <a:ext cx="2106525" cy="1237497"/>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rgbClr val="F27954"/>
              </a:buClr>
              <a:buSzPts val="3600"/>
              <a:buNone/>
              <a:defRPr b="1" i="0" sz="3600">
                <a:solidFill>
                  <a:srgbClr val="F27954"/>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930" name="Google Shape;930;p124"/>
          <p:cNvSpPr txBox="1"/>
          <p:nvPr>
            <p:ph idx="7" type="body"/>
          </p:nvPr>
        </p:nvSpPr>
        <p:spPr>
          <a:xfrm>
            <a:off x="10764" y="446202"/>
            <a:ext cx="12181236" cy="582221"/>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rgbClr val="595A59"/>
              </a:buClr>
              <a:buSzPts val="3600"/>
              <a:buNone/>
              <a:defRPr b="0" i="0" sz="3600">
                <a:solidFill>
                  <a:srgbClr val="595A59"/>
                </a:solidFill>
                <a:latin typeface="Calibri"/>
                <a:ea typeface="Calibri"/>
                <a:cs typeface="Calibri"/>
                <a:sym typeface="Calibri"/>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pic>
        <p:nvPicPr>
          <p:cNvPr descr="Background pattern&#10;&#10;Description automatically generated" id="931" name="Google Shape;931;p124"/>
          <p:cNvPicPr preferRelativeResize="0"/>
          <p:nvPr/>
        </p:nvPicPr>
        <p:blipFill rotWithShape="1">
          <a:blip r:embed="rId2">
            <a:alphaModFix amt="48000"/>
          </a:blip>
          <a:srcRect b="83247" l="-26772" r="-5883" t="-4018"/>
          <a:stretch/>
        </p:blipFill>
        <p:spPr>
          <a:xfrm>
            <a:off x="2588587" y="5666155"/>
            <a:ext cx="5564883" cy="1181829"/>
          </a:xfrm>
          <a:prstGeom prst="rect">
            <a:avLst/>
          </a:prstGeom>
          <a:noFill/>
          <a:ln>
            <a:noFill/>
          </a:ln>
        </p:spPr>
      </p:pic>
      <p:grpSp>
        <p:nvGrpSpPr>
          <p:cNvPr id="932" name="Google Shape;932;p124"/>
          <p:cNvGrpSpPr/>
          <p:nvPr/>
        </p:nvGrpSpPr>
        <p:grpSpPr>
          <a:xfrm>
            <a:off x="4480947" y="6257070"/>
            <a:ext cx="3144242" cy="374574"/>
            <a:chOff x="301128" y="6151084"/>
            <a:chExt cx="3144242" cy="374574"/>
          </a:xfrm>
        </p:grpSpPr>
        <p:pic>
          <p:nvPicPr>
            <p:cNvPr descr="Shape&#10;&#10;Description automatically generated with medium confidence" id="933" name="Google Shape;933;p124"/>
            <p:cNvPicPr preferRelativeResize="0"/>
            <p:nvPr/>
          </p:nvPicPr>
          <p:blipFill rotWithShape="1">
            <a:blip r:embed="rId3">
              <a:alphaModFix/>
            </a:blip>
            <a:srcRect b="30711" l="-126" r="96166" t="34675"/>
            <a:stretch/>
          </p:blipFill>
          <p:spPr>
            <a:xfrm>
              <a:off x="301128" y="6151084"/>
              <a:ext cx="286437" cy="374574"/>
            </a:xfrm>
            <a:prstGeom prst="rect">
              <a:avLst/>
            </a:prstGeom>
            <a:noFill/>
            <a:ln>
              <a:noFill/>
            </a:ln>
          </p:spPr>
        </p:pic>
        <p:pic>
          <p:nvPicPr>
            <p:cNvPr descr="Shape&#10;&#10;Description automatically generated with medium confidence" id="934" name="Google Shape;934;p124"/>
            <p:cNvPicPr preferRelativeResize="0"/>
            <p:nvPr/>
          </p:nvPicPr>
          <p:blipFill rotWithShape="1">
            <a:blip r:embed="rId3">
              <a:alphaModFix/>
            </a:blip>
            <a:srcRect b="26595" l="4706" r="60657" t="36094"/>
            <a:stretch/>
          </p:blipFill>
          <p:spPr>
            <a:xfrm>
              <a:off x="598968" y="6190727"/>
              <a:ext cx="1832298" cy="295289"/>
            </a:xfrm>
            <a:prstGeom prst="rect">
              <a:avLst/>
            </a:prstGeom>
            <a:noFill/>
            <a:ln>
              <a:noFill/>
            </a:ln>
          </p:spPr>
        </p:pic>
        <p:pic>
          <p:nvPicPr>
            <p:cNvPr descr="Shape&#10;&#10;Description automatically generated with medium confidence" id="935" name="Google Shape;935;p124"/>
            <p:cNvPicPr preferRelativeResize="0"/>
            <p:nvPr/>
          </p:nvPicPr>
          <p:blipFill rotWithShape="1">
            <a:blip r:embed="rId3">
              <a:alphaModFix/>
            </a:blip>
            <a:srcRect b="22084" l="81066" r="-423" t="46853"/>
            <a:stretch/>
          </p:blipFill>
          <p:spPr>
            <a:xfrm>
              <a:off x="2421327" y="6245274"/>
              <a:ext cx="1024043" cy="245829"/>
            </a:xfrm>
            <a:prstGeom prst="rect">
              <a:avLst/>
            </a:prstGeom>
            <a:noFill/>
            <a:ln>
              <a:noFill/>
            </a:ln>
          </p:spPr>
        </p:pic>
      </p:gr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Text / Photo Slide - Purple">
  <p:cSld name="1_Text / Photo Slide - Purple">
    <p:spTree>
      <p:nvGrpSpPr>
        <p:cNvPr id="93" name="Shape 93"/>
        <p:cNvGrpSpPr/>
        <p:nvPr/>
      </p:nvGrpSpPr>
      <p:grpSpPr>
        <a:xfrm>
          <a:off x="0" y="0"/>
          <a:ext cx="0" cy="0"/>
          <a:chOff x="0" y="0"/>
          <a:chExt cx="0" cy="0"/>
        </a:xfrm>
      </p:grpSpPr>
      <p:sp>
        <p:nvSpPr>
          <p:cNvPr id="94" name="Google Shape;94;p62"/>
          <p:cNvSpPr/>
          <p:nvPr/>
        </p:nvSpPr>
        <p:spPr>
          <a:xfrm>
            <a:off x="241300" y="0"/>
            <a:ext cx="6151000" cy="6858000"/>
          </a:xfrm>
          <a:prstGeom prst="rect">
            <a:avLst/>
          </a:prstGeom>
          <a:solidFill>
            <a:srgbClr val="086D6E"/>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95" name="Google Shape;95;p62"/>
          <p:cNvSpPr txBox="1"/>
          <p:nvPr>
            <p:ph idx="1" type="body"/>
          </p:nvPr>
        </p:nvSpPr>
        <p:spPr>
          <a:xfrm>
            <a:off x="734715" y="1757011"/>
            <a:ext cx="4983180" cy="3867704"/>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lt1"/>
              </a:buClr>
              <a:buSzPts val="2400"/>
              <a:buNone/>
              <a:defRPr b="0" i="0" sz="2400">
                <a:solidFill>
                  <a:schemeClr val="lt1"/>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96" name="Google Shape;96;p62"/>
          <p:cNvSpPr txBox="1"/>
          <p:nvPr>
            <p:ph idx="2" type="body"/>
          </p:nvPr>
        </p:nvSpPr>
        <p:spPr>
          <a:xfrm>
            <a:off x="734714" y="642972"/>
            <a:ext cx="5085159" cy="582221"/>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lt1"/>
              </a:buClr>
              <a:buSzPts val="3600"/>
              <a:buNone/>
              <a:defRPr b="0" i="0" sz="3600">
                <a:solidFill>
                  <a:schemeClr val="lt1"/>
                </a:solidFill>
                <a:latin typeface="Calibri"/>
                <a:ea typeface="Calibri"/>
                <a:cs typeface="Calibri"/>
                <a:sym typeface="Calibri"/>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97" name="Google Shape;97;p62"/>
          <p:cNvSpPr/>
          <p:nvPr>
            <p:ph idx="3" type="pic"/>
          </p:nvPr>
        </p:nvSpPr>
        <p:spPr>
          <a:xfrm>
            <a:off x="6392300" y="228600"/>
            <a:ext cx="5564883" cy="5447571"/>
          </a:xfrm>
          <a:prstGeom prst="rect">
            <a:avLst/>
          </a:prstGeom>
          <a:solidFill>
            <a:schemeClr val="lt1"/>
          </a:solidFill>
          <a:ln>
            <a:noFill/>
          </a:ln>
        </p:spPr>
      </p:sp>
      <p:pic>
        <p:nvPicPr>
          <p:cNvPr descr="Background pattern&#10;&#10;Description automatically generated" id="98" name="Google Shape;98;p62"/>
          <p:cNvPicPr preferRelativeResize="0"/>
          <p:nvPr/>
        </p:nvPicPr>
        <p:blipFill rotWithShape="1">
          <a:blip r:embed="rId2">
            <a:alphaModFix amt="48000"/>
          </a:blip>
          <a:srcRect b="83247" l="-26772" r="-5883" t="-4018"/>
          <a:stretch/>
        </p:blipFill>
        <p:spPr>
          <a:xfrm>
            <a:off x="6572759" y="5676171"/>
            <a:ext cx="5564883" cy="1181829"/>
          </a:xfrm>
          <a:prstGeom prst="rect">
            <a:avLst/>
          </a:prstGeom>
          <a:noFill/>
          <a:ln>
            <a:noFill/>
          </a:ln>
        </p:spPr>
      </p:pic>
      <p:grpSp>
        <p:nvGrpSpPr>
          <p:cNvPr id="99" name="Google Shape;99;p62"/>
          <p:cNvGrpSpPr/>
          <p:nvPr/>
        </p:nvGrpSpPr>
        <p:grpSpPr>
          <a:xfrm>
            <a:off x="8448790" y="6057987"/>
            <a:ext cx="3144242" cy="374574"/>
            <a:chOff x="301128" y="6151084"/>
            <a:chExt cx="3144242" cy="374574"/>
          </a:xfrm>
        </p:grpSpPr>
        <p:pic>
          <p:nvPicPr>
            <p:cNvPr descr="Shape&#10;&#10;Description automatically generated with medium confidence" id="100" name="Google Shape;100;p62"/>
            <p:cNvPicPr preferRelativeResize="0"/>
            <p:nvPr/>
          </p:nvPicPr>
          <p:blipFill rotWithShape="1">
            <a:blip r:embed="rId3">
              <a:alphaModFix/>
            </a:blip>
            <a:srcRect b="30711" l="-126" r="96166" t="34675"/>
            <a:stretch/>
          </p:blipFill>
          <p:spPr>
            <a:xfrm>
              <a:off x="301128" y="6151084"/>
              <a:ext cx="286437" cy="374574"/>
            </a:xfrm>
            <a:prstGeom prst="rect">
              <a:avLst/>
            </a:prstGeom>
            <a:noFill/>
            <a:ln>
              <a:noFill/>
            </a:ln>
          </p:spPr>
        </p:pic>
        <p:pic>
          <p:nvPicPr>
            <p:cNvPr descr="Shape&#10;&#10;Description automatically generated with medium confidence" id="101" name="Google Shape;101;p62"/>
            <p:cNvPicPr preferRelativeResize="0"/>
            <p:nvPr/>
          </p:nvPicPr>
          <p:blipFill rotWithShape="1">
            <a:blip r:embed="rId3">
              <a:alphaModFix/>
            </a:blip>
            <a:srcRect b="26595" l="4706" r="60657" t="36094"/>
            <a:stretch/>
          </p:blipFill>
          <p:spPr>
            <a:xfrm>
              <a:off x="598968" y="6190727"/>
              <a:ext cx="1832298" cy="295289"/>
            </a:xfrm>
            <a:prstGeom prst="rect">
              <a:avLst/>
            </a:prstGeom>
            <a:noFill/>
            <a:ln>
              <a:noFill/>
            </a:ln>
          </p:spPr>
        </p:pic>
        <p:pic>
          <p:nvPicPr>
            <p:cNvPr descr="Shape&#10;&#10;Description automatically generated with medium confidence" id="102" name="Google Shape;102;p62"/>
            <p:cNvPicPr preferRelativeResize="0"/>
            <p:nvPr/>
          </p:nvPicPr>
          <p:blipFill rotWithShape="1">
            <a:blip r:embed="rId3">
              <a:alphaModFix/>
            </a:blip>
            <a:srcRect b="22084" l="81066" r="-423" t="46853"/>
            <a:stretch/>
          </p:blipFill>
          <p:spPr>
            <a:xfrm>
              <a:off x="2421327" y="6245274"/>
              <a:ext cx="1024043" cy="245829"/>
            </a:xfrm>
            <a:prstGeom prst="rect">
              <a:avLst/>
            </a:prstGeom>
            <a:noFill/>
            <a:ln>
              <a:noFill/>
            </a:ln>
          </p:spPr>
        </p:pic>
      </p:grpSp>
    </p:spTree>
  </p:cSld>
  <p:clrMapOvr>
    <a:masterClrMapping/>
  </p:clrMapOvr>
</p:sldLayout>
</file>

<file path=ppt/slideLayouts/slideLayout7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ircle icon graph">
  <p:cSld name="Circle icon graph">
    <p:spTree>
      <p:nvGrpSpPr>
        <p:cNvPr id="936" name="Shape 936"/>
        <p:cNvGrpSpPr/>
        <p:nvPr/>
      </p:nvGrpSpPr>
      <p:grpSpPr>
        <a:xfrm>
          <a:off x="0" y="0"/>
          <a:ext cx="0" cy="0"/>
          <a:chOff x="0" y="0"/>
          <a:chExt cx="0" cy="0"/>
        </a:xfrm>
      </p:grpSpPr>
      <p:grpSp>
        <p:nvGrpSpPr>
          <p:cNvPr id="937" name="Google Shape;937;p125"/>
          <p:cNvGrpSpPr/>
          <p:nvPr/>
        </p:nvGrpSpPr>
        <p:grpSpPr>
          <a:xfrm flipH="1">
            <a:off x="8729578" y="863758"/>
            <a:ext cx="3462422" cy="4621568"/>
            <a:chOff x="1333421" y="1575267"/>
            <a:chExt cx="7926559" cy="10580207"/>
          </a:xfrm>
        </p:grpSpPr>
        <p:sp>
          <p:nvSpPr>
            <p:cNvPr id="938" name="Google Shape;938;p125"/>
            <p:cNvSpPr/>
            <p:nvPr/>
          </p:nvSpPr>
          <p:spPr>
            <a:xfrm>
              <a:off x="5564524" y="5167524"/>
              <a:ext cx="1120431" cy="3380949"/>
            </a:xfrm>
            <a:custGeom>
              <a:rect b="b" l="l" r="r" t="t"/>
              <a:pathLst>
                <a:path extrusionOk="0" h="3034" w="1005">
                  <a:moveTo>
                    <a:pt x="0" y="2794"/>
                  </a:moveTo>
                  <a:lnTo>
                    <a:pt x="0" y="2794"/>
                  </a:lnTo>
                  <a:cubicBezTo>
                    <a:pt x="16" y="2738"/>
                    <a:pt x="16" y="2738"/>
                    <a:pt x="16" y="2738"/>
                  </a:cubicBezTo>
                  <a:cubicBezTo>
                    <a:pt x="144" y="2348"/>
                    <a:pt x="207" y="1934"/>
                    <a:pt x="207" y="1520"/>
                  </a:cubicBezTo>
                  <a:cubicBezTo>
                    <a:pt x="207" y="1099"/>
                    <a:pt x="144" y="693"/>
                    <a:pt x="16" y="294"/>
                  </a:cubicBezTo>
                  <a:cubicBezTo>
                    <a:pt x="0" y="247"/>
                    <a:pt x="0" y="247"/>
                    <a:pt x="0" y="247"/>
                  </a:cubicBezTo>
                  <a:cubicBezTo>
                    <a:pt x="757" y="0"/>
                    <a:pt x="757" y="0"/>
                    <a:pt x="757" y="0"/>
                  </a:cubicBezTo>
                  <a:cubicBezTo>
                    <a:pt x="773" y="48"/>
                    <a:pt x="773" y="48"/>
                    <a:pt x="773" y="48"/>
                  </a:cubicBezTo>
                  <a:cubicBezTo>
                    <a:pt x="932" y="526"/>
                    <a:pt x="1004" y="1019"/>
                    <a:pt x="1004" y="1520"/>
                  </a:cubicBezTo>
                  <a:cubicBezTo>
                    <a:pt x="1004" y="2022"/>
                    <a:pt x="932" y="2515"/>
                    <a:pt x="773" y="2985"/>
                  </a:cubicBezTo>
                  <a:cubicBezTo>
                    <a:pt x="757" y="3033"/>
                    <a:pt x="757" y="3033"/>
                    <a:pt x="757" y="3033"/>
                  </a:cubicBezTo>
                  <a:lnTo>
                    <a:pt x="0" y="2794"/>
                  </a:lnTo>
                </a:path>
              </a:pathLst>
            </a:custGeom>
            <a:solidFill>
              <a:srgbClr val="76C0B5"/>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939" name="Google Shape;939;p125"/>
            <p:cNvSpPr/>
            <p:nvPr/>
          </p:nvSpPr>
          <p:spPr>
            <a:xfrm>
              <a:off x="1333421" y="1575267"/>
              <a:ext cx="3223696" cy="1759273"/>
            </a:xfrm>
            <a:custGeom>
              <a:rect b="b" l="l" r="r" t="t"/>
              <a:pathLst>
                <a:path extrusionOk="0" h="1577" w="2891">
                  <a:moveTo>
                    <a:pt x="2381" y="1545"/>
                  </a:moveTo>
                  <a:lnTo>
                    <a:pt x="2381" y="1545"/>
                  </a:lnTo>
                  <a:cubicBezTo>
                    <a:pt x="1704" y="1051"/>
                    <a:pt x="900" y="796"/>
                    <a:pt x="55" y="796"/>
                  </a:cubicBezTo>
                  <a:cubicBezTo>
                    <a:pt x="0" y="796"/>
                    <a:pt x="0" y="796"/>
                    <a:pt x="0" y="796"/>
                  </a:cubicBezTo>
                  <a:cubicBezTo>
                    <a:pt x="0" y="0"/>
                    <a:pt x="0" y="0"/>
                    <a:pt x="0" y="0"/>
                  </a:cubicBezTo>
                  <a:cubicBezTo>
                    <a:pt x="55" y="0"/>
                    <a:pt x="55" y="0"/>
                    <a:pt x="55" y="0"/>
                  </a:cubicBezTo>
                  <a:cubicBezTo>
                    <a:pt x="1067" y="0"/>
                    <a:pt x="2030" y="311"/>
                    <a:pt x="2851" y="900"/>
                  </a:cubicBezTo>
                  <a:cubicBezTo>
                    <a:pt x="2890" y="931"/>
                    <a:pt x="2890" y="931"/>
                    <a:pt x="2890" y="931"/>
                  </a:cubicBezTo>
                  <a:cubicBezTo>
                    <a:pt x="2420" y="1576"/>
                    <a:pt x="2420" y="1576"/>
                    <a:pt x="2420" y="1576"/>
                  </a:cubicBezTo>
                  <a:lnTo>
                    <a:pt x="2381" y="1545"/>
                  </a:lnTo>
                </a:path>
              </a:pathLst>
            </a:custGeom>
            <a:solidFill>
              <a:srgbClr val="79527B"/>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940" name="Google Shape;940;p125"/>
            <p:cNvSpPr/>
            <p:nvPr/>
          </p:nvSpPr>
          <p:spPr>
            <a:xfrm>
              <a:off x="3933019" y="2543357"/>
              <a:ext cx="2511140" cy="3017301"/>
            </a:xfrm>
            <a:custGeom>
              <a:rect b="b" l="l" r="r" t="t"/>
              <a:pathLst>
                <a:path extrusionOk="0" h="2708" w="2255">
                  <a:moveTo>
                    <a:pt x="1481" y="2651"/>
                  </a:moveTo>
                  <a:lnTo>
                    <a:pt x="1481" y="2651"/>
                  </a:lnTo>
                  <a:cubicBezTo>
                    <a:pt x="1354" y="2261"/>
                    <a:pt x="1163" y="1887"/>
                    <a:pt x="916" y="1553"/>
                  </a:cubicBezTo>
                  <a:cubicBezTo>
                    <a:pt x="669" y="1218"/>
                    <a:pt x="382" y="923"/>
                    <a:pt x="48" y="677"/>
                  </a:cubicBezTo>
                  <a:cubicBezTo>
                    <a:pt x="0" y="645"/>
                    <a:pt x="0" y="645"/>
                    <a:pt x="0" y="645"/>
                  </a:cubicBezTo>
                  <a:cubicBezTo>
                    <a:pt x="470" y="0"/>
                    <a:pt x="470" y="0"/>
                    <a:pt x="470" y="0"/>
                  </a:cubicBezTo>
                  <a:cubicBezTo>
                    <a:pt x="518" y="32"/>
                    <a:pt x="518" y="32"/>
                    <a:pt x="518" y="32"/>
                  </a:cubicBezTo>
                  <a:cubicBezTo>
                    <a:pt x="916" y="326"/>
                    <a:pt x="1266" y="677"/>
                    <a:pt x="1561" y="1083"/>
                  </a:cubicBezTo>
                  <a:cubicBezTo>
                    <a:pt x="1855" y="1489"/>
                    <a:pt x="2086" y="1935"/>
                    <a:pt x="2238" y="2405"/>
                  </a:cubicBezTo>
                  <a:cubicBezTo>
                    <a:pt x="2254" y="2460"/>
                    <a:pt x="2254" y="2460"/>
                    <a:pt x="2254" y="2460"/>
                  </a:cubicBezTo>
                  <a:cubicBezTo>
                    <a:pt x="1497" y="2707"/>
                    <a:pt x="1497" y="2707"/>
                    <a:pt x="1497" y="2707"/>
                  </a:cubicBezTo>
                  <a:lnTo>
                    <a:pt x="1481" y="2651"/>
                  </a:lnTo>
                </a:path>
              </a:pathLst>
            </a:custGeom>
            <a:solidFill>
              <a:srgbClr val="916395"/>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941" name="Google Shape;941;p125"/>
            <p:cNvSpPr/>
            <p:nvPr/>
          </p:nvSpPr>
          <p:spPr>
            <a:xfrm>
              <a:off x="1333421" y="10386373"/>
              <a:ext cx="3223696" cy="1769101"/>
            </a:xfrm>
            <a:custGeom>
              <a:rect b="b" l="l" r="r" t="t"/>
              <a:pathLst>
                <a:path extrusionOk="0" h="1586" w="2891">
                  <a:moveTo>
                    <a:pt x="0" y="1585"/>
                  </a:moveTo>
                  <a:lnTo>
                    <a:pt x="0" y="1585"/>
                  </a:lnTo>
                  <a:cubicBezTo>
                    <a:pt x="0" y="788"/>
                    <a:pt x="0" y="788"/>
                    <a:pt x="0" y="788"/>
                  </a:cubicBezTo>
                  <a:cubicBezTo>
                    <a:pt x="55" y="788"/>
                    <a:pt x="55" y="788"/>
                    <a:pt x="55" y="788"/>
                  </a:cubicBezTo>
                  <a:cubicBezTo>
                    <a:pt x="900" y="788"/>
                    <a:pt x="1704" y="526"/>
                    <a:pt x="2381" y="32"/>
                  </a:cubicBezTo>
                  <a:cubicBezTo>
                    <a:pt x="2420" y="0"/>
                    <a:pt x="2420" y="0"/>
                    <a:pt x="2420" y="0"/>
                  </a:cubicBezTo>
                  <a:cubicBezTo>
                    <a:pt x="2890" y="645"/>
                    <a:pt x="2890" y="645"/>
                    <a:pt x="2890" y="645"/>
                  </a:cubicBezTo>
                  <a:cubicBezTo>
                    <a:pt x="2851" y="677"/>
                    <a:pt x="2851" y="677"/>
                    <a:pt x="2851" y="677"/>
                  </a:cubicBezTo>
                  <a:cubicBezTo>
                    <a:pt x="2030" y="1274"/>
                    <a:pt x="1067" y="1585"/>
                    <a:pt x="55" y="1585"/>
                  </a:cubicBezTo>
                  <a:lnTo>
                    <a:pt x="0" y="1585"/>
                  </a:lnTo>
                </a:path>
              </a:pathLst>
            </a:custGeom>
            <a:solidFill>
              <a:srgbClr val="F27954">
                <a:alpha val="76862"/>
              </a:srgbClr>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942" name="Google Shape;942;p125"/>
            <p:cNvSpPr/>
            <p:nvPr/>
          </p:nvSpPr>
          <p:spPr>
            <a:xfrm>
              <a:off x="3933019" y="8165168"/>
              <a:ext cx="2511140" cy="3012388"/>
            </a:xfrm>
            <a:custGeom>
              <a:rect b="b" l="l" r="r" t="t"/>
              <a:pathLst>
                <a:path extrusionOk="0" h="2701" w="2255">
                  <a:moveTo>
                    <a:pt x="0" y="2055"/>
                  </a:moveTo>
                  <a:lnTo>
                    <a:pt x="0" y="2055"/>
                  </a:lnTo>
                  <a:cubicBezTo>
                    <a:pt x="48" y="2023"/>
                    <a:pt x="48" y="2023"/>
                    <a:pt x="48" y="2023"/>
                  </a:cubicBezTo>
                  <a:cubicBezTo>
                    <a:pt x="382" y="1784"/>
                    <a:pt x="669" y="1489"/>
                    <a:pt x="916" y="1155"/>
                  </a:cubicBezTo>
                  <a:cubicBezTo>
                    <a:pt x="1163" y="820"/>
                    <a:pt x="1354" y="446"/>
                    <a:pt x="1481" y="48"/>
                  </a:cubicBezTo>
                  <a:cubicBezTo>
                    <a:pt x="1497" y="0"/>
                    <a:pt x="1497" y="0"/>
                    <a:pt x="1497" y="0"/>
                  </a:cubicBezTo>
                  <a:cubicBezTo>
                    <a:pt x="2254" y="247"/>
                    <a:pt x="2254" y="247"/>
                    <a:pt x="2254" y="247"/>
                  </a:cubicBezTo>
                  <a:cubicBezTo>
                    <a:pt x="2238" y="295"/>
                    <a:pt x="2238" y="295"/>
                    <a:pt x="2238" y="295"/>
                  </a:cubicBezTo>
                  <a:cubicBezTo>
                    <a:pt x="2086" y="773"/>
                    <a:pt x="1855" y="1219"/>
                    <a:pt x="1561" y="1625"/>
                  </a:cubicBezTo>
                  <a:cubicBezTo>
                    <a:pt x="1266" y="2023"/>
                    <a:pt x="916" y="2381"/>
                    <a:pt x="518" y="2668"/>
                  </a:cubicBezTo>
                  <a:cubicBezTo>
                    <a:pt x="470" y="2700"/>
                    <a:pt x="470" y="2700"/>
                    <a:pt x="470" y="2700"/>
                  </a:cubicBezTo>
                  <a:lnTo>
                    <a:pt x="0" y="2055"/>
                  </a:lnTo>
                </a:path>
              </a:pathLst>
            </a:custGeom>
            <a:solidFill>
              <a:srgbClr val="81D1C5"/>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cxnSp>
          <p:nvCxnSpPr>
            <p:cNvPr id="943" name="Google Shape;943;p125"/>
            <p:cNvCxnSpPr/>
            <p:nvPr/>
          </p:nvCxnSpPr>
          <p:spPr>
            <a:xfrm flipH="1">
              <a:off x="6134567" y="1678463"/>
              <a:ext cx="152338" cy="4916"/>
            </a:xfrm>
            <a:prstGeom prst="straightConnector1">
              <a:avLst/>
            </a:prstGeom>
            <a:noFill/>
            <a:ln cap="flat" cmpd="sng" w="14400">
              <a:solidFill>
                <a:srgbClr val="7F7F7F"/>
              </a:solidFill>
              <a:prstDash val="solid"/>
              <a:round/>
              <a:headEnd len="med" w="med" type="none"/>
              <a:tailEnd len="med" w="med" type="none"/>
            </a:ln>
          </p:spPr>
        </p:cxnSp>
        <p:cxnSp>
          <p:nvCxnSpPr>
            <p:cNvPr id="944" name="Google Shape;944;p125"/>
            <p:cNvCxnSpPr/>
            <p:nvPr/>
          </p:nvCxnSpPr>
          <p:spPr>
            <a:xfrm flipH="1">
              <a:off x="5854458" y="1678463"/>
              <a:ext cx="152341" cy="4916"/>
            </a:xfrm>
            <a:prstGeom prst="straightConnector1">
              <a:avLst/>
            </a:prstGeom>
            <a:noFill/>
            <a:ln cap="flat" cmpd="sng" w="14400">
              <a:solidFill>
                <a:srgbClr val="7F7F7F"/>
              </a:solidFill>
              <a:prstDash val="solid"/>
              <a:round/>
              <a:headEnd len="med" w="med" type="none"/>
              <a:tailEnd len="med" w="med" type="none"/>
            </a:ln>
          </p:spPr>
        </p:cxnSp>
        <p:cxnSp>
          <p:nvCxnSpPr>
            <p:cNvPr id="945" name="Google Shape;945;p125"/>
            <p:cNvCxnSpPr/>
            <p:nvPr/>
          </p:nvCxnSpPr>
          <p:spPr>
            <a:xfrm flipH="1">
              <a:off x="5569436" y="1678463"/>
              <a:ext cx="152341" cy="4916"/>
            </a:xfrm>
            <a:prstGeom prst="straightConnector1">
              <a:avLst/>
            </a:prstGeom>
            <a:noFill/>
            <a:ln cap="flat" cmpd="sng" w="14400">
              <a:solidFill>
                <a:srgbClr val="7F7F7F"/>
              </a:solidFill>
              <a:prstDash val="solid"/>
              <a:round/>
              <a:headEnd len="med" w="med" type="none"/>
              <a:tailEnd len="med" w="med" type="none"/>
            </a:ln>
          </p:spPr>
        </p:cxnSp>
        <p:cxnSp>
          <p:nvCxnSpPr>
            <p:cNvPr id="946" name="Google Shape;946;p125"/>
            <p:cNvCxnSpPr/>
            <p:nvPr/>
          </p:nvCxnSpPr>
          <p:spPr>
            <a:xfrm flipH="1">
              <a:off x="5284414" y="1678463"/>
              <a:ext cx="152341" cy="4916"/>
            </a:xfrm>
            <a:prstGeom prst="straightConnector1">
              <a:avLst/>
            </a:prstGeom>
            <a:noFill/>
            <a:ln cap="flat" cmpd="sng" w="14400">
              <a:solidFill>
                <a:srgbClr val="7F7F7F"/>
              </a:solidFill>
              <a:prstDash val="solid"/>
              <a:round/>
              <a:headEnd len="med" w="med" type="none"/>
              <a:tailEnd len="med" w="med" type="none"/>
            </a:ln>
          </p:spPr>
        </p:cxnSp>
        <p:cxnSp>
          <p:nvCxnSpPr>
            <p:cNvPr id="947" name="Google Shape;947;p125"/>
            <p:cNvCxnSpPr/>
            <p:nvPr/>
          </p:nvCxnSpPr>
          <p:spPr>
            <a:xfrm flipH="1">
              <a:off x="4999393" y="1678463"/>
              <a:ext cx="152341" cy="4916"/>
            </a:xfrm>
            <a:prstGeom prst="straightConnector1">
              <a:avLst/>
            </a:prstGeom>
            <a:noFill/>
            <a:ln cap="flat" cmpd="sng" w="14400">
              <a:solidFill>
                <a:srgbClr val="7F7F7F"/>
              </a:solidFill>
              <a:prstDash val="solid"/>
              <a:round/>
              <a:headEnd len="med" w="med" type="none"/>
              <a:tailEnd len="med" w="med" type="none"/>
            </a:ln>
          </p:spPr>
        </p:cxnSp>
        <p:cxnSp>
          <p:nvCxnSpPr>
            <p:cNvPr id="948" name="Google Shape;948;p125"/>
            <p:cNvCxnSpPr/>
            <p:nvPr/>
          </p:nvCxnSpPr>
          <p:spPr>
            <a:xfrm flipH="1">
              <a:off x="4719286" y="1678463"/>
              <a:ext cx="152338" cy="4916"/>
            </a:xfrm>
            <a:prstGeom prst="straightConnector1">
              <a:avLst/>
            </a:prstGeom>
            <a:noFill/>
            <a:ln cap="flat" cmpd="sng" w="14400">
              <a:solidFill>
                <a:srgbClr val="7F7F7F"/>
              </a:solidFill>
              <a:prstDash val="solid"/>
              <a:round/>
              <a:headEnd len="med" w="med" type="none"/>
              <a:tailEnd len="med" w="med" type="none"/>
            </a:ln>
          </p:spPr>
        </p:cxnSp>
        <p:cxnSp>
          <p:nvCxnSpPr>
            <p:cNvPr id="949" name="Google Shape;949;p125"/>
            <p:cNvCxnSpPr/>
            <p:nvPr/>
          </p:nvCxnSpPr>
          <p:spPr>
            <a:xfrm flipH="1">
              <a:off x="4434264" y="1678463"/>
              <a:ext cx="152338" cy="4916"/>
            </a:xfrm>
            <a:prstGeom prst="straightConnector1">
              <a:avLst/>
            </a:prstGeom>
            <a:noFill/>
            <a:ln cap="flat" cmpd="sng" w="14400">
              <a:solidFill>
                <a:srgbClr val="7F7F7F"/>
              </a:solidFill>
              <a:prstDash val="solid"/>
              <a:round/>
              <a:headEnd len="med" w="med" type="none"/>
              <a:tailEnd len="med" w="med" type="none"/>
            </a:ln>
          </p:spPr>
        </p:cxnSp>
        <p:cxnSp>
          <p:nvCxnSpPr>
            <p:cNvPr id="950" name="Google Shape;950;p125"/>
            <p:cNvCxnSpPr/>
            <p:nvPr/>
          </p:nvCxnSpPr>
          <p:spPr>
            <a:xfrm flipH="1">
              <a:off x="4149243" y="1678463"/>
              <a:ext cx="152338" cy="4916"/>
            </a:xfrm>
            <a:prstGeom prst="straightConnector1">
              <a:avLst/>
            </a:prstGeom>
            <a:noFill/>
            <a:ln cap="flat" cmpd="sng" w="14400">
              <a:solidFill>
                <a:srgbClr val="7F7F7F"/>
              </a:solidFill>
              <a:prstDash val="solid"/>
              <a:round/>
              <a:headEnd len="med" w="med" type="none"/>
              <a:tailEnd len="med" w="med" type="none"/>
            </a:ln>
          </p:spPr>
        </p:cxnSp>
        <p:cxnSp>
          <p:nvCxnSpPr>
            <p:cNvPr id="951" name="Google Shape;951;p125"/>
            <p:cNvCxnSpPr/>
            <p:nvPr/>
          </p:nvCxnSpPr>
          <p:spPr>
            <a:xfrm flipH="1">
              <a:off x="3864221" y="1678463"/>
              <a:ext cx="152338" cy="4916"/>
            </a:xfrm>
            <a:prstGeom prst="straightConnector1">
              <a:avLst/>
            </a:prstGeom>
            <a:noFill/>
            <a:ln cap="flat" cmpd="sng" w="14400">
              <a:solidFill>
                <a:srgbClr val="7F7F7F"/>
              </a:solidFill>
              <a:prstDash val="solid"/>
              <a:round/>
              <a:headEnd len="med" w="med" type="none"/>
              <a:tailEnd len="med" w="med" type="none"/>
            </a:ln>
          </p:spPr>
        </p:cxnSp>
        <p:sp>
          <p:nvSpPr>
            <p:cNvPr id="952" name="Google Shape;952;p125"/>
            <p:cNvSpPr/>
            <p:nvPr/>
          </p:nvSpPr>
          <p:spPr>
            <a:xfrm>
              <a:off x="3603768" y="1678463"/>
              <a:ext cx="127768" cy="44229"/>
            </a:xfrm>
            <a:custGeom>
              <a:rect b="b" l="l" r="r" t="t"/>
              <a:pathLst>
                <a:path extrusionOk="0" h="41" w="113">
                  <a:moveTo>
                    <a:pt x="112" y="0"/>
                  </a:moveTo>
                  <a:lnTo>
                    <a:pt x="40" y="0"/>
                  </a:lnTo>
                  <a:lnTo>
                    <a:pt x="0" y="40"/>
                  </a:lnTo>
                </a:path>
              </a:pathLst>
            </a:custGeom>
            <a:noFill/>
            <a:ln cap="flat" cmpd="sng" w="14400">
              <a:solidFill>
                <a:srgbClr val="7F7F7F"/>
              </a:solidFill>
              <a:prstDash val="solid"/>
              <a:round/>
              <a:headEnd len="med" w="med" type="none"/>
              <a:tailEnd len="med" w="med" type="none"/>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cxnSp>
          <p:nvCxnSpPr>
            <p:cNvPr id="953" name="Google Shape;953;p125"/>
            <p:cNvCxnSpPr/>
            <p:nvPr/>
          </p:nvCxnSpPr>
          <p:spPr>
            <a:xfrm flipH="1">
              <a:off x="3412117" y="1830804"/>
              <a:ext cx="98283" cy="108112"/>
            </a:xfrm>
            <a:prstGeom prst="straightConnector1">
              <a:avLst/>
            </a:prstGeom>
            <a:noFill/>
            <a:ln cap="flat" cmpd="sng" w="14400">
              <a:solidFill>
                <a:srgbClr val="7F7F7F"/>
              </a:solidFill>
              <a:prstDash val="solid"/>
              <a:round/>
              <a:headEnd len="med" w="med" type="none"/>
              <a:tailEnd len="med" w="med" type="none"/>
            </a:ln>
          </p:spPr>
        </p:cxnSp>
        <p:cxnSp>
          <p:nvCxnSpPr>
            <p:cNvPr id="954" name="Google Shape;954;p125"/>
            <p:cNvCxnSpPr/>
            <p:nvPr/>
          </p:nvCxnSpPr>
          <p:spPr>
            <a:xfrm>
              <a:off x="5716861" y="3924240"/>
              <a:ext cx="142512" cy="4913"/>
            </a:xfrm>
            <a:prstGeom prst="straightConnector1">
              <a:avLst/>
            </a:prstGeom>
            <a:noFill/>
            <a:ln cap="flat" cmpd="sng" w="14400">
              <a:solidFill>
                <a:srgbClr val="7F7F7F"/>
              </a:solidFill>
              <a:prstDash val="solid"/>
              <a:round/>
              <a:headEnd len="med" w="med" type="none"/>
              <a:tailEnd len="med" w="med" type="none"/>
            </a:ln>
          </p:spPr>
        </p:cxnSp>
        <p:cxnSp>
          <p:nvCxnSpPr>
            <p:cNvPr id="955" name="Google Shape;955;p125"/>
            <p:cNvCxnSpPr/>
            <p:nvPr/>
          </p:nvCxnSpPr>
          <p:spPr>
            <a:xfrm>
              <a:off x="6001883" y="3924240"/>
              <a:ext cx="142512" cy="4913"/>
            </a:xfrm>
            <a:prstGeom prst="straightConnector1">
              <a:avLst/>
            </a:prstGeom>
            <a:noFill/>
            <a:ln cap="flat" cmpd="sng" w="14400">
              <a:solidFill>
                <a:srgbClr val="7F7F7F"/>
              </a:solidFill>
              <a:prstDash val="solid"/>
              <a:round/>
              <a:headEnd len="med" w="med" type="none"/>
              <a:tailEnd len="med" w="med" type="none"/>
            </a:ln>
          </p:spPr>
        </p:cxnSp>
        <p:cxnSp>
          <p:nvCxnSpPr>
            <p:cNvPr id="956" name="Google Shape;956;p125"/>
            <p:cNvCxnSpPr/>
            <p:nvPr/>
          </p:nvCxnSpPr>
          <p:spPr>
            <a:xfrm>
              <a:off x="6281993" y="3924240"/>
              <a:ext cx="142509" cy="4913"/>
            </a:xfrm>
            <a:prstGeom prst="straightConnector1">
              <a:avLst/>
            </a:prstGeom>
            <a:noFill/>
            <a:ln cap="flat" cmpd="sng" w="14400">
              <a:solidFill>
                <a:srgbClr val="7F7F7F"/>
              </a:solidFill>
              <a:prstDash val="solid"/>
              <a:round/>
              <a:headEnd len="med" w="med" type="none"/>
              <a:tailEnd len="med" w="med" type="none"/>
            </a:ln>
          </p:spPr>
        </p:cxnSp>
        <p:cxnSp>
          <p:nvCxnSpPr>
            <p:cNvPr id="957" name="Google Shape;957;p125"/>
            <p:cNvCxnSpPr/>
            <p:nvPr/>
          </p:nvCxnSpPr>
          <p:spPr>
            <a:xfrm>
              <a:off x="6567014" y="3924240"/>
              <a:ext cx="142509" cy="4913"/>
            </a:xfrm>
            <a:prstGeom prst="straightConnector1">
              <a:avLst/>
            </a:prstGeom>
            <a:noFill/>
            <a:ln cap="flat" cmpd="sng" w="14400">
              <a:solidFill>
                <a:srgbClr val="7F7F7F"/>
              </a:solidFill>
              <a:prstDash val="solid"/>
              <a:round/>
              <a:headEnd len="med" w="med" type="none"/>
              <a:tailEnd len="med" w="med" type="none"/>
            </a:ln>
          </p:spPr>
        </p:cxnSp>
        <p:cxnSp>
          <p:nvCxnSpPr>
            <p:cNvPr id="958" name="Google Shape;958;p125"/>
            <p:cNvCxnSpPr/>
            <p:nvPr/>
          </p:nvCxnSpPr>
          <p:spPr>
            <a:xfrm>
              <a:off x="6852036" y="3924240"/>
              <a:ext cx="142509" cy="4913"/>
            </a:xfrm>
            <a:prstGeom prst="straightConnector1">
              <a:avLst/>
            </a:prstGeom>
            <a:noFill/>
            <a:ln cap="flat" cmpd="sng" w="14400">
              <a:solidFill>
                <a:srgbClr val="7F7F7F"/>
              </a:solidFill>
              <a:prstDash val="solid"/>
              <a:round/>
              <a:headEnd len="med" w="med" type="none"/>
              <a:tailEnd len="med" w="med" type="none"/>
            </a:ln>
          </p:spPr>
        </p:cxnSp>
        <p:cxnSp>
          <p:nvCxnSpPr>
            <p:cNvPr id="959" name="Google Shape;959;p125"/>
            <p:cNvCxnSpPr/>
            <p:nvPr/>
          </p:nvCxnSpPr>
          <p:spPr>
            <a:xfrm>
              <a:off x="7137058" y="3924240"/>
              <a:ext cx="142509" cy="4913"/>
            </a:xfrm>
            <a:prstGeom prst="straightConnector1">
              <a:avLst/>
            </a:prstGeom>
            <a:noFill/>
            <a:ln cap="flat" cmpd="sng" w="14400">
              <a:solidFill>
                <a:srgbClr val="7F7F7F"/>
              </a:solidFill>
              <a:prstDash val="solid"/>
              <a:round/>
              <a:headEnd len="med" w="med" type="none"/>
              <a:tailEnd len="med" w="med" type="none"/>
            </a:ln>
          </p:spPr>
        </p:cxnSp>
        <p:cxnSp>
          <p:nvCxnSpPr>
            <p:cNvPr id="960" name="Google Shape;960;p125"/>
            <p:cNvCxnSpPr/>
            <p:nvPr/>
          </p:nvCxnSpPr>
          <p:spPr>
            <a:xfrm>
              <a:off x="7422080" y="3924240"/>
              <a:ext cx="142509" cy="4913"/>
            </a:xfrm>
            <a:prstGeom prst="straightConnector1">
              <a:avLst/>
            </a:prstGeom>
            <a:noFill/>
            <a:ln cap="flat" cmpd="sng" w="14400">
              <a:solidFill>
                <a:srgbClr val="7F7F7F"/>
              </a:solidFill>
              <a:prstDash val="solid"/>
              <a:round/>
              <a:headEnd len="med" w="med" type="none"/>
              <a:tailEnd len="med" w="med" type="none"/>
            </a:ln>
          </p:spPr>
        </p:cxnSp>
        <p:cxnSp>
          <p:nvCxnSpPr>
            <p:cNvPr id="961" name="Google Shape;961;p125"/>
            <p:cNvCxnSpPr/>
            <p:nvPr/>
          </p:nvCxnSpPr>
          <p:spPr>
            <a:xfrm>
              <a:off x="7702186" y="3924240"/>
              <a:ext cx="142512" cy="4913"/>
            </a:xfrm>
            <a:prstGeom prst="straightConnector1">
              <a:avLst/>
            </a:prstGeom>
            <a:noFill/>
            <a:ln cap="flat" cmpd="sng" w="14400">
              <a:solidFill>
                <a:srgbClr val="7F7F7F"/>
              </a:solidFill>
              <a:prstDash val="solid"/>
              <a:round/>
              <a:headEnd len="med" w="med" type="none"/>
              <a:tailEnd len="med" w="med" type="none"/>
            </a:ln>
          </p:spPr>
        </p:cxnSp>
        <p:cxnSp>
          <p:nvCxnSpPr>
            <p:cNvPr id="962" name="Google Shape;962;p125"/>
            <p:cNvCxnSpPr/>
            <p:nvPr/>
          </p:nvCxnSpPr>
          <p:spPr>
            <a:xfrm>
              <a:off x="7987208" y="3924240"/>
              <a:ext cx="142512" cy="4913"/>
            </a:xfrm>
            <a:prstGeom prst="straightConnector1">
              <a:avLst/>
            </a:prstGeom>
            <a:noFill/>
            <a:ln cap="flat" cmpd="sng" w="14400">
              <a:solidFill>
                <a:srgbClr val="7F7F7F"/>
              </a:solidFill>
              <a:prstDash val="solid"/>
              <a:round/>
              <a:headEnd len="med" w="med" type="none"/>
              <a:tailEnd len="med" w="med" type="none"/>
            </a:ln>
          </p:spPr>
        </p:cxnSp>
        <p:cxnSp>
          <p:nvCxnSpPr>
            <p:cNvPr id="963" name="Google Shape;963;p125"/>
            <p:cNvCxnSpPr/>
            <p:nvPr/>
          </p:nvCxnSpPr>
          <p:spPr>
            <a:xfrm>
              <a:off x="8272230" y="3924240"/>
              <a:ext cx="78627" cy="4913"/>
            </a:xfrm>
            <a:prstGeom prst="straightConnector1">
              <a:avLst/>
            </a:prstGeom>
            <a:noFill/>
            <a:ln cap="flat" cmpd="sng" w="14400">
              <a:solidFill>
                <a:srgbClr val="7F7F7F"/>
              </a:solidFill>
              <a:prstDash val="solid"/>
              <a:round/>
              <a:headEnd len="med" w="med" type="none"/>
              <a:tailEnd len="med" w="med" type="none"/>
            </a:ln>
          </p:spPr>
        </p:cxnSp>
        <p:cxnSp>
          <p:nvCxnSpPr>
            <p:cNvPr id="964" name="Google Shape;964;p125"/>
            <p:cNvCxnSpPr/>
            <p:nvPr/>
          </p:nvCxnSpPr>
          <p:spPr>
            <a:xfrm>
              <a:off x="6630897" y="6862914"/>
              <a:ext cx="142512" cy="4913"/>
            </a:xfrm>
            <a:prstGeom prst="straightConnector1">
              <a:avLst/>
            </a:prstGeom>
            <a:noFill/>
            <a:ln cap="flat" cmpd="sng" w="14400">
              <a:solidFill>
                <a:srgbClr val="7F7F7F"/>
              </a:solidFill>
              <a:prstDash val="solid"/>
              <a:round/>
              <a:headEnd len="med" w="med" type="none"/>
              <a:tailEnd len="med" w="med" type="none"/>
            </a:ln>
          </p:spPr>
        </p:cxnSp>
        <p:cxnSp>
          <p:nvCxnSpPr>
            <p:cNvPr id="965" name="Google Shape;965;p125"/>
            <p:cNvCxnSpPr/>
            <p:nvPr/>
          </p:nvCxnSpPr>
          <p:spPr>
            <a:xfrm>
              <a:off x="6915919" y="6862914"/>
              <a:ext cx="142512" cy="4913"/>
            </a:xfrm>
            <a:prstGeom prst="straightConnector1">
              <a:avLst/>
            </a:prstGeom>
            <a:noFill/>
            <a:ln cap="flat" cmpd="sng" w="14400">
              <a:solidFill>
                <a:srgbClr val="7F7F7F"/>
              </a:solidFill>
              <a:prstDash val="solid"/>
              <a:round/>
              <a:headEnd len="med" w="med" type="none"/>
              <a:tailEnd len="med" w="med" type="none"/>
            </a:ln>
          </p:spPr>
        </p:cxnSp>
        <p:cxnSp>
          <p:nvCxnSpPr>
            <p:cNvPr id="966" name="Google Shape;966;p125"/>
            <p:cNvCxnSpPr/>
            <p:nvPr/>
          </p:nvCxnSpPr>
          <p:spPr>
            <a:xfrm>
              <a:off x="7200941" y="6862914"/>
              <a:ext cx="142512" cy="4913"/>
            </a:xfrm>
            <a:prstGeom prst="straightConnector1">
              <a:avLst/>
            </a:prstGeom>
            <a:noFill/>
            <a:ln cap="flat" cmpd="sng" w="14400">
              <a:solidFill>
                <a:srgbClr val="7F7F7F"/>
              </a:solidFill>
              <a:prstDash val="solid"/>
              <a:round/>
              <a:headEnd len="med" w="med" type="none"/>
              <a:tailEnd len="med" w="med" type="none"/>
            </a:ln>
          </p:spPr>
        </p:cxnSp>
        <p:cxnSp>
          <p:nvCxnSpPr>
            <p:cNvPr id="967" name="Google Shape;967;p125"/>
            <p:cNvCxnSpPr/>
            <p:nvPr/>
          </p:nvCxnSpPr>
          <p:spPr>
            <a:xfrm>
              <a:off x="7481050" y="6862914"/>
              <a:ext cx="142509" cy="4913"/>
            </a:xfrm>
            <a:prstGeom prst="straightConnector1">
              <a:avLst/>
            </a:prstGeom>
            <a:noFill/>
            <a:ln cap="flat" cmpd="sng" w="14400">
              <a:solidFill>
                <a:srgbClr val="7F7F7F"/>
              </a:solidFill>
              <a:prstDash val="solid"/>
              <a:round/>
              <a:headEnd len="med" w="med" type="none"/>
              <a:tailEnd len="med" w="med" type="none"/>
            </a:ln>
          </p:spPr>
        </p:cxnSp>
        <p:cxnSp>
          <p:nvCxnSpPr>
            <p:cNvPr id="968" name="Google Shape;968;p125"/>
            <p:cNvCxnSpPr/>
            <p:nvPr/>
          </p:nvCxnSpPr>
          <p:spPr>
            <a:xfrm>
              <a:off x="7766072" y="6862914"/>
              <a:ext cx="142509" cy="4913"/>
            </a:xfrm>
            <a:prstGeom prst="straightConnector1">
              <a:avLst/>
            </a:prstGeom>
            <a:noFill/>
            <a:ln cap="flat" cmpd="sng" w="14400">
              <a:solidFill>
                <a:srgbClr val="7F7F7F"/>
              </a:solidFill>
              <a:prstDash val="solid"/>
              <a:round/>
              <a:headEnd len="med" w="med" type="none"/>
              <a:tailEnd len="med" w="med" type="none"/>
            </a:ln>
          </p:spPr>
        </p:cxnSp>
        <p:cxnSp>
          <p:nvCxnSpPr>
            <p:cNvPr id="969" name="Google Shape;969;p125"/>
            <p:cNvCxnSpPr/>
            <p:nvPr/>
          </p:nvCxnSpPr>
          <p:spPr>
            <a:xfrm>
              <a:off x="8051094" y="6862914"/>
              <a:ext cx="142509" cy="4913"/>
            </a:xfrm>
            <a:prstGeom prst="straightConnector1">
              <a:avLst/>
            </a:prstGeom>
            <a:noFill/>
            <a:ln cap="flat" cmpd="sng" w="14400">
              <a:solidFill>
                <a:srgbClr val="7F7F7F"/>
              </a:solidFill>
              <a:prstDash val="solid"/>
              <a:round/>
              <a:headEnd len="med" w="med" type="none"/>
              <a:tailEnd len="med" w="med" type="none"/>
            </a:ln>
          </p:spPr>
        </p:cxnSp>
        <p:cxnSp>
          <p:nvCxnSpPr>
            <p:cNvPr id="970" name="Google Shape;970;p125"/>
            <p:cNvCxnSpPr/>
            <p:nvPr/>
          </p:nvCxnSpPr>
          <p:spPr>
            <a:xfrm>
              <a:off x="8336116" y="6862914"/>
              <a:ext cx="142509" cy="4913"/>
            </a:xfrm>
            <a:prstGeom prst="straightConnector1">
              <a:avLst/>
            </a:prstGeom>
            <a:noFill/>
            <a:ln cap="flat" cmpd="sng" w="14400">
              <a:solidFill>
                <a:srgbClr val="7F7F7F"/>
              </a:solidFill>
              <a:prstDash val="solid"/>
              <a:round/>
              <a:headEnd len="med" w="med" type="none"/>
              <a:tailEnd len="med" w="med" type="none"/>
            </a:ln>
          </p:spPr>
        </p:cxnSp>
        <p:cxnSp>
          <p:nvCxnSpPr>
            <p:cNvPr id="971" name="Google Shape;971;p125"/>
            <p:cNvCxnSpPr/>
            <p:nvPr/>
          </p:nvCxnSpPr>
          <p:spPr>
            <a:xfrm>
              <a:off x="8621138" y="6862914"/>
              <a:ext cx="142509" cy="4913"/>
            </a:xfrm>
            <a:prstGeom prst="straightConnector1">
              <a:avLst/>
            </a:prstGeom>
            <a:noFill/>
            <a:ln cap="flat" cmpd="sng" w="14400">
              <a:solidFill>
                <a:srgbClr val="7F7F7F"/>
              </a:solidFill>
              <a:prstDash val="solid"/>
              <a:round/>
              <a:headEnd len="med" w="med" type="none"/>
              <a:tailEnd len="med" w="med" type="none"/>
            </a:ln>
          </p:spPr>
        </p:cxnSp>
        <p:cxnSp>
          <p:nvCxnSpPr>
            <p:cNvPr id="972" name="Google Shape;972;p125"/>
            <p:cNvCxnSpPr/>
            <p:nvPr/>
          </p:nvCxnSpPr>
          <p:spPr>
            <a:xfrm>
              <a:off x="8901244" y="6862914"/>
              <a:ext cx="142512" cy="4913"/>
            </a:xfrm>
            <a:prstGeom prst="straightConnector1">
              <a:avLst/>
            </a:prstGeom>
            <a:noFill/>
            <a:ln cap="flat" cmpd="sng" w="14400">
              <a:solidFill>
                <a:srgbClr val="7F7F7F"/>
              </a:solidFill>
              <a:prstDash val="solid"/>
              <a:round/>
              <a:headEnd len="med" w="med" type="none"/>
              <a:tailEnd len="med" w="med" type="none"/>
            </a:ln>
          </p:spPr>
        </p:cxnSp>
        <p:cxnSp>
          <p:nvCxnSpPr>
            <p:cNvPr id="973" name="Google Shape;973;p125"/>
            <p:cNvCxnSpPr/>
            <p:nvPr/>
          </p:nvCxnSpPr>
          <p:spPr>
            <a:xfrm>
              <a:off x="9186266" y="6862914"/>
              <a:ext cx="73714" cy="4913"/>
            </a:xfrm>
            <a:prstGeom prst="straightConnector1">
              <a:avLst/>
            </a:prstGeom>
            <a:noFill/>
            <a:ln cap="flat" cmpd="sng" w="14400">
              <a:solidFill>
                <a:srgbClr val="7F7F7F"/>
              </a:solidFill>
              <a:prstDash val="solid"/>
              <a:round/>
              <a:headEnd len="med" w="med" type="none"/>
              <a:tailEnd len="med" w="med" type="none"/>
            </a:ln>
          </p:spPr>
        </p:cxnSp>
        <p:cxnSp>
          <p:nvCxnSpPr>
            <p:cNvPr id="974" name="Google Shape;974;p125"/>
            <p:cNvCxnSpPr/>
            <p:nvPr/>
          </p:nvCxnSpPr>
          <p:spPr>
            <a:xfrm>
              <a:off x="5716861" y="9663991"/>
              <a:ext cx="142512" cy="4913"/>
            </a:xfrm>
            <a:prstGeom prst="straightConnector1">
              <a:avLst/>
            </a:prstGeom>
            <a:noFill/>
            <a:ln cap="flat" cmpd="sng" w="14400">
              <a:solidFill>
                <a:srgbClr val="7F7F7F"/>
              </a:solidFill>
              <a:prstDash val="solid"/>
              <a:round/>
              <a:headEnd len="med" w="med" type="none"/>
              <a:tailEnd len="med" w="med" type="none"/>
            </a:ln>
          </p:spPr>
        </p:cxnSp>
        <p:cxnSp>
          <p:nvCxnSpPr>
            <p:cNvPr id="975" name="Google Shape;975;p125"/>
            <p:cNvCxnSpPr/>
            <p:nvPr/>
          </p:nvCxnSpPr>
          <p:spPr>
            <a:xfrm>
              <a:off x="6001883" y="9663991"/>
              <a:ext cx="142512" cy="4913"/>
            </a:xfrm>
            <a:prstGeom prst="straightConnector1">
              <a:avLst/>
            </a:prstGeom>
            <a:noFill/>
            <a:ln cap="flat" cmpd="sng" w="14400">
              <a:solidFill>
                <a:srgbClr val="7F7F7F"/>
              </a:solidFill>
              <a:prstDash val="solid"/>
              <a:round/>
              <a:headEnd len="med" w="med" type="none"/>
              <a:tailEnd len="med" w="med" type="none"/>
            </a:ln>
          </p:spPr>
        </p:cxnSp>
        <p:cxnSp>
          <p:nvCxnSpPr>
            <p:cNvPr id="976" name="Google Shape;976;p125"/>
            <p:cNvCxnSpPr/>
            <p:nvPr/>
          </p:nvCxnSpPr>
          <p:spPr>
            <a:xfrm>
              <a:off x="6281993" y="9663991"/>
              <a:ext cx="142509" cy="4913"/>
            </a:xfrm>
            <a:prstGeom prst="straightConnector1">
              <a:avLst/>
            </a:prstGeom>
            <a:noFill/>
            <a:ln cap="flat" cmpd="sng" w="14400">
              <a:solidFill>
                <a:srgbClr val="7F7F7F"/>
              </a:solidFill>
              <a:prstDash val="solid"/>
              <a:round/>
              <a:headEnd len="med" w="med" type="none"/>
              <a:tailEnd len="med" w="med" type="none"/>
            </a:ln>
          </p:spPr>
        </p:cxnSp>
        <p:cxnSp>
          <p:nvCxnSpPr>
            <p:cNvPr id="977" name="Google Shape;977;p125"/>
            <p:cNvCxnSpPr/>
            <p:nvPr/>
          </p:nvCxnSpPr>
          <p:spPr>
            <a:xfrm>
              <a:off x="6567014" y="9663991"/>
              <a:ext cx="142509" cy="4913"/>
            </a:xfrm>
            <a:prstGeom prst="straightConnector1">
              <a:avLst/>
            </a:prstGeom>
            <a:noFill/>
            <a:ln cap="flat" cmpd="sng" w="14400">
              <a:solidFill>
                <a:srgbClr val="7F7F7F"/>
              </a:solidFill>
              <a:prstDash val="solid"/>
              <a:round/>
              <a:headEnd len="med" w="med" type="none"/>
              <a:tailEnd len="med" w="med" type="none"/>
            </a:ln>
          </p:spPr>
        </p:cxnSp>
        <p:cxnSp>
          <p:nvCxnSpPr>
            <p:cNvPr id="978" name="Google Shape;978;p125"/>
            <p:cNvCxnSpPr/>
            <p:nvPr/>
          </p:nvCxnSpPr>
          <p:spPr>
            <a:xfrm>
              <a:off x="6852036" y="9663991"/>
              <a:ext cx="142509" cy="4913"/>
            </a:xfrm>
            <a:prstGeom prst="straightConnector1">
              <a:avLst/>
            </a:prstGeom>
            <a:noFill/>
            <a:ln cap="flat" cmpd="sng" w="14400">
              <a:solidFill>
                <a:srgbClr val="7F7F7F"/>
              </a:solidFill>
              <a:prstDash val="solid"/>
              <a:round/>
              <a:headEnd len="med" w="med" type="none"/>
              <a:tailEnd len="med" w="med" type="none"/>
            </a:ln>
          </p:spPr>
        </p:cxnSp>
        <p:cxnSp>
          <p:nvCxnSpPr>
            <p:cNvPr id="979" name="Google Shape;979;p125"/>
            <p:cNvCxnSpPr/>
            <p:nvPr/>
          </p:nvCxnSpPr>
          <p:spPr>
            <a:xfrm>
              <a:off x="7137058" y="9663991"/>
              <a:ext cx="142509" cy="4913"/>
            </a:xfrm>
            <a:prstGeom prst="straightConnector1">
              <a:avLst/>
            </a:prstGeom>
            <a:noFill/>
            <a:ln cap="flat" cmpd="sng" w="14400">
              <a:solidFill>
                <a:srgbClr val="7F7F7F"/>
              </a:solidFill>
              <a:prstDash val="solid"/>
              <a:round/>
              <a:headEnd len="med" w="med" type="none"/>
              <a:tailEnd len="med" w="med" type="none"/>
            </a:ln>
          </p:spPr>
        </p:cxnSp>
        <p:cxnSp>
          <p:nvCxnSpPr>
            <p:cNvPr id="980" name="Google Shape;980;p125"/>
            <p:cNvCxnSpPr/>
            <p:nvPr/>
          </p:nvCxnSpPr>
          <p:spPr>
            <a:xfrm>
              <a:off x="7422080" y="9663991"/>
              <a:ext cx="142509" cy="4913"/>
            </a:xfrm>
            <a:prstGeom prst="straightConnector1">
              <a:avLst/>
            </a:prstGeom>
            <a:noFill/>
            <a:ln cap="flat" cmpd="sng" w="14400">
              <a:solidFill>
                <a:srgbClr val="7F7F7F"/>
              </a:solidFill>
              <a:prstDash val="solid"/>
              <a:round/>
              <a:headEnd len="med" w="med" type="none"/>
              <a:tailEnd len="med" w="med" type="none"/>
            </a:ln>
          </p:spPr>
        </p:cxnSp>
        <p:cxnSp>
          <p:nvCxnSpPr>
            <p:cNvPr id="981" name="Google Shape;981;p125"/>
            <p:cNvCxnSpPr/>
            <p:nvPr/>
          </p:nvCxnSpPr>
          <p:spPr>
            <a:xfrm>
              <a:off x="7702186" y="9663991"/>
              <a:ext cx="142512" cy="4913"/>
            </a:xfrm>
            <a:prstGeom prst="straightConnector1">
              <a:avLst/>
            </a:prstGeom>
            <a:noFill/>
            <a:ln cap="flat" cmpd="sng" w="14400">
              <a:solidFill>
                <a:srgbClr val="7F7F7F"/>
              </a:solidFill>
              <a:prstDash val="solid"/>
              <a:round/>
              <a:headEnd len="med" w="med" type="none"/>
              <a:tailEnd len="med" w="med" type="none"/>
            </a:ln>
          </p:spPr>
        </p:cxnSp>
        <p:cxnSp>
          <p:nvCxnSpPr>
            <p:cNvPr id="982" name="Google Shape;982;p125"/>
            <p:cNvCxnSpPr/>
            <p:nvPr/>
          </p:nvCxnSpPr>
          <p:spPr>
            <a:xfrm>
              <a:off x="7987208" y="9663991"/>
              <a:ext cx="142512" cy="4913"/>
            </a:xfrm>
            <a:prstGeom prst="straightConnector1">
              <a:avLst/>
            </a:prstGeom>
            <a:noFill/>
            <a:ln cap="flat" cmpd="sng" w="14400">
              <a:solidFill>
                <a:srgbClr val="7F7F7F"/>
              </a:solidFill>
              <a:prstDash val="solid"/>
              <a:round/>
              <a:headEnd len="med" w="med" type="none"/>
              <a:tailEnd len="med" w="med" type="none"/>
            </a:ln>
          </p:spPr>
        </p:cxnSp>
        <p:cxnSp>
          <p:nvCxnSpPr>
            <p:cNvPr id="983" name="Google Shape;983;p125"/>
            <p:cNvCxnSpPr/>
            <p:nvPr/>
          </p:nvCxnSpPr>
          <p:spPr>
            <a:xfrm>
              <a:off x="8272230" y="9663991"/>
              <a:ext cx="78627" cy="4913"/>
            </a:xfrm>
            <a:prstGeom prst="straightConnector1">
              <a:avLst/>
            </a:prstGeom>
            <a:noFill/>
            <a:ln cap="flat" cmpd="sng" w="14400">
              <a:solidFill>
                <a:srgbClr val="7F7F7F"/>
              </a:solidFill>
              <a:prstDash val="solid"/>
              <a:round/>
              <a:headEnd len="med" w="med" type="none"/>
              <a:tailEnd len="med" w="med" type="none"/>
            </a:ln>
          </p:spPr>
        </p:cxnSp>
        <p:cxnSp>
          <p:nvCxnSpPr>
            <p:cNvPr id="984" name="Google Shape;984;p125"/>
            <p:cNvCxnSpPr/>
            <p:nvPr/>
          </p:nvCxnSpPr>
          <p:spPr>
            <a:xfrm flipH="1">
              <a:off x="6109995" y="12042450"/>
              <a:ext cx="152341" cy="4913"/>
            </a:xfrm>
            <a:prstGeom prst="straightConnector1">
              <a:avLst/>
            </a:prstGeom>
            <a:noFill/>
            <a:ln cap="flat" cmpd="sng" w="14400">
              <a:solidFill>
                <a:srgbClr val="7F7F7F"/>
              </a:solidFill>
              <a:prstDash val="solid"/>
              <a:round/>
              <a:headEnd len="med" w="med" type="none"/>
              <a:tailEnd len="med" w="med" type="none"/>
            </a:ln>
          </p:spPr>
        </p:cxnSp>
        <p:cxnSp>
          <p:nvCxnSpPr>
            <p:cNvPr id="985" name="Google Shape;985;p125"/>
            <p:cNvCxnSpPr/>
            <p:nvPr/>
          </p:nvCxnSpPr>
          <p:spPr>
            <a:xfrm flipH="1">
              <a:off x="5824973" y="12042450"/>
              <a:ext cx="152341" cy="4913"/>
            </a:xfrm>
            <a:prstGeom prst="straightConnector1">
              <a:avLst/>
            </a:prstGeom>
            <a:noFill/>
            <a:ln cap="flat" cmpd="sng" w="14400">
              <a:solidFill>
                <a:srgbClr val="7F7F7F"/>
              </a:solidFill>
              <a:prstDash val="solid"/>
              <a:round/>
              <a:headEnd len="med" w="med" type="none"/>
              <a:tailEnd len="med" w="med" type="none"/>
            </a:ln>
          </p:spPr>
        </p:cxnSp>
        <p:cxnSp>
          <p:nvCxnSpPr>
            <p:cNvPr id="986" name="Google Shape;986;p125"/>
            <p:cNvCxnSpPr/>
            <p:nvPr/>
          </p:nvCxnSpPr>
          <p:spPr>
            <a:xfrm flipH="1">
              <a:off x="5544867" y="12042450"/>
              <a:ext cx="152338" cy="4913"/>
            </a:xfrm>
            <a:prstGeom prst="straightConnector1">
              <a:avLst/>
            </a:prstGeom>
            <a:noFill/>
            <a:ln cap="flat" cmpd="sng" w="14400">
              <a:solidFill>
                <a:srgbClr val="7F7F7F"/>
              </a:solidFill>
              <a:prstDash val="solid"/>
              <a:round/>
              <a:headEnd len="med" w="med" type="none"/>
              <a:tailEnd len="med" w="med" type="none"/>
            </a:ln>
          </p:spPr>
        </p:cxnSp>
        <p:cxnSp>
          <p:nvCxnSpPr>
            <p:cNvPr id="987" name="Google Shape;987;p125"/>
            <p:cNvCxnSpPr/>
            <p:nvPr/>
          </p:nvCxnSpPr>
          <p:spPr>
            <a:xfrm flipH="1">
              <a:off x="5259845" y="12042450"/>
              <a:ext cx="152338" cy="4913"/>
            </a:xfrm>
            <a:prstGeom prst="straightConnector1">
              <a:avLst/>
            </a:prstGeom>
            <a:noFill/>
            <a:ln cap="flat" cmpd="sng" w="14400">
              <a:solidFill>
                <a:srgbClr val="7F7F7F"/>
              </a:solidFill>
              <a:prstDash val="solid"/>
              <a:round/>
              <a:headEnd len="med" w="med" type="none"/>
              <a:tailEnd len="med" w="med" type="none"/>
            </a:ln>
          </p:spPr>
        </p:cxnSp>
        <p:cxnSp>
          <p:nvCxnSpPr>
            <p:cNvPr id="988" name="Google Shape;988;p125"/>
            <p:cNvCxnSpPr/>
            <p:nvPr/>
          </p:nvCxnSpPr>
          <p:spPr>
            <a:xfrm flipH="1">
              <a:off x="4974823" y="12042450"/>
              <a:ext cx="152338" cy="4913"/>
            </a:xfrm>
            <a:prstGeom prst="straightConnector1">
              <a:avLst/>
            </a:prstGeom>
            <a:noFill/>
            <a:ln cap="flat" cmpd="sng" w="14400">
              <a:solidFill>
                <a:srgbClr val="7F7F7F"/>
              </a:solidFill>
              <a:prstDash val="solid"/>
              <a:round/>
              <a:headEnd len="med" w="med" type="none"/>
              <a:tailEnd len="med" w="med" type="none"/>
            </a:ln>
          </p:spPr>
        </p:cxnSp>
        <p:cxnSp>
          <p:nvCxnSpPr>
            <p:cNvPr id="989" name="Google Shape;989;p125"/>
            <p:cNvCxnSpPr/>
            <p:nvPr/>
          </p:nvCxnSpPr>
          <p:spPr>
            <a:xfrm flipH="1">
              <a:off x="4689801" y="12042450"/>
              <a:ext cx="152338" cy="4913"/>
            </a:xfrm>
            <a:prstGeom prst="straightConnector1">
              <a:avLst/>
            </a:prstGeom>
            <a:noFill/>
            <a:ln cap="flat" cmpd="sng" w="14400">
              <a:solidFill>
                <a:srgbClr val="7F7F7F"/>
              </a:solidFill>
              <a:prstDash val="solid"/>
              <a:round/>
              <a:headEnd len="med" w="med" type="none"/>
              <a:tailEnd len="med" w="med" type="none"/>
            </a:ln>
          </p:spPr>
        </p:cxnSp>
        <p:cxnSp>
          <p:nvCxnSpPr>
            <p:cNvPr id="990" name="Google Shape;990;p125"/>
            <p:cNvCxnSpPr/>
            <p:nvPr/>
          </p:nvCxnSpPr>
          <p:spPr>
            <a:xfrm flipH="1">
              <a:off x="4404779" y="12042450"/>
              <a:ext cx="152338" cy="4913"/>
            </a:xfrm>
            <a:prstGeom prst="straightConnector1">
              <a:avLst/>
            </a:prstGeom>
            <a:noFill/>
            <a:ln cap="flat" cmpd="sng" w="14400">
              <a:solidFill>
                <a:srgbClr val="7F7F7F"/>
              </a:solidFill>
              <a:prstDash val="solid"/>
              <a:round/>
              <a:headEnd len="med" w="med" type="none"/>
              <a:tailEnd len="med" w="med" type="none"/>
            </a:ln>
          </p:spPr>
        </p:cxnSp>
        <p:cxnSp>
          <p:nvCxnSpPr>
            <p:cNvPr id="991" name="Google Shape;991;p125"/>
            <p:cNvCxnSpPr/>
            <p:nvPr/>
          </p:nvCxnSpPr>
          <p:spPr>
            <a:xfrm flipH="1">
              <a:off x="4124670" y="12042450"/>
              <a:ext cx="152341" cy="4913"/>
            </a:xfrm>
            <a:prstGeom prst="straightConnector1">
              <a:avLst/>
            </a:prstGeom>
            <a:noFill/>
            <a:ln cap="flat" cmpd="sng" w="14400">
              <a:solidFill>
                <a:srgbClr val="7F7F7F"/>
              </a:solidFill>
              <a:prstDash val="solid"/>
              <a:round/>
              <a:headEnd len="med" w="med" type="none"/>
              <a:tailEnd len="med" w="med" type="none"/>
            </a:ln>
          </p:spPr>
        </p:cxnSp>
        <p:cxnSp>
          <p:nvCxnSpPr>
            <p:cNvPr id="992" name="Google Shape;992;p125"/>
            <p:cNvCxnSpPr/>
            <p:nvPr/>
          </p:nvCxnSpPr>
          <p:spPr>
            <a:xfrm flipH="1">
              <a:off x="3839648" y="12042450"/>
              <a:ext cx="152341" cy="4913"/>
            </a:xfrm>
            <a:prstGeom prst="straightConnector1">
              <a:avLst/>
            </a:prstGeom>
            <a:noFill/>
            <a:ln cap="flat" cmpd="sng" w="14400">
              <a:solidFill>
                <a:srgbClr val="7F7F7F"/>
              </a:solidFill>
              <a:prstDash val="solid"/>
              <a:round/>
              <a:headEnd len="med" w="med" type="none"/>
              <a:tailEnd len="med" w="med" type="none"/>
            </a:ln>
          </p:spPr>
        </p:cxnSp>
        <p:sp>
          <p:nvSpPr>
            <p:cNvPr id="993" name="Google Shape;993;p125"/>
            <p:cNvSpPr/>
            <p:nvPr/>
          </p:nvSpPr>
          <p:spPr>
            <a:xfrm>
              <a:off x="3593940" y="11988392"/>
              <a:ext cx="108112" cy="54057"/>
            </a:xfrm>
            <a:custGeom>
              <a:rect b="b" l="l" r="r" t="t"/>
              <a:pathLst>
                <a:path extrusionOk="0" h="49" w="97">
                  <a:moveTo>
                    <a:pt x="96" y="48"/>
                  </a:moveTo>
                  <a:lnTo>
                    <a:pt x="32" y="48"/>
                  </a:lnTo>
                  <a:lnTo>
                    <a:pt x="0" y="0"/>
                  </a:lnTo>
                </a:path>
              </a:pathLst>
            </a:custGeom>
            <a:noFill/>
            <a:ln cap="flat" cmpd="sng" w="14400">
              <a:solidFill>
                <a:srgbClr val="7F7F7F"/>
              </a:solidFill>
              <a:prstDash val="solid"/>
              <a:round/>
              <a:headEnd len="med" w="med" type="none"/>
              <a:tailEnd len="med" w="med" type="none"/>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cxnSp>
          <p:nvCxnSpPr>
            <p:cNvPr id="994" name="Google Shape;994;p125"/>
            <p:cNvCxnSpPr/>
            <p:nvPr/>
          </p:nvCxnSpPr>
          <p:spPr>
            <a:xfrm rot="10800000">
              <a:off x="3441602" y="11737771"/>
              <a:ext cx="88455" cy="132681"/>
            </a:xfrm>
            <a:prstGeom prst="straightConnector1">
              <a:avLst/>
            </a:prstGeom>
            <a:noFill/>
            <a:ln cap="flat" cmpd="sng" w="14400">
              <a:solidFill>
                <a:srgbClr val="7F7F7F"/>
              </a:solidFill>
              <a:prstDash val="solid"/>
              <a:round/>
              <a:headEnd len="med" w="med" type="none"/>
              <a:tailEnd len="med" w="med" type="none"/>
            </a:ln>
          </p:spPr>
        </p:cxnSp>
      </p:grpSp>
      <p:sp>
        <p:nvSpPr>
          <p:cNvPr id="995" name="Google Shape;995;p125"/>
          <p:cNvSpPr txBox="1"/>
          <p:nvPr>
            <p:ph idx="1" type="body"/>
          </p:nvPr>
        </p:nvSpPr>
        <p:spPr>
          <a:xfrm>
            <a:off x="734715" y="1476869"/>
            <a:ext cx="4312551" cy="4147846"/>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rgbClr val="595A59"/>
              </a:buClr>
              <a:buSzPts val="2400"/>
              <a:buNone/>
              <a:defRPr b="0" i="0" sz="2400">
                <a:solidFill>
                  <a:srgbClr val="595A59"/>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996" name="Google Shape;996;p125"/>
          <p:cNvSpPr/>
          <p:nvPr/>
        </p:nvSpPr>
        <p:spPr>
          <a:xfrm>
            <a:off x="818862" y="1340326"/>
            <a:ext cx="792000" cy="21410"/>
          </a:xfrm>
          <a:prstGeom prst="rect">
            <a:avLst/>
          </a:prstGeom>
          <a:solidFill>
            <a:srgbClr val="81D1C5"/>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Montserrat Light"/>
              <a:ea typeface="Montserrat Light"/>
              <a:cs typeface="Montserrat Light"/>
              <a:sym typeface="Montserrat Light"/>
            </a:endParaRPr>
          </a:p>
        </p:txBody>
      </p:sp>
      <p:sp>
        <p:nvSpPr>
          <p:cNvPr id="997" name="Google Shape;997;p125"/>
          <p:cNvSpPr txBox="1"/>
          <p:nvPr>
            <p:ph idx="2" type="body"/>
          </p:nvPr>
        </p:nvSpPr>
        <p:spPr>
          <a:xfrm>
            <a:off x="734715" y="642972"/>
            <a:ext cx="4308887" cy="582221"/>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rgbClr val="595A59"/>
              </a:buClr>
              <a:buSzPts val="3600"/>
              <a:buNone/>
              <a:defRPr b="0" i="0" sz="3600">
                <a:solidFill>
                  <a:srgbClr val="595A59"/>
                </a:solidFill>
                <a:latin typeface="Calibri"/>
                <a:ea typeface="Calibri"/>
                <a:cs typeface="Calibri"/>
                <a:sym typeface="Calibri"/>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998" name="Google Shape;998;p125"/>
          <p:cNvSpPr txBox="1"/>
          <p:nvPr>
            <p:ph idx="3" type="body"/>
          </p:nvPr>
        </p:nvSpPr>
        <p:spPr>
          <a:xfrm>
            <a:off x="5383587" y="2953714"/>
            <a:ext cx="2219219" cy="442320"/>
          </a:xfrm>
          <a:prstGeom prst="rect">
            <a:avLst/>
          </a:prstGeom>
          <a:noFill/>
          <a:ln>
            <a:noFill/>
          </a:ln>
        </p:spPr>
        <p:txBody>
          <a:bodyPr anchorCtr="0" anchor="t" bIns="45700" lIns="91425" spcFirstLastPara="1" rIns="91425" wrap="square" tIns="45700">
            <a:normAutofit/>
          </a:bodyPr>
          <a:lstStyle>
            <a:lvl1pPr indent="-228600" lvl="0" marL="457200" algn="r">
              <a:lnSpc>
                <a:spcPct val="90000"/>
              </a:lnSpc>
              <a:spcBef>
                <a:spcPts val="1000"/>
              </a:spcBef>
              <a:spcAft>
                <a:spcPts val="0"/>
              </a:spcAft>
              <a:buClr>
                <a:srgbClr val="595A59"/>
              </a:buClr>
              <a:buSzPts val="2200"/>
              <a:buNone/>
              <a:defRPr b="1" i="0" sz="2200">
                <a:solidFill>
                  <a:srgbClr val="595A59"/>
                </a:solidFill>
                <a:latin typeface="Calibri"/>
                <a:ea typeface="Calibri"/>
                <a:cs typeface="Calibri"/>
                <a:sym typeface="Calibri"/>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999" name="Google Shape;999;p125"/>
          <p:cNvSpPr txBox="1"/>
          <p:nvPr>
            <p:ph idx="4" type="body"/>
          </p:nvPr>
        </p:nvSpPr>
        <p:spPr>
          <a:xfrm>
            <a:off x="6505378" y="706995"/>
            <a:ext cx="2219219" cy="442320"/>
          </a:xfrm>
          <a:prstGeom prst="rect">
            <a:avLst/>
          </a:prstGeom>
          <a:noFill/>
          <a:ln>
            <a:noFill/>
          </a:ln>
        </p:spPr>
        <p:txBody>
          <a:bodyPr anchorCtr="0" anchor="t" bIns="45700" lIns="91425" spcFirstLastPara="1" rIns="91425" wrap="square" tIns="45700">
            <a:normAutofit/>
          </a:bodyPr>
          <a:lstStyle>
            <a:lvl1pPr indent="-228600" lvl="0" marL="457200" algn="r">
              <a:lnSpc>
                <a:spcPct val="90000"/>
              </a:lnSpc>
              <a:spcBef>
                <a:spcPts val="1000"/>
              </a:spcBef>
              <a:spcAft>
                <a:spcPts val="0"/>
              </a:spcAft>
              <a:buClr>
                <a:srgbClr val="595A59"/>
              </a:buClr>
              <a:buSzPts val="2200"/>
              <a:buNone/>
              <a:defRPr b="1" i="0" sz="2200">
                <a:solidFill>
                  <a:srgbClr val="595A59"/>
                </a:solidFill>
                <a:latin typeface="Calibri"/>
                <a:ea typeface="Calibri"/>
                <a:cs typeface="Calibri"/>
                <a:sym typeface="Calibri"/>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000" name="Google Shape;1000;p125"/>
          <p:cNvSpPr txBox="1"/>
          <p:nvPr>
            <p:ph idx="5" type="body"/>
          </p:nvPr>
        </p:nvSpPr>
        <p:spPr>
          <a:xfrm>
            <a:off x="6667059" y="5252705"/>
            <a:ext cx="2219219" cy="442320"/>
          </a:xfrm>
          <a:prstGeom prst="rect">
            <a:avLst/>
          </a:prstGeom>
          <a:noFill/>
          <a:ln>
            <a:noFill/>
          </a:ln>
        </p:spPr>
        <p:txBody>
          <a:bodyPr anchorCtr="0" anchor="t" bIns="45700" lIns="91425" spcFirstLastPara="1" rIns="91425" wrap="square" tIns="45700">
            <a:normAutofit/>
          </a:bodyPr>
          <a:lstStyle>
            <a:lvl1pPr indent="-228600" lvl="0" marL="457200" algn="r">
              <a:lnSpc>
                <a:spcPct val="90000"/>
              </a:lnSpc>
              <a:spcBef>
                <a:spcPts val="1000"/>
              </a:spcBef>
              <a:spcAft>
                <a:spcPts val="0"/>
              </a:spcAft>
              <a:buClr>
                <a:srgbClr val="595A59"/>
              </a:buClr>
              <a:buSzPts val="2200"/>
              <a:buNone/>
              <a:defRPr b="1" i="0" sz="2200">
                <a:solidFill>
                  <a:srgbClr val="595A59"/>
                </a:solidFill>
                <a:latin typeface="Calibri"/>
                <a:ea typeface="Calibri"/>
                <a:cs typeface="Calibri"/>
                <a:sym typeface="Calibri"/>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001" name="Google Shape;1001;p125"/>
          <p:cNvSpPr txBox="1"/>
          <p:nvPr>
            <p:ph idx="6" type="body"/>
          </p:nvPr>
        </p:nvSpPr>
        <p:spPr>
          <a:xfrm>
            <a:off x="5731325" y="4198813"/>
            <a:ext cx="2219219" cy="442320"/>
          </a:xfrm>
          <a:prstGeom prst="rect">
            <a:avLst/>
          </a:prstGeom>
          <a:noFill/>
          <a:ln>
            <a:noFill/>
          </a:ln>
        </p:spPr>
        <p:txBody>
          <a:bodyPr anchorCtr="0" anchor="t" bIns="45700" lIns="91425" spcFirstLastPara="1" rIns="91425" wrap="square" tIns="45700">
            <a:normAutofit/>
          </a:bodyPr>
          <a:lstStyle>
            <a:lvl1pPr indent="-228600" lvl="0" marL="457200" algn="r">
              <a:lnSpc>
                <a:spcPct val="90000"/>
              </a:lnSpc>
              <a:spcBef>
                <a:spcPts val="1000"/>
              </a:spcBef>
              <a:spcAft>
                <a:spcPts val="0"/>
              </a:spcAft>
              <a:buClr>
                <a:srgbClr val="595A59"/>
              </a:buClr>
              <a:buSzPts val="2200"/>
              <a:buNone/>
              <a:defRPr b="1" i="0" sz="2200">
                <a:solidFill>
                  <a:srgbClr val="595A59"/>
                </a:solidFill>
                <a:latin typeface="Calibri"/>
                <a:ea typeface="Calibri"/>
                <a:cs typeface="Calibri"/>
                <a:sym typeface="Calibri"/>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002" name="Google Shape;1002;p125"/>
          <p:cNvSpPr txBox="1"/>
          <p:nvPr>
            <p:ph idx="7" type="body"/>
          </p:nvPr>
        </p:nvSpPr>
        <p:spPr>
          <a:xfrm>
            <a:off x="5779230" y="1711325"/>
            <a:ext cx="2219219" cy="442320"/>
          </a:xfrm>
          <a:prstGeom prst="rect">
            <a:avLst/>
          </a:prstGeom>
          <a:noFill/>
          <a:ln>
            <a:noFill/>
          </a:ln>
        </p:spPr>
        <p:txBody>
          <a:bodyPr anchorCtr="0" anchor="t" bIns="45700" lIns="91425" spcFirstLastPara="1" rIns="91425" wrap="square" tIns="45700">
            <a:normAutofit/>
          </a:bodyPr>
          <a:lstStyle>
            <a:lvl1pPr indent="-228600" lvl="0" marL="457200" algn="r">
              <a:lnSpc>
                <a:spcPct val="90000"/>
              </a:lnSpc>
              <a:spcBef>
                <a:spcPts val="1000"/>
              </a:spcBef>
              <a:spcAft>
                <a:spcPts val="0"/>
              </a:spcAft>
              <a:buClr>
                <a:srgbClr val="595A59"/>
              </a:buClr>
              <a:buSzPts val="2200"/>
              <a:buNone/>
              <a:defRPr b="1" i="0" sz="2200">
                <a:solidFill>
                  <a:srgbClr val="595A59"/>
                </a:solidFill>
                <a:latin typeface="Calibri"/>
                <a:ea typeface="Calibri"/>
                <a:cs typeface="Calibri"/>
                <a:sym typeface="Calibri"/>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pic>
        <p:nvPicPr>
          <p:cNvPr descr="Background pattern&#10;&#10;Description automatically generated" id="1003" name="Google Shape;1003;p125"/>
          <p:cNvPicPr preferRelativeResize="0"/>
          <p:nvPr/>
        </p:nvPicPr>
        <p:blipFill rotWithShape="1">
          <a:blip r:embed="rId2">
            <a:alphaModFix amt="48000"/>
          </a:blip>
          <a:srcRect b="83247" l="-26772" r="-5883" t="-4018"/>
          <a:stretch/>
        </p:blipFill>
        <p:spPr>
          <a:xfrm>
            <a:off x="-815415" y="5718931"/>
            <a:ext cx="5564883" cy="1181829"/>
          </a:xfrm>
          <a:prstGeom prst="rect">
            <a:avLst/>
          </a:prstGeom>
          <a:noFill/>
          <a:ln>
            <a:noFill/>
          </a:ln>
        </p:spPr>
      </p:pic>
      <p:grpSp>
        <p:nvGrpSpPr>
          <p:cNvPr id="1004" name="Google Shape;1004;p125"/>
          <p:cNvGrpSpPr/>
          <p:nvPr/>
        </p:nvGrpSpPr>
        <p:grpSpPr>
          <a:xfrm>
            <a:off x="389965" y="6092742"/>
            <a:ext cx="3144242" cy="374574"/>
            <a:chOff x="301128" y="6151084"/>
            <a:chExt cx="3144242" cy="374574"/>
          </a:xfrm>
        </p:grpSpPr>
        <p:pic>
          <p:nvPicPr>
            <p:cNvPr descr="Shape&#10;&#10;Description automatically generated with medium confidence" id="1005" name="Google Shape;1005;p125"/>
            <p:cNvPicPr preferRelativeResize="0"/>
            <p:nvPr/>
          </p:nvPicPr>
          <p:blipFill rotWithShape="1">
            <a:blip r:embed="rId3">
              <a:alphaModFix/>
            </a:blip>
            <a:srcRect b="30711" l="-126" r="96166" t="34675"/>
            <a:stretch/>
          </p:blipFill>
          <p:spPr>
            <a:xfrm>
              <a:off x="301128" y="6151084"/>
              <a:ext cx="286437" cy="374574"/>
            </a:xfrm>
            <a:prstGeom prst="rect">
              <a:avLst/>
            </a:prstGeom>
            <a:noFill/>
            <a:ln>
              <a:noFill/>
            </a:ln>
          </p:spPr>
        </p:pic>
        <p:pic>
          <p:nvPicPr>
            <p:cNvPr descr="Shape&#10;&#10;Description automatically generated with medium confidence" id="1006" name="Google Shape;1006;p125"/>
            <p:cNvPicPr preferRelativeResize="0"/>
            <p:nvPr/>
          </p:nvPicPr>
          <p:blipFill rotWithShape="1">
            <a:blip r:embed="rId3">
              <a:alphaModFix/>
            </a:blip>
            <a:srcRect b="26595" l="4706" r="60657" t="36094"/>
            <a:stretch/>
          </p:blipFill>
          <p:spPr>
            <a:xfrm>
              <a:off x="598968" y="6190727"/>
              <a:ext cx="1832298" cy="295289"/>
            </a:xfrm>
            <a:prstGeom prst="rect">
              <a:avLst/>
            </a:prstGeom>
            <a:noFill/>
            <a:ln>
              <a:noFill/>
            </a:ln>
          </p:spPr>
        </p:pic>
        <p:pic>
          <p:nvPicPr>
            <p:cNvPr descr="Shape&#10;&#10;Description automatically generated with medium confidence" id="1007" name="Google Shape;1007;p125"/>
            <p:cNvPicPr preferRelativeResize="0"/>
            <p:nvPr/>
          </p:nvPicPr>
          <p:blipFill rotWithShape="1">
            <a:blip r:embed="rId3">
              <a:alphaModFix/>
            </a:blip>
            <a:srcRect b="22084" l="81066" r="-423" t="46853"/>
            <a:stretch/>
          </p:blipFill>
          <p:spPr>
            <a:xfrm>
              <a:off x="2421327" y="6245274"/>
              <a:ext cx="1024043" cy="245829"/>
            </a:xfrm>
            <a:prstGeom prst="rect">
              <a:avLst/>
            </a:prstGeom>
            <a:noFill/>
            <a:ln>
              <a:noFill/>
            </a:ln>
          </p:spPr>
        </p:pic>
      </p:grpSp>
    </p:spTree>
  </p:cSld>
  <p:clrMapOvr>
    <a:masterClrMapping/>
  </p:clrMapOvr>
</p:sldLayout>
</file>

<file path=ppt/slideLayouts/slideLayout7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5 point number graph with icons A">
  <p:cSld name="5 point number graph with icons A">
    <p:spTree>
      <p:nvGrpSpPr>
        <p:cNvPr id="1008" name="Shape 1008"/>
        <p:cNvGrpSpPr/>
        <p:nvPr/>
      </p:nvGrpSpPr>
      <p:grpSpPr>
        <a:xfrm>
          <a:off x="0" y="0"/>
          <a:ext cx="0" cy="0"/>
          <a:chOff x="0" y="0"/>
          <a:chExt cx="0" cy="0"/>
        </a:xfrm>
      </p:grpSpPr>
      <p:sp>
        <p:nvSpPr>
          <p:cNvPr id="1009" name="Google Shape;1009;p126"/>
          <p:cNvSpPr txBox="1"/>
          <p:nvPr>
            <p:ph idx="1" type="body"/>
          </p:nvPr>
        </p:nvSpPr>
        <p:spPr>
          <a:xfrm>
            <a:off x="411246" y="429619"/>
            <a:ext cx="4308887" cy="582221"/>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rgbClr val="79527B"/>
              </a:buClr>
              <a:buSzPts val="3600"/>
              <a:buNone/>
              <a:defRPr b="0" i="0" sz="3600">
                <a:solidFill>
                  <a:srgbClr val="79527B"/>
                </a:solidFill>
                <a:latin typeface="Calibri"/>
                <a:ea typeface="Calibri"/>
                <a:cs typeface="Calibri"/>
                <a:sym typeface="Calibri"/>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010" name="Google Shape;1010;p126"/>
          <p:cNvSpPr/>
          <p:nvPr/>
        </p:nvSpPr>
        <p:spPr>
          <a:xfrm>
            <a:off x="2384303" y="2144026"/>
            <a:ext cx="2066436" cy="2071148"/>
          </a:xfrm>
          <a:custGeom>
            <a:rect b="b" l="l" r="r" t="t"/>
            <a:pathLst>
              <a:path extrusionOk="0" h="3876" w="3868">
                <a:moveTo>
                  <a:pt x="3867" y="1932"/>
                </a:moveTo>
                <a:lnTo>
                  <a:pt x="3867" y="1932"/>
                </a:lnTo>
                <a:cubicBezTo>
                  <a:pt x="3867" y="3007"/>
                  <a:pt x="3000" y="3875"/>
                  <a:pt x="1933" y="3875"/>
                </a:cubicBezTo>
                <a:cubicBezTo>
                  <a:pt x="867" y="3875"/>
                  <a:pt x="0" y="3007"/>
                  <a:pt x="0" y="1932"/>
                </a:cubicBezTo>
                <a:cubicBezTo>
                  <a:pt x="0" y="866"/>
                  <a:pt x="867" y="0"/>
                  <a:pt x="1933" y="0"/>
                </a:cubicBezTo>
                <a:cubicBezTo>
                  <a:pt x="3000" y="0"/>
                  <a:pt x="3867" y="866"/>
                  <a:pt x="3867" y="1932"/>
                </a:cubicBezTo>
              </a:path>
            </a:pathLst>
          </a:custGeom>
          <a:solidFill>
            <a:srgbClr val="79527B"/>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011" name="Google Shape;1011;p126"/>
          <p:cNvSpPr/>
          <p:nvPr/>
        </p:nvSpPr>
        <p:spPr>
          <a:xfrm>
            <a:off x="6875324" y="2733089"/>
            <a:ext cx="2365680" cy="2365680"/>
          </a:xfrm>
          <a:custGeom>
            <a:rect b="b" l="l" r="r" t="t"/>
            <a:pathLst>
              <a:path extrusionOk="0" h="4428" w="4428">
                <a:moveTo>
                  <a:pt x="4427" y="2213"/>
                </a:moveTo>
                <a:lnTo>
                  <a:pt x="4427" y="2213"/>
                </a:lnTo>
                <a:cubicBezTo>
                  <a:pt x="4427" y="3433"/>
                  <a:pt x="3433" y="4427"/>
                  <a:pt x="2213" y="4427"/>
                </a:cubicBezTo>
                <a:cubicBezTo>
                  <a:pt x="984" y="4427"/>
                  <a:pt x="0" y="3433"/>
                  <a:pt x="0" y="2213"/>
                </a:cubicBezTo>
                <a:cubicBezTo>
                  <a:pt x="0" y="985"/>
                  <a:pt x="984" y="0"/>
                  <a:pt x="2213" y="0"/>
                </a:cubicBezTo>
                <a:cubicBezTo>
                  <a:pt x="3433" y="0"/>
                  <a:pt x="4427" y="985"/>
                  <a:pt x="4427" y="2213"/>
                </a:cubicBezTo>
              </a:path>
            </a:pathLst>
          </a:custGeom>
          <a:solidFill>
            <a:srgbClr val="916395"/>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012" name="Google Shape;1012;p126"/>
          <p:cNvSpPr/>
          <p:nvPr/>
        </p:nvSpPr>
        <p:spPr>
          <a:xfrm>
            <a:off x="4224538" y="3013484"/>
            <a:ext cx="2313842" cy="2313842"/>
          </a:xfrm>
          <a:custGeom>
            <a:rect b="b" l="l" r="r" t="t"/>
            <a:pathLst>
              <a:path extrusionOk="0" h="4329" w="4330">
                <a:moveTo>
                  <a:pt x="4329" y="2168"/>
                </a:moveTo>
                <a:lnTo>
                  <a:pt x="4329" y="2168"/>
                </a:lnTo>
                <a:cubicBezTo>
                  <a:pt x="4329" y="3361"/>
                  <a:pt x="3362" y="4328"/>
                  <a:pt x="2169" y="4328"/>
                </a:cubicBezTo>
                <a:cubicBezTo>
                  <a:pt x="967" y="4328"/>
                  <a:pt x="0" y="3361"/>
                  <a:pt x="0" y="2168"/>
                </a:cubicBezTo>
                <a:cubicBezTo>
                  <a:pt x="0" y="976"/>
                  <a:pt x="967" y="0"/>
                  <a:pt x="2169" y="0"/>
                </a:cubicBezTo>
                <a:cubicBezTo>
                  <a:pt x="3362" y="0"/>
                  <a:pt x="4329" y="976"/>
                  <a:pt x="4329" y="2168"/>
                </a:cubicBezTo>
              </a:path>
            </a:pathLst>
          </a:custGeom>
          <a:solidFill>
            <a:srgbClr val="81D1C5"/>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013" name="Google Shape;1013;p126"/>
          <p:cNvSpPr/>
          <p:nvPr/>
        </p:nvSpPr>
        <p:spPr>
          <a:xfrm>
            <a:off x="8911127" y="1536112"/>
            <a:ext cx="2690842" cy="2688487"/>
          </a:xfrm>
          <a:custGeom>
            <a:rect b="b" l="l" r="r" t="t"/>
            <a:pathLst>
              <a:path extrusionOk="0" h="5033" w="5034">
                <a:moveTo>
                  <a:pt x="5033" y="2511"/>
                </a:moveTo>
                <a:lnTo>
                  <a:pt x="5033" y="2511"/>
                </a:lnTo>
                <a:cubicBezTo>
                  <a:pt x="5033" y="3902"/>
                  <a:pt x="3904" y="5032"/>
                  <a:pt x="2521" y="5032"/>
                </a:cubicBezTo>
                <a:cubicBezTo>
                  <a:pt x="1130" y="5032"/>
                  <a:pt x="0" y="3902"/>
                  <a:pt x="0" y="2511"/>
                </a:cubicBezTo>
                <a:cubicBezTo>
                  <a:pt x="0" y="1120"/>
                  <a:pt x="1130" y="0"/>
                  <a:pt x="2521" y="0"/>
                </a:cubicBezTo>
                <a:cubicBezTo>
                  <a:pt x="3904" y="0"/>
                  <a:pt x="5033" y="1120"/>
                  <a:pt x="5033" y="2511"/>
                </a:cubicBezTo>
              </a:path>
            </a:pathLst>
          </a:custGeom>
          <a:solidFill>
            <a:srgbClr val="76C0B5"/>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014" name="Google Shape;1014;p126"/>
          <p:cNvSpPr/>
          <p:nvPr/>
        </p:nvSpPr>
        <p:spPr>
          <a:xfrm>
            <a:off x="5574671" y="1498412"/>
            <a:ext cx="1983966" cy="1979254"/>
          </a:xfrm>
          <a:custGeom>
            <a:rect b="b" l="l" r="r" t="t"/>
            <a:pathLst>
              <a:path extrusionOk="0" h="3704" w="3714">
                <a:moveTo>
                  <a:pt x="3713" y="1851"/>
                </a:moveTo>
                <a:lnTo>
                  <a:pt x="3713" y="1851"/>
                </a:lnTo>
                <a:cubicBezTo>
                  <a:pt x="3713" y="2872"/>
                  <a:pt x="2883" y="3703"/>
                  <a:pt x="1862" y="3703"/>
                </a:cubicBezTo>
                <a:cubicBezTo>
                  <a:pt x="832" y="3703"/>
                  <a:pt x="0" y="2872"/>
                  <a:pt x="0" y="1851"/>
                </a:cubicBezTo>
                <a:cubicBezTo>
                  <a:pt x="0" y="831"/>
                  <a:pt x="832" y="0"/>
                  <a:pt x="1862" y="0"/>
                </a:cubicBezTo>
                <a:cubicBezTo>
                  <a:pt x="2883" y="0"/>
                  <a:pt x="3713" y="831"/>
                  <a:pt x="3713" y="1851"/>
                </a:cubicBezTo>
              </a:path>
            </a:pathLst>
          </a:custGeom>
          <a:solidFill>
            <a:srgbClr val="F27954"/>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015" name="Google Shape;1015;p126"/>
          <p:cNvSpPr/>
          <p:nvPr/>
        </p:nvSpPr>
        <p:spPr>
          <a:xfrm>
            <a:off x="2108622" y="3272672"/>
            <a:ext cx="791702" cy="791702"/>
          </a:xfrm>
          <a:custGeom>
            <a:rect b="b" l="l" r="r" t="t"/>
            <a:pathLst>
              <a:path extrusionOk="0" h="1482" w="1483">
                <a:moveTo>
                  <a:pt x="1482" y="740"/>
                </a:moveTo>
                <a:lnTo>
                  <a:pt x="1482" y="740"/>
                </a:lnTo>
                <a:cubicBezTo>
                  <a:pt x="1482" y="1147"/>
                  <a:pt x="1147" y="1481"/>
                  <a:pt x="741" y="1481"/>
                </a:cubicBezTo>
                <a:cubicBezTo>
                  <a:pt x="334" y="1481"/>
                  <a:pt x="0" y="1147"/>
                  <a:pt x="0" y="740"/>
                </a:cubicBezTo>
                <a:cubicBezTo>
                  <a:pt x="0" y="334"/>
                  <a:pt x="334" y="0"/>
                  <a:pt x="741" y="0"/>
                </a:cubicBezTo>
                <a:cubicBezTo>
                  <a:pt x="1147" y="0"/>
                  <a:pt x="1482" y="334"/>
                  <a:pt x="1482" y="740"/>
                </a:cubicBezTo>
              </a:path>
            </a:pathLst>
          </a:custGeom>
          <a:solidFill>
            <a:srgbClr val="79527B"/>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016" name="Google Shape;1016;p126"/>
          <p:cNvSpPr/>
          <p:nvPr/>
        </p:nvSpPr>
        <p:spPr>
          <a:xfrm>
            <a:off x="5923397" y="4495568"/>
            <a:ext cx="791702" cy="791702"/>
          </a:xfrm>
          <a:custGeom>
            <a:rect b="b" l="l" r="r" t="t"/>
            <a:pathLst>
              <a:path extrusionOk="0" h="1482" w="1483">
                <a:moveTo>
                  <a:pt x="1482" y="741"/>
                </a:moveTo>
                <a:lnTo>
                  <a:pt x="1482" y="741"/>
                </a:lnTo>
                <a:cubicBezTo>
                  <a:pt x="1482" y="1147"/>
                  <a:pt x="1148" y="1481"/>
                  <a:pt x="741" y="1481"/>
                </a:cubicBezTo>
                <a:cubicBezTo>
                  <a:pt x="334" y="1481"/>
                  <a:pt x="0" y="1147"/>
                  <a:pt x="0" y="741"/>
                </a:cubicBezTo>
                <a:cubicBezTo>
                  <a:pt x="0" y="334"/>
                  <a:pt x="334" y="0"/>
                  <a:pt x="741" y="0"/>
                </a:cubicBezTo>
                <a:cubicBezTo>
                  <a:pt x="1148" y="0"/>
                  <a:pt x="1482" y="334"/>
                  <a:pt x="1482" y="741"/>
                </a:cubicBezTo>
              </a:path>
            </a:pathLst>
          </a:custGeom>
          <a:solidFill>
            <a:srgbClr val="81D1C5"/>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017" name="Google Shape;1017;p126"/>
          <p:cNvSpPr/>
          <p:nvPr/>
        </p:nvSpPr>
        <p:spPr>
          <a:xfrm>
            <a:off x="5527546" y="1342899"/>
            <a:ext cx="791702" cy="786989"/>
          </a:xfrm>
          <a:custGeom>
            <a:rect b="b" l="l" r="r" t="t"/>
            <a:pathLst>
              <a:path extrusionOk="0" h="1473" w="1483">
                <a:moveTo>
                  <a:pt x="1482" y="731"/>
                </a:moveTo>
                <a:lnTo>
                  <a:pt x="1482" y="731"/>
                </a:lnTo>
                <a:cubicBezTo>
                  <a:pt x="1482" y="1147"/>
                  <a:pt x="1148" y="1472"/>
                  <a:pt x="741" y="1472"/>
                </a:cubicBezTo>
                <a:cubicBezTo>
                  <a:pt x="334" y="1472"/>
                  <a:pt x="0" y="1147"/>
                  <a:pt x="0" y="731"/>
                </a:cubicBezTo>
                <a:cubicBezTo>
                  <a:pt x="0" y="325"/>
                  <a:pt x="334" y="0"/>
                  <a:pt x="741" y="0"/>
                </a:cubicBezTo>
                <a:cubicBezTo>
                  <a:pt x="1148" y="0"/>
                  <a:pt x="1482" y="325"/>
                  <a:pt x="1482" y="731"/>
                </a:cubicBezTo>
              </a:path>
            </a:pathLst>
          </a:custGeom>
          <a:solidFill>
            <a:srgbClr val="F27954"/>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018" name="Google Shape;1018;p126"/>
          <p:cNvSpPr/>
          <p:nvPr/>
        </p:nvSpPr>
        <p:spPr>
          <a:xfrm>
            <a:off x="8058164" y="2400858"/>
            <a:ext cx="786989" cy="786989"/>
          </a:xfrm>
          <a:custGeom>
            <a:rect b="b" l="l" r="r" t="t"/>
            <a:pathLst>
              <a:path extrusionOk="0" h="1473" w="1474">
                <a:moveTo>
                  <a:pt x="1473" y="740"/>
                </a:moveTo>
                <a:lnTo>
                  <a:pt x="1473" y="740"/>
                </a:lnTo>
                <a:cubicBezTo>
                  <a:pt x="1473" y="1147"/>
                  <a:pt x="1147" y="1472"/>
                  <a:pt x="741" y="1472"/>
                </a:cubicBezTo>
                <a:cubicBezTo>
                  <a:pt x="325" y="1472"/>
                  <a:pt x="0" y="1147"/>
                  <a:pt x="0" y="740"/>
                </a:cubicBezTo>
                <a:cubicBezTo>
                  <a:pt x="0" y="325"/>
                  <a:pt x="325" y="0"/>
                  <a:pt x="741" y="0"/>
                </a:cubicBezTo>
                <a:cubicBezTo>
                  <a:pt x="1147" y="0"/>
                  <a:pt x="1473" y="325"/>
                  <a:pt x="1473" y="740"/>
                </a:cubicBezTo>
              </a:path>
            </a:pathLst>
          </a:custGeom>
          <a:solidFill>
            <a:srgbClr val="916395"/>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019" name="Google Shape;1019;p126"/>
          <p:cNvSpPr/>
          <p:nvPr/>
        </p:nvSpPr>
        <p:spPr>
          <a:xfrm>
            <a:off x="10852680" y="1609156"/>
            <a:ext cx="786989" cy="791702"/>
          </a:xfrm>
          <a:custGeom>
            <a:rect b="b" l="l" r="r" t="t"/>
            <a:pathLst>
              <a:path extrusionOk="0" h="1482" w="1474">
                <a:moveTo>
                  <a:pt x="1473" y="740"/>
                </a:moveTo>
                <a:lnTo>
                  <a:pt x="1473" y="740"/>
                </a:lnTo>
                <a:cubicBezTo>
                  <a:pt x="1473" y="1147"/>
                  <a:pt x="1148" y="1481"/>
                  <a:pt x="733" y="1481"/>
                </a:cubicBezTo>
                <a:cubicBezTo>
                  <a:pt x="326" y="1481"/>
                  <a:pt x="0" y="1147"/>
                  <a:pt x="0" y="740"/>
                </a:cubicBezTo>
                <a:cubicBezTo>
                  <a:pt x="0" y="334"/>
                  <a:pt x="326" y="0"/>
                  <a:pt x="733" y="0"/>
                </a:cubicBezTo>
                <a:cubicBezTo>
                  <a:pt x="1148" y="0"/>
                  <a:pt x="1473" y="334"/>
                  <a:pt x="1473" y="740"/>
                </a:cubicBezTo>
              </a:path>
            </a:pathLst>
          </a:custGeom>
          <a:solidFill>
            <a:srgbClr val="76C0B5"/>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020" name="Google Shape;1020;p126"/>
          <p:cNvSpPr txBox="1"/>
          <p:nvPr>
            <p:ph idx="2" type="body"/>
          </p:nvPr>
        </p:nvSpPr>
        <p:spPr>
          <a:xfrm>
            <a:off x="2505115" y="2803265"/>
            <a:ext cx="1740791" cy="697634"/>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chemeClr val="lt1"/>
              </a:buClr>
              <a:buSzPts val="2400"/>
              <a:buNone/>
              <a:defRPr b="0" i="0" sz="2400">
                <a:solidFill>
                  <a:schemeClr val="lt1"/>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021" name="Google Shape;1021;p126"/>
          <p:cNvSpPr txBox="1"/>
          <p:nvPr>
            <p:ph idx="3" type="body"/>
          </p:nvPr>
        </p:nvSpPr>
        <p:spPr>
          <a:xfrm>
            <a:off x="4451914" y="3788978"/>
            <a:ext cx="1853076" cy="839438"/>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chemeClr val="lt1"/>
              </a:buClr>
              <a:buSzPts val="2400"/>
              <a:buNone/>
              <a:defRPr b="0" i="0" sz="2400">
                <a:solidFill>
                  <a:schemeClr val="lt1"/>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022" name="Google Shape;1022;p126"/>
          <p:cNvSpPr txBox="1"/>
          <p:nvPr>
            <p:ph idx="4" type="body"/>
          </p:nvPr>
        </p:nvSpPr>
        <p:spPr>
          <a:xfrm>
            <a:off x="6950565" y="3500899"/>
            <a:ext cx="2130961" cy="880763"/>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chemeClr val="lt1"/>
              </a:buClr>
              <a:buSzPts val="2400"/>
              <a:buNone/>
              <a:defRPr b="0" i="0" sz="2400">
                <a:solidFill>
                  <a:schemeClr val="lt1"/>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023" name="Google Shape;1023;p126"/>
          <p:cNvSpPr txBox="1"/>
          <p:nvPr>
            <p:ph idx="5" type="body"/>
          </p:nvPr>
        </p:nvSpPr>
        <p:spPr>
          <a:xfrm>
            <a:off x="9067268" y="2446428"/>
            <a:ext cx="2333958" cy="880763"/>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chemeClr val="lt1"/>
              </a:buClr>
              <a:buSzPts val="2400"/>
              <a:buNone/>
              <a:defRPr b="0" i="0" sz="2400">
                <a:solidFill>
                  <a:schemeClr val="lt1"/>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024" name="Google Shape;1024;p126"/>
          <p:cNvSpPr txBox="1"/>
          <p:nvPr>
            <p:ph idx="6" type="body"/>
          </p:nvPr>
        </p:nvSpPr>
        <p:spPr>
          <a:xfrm>
            <a:off x="5645112" y="2214208"/>
            <a:ext cx="1740791" cy="880763"/>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chemeClr val="lt1"/>
              </a:buClr>
              <a:buSzPts val="2400"/>
              <a:buNone/>
              <a:defRPr b="0" i="0" sz="2400">
                <a:solidFill>
                  <a:schemeClr val="lt1"/>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025" name="Google Shape;1025;p126"/>
          <p:cNvSpPr txBox="1"/>
          <p:nvPr>
            <p:ph idx="7" type="body"/>
          </p:nvPr>
        </p:nvSpPr>
        <p:spPr>
          <a:xfrm>
            <a:off x="2138039" y="3421579"/>
            <a:ext cx="695250" cy="734798"/>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chemeClr val="lt1"/>
              </a:buClr>
              <a:buSzPts val="3600"/>
              <a:buNone/>
              <a:defRPr b="1" i="0" sz="3600">
                <a:solidFill>
                  <a:schemeClr val="lt1"/>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pic>
        <p:nvPicPr>
          <p:cNvPr descr="Background pattern&#10;&#10;Description automatically generated" id="1026" name="Google Shape;1026;p126"/>
          <p:cNvPicPr preferRelativeResize="0"/>
          <p:nvPr/>
        </p:nvPicPr>
        <p:blipFill rotWithShape="1">
          <a:blip r:embed="rId2">
            <a:alphaModFix amt="48000"/>
          </a:blip>
          <a:srcRect b="83247" l="-26772" r="-5883" t="-4018"/>
          <a:stretch/>
        </p:blipFill>
        <p:spPr>
          <a:xfrm>
            <a:off x="-815415" y="5718931"/>
            <a:ext cx="5564883" cy="1181829"/>
          </a:xfrm>
          <a:prstGeom prst="rect">
            <a:avLst/>
          </a:prstGeom>
          <a:noFill/>
          <a:ln>
            <a:noFill/>
          </a:ln>
        </p:spPr>
      </p:pic>
      <p:grpSp>
        <p:nvGrpSpPr>
          <p:cNvPr id="1027" name="Google Shape;1027;p126"/>
          <p:cNvGrpSpPr/>
          <p:nvPr/>
        </p:nvGrpSpPr>
        <p:grpSpPr>
          <a:xfrm>
            <a:off x="389965" y="6092742"/>
            <a:ext cx="3144242" cy="374574"/>
            <a:chOff x="301128" y="6151084"/>
            <a:chExt cx="3144242" cy="374574"/>
          </a:xfrm>
        </p:grpSpPr>
        <p:pic>
          <p:nvPicPr>
            <p:cNvPr descr="Shape&#10;&#10;Description automatically generated with medium confidence" id="1028" name="Google Shape;1028;p126"/>
            <p:cNvPicPr preferRelativeResize="0"/>
            <p:nvPr/>
          </p:nvPicPr>
          <p:blipFill rotWithShape="1">
            <a:blip r:embed="rId3">
              <a:alphaModFix/>
            </a:blip>
            <a:srcRect b="30711" l="-126" r="96166" t="34675"/>
            <a:stretch/>
          </p:blipFill>
          <p:spPr>
            <a:xfrm>
              <a:off x="301128" y="6151084"/>
              <a:ext cx="286437" cy="374574"/>
            </a:xfrm>
            <a:prstGeom prst="rect">
              <a:avLst/>
            </a:prstGeom>
            <a:noFill/>
            <a:ln>
              <a:noFill/>
            </a:ln>
          </p:spPr>
        </p:pic>
        <p:pic>
          <p:nvPicPr>
            <p:cNvPr descr="Shape&#10;&#10;Description automatically generated with medium confidence" id="1029" name="Google Shape;1029;p126"/>
            <p:cNvPicPr preferRelativeResize="0"/>
            <p:nvPr/>
          </p:nvPicPr>
          <p:blipFill rotWithShape="1">
            <a:blip r:embed="rId3">
              <a:alphaModFix/>
            </a:blip>
            <a:srcRect b="26595" l="4706" r="60657" t="36094"/>
            <a:stretch/>
          </p:blipFill>
          <p:spPr>
            <a:xfrm>
              <a:off x="598968" y="6190727"/>
              <a:ext cx="1832298" cy="295289"/>
            </a:xfrm>
            <a:prstGeom prst="rect">
              <a:avLst/>
            </a:prstGeom>
            <a:noFill/>
            <a:ln>
              <a:noFill/>
            </a:ln>
          </p:spPr>
        </p:pic>
        <p:pic>
          <p:nvPicPr>
            <p:cNvPr descr="Shape&#10;&#10;Description automatically generated with medium confidence" id="1030" name="Google Shape;1030;p126"/>
            <p:cNvPicPr preferRelativeResize="0"/>
            <p:nvPr/>
          </p:nvPicPr>
          <p:blipFill rotWithShape="1">
            <a:blip r:embed="rId3">
              <a:alphaModFix/>
            </a:blip>
            <a:srcRect b="22084" l="81066" r="-423" t="46853"/>
            <a:stretch/>
          </p:blipFill>
          <p:spPr>
            <a:xfrm>
              <a:off x="2421327" y="6245274"/>
              <a:ext cx="1024043" cy="245829"/>
            </a:xfrm>
            <a:prstGeom prst="rect">
              <a:avLst/>
            </a:prstGeom>
            <a:noFill/>
            <a:ln>
              <a:noFill/>
            </a:ln>
          </p:spPr>
        </p:pic>
      </p:grpSp>
      <p:sp>
        <p:nvSpPr>
          <p:cNvPr id="1031" name="Google Shape;1031;p126"/>
          <p:cNvSpPr txBox="1"/>
          <p:nvPr>
            <p:ph idx="8" type="body"/>
          </p:nvPr>
        </p:nvSpPr>
        <p:spPr>
          <a:xfrm>
            <a:off x="6003355" y="4641816"/>
            <a:ext cx="695250" cy="734798"/>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chemeClr val="lt1"/>
              </a:buClr>
              <a:buSzPts val="3600"/>
              <a:buNone/>
              <a:defRPr b="1" i="0" sz="3600">
                <a:solidFill>
                  <a:schemeClr val="lt1"/>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032" name="Google Shape;1032;p126"/>
          <p:cNvSpPr txBox="1"/>
          <p:nvPr>
            <p:ph idx="9" type="body"/>
          </p:nvPr>
        </p:nvSpPr>
        <p:spPr>
          <a:xfrm>
            <a:off x="5575772" y="1390066"/>
            <a:ext cx="695250" cy="734798"/>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chemeClr val="lt1"/>
              </a:buClr>
              <a:buSzPts val="3600"/>
              <a:buNone/>
              <a:defRPr b="1" i="0" sz="3600">
                <a:solidFill>
                  <a:schemeClr val="lt1"/>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033" name="Google Shape;1033;p126"/>
          <p:cNvSpPr txBox="1"/>
          <p:nvPr>
            <p:ph idx="13" type="body"/>
          </p:nvPr>
        </p:nvSpPr>
        <p:spPr>
          <a:xfrm>
            <a:off x="8119887" y="2463875"/>
            <a:ext cx="695250" cy="734798"/>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chemeClr val="lt1"/>
              </a:buClr>
              <a:buSzPts val="3600"/>
              <a:buNone/>
              <a:defRPr b="1" i="0" sz="3600">
                <a:solidFill>
                  <a:schemeClr val="lt1"/>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034" name="Google Shape;1034;p126"/>
          <p:cNvSpPr txBox="1"/>
          <p:nvPr>
            <p:ph idx="14" type="body"/>
          </p:nvPr>
        </p:nvSpPr>
        <p:spPr>
          <a:xfrm>
            <a:off x="10942078" y="1707788"/>
            <a:ext cx="695250" cy="734798"/>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chemeClr val="lt1"/>
              </a:buClr>
              <a:buSzPts val="3600"/>
              <a:buNone/>
              <a:defRPr b="1" i="0" sz="3600">
                <a:solidFill>
                  <a:schemeClr val="lt1"/>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Tree>
  </p:cSld>
  <p:clrMapOvr>
    <a:masterClrMapping/>
  </p:clrMapOvr>
</p:sldLayout>
</file>

<file path=ppt/slideLayouts/slideLayout7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 point number graph with icons ">
  <p:cSld name="4 point number graph with icons ">
    <p:spTree>
      <p:nvGrpSpPr>
        <p:cNvPr id="1035" name="Shape 1035"/>
        <p:cNvGrpSpPr/>
        <p:nvPr/>
      </p:nvGrpSpPr>
      <p:grpSpPr>
        <a:xfrm>
          <a:off x="0" y="0"/>
          <a:ext cx="0" cy="0"/>
          <a:chOff x="0" y="0"/>
          <a:chExt cx="0" cy="0"/>
        </a:xfrm>
      </p:grpSpPr>
      <p:sp>
        <p:nvSpPr>
          <p:cNvPr id="1036" name="Google Shape;1036;p127"/>
          <p:cNvSpPr txBox="1"/>
          <p:nvPr>
            <p:ph idx="1" type="body"/>
          </p:nvPr>
        </p:nvSpPr>
        <p:spPr>
          <a:xfrm>
            <a:off x="411246" y="429619"/>
            <a:ext cx="4308887" cy="582221"/>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rgbClr val="595A59"/>
              </a:buClr>
              <a:buSzPts val="3600"/>
              <a:buNone/>
              <a:defRPr b="0" i="0" sz="3600">
                <a:solidFill>
                  <a:srgbClr val="595A59"/>
                </a:solidFill>
                <a:latin typeface="Calibri"/>
                <a:ea typeface="Calibri"/>
                <a:cs typeface="Calibri"/>
                <a:sym typeface="Calibri"/>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037" name="Google Shape;1037;p127"/>
          <p:cNvSpPr/>
          <p:nvPr/>
        </p:nvSpPr>
        <p:spPr>
          <a:xfrm>
            <a:off x="2089889" y="2141094"/>
            <a:ext cx="2664102" cy="2664102"/>
          </a:xfrm>
          <a:prstGeom prst="ellipse">
            <a:avLst/>
          </a:prstGeom>
          <a:solidFill>
            <a:srgbClr val="79527B"/>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1038" name="Google Shape;1038;p127"/>
          <p:cNvSpPr/>
          <p:nvPr/>
        </p:nvSpPr>
        <p:spPr>
          <a:xfrm>
            <a:off x="4385115" y="2141094"/>
            <a:ext cx="2664102" cy="2664102"/>
          </a:xfrm>
          <a:prstGeom prst="ellipse">
            <a:avLst/>
          </a:prstGeom>
          <a:solidFill>
            <a:srgbClr val="81D1C5"/>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1039" name="Google Shape;1039;p127"/>
          <p:cNvSpPr/>
          <p:nvPr/>
        </p:nvSpPr>
        <p:spPr>
          <a:xfrm>
            <a:off x="6680341" y="2141094"/>
            <a:ext cx="2664102" cy="2664102"/>
          </a:xfrm>
          <a:prstGeom prst="ellipse">
            <a:avLst/>
          </a:prstGeom>
          <a:solidFill>
            <a:srgbClr val="F27954"/>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1040" name="Google Shape;1040;p127"/>
          <p:cNvSpPr/>
          <p:nvPr/>
        </p:nvSpPr>
        <p:spPr>
          <a:xfrm>
            <a:off x="8975567" y="2141094"/>
            <a:ext cx="2664102" cy="2664102"/>
          </a:xfrm>
          <a:prstGeom prst="ellipse">
            <a:avLst/>
          </a:prstGeom>
          <a:solidFill>
            <a:srgbClr val="916395"/>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1041" name="Google Shape;1041;p127"/>
          <p:cNvSpPr/>
          <p:nvPr/>
        </p:nvSpPr>
        <p:spPr>
          <a:xfrm>
            <a:off x="2458765" y="1698686"/>
            <a:ext cx="1268168" cy="1268168"/>
          </a:xfrm>
          <a:prstGeom prst="ellipse">
            <a:avLst/>
          </a:prstGeom>
          <a:solidFill>
            <a:srgbClr val="79527B"/>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1042" name="Google Shape;1042;p127"/>
          <p:cNvSpPr/>
          <p:nvPr/>
        </p:nvSpPr>
        <p:spPr>
          <a:xfrm>
            <a:off x="4753991" y="1698686"/>
            <a:ext cx="1268168" cy="1268168"/>
          </a:xfrm>
          <a:prstGeom prst="ellipse">
            <a:avLst/>
          </a:prstGeom>
          <a:solidFill>
            <a:srgbClr val="81D1C5"/>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1043" name="Google Shape;1043;p127"/>
          <p:cNvSpPr/>
          <p:nvPr/>
        </p:nvSpPr>
        <p:spPr>
          <a:xfrm>
            <a:off x="7049217" y="1698686"/>
            <a:ext cx="1268168" cy="1268168"/>
          </a:xfrm>
          <a:prstGeom prst="ellipse">
            <a:avLst/>
          </a:prstGeom>
          <a:solidFill>
            <a:srgbClr val="F27954"/>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1044" name="Google Shape;1044;p127"/>
          <p:cNvSpPr/>
          <p:nvPr/>
        </p:nvSpPr>
        <p:spPr>
          <a:xfrm>
            <a:off x="9344443" y="1698686"/>
            <a:ext cx="1268168" cy="1268168"/>
          </a:xfrm>
          <a:prstGeom prst="ellipse">
            <a:avLst/>
          </a:prstGeom>
          <a:solidFill>
            <a:srgbClr val="916395">
              <a:alpha val="89803"/>
            </a:srgbClr>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1045" name="Google Shape;1045;p127"/>
          <p:cNvSpPr/>
          <p:nvPr/>
        </p:nvSpPr>
        <p:spPr>
          <a:xfrm>
            <a:off x="2562014" y="1786976"/>
            <a:ext cx="1054660" cy="1054660"/>
          </a:xfrm>
          <a:prstGeom prst="ellipse">
            <a:avLst/>
          </a:prstGeom>
          <a:solidFill>
            <a:schemeClr val="l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1046" name="Google Shape;1046;p127"/>
          <p:cNvSpPr/>
          <p:nvPr/>
        </p:nvSpPr>
        <p:spPr>
          <a:xfrm>
            <a:off x="4860745" y="1805440"/>
            <a:ext cx="1054660" cy="1054660"/>
          </a:xfrm>
          <a:prstGeom prst="ellipse">
            <a:avLst/>
          </a:prstGeom>
          <a:solidFill>
            <a:schemeClr val="l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1047" name="Google Shape;1047;p127"/>
          <p:cNvSpPr/>
          <p:nvPr/>
        </p:nvSpPr>
        <p:spPr>
          <a:xfrm>
            <a:off x="7155971" y="1805439"/>
            <a:ext cx="1054660" cy="1054661"/>
          </a:xfrm>
          <a:prstGeom prst="ellipse">
            <a:avLst/>
          </a:prstGeom>
          <a:solidFill>
            <a:schemeClr val="l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1048" name="Google Shape;1048;p127"/>
          <p:cNvSpPr/>
          <p:nvPr/>
        </p:nvSpPr>
        <p:spPr>
          <a:xfrm>
            <a:off x="9451197" y="1805439"/>
            <a:ext cx="1054660" cy="1054660"/>
          </a:xfrm>
          <a:prstGeom prst="ellipse">
            <a:avLst/>
          </a:prstGeom>
          <a:solidFill>
            <a:schemeClr val="l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1049" name="Google Shape;1049;p127"/>
          <p:cNvSpPr/>
          <p:nvPr/>
        </p:nvSpPr>
        <p:spPr>
          <a:xfrm>
            <a:off x="3435379" y="4279578"/>
            <a:ext cx="879736" cy="879735"/>
          </a:xfrm>
          <a:prstGeom prst="ellipse">
            <a:avLst/>
          </a:prstGeom>
          <a:solidFill>
            <a:srgbClr val="79527B"/>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1050" name="Google Shape;1050;p127"/>
          <p:cNvSpPr/>
          <p:nvPr/>
        </p:nvSpPr>
        <p:spPr>
          <a:xfrm>
            <a:off x="5798873" y="4279578"/>
            <a:ext cx="879736" cy="879735"/>
          </a:xfrm>
          <a:prstGeom prst="ellipse">
            <a:avLst/>
          </a:prstGeom>
          <a:solidFill>
            <a:srgbClr val="81D1C5"/>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1051" name="Google Shape;1051;p127"/>
          <p:cNvSpPr/>
          <p:nvPr/>
        </p:nvSpPr>
        <p:spPr>
          <a:xfrm>
            <a:off x="8095831" y="4279578"/>
            <a:ext cx="879736" cy="879735"/>
          </a:xfrm>
          <a:prstGeom prst="ellipse">
            <a:avLst/>
          </a:prstGeom>
          <a:solidFill>
            <a:srgbClr val="F27954"/>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1052" name="Google Shape;1052;p127"/>
          <p:cNvSpPr/>
          <p:nvPr/>
        </p:nvSpPr>
        <p:spPr>
          <a:xfrm>
            <a:off x="10526240" y="4279578"/>
            <a:ext cx="879736" cy="879735"/>
          </a:xfrm>
          <a:prstGeom prst="ellipse">
            <a:avLst/>
          </a:prstGeom>
          <a:solidFill>
            <a:srgbClr val="916395"/>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1053" name="Google Shape;1053;p127"/>
          <p:cNvSpPr txBox="1"/>
          <p:nvPr>
            <p:ph idx="2" type="body"/>
          </p:nvPr>
        </p:nvSpPr>
        <p:spPr>
          <a:xfrm>
            <a:off x="2747941" y="1946907"/>
            <a:ext cx="695250" cy="734798"/>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rgbClr val="79527B"/>
              </a:buClr>
              <a:buSzPts val="4800"/>
              <a:buNone/>
              <a:defRPr b="1" i="0" sz="4800">
                <a:solidFill>
                  <a:srgbClr val="79527B"/>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054" name="Google Shape;1054;p127"/>
          <p:cNvSpPr txBox="1"/>
          <p:nvPr>
            <p:ph idx="3" type="body"/>
          </p:nvPr>
        </p:nvSpPr>
        <p:spPr>
          <a:xfrm>
            <a:off x="5064548" y="1949503"/>
            <a:ext cx="695250" cy="734798"/>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rgbClr val="81D1C5"/>
              </a:buClr>
              <a:buSzPts val="4800"/>
              <a:buNone/>
              <a:defRPr b="1" i="0" sz="4800">
                <a:solidFill>
                  <a:srgbClr val="81D1C5"/>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055" name="Google Shape;1055;p127"/>
          <p:cNvSpPr txBox="1"/>
          <p:nvPr>
            <p:ph idx="4" type="body"/>
          </p:nvPr>
        </p:nvSpPr>
        <p:spPr>
          <a:xfrm>
            <a:off x="7338393" y="1962861"/>
            <a:ext cx="695250" cy="734798"/>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rgbClr val="F27954"/>
              </a:buClr>
              <a:buSzPts val="4800"/>
              <a:buNone/>
              <a:defRPr b="1" i="0" sz="4800">
                <a:solidFill>
                  <a:srgbClr val="F27954"/>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056" name="Google Shape;1056;p127"/>
          <p:cNvSpPr txBox="1"/>
          <p:nvPr>
            <p:ph idx="5" type="body"/>
          </p:nvPr>
        </p:nvSpPr>
        <p:spPr>
          <a:xfrm>
            <a:off x="9655000" y="1965457"/>
            <a:ext cx="695250" cy="734798"/>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rgbClr val="916395"/>
              </a:buClr>
              <a:buSzPts val="4800"/>
              <a:buNone/>
              <a:defRPr b="1" i="0" sz="4800">
                <a:solidFill>
                  <a:srgbClr val="916395"/>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057" name="Google Shape;1057;p127"/>
          <p:cNvSpPr txBox="1"/>
          <p:nvPr>
            <p:ph idx="6" type="body"/>
          </p:nvPr>
        </p:nvSpPr>
        <p:spPr>
          <a:xfrm>
            <a:off x="2291885" y="3135867"/>
            <a:ext cx="2093228" cy="1202080"/>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chemeClr val="lt1"/>
              </a:buClr>
              <a:buSzPts val="2400"/>
              <a:buNone/>
              <a:defRPr b="0" i="0" sz="2400">
                <a:solidFill>
                  <a:schemeClr val="lt1"/>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058" name="Google Shape;1058;p127"/>
          <p:cNvSpPr txBox="1"/>
          <p:nvPr>
            <p:ph idx="7" type="body"/>
          </p:nvPr>
        </p:nvSpPr>
        <p:spPr>
          <a:xfrm>
            <a:off x="4623112" y="3117069"/>
            <a:ext cx="2093228" cy="1202080"/>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chemeClr val="lt1"/>
              </a:buClr>
              <a:buSzPts val="2400"/>
              <a:buNone/>
              <a:defRPr b="0" i="0" sz="2400">
                <a:solidFill>
                  <a:schemeClr val="lt1"/>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059" name="Google Shape;1059;p127"/>
          <p:cNvSpPr txBox="1"/>
          <p:nvPr>
            <p:ph idx="8" type="body"/>
          </p:nvPr>
        </p:nvSpPr>
        <p:spPr>
          <a:xfrm>
            <a:off x="6878370" y="3121537"/>
            <a:ext cx="2093228" cy="1202080"/>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chemeClr val="lt1"/>
              </a:buClr>
              <a:buSzPts val="2400"/>
              <a:buNone/>
              <a:defRPr b="0" i="0" sz="2400">
                <a:solidFill>
                  <a:schemeClr val="lt1"/>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060" name="Google Shape;1060;p127"/>
          <p:cNvSpPr txBox="1"/>
          <p:nvPr>
            <p:ph idx="9" type="body"/>
          </p:nvPr>
        </p:nvSpPr>
        <p:spPr>
          <a:xfrm>
            <a:off x="9209597" y="3102739"/>
            <a:ext cx="2093228" cy="1202080"/>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chemeClr val="lt1"/>
              </a:buClr>
              <a:buSzPts val="2400"/>
              <a:buNone/>
              <a:defRPr b="0" i="0" sz="2400">
                <a:solidFill>
                  <a:schemeClr val="lt1"/>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pic>
        <p:nvPicPr>
          <p:cNvPr descr="Background pattern&#10;&#10;Description automatically generated" id="1061" name="Google Shape;1061;p127"/>
          <p:cNvPicPr preferRelativeResize="0"/>
          <p:nvPr/>
        </p:nvPicPr>
        <p:blipFill rotWithShape="1">
          <a:blip r:embed="rId2">
            <a:alphaModFix amt="48000"/>
          </a:blip>
          <a:srcRect b="83247" l="-26772" r="-5883" t="-4018"/>
          <a:stretch/>
        </p:blipFill>
        <p:spPr>
          <a:xfrm>
            <a:off x="-815415" y="5718931"/>
            <a:ext cx="5564883" cy="1181829"/>
          </a:xfrm>
          <a:prstGeom prst="rect">
            <a:avLst/>
          </a:prstGeom>
          <a:noFill/>
          <a:ln>
            <a:noFill/>
          </a:ln>
        </p:spPr>
      </p:pic>
      <p:grpSp>
        <p:nvGrpSpPr>
          <p:cNvPr id="1062" name="Google Shape;1062;p127"/>
          <p:cNvGrpSpPr/>
          <p:nvPr/>
        </p:nvGrpSpPr>
        <p:grpSpPr>
          <a:xfrm>
            <a:off x="389965" y="6092742"/>
            <a:ext cx="3144242" cy="374574"/>
            <a:chOff x="301128" y="6151084"/>
            <a:chExt cx="3144242" cy="374574"/>
          </a:xfrm>
        </p:grpSpPr>
        <p:pic>
          <p:nvPicPr>
            <p:cNvPr descr="Shape&#10;&#10;Description automatically generated with medium confidence" id="1063" name="Google Shape;1063;p127"/>
            <p:cNvPicPr preferRelativeResize="0"/>
            <p:nvPr/>
          </p:nvPicPr>
          <p:blipFill rotWithShape="1">
            <a:blip r:embed="rId3">
              <a:alphaModFix/>
            </a:blip>
            <a:srcRect b="30711" l="-126" r="96166" t="34675"/>
            <a:stretch/>
          </p:blipFill>
          <p:spPr>
            <a:xfrm>
              <a:off x="301128" y="6151084"/>
              <a:ext cx="286437" cy="374574"/>
            </a:xfrm>
            <a:prstGeom prst="rect">
              <a:avLst/>
            </a:prstGeom>
            <a:noFill/>
            <a:ln>
              <a:noFill/>
            </a:ln>
          </p:spPr>
        </p:pic>
        <p:pic>
          <p:nvPicPr>
            <p:cNvPr descr="Shape&#10;&#10;Description automatically generated with medium confidence" id="1064" name="Google Shape;1064;p127"/>
            <p:cNvPicPr preferRelativeResize="0"/>
            <p:nvPr/>
          </p:nvPicPr>
          <p:blipFill rotWithShape="1">
            <a:blip r:embed="rId3">
              <a:alphaModFix/>
            </a:blip>
            <a:srcRect b="26595" l="4706" r="60657" t="36094"/>
            <a:stretch/>
          </p:blipFill>
          <p:spPr>
            <a:xfrm>
              <a:off x="598968" y="6190727"/>
              <a:ext cx="1832298" cy="295289"/>
            </a:xfrm>
            <a:prstGeom prst="rect">
              <a:avLst/>
            </a:prstGeom>
            <a:noFill/>
            <a:ln>
              <a:noFill/>
            </a:ln>
          </p:spPr>
        </p:pic>
        <p:pic>
          <p:nvPicPr>
            <p:cNvPr descr="Shape&#10;&#10;Description automatically generated with medium confidence" id="1065" name="Google Shape;1065;p127"/>
            <p:cNvPicPr preferRelativeResize="0"/>
            <p:nvPr/>
          </p:nvPicPr>
          <p:blipFill rotWithShape="1">
            <a:blip r:embed="rId3">
              <a:alphaModFix/>
            </a:blip>
            <a:srcRect b="22084" l="81066" r="-423" t="46853"/>
            <a:stretch/>
          </p:blipFill>
          <p:spPr>
            <a:xfrm>
              <a:off x="2421327" y="6245274"/>
              <a:ext cx="1024043" cy="245829"/>
            </a:xfrm>
            <a:prstGeom prst="rect">
              <a:avLst/>
            </a:prstGeom>
            <a:noFill/>
            <a:ln>
              <a:noFill/>
            </a:ln>
          </p:spPr>
        </p:pic>
      </p:grpSp>
    </p:spTree>
  </p:cSld>
  <p:clrMapOvr>
    <a:masterClrMapping/>
  </p:clrMapOvr>
</p:sldLayout>
</file>

<file path=ppt/slideLayouts/slideLayout7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 point icon graph">
  <p:cSld name="4 point icon graph">
    <p:spTree>
      <p:nvGrpSpPr>
        <p:cNvPr id="1066" name="Shape 1066"/>
        <p:cNvGrpSpPr/>
        <p:nvPr/>
      </p:nvGrpSpPr>
      <p:grpSpPr>
        <a:xfrm>
          <a:off x="0" y="0"/>
          <a:ext cx="0" cy="0"/>
          <a:chOff x="0" y="0"/>
          <a:chExt cx="0" cy="0"/>
        </a:xfrm>
      </p:grpSpPr>
      <p:pic>
        <p:nvPicPr>
          <p:cNvPr descr="Background pattern&#10;&#10;Description automatically generated" id="1067" name="Google Shape;1067;p128"/>
          <p:cNvPicPr preferRelativeResize="0"/>
          <p:nvPr/>
        </p:nvPicPr>
        <p:blipFill rotWithShape="1">
          <a:blip r:embed="rId2">
            <a:alphaModFix amt="48000"/>
          </a:blip>
          <a:srcRect b="83247" l="-26772" r="-5883" t="-4018"/>
          <a:stretch/>
        </p:blipFill>
        <p:spPr>
          <a:xfrm>
            <a:off x="-815415" y="5718931"/>
            <a:ext cx="5564883" cy="1181829"/>
          </a:xfrm>
          <a:prstGeom prst="rect">
            <a:avLst/>
          </a:prstGeom>
          <a:noFill/>
          <a:ln>
            <a:noFill/>
          </a:ln>
        </p:spPr>
      </p:pic>
      <p:sp>
        <p:nvSpPr>
          <p:cNvPr id="1068" name="Google Shape;1068;p128"/>
          <p:cNvSpPr/>
          <p:nvPr/>
        </p:nvSpPr>
        <p:spPr>
          <a:xfrm>
            <a:off x="4292836" y="2475929"/>
            <a:ext cx="1660392" cy="233707"/>
          </a:xfrm>
          <a:custGeom>
            <a:rect b="b" l="l" r="r" t="t"/>
            <a:pathLst>
              <a:path extrusionOk="0" h="154" w="1088">
                <a:moveTo>
                  <a:pt x="1066" y="76"/>
                </a:moveTo>
                <a:cubicBezTo>
                  <a:pt x="1066" y="49"/>
                  <a:pt x="1073" y="23"/>
                  <a:pt x="1087" y="0"/>
                </a:cubicBezTo>
                <a:lnTo>
                  <a:pt x="1" y="0"/>
                </a:lnTo>
                <a:cubicBezTo>
                  <a:pt x="14" y="23"/>
                  <a:pt x="22" y="49"/>
                  <a:pt x="22" y="76"/>
                </a:cubicBezTo>
                <a:cubicBezTo>
                  <a:pt x="22" y="106"/>
                  <a:pt x="14" y="131"/>
                  <a:pt x="0" y="154"/>
                </a:cubicBezTo>
                <a:lnTo>
                  <a:pt x="1088" y="154"/>
                </a:lnTo>
                <a:cubicBezTo>
                  <a:pt x="1075" y="131"/>
                  <a:pt x="1066" y="106"/>
                  <a:pt x="1066" y="76"/>
                </a:cubicBezTo>
                <a:close/>
              </a:path>
            </a:pathLst>
          </a:custGeom>
          <a:solidFill>
            <a:srgbClr val="81D1C5"/>
          </a:solidFill>
          <a:ln>
            <a:noFill/>
          </a:ln>
        </p:spPr>
        <p:txBody>
          <a:bodyPr anchorCtr="1" anchor="ctr" bIns="45000" lIns="90000" spcFirstLastPara="1" rIns="90000" wrap="square" tIns="45000">
            <a:noAutofit/>
          </a:bodyPr>
          <a:lstStyle/>
          <a:p>
            <a:pPr indent="0" lvl="0" marL="0" marR="0" rtl="0" algn="l">
              <a:lnSpc>
                <a:spcPct val="100000"/>
              </a:lnSpc>
              <a:spcBef>
                <a:spcPts val="0"/>
              </a:spcBef>
              <a:spcAft>
                <a:spcPts val="0"/>
              </a:spcAft>
              <a:buClr>
                <a:schemeClr val="dk1"/>
              </a:buClr>
              <a:buSzPts val="1800"/>
              <a:buFont typeface="Calibri"/>
              <a:buNone/>
            </a:pPr>
            <a:r>
              <a:t/>
            </a:r>
            <a:endParaRPr b="0" i="0" sz="1800" u="none" strike="noStrike">
              <a:solidFill>
                <a:schemeClr val="dk1"/>
              </a:solidFill>
              <a:latin typeface="Arial"/>
              <a:ea typeface="Arial"/>
              <a:cs typeface="Arial"/>
              <a:sym typeface="Arial"/>
            </a:endParaRPr>
          </a:p>
        </p:txBody>
      </p:sp>
      <p:sp>
        <p:nvSpPr>
          <p:cNvPr id="1069" name="Google Shape;1069;p128"/>
          <p:cNvSpPr/>
          <p:nvPr/>
        </p:nvSpPr>
        <p:spPr>
          <a:xfrm>
            <a:off x="3846806" y="2428576"/>
            <a:ext cx="323830" cy="326885"/>
          </a:xfrm>
          <a:custGeom>
            <a:rect b="b" l="l" r="r" t="t"/>
            <a:pathLst>
              <a:path extrusionOk="0" h="215" w="213">
                <a:moveTo>
                  <a:pt x="213" y="107"/>
                </a:moveTo>
                <a:cubicBezTo>
                  <a:pt x="213" y="166"/>
                  <a:pt x="166" y="215"/>
                  <a:pt x="106" y="215"/>
                </a:cubicBezTo>
                <a:cubicBezTo>
                  <a:pt x="48" y="215"/>
                  <a:pt x="0" y="166"/>
                  <a:pt x="0" y="107"/>
                </a:cubicBezTo>
                <a:cubicBezTo>
                  <a:pt x="0" y="48"/>
                  <a:pt x="48" y="0"/>
                  <a:pt x="106" y="0"/>
                </a:cubicBezTo>
                <a:cubicBezTo>
                  <a:pt x="166" y="0"/>
                  <a:pt x="213" y="48"/>
                  <a:pt x="213" y="107"/>
                </a:cubicBezTo>
                <a:close/>
              </a:path>
            </a:pathLst>
          </a:custGeom>
          <a:solidFill>
            <a:srgbClr val="79527B"/>
          </a:solidFill>
          <a:ln>
            <a:noFill/>
          </a:ln>
        </p:spPr>
        <p:txBody>
          <a:bodyPr anchorCtr="1" anchor="ctr" bIns="45000" lIns="90000" spcFirstLastPara="1" rIns="90000" wrap="square" tIns="45000">
            <a:noAutofit/>
          </a:bodyPr>
          <a:lstStyle/>
          <a:p>
            <a:pPr indent="0" lvl="0" marL="0" marR="0" rtl="0" algn="l">
              <a:lnSpc>
                <a:spcPct val="100000"/>
              </a:lnSpc>
              <a:spcBef>
                <a:spcPts val="0"/>
              </a:spcBef>
              <a:spcAft>
                <a:spcPts val="0"/>
              </a:spcAft>
              <a:buClr>
                <a:schemeClr val="dk1"/>
              </a:buClr>
              <a:buSzPts val="1800"/>
              <a:buFont typeface="Calibri"/>
              <a:buNone/>
            </a:pPr>
            <a:r>
              <a:t/>
            </a:r>
            <a:endParaRPr b="0" i="0" sz="1800" u="none" strike="noStrike">
              <a:solidFill>
                <a:schemeClr val="dk1"/>
              </a:solidFill>
              <a:latin typeface="Arial"/>
              <a:ea typeface="Arial"/>
              <a:cs typeface="Arial"/>
              <a:sym typeface="Arial"/>
            </a:endParaRPr>
          </a:p>
        </p:txBody>
      </p:sp>
      <p:sp>
        <p:nvSpPr>
          <p:cNvPr id="1070" name="Google Shape;1070;p128"/>
          <p:cNvSpPr/>
          <p:nvPr/>
        </p:nvSpPr>
        <p:spPr>
          <a:xfrm>
            <a:off x="3912488" y="2494259"/>
            <a:ext cx="192465" cy="193992"/>
          </a:xfrm>
          <a:custGeom>
            <a:rect b="b" l="l" r="r" t="t"/>
            <a:pathLst>
              <a:path extrusionOk="0" h="128" w="127">
                <a:moveTo>
                  <a:pt x="127" y="64"/>
                </a:moveTo>
                <a:cubicBezTo>
                  <a:pt x="127" y="100"/>
                  <a:pt x="99" y="128"/>
                  <a:pt x="63" y="128"/>
                </a:cubicBezTo>
                <a:cubicBezTo>
                  <a:pt x="28" y="128"/>
                  <a:pt x="0" y="100"/>
                  <a:pt x="0" y="64"/>
                </a:cubicBezTo>
                <a:cubicBezTo>
                  <a:pt x="0" y="30"/>
                  <a:pt x="28" y="0"/>
                  <a:pt x="63" y="0"/>
                </a:cubicBezTo>
                <a:cubicBezTo>
                  <a:pt x="99" y="0"/>
                  <a:pt x="127" y="30"/>
                  <a:pt x="127" y="64"/>
                </a:cubicBezTo>
                <a:close/>
              </a:path>
            </a:pathLst>
          </a:custGeom>
          <a:solidFill>
            <a:srgbClr val="FFFFFF"/>
          </a:solidFill>
          <a:ln>
            <a:noFill/>
          </a:ln>
        </p:spPr>
        <p:txBody>
          <a:bodyPr anchorCtr="1" anchor="ctr" bIns="45000" lIns="90000" spcFirstLastPara="1" rIns="90000" wrap="square" tIns="45000">
            <a:noAutofit/>
          </a:bodyPr>
          <a:lstStyle/>
          <a:p>
            <a:pPr indent="0" lvl="0" marL="0" marR="0" rtl="0" algn="l">
              <a:lnSpc>
                <a:spcPct val="100000"/>
              </a:lnSpc>
              <a:spcBef>
                <a:spcPts val="0"/>
              </a:spcBef>
              <a:spcAft>
                <a:spcPts val="0"/>
              </a:spcAft>
              <a:buClr>
                <a:schemeClr val="dk1"/>
              </a:buClr>
              <a:buSzPts val="1800"/>
              <a:buFont typeface="Calibri"/>
              <a:buNone/>
            </a:pPr>
            <a:r>
              <a:t/>
            </a:r>
            <a:endParaRPr b="0" i="0" sz="1800" u="none" strike="noStrike">
              <a:solidFill>
                <a:schemeClr val="dk1"/>
              </a:solidFill>
              <a:latin typeface="Arial"/>
              <a:ea typeface="Arial"/>
              <a:cs typeface="Arial"/>
              <a:sym typeface="Arial"/>
            </a:endParaRPr>
          </a:p>
        </p:txBody>
      </p:sp>
      <p:sp>
        <p:nvSpPr>
          <p:cNvPr id="1071" name="Google Shape;1071;p128"/>
          <p:cNvSpPr/>
          <p:nvPr/>
        </p:nvSpPr>
        <p:spPr>
          <a:xfrm>
            <a:off x="3324401" y="800258"/>
            <a:ext cx="1370167" cy="1510697"/>
          </a:xfrm>
          <a:custGeom>
            <a:rect b="b" l="l" r="r" t="t"/>
            <a:pathLst>
              <a:path extrusionOk="0" h="990" w="898">
                <a:moveTo>
                  <a:pt x="898" y="447"/>
                </a:moveTo>
                <a:cubicBezTo>
                  <a:pt x="898" y="649"/>
                  <a:pt x="765" y="819"/>
                  <a:pt x="583" y="875"/>
                </a:cubicBezTo>
                <a:cubicBezTo>
                  <a:pt x="541" y="889"/>
                  <a:pt x="471" y="936"/>
                  <a:pt x="448" y="990"/>
                </a:cubicBezTo>
                <a:cubicBezTo>
                  <a:pt x="427" y="941"/>
                  <a:pt x="357" y="889"/>
                  <a:pt x="314" y="875"/>
                </a:cubicBezTo>
                <a:cubicBezTo>
                  <a:pt x="131" y="817"/>
                  <a:pt x="0" y="649"/>
                  <a:pt x="0" y="447"/>
                </a:cubicBezTo>
                <a:cubicBezTo>
                  <a:pt x="0" y="200"/>
                  <a:pt x="201" y="0"/>
                  <a:pt x="448" y="0"/>
                </a:cubicBezTo>
                <a:cubicBezTo>
                  <a:pt x="696" y="0"/>
                  <a:pt x="898" y="200"/>
                  <a:pt x="898" y="447"/>
                </a:cubicBezTo>
                <a:close/>
              </a:path>
            </a:pathLst>
          </a:custGeom>
          <a:solidFill>
            <a:srgbClr val="79527B"/>
          </a:solidFill>
          <a:ln>
            <a:noFill/>
          </a:ln>
        </p:spPr>
        <p:txBody>
          <a:bodyPr anchorCtr="1" anchor="ctr" bIns="45000" lIns="90000" spcFirstLastPara="1" rIns="90000" wrap="square" tIns="45000">
            <a:noAutofit/>
          </a:bodyPr>
          <a:lstStyle/>
          <a:p>
            <a:pPr indent="0" lvl="0" marL="0" marR="0" rtl="0" algn="l">
              <a:lnSpc>
                <a:spcPct val="100000"/>
              </a:lnSpc>
              <a:spcBef>
                <a:spcPts val="0"/>
              </a:spcBef>
              <a:spcAft>
                <a:spcPts val="0"/>
              </a:spcAft>
              <a:buClr>
                <a:schemeClr val="dk1"/>
              </a:buClr>
              <a:buSzPts val="1800"/>
              <a:buFont typeface="Calibri"/>
              <a:buNone/>
            </a:pPr>
            <a:r>
              <a:t/>
            </a:r>
            <a:endParaRPr b="0" i="0" sz="1800" u="none" strike="noStrike">
              <a:solidFill>
                <a:schemeClr val="dk1"/>
              </a:solidFill>
              <a:latin typeface="Arial"/>
              <a:ea typeface="Arial"/>
              <a:cs typeface="Arial"/>
              <a:sym typeface="Arial"/>
            </a:endParaRPr>
          </a:p>
        </p:txBody>
      </p:sp>
      <p:sp>
        <p:nvSpPr>
          <p:cNvPr id="1072" name="Google Shape;1072;p128"/>
          <p:cNvSpPr/>
          <p:nvPr/>
        </p:nvSpPr>
        <p:spPr>
          <a:xfrm>
            <a:off x="6055570" y="2428576"/>
            <a:ext cx="325357" cy="326885"/>
          </a:xfrm>
          <a:custGeom>
            <a:rect b="b" l="l" r="r" t="t"/>
            <a:pathLst>
              <a:path extrusionOk="0" h="215" w="214">
                <a:moveTo>
                  <a:pt x="214" y="107"/>
                </a:moveTo>
                <a:cubicBezTo>
                  <a:pt x="214" y="166"/>
                  <a:pt x="165" y="215"/>
                  <a:pt x="106" y="215"/>
                </a:cubicBezTo>
                <a:cubicBezTo>
                  <a:pt x="46" y="215"/>
                  <a:pt x="0" y="166"/>
                  <a:pt x="0" y="107"/>
                </a:cubicBezTo>
                <a:cubicBezTo>
                  <a:pt x="0" y="48"/>
                  <a:pt x="46" y="0"/>
                  <a:pt x="106" y="0"/>
                </a:cubicBezTo>
                <a:cubicBezTo>
                  <a:pt x="165" y="0"/>
                  <a:pt x="214" y="48"/>
                  <a:pt x="214" y="107"/>
                </a:cubicBezTo>
                <a:close/>
              </a:path>
            </a:pathLst>
          </a:custGeom>
          <a:solidFill>
            <a:srgbClr val="81D1C5"/>
          </a:solidFill>
          <a:ln>
            <a:noFill/>
          </a:ln>
        </p:spPr>
        <p:txBody>
          <a:bodyPr anchorCtr="1" anchor="ctr" bIns="45000" lIns="90000" spcFirstLastPara="1" rIns="90000" wrap="square" tIns="45000">
            <a:noAutofit/>
          </a:bodyPr>
          <a:lstStyle/>
          <a:p>
            <a:pPr indent="0" lvl="0" marL="0" marR="0" rtl="0" algn="l">
              <a:lnSpc>
                <a:spcPct val="100000"/>
              </a:lnSpc>
              <a:spcBef>
                <a:spcPts val="0"/>
              </a:spcBef>
              <a:spcAft>
                <a:spcPts val="0"/>
              </a:spcAft>
              <a:buClr>
                <a:schemeClr val="dk1"/>
              </a:buClr>
              <a:buSzPts val="1800"/>
              <a:buFont typeface="Calibri"/>
              <a:buNone/>
            </a:pPr>
            <a:r>
              <a:t/>
            </a:r>
            <a:endParaRPr b="0" i="0" sz="1800" u="none" strike="noStrike">
              <a:solidFill>
                <a:schemeClr val="dk1"/>
              </a:solidFill>
              <a:latin typeface="Arial"/>
              <a:ea typeface="Arial"/>
              <a:cs typeface="Arial"/>
              <a:sym typeface="Arial"/>
            </a:endParaRPr>
          </a:p>
        </p:txBody>
      </p:sp>
      <p:sp>
        <p:nvSpPr>
          <p:cNvPr id="1073" name="Google Shape;1073;p128"/>
          <p:cNvSpPr/>
          <p:nvPr/>
        </p:nvSpPr>
        <p:spPr>
          <a:xfrm>
            <a:off x="6119725" y="2494259"/>
            <a:ext cx="193993" cy="193992"/>
          </a:xfrm>
          <a:custGeom>
            <a:rect b="b" l="l" r="r" t="t"/>
            <a:pathLst>
              <a:path extrusionOk="0" h="128" w="128">
                <a:moveTo>
                  <a:pt x="128" y="64"/>
                </a:moveTo>
                <a:cubicBezTo>
                  <a:pt x="128" y="100"/>
                  <a:pt x="100" y="128"/>
                  <a:pt x="64" y="128"/>
                </a:cubicBezTo>
                <a:cubicBezTo>
                  <a:pt x="28" y="128"/>
                  <a:pt x="0" y="100"/>
                  <a:pt x="0" y="64"/>
                </a:cubicBezTo>
                <a:cubicBezTo>
                  <a:pt x="0" y="30"/>
                  <a:pt x="28" y="0"/>
                  <a:pt x="64" y="0"/>
                </a:cubicBezTo>
                <a:cubicBezTo>
                  <a:pt x="100" y="0"/>
                  <a:pt x="128" y="30"/>
                  <a:pt x="128" y="64"/>
                </a:cubicBezTo>
                <a:close/>
              </a:path>
            </a:pathLst>
          </a:custGeom>
          <a:solidFill>
            <a:srgbClr val="FFFFFF"/>
          </a:solidFill>
          <a:ln>
            <a:noFill/>
          </a:ln>
        </p:spPr>
        <p:txBody>
          <a:bodyPr anchorCtr="1" anchor="ctr" bIns="45000" lIns="90000" spcFirstLastPara="1" rIns="90000" wrap="square" tIns="45000">
            <a:noAutofit/>
          </a:bodyPr>
          <a:lstStyle/>
          <a:p>
            <a:pPr indent="0" lvl="0" marL="0" marR="0" rtl="0" algn="l">
              <a:lnSpc>
                <a:spcPct val="100000"/>
              </a:lnSpc>
              <a:spcBef>
                <a:spcPts val="0"/>
              </a:spcBef>
              <a:spcAft>
                <a:spcPts val="0"/>
              </a:spcAft>
              <a:buClr>
                <a:schemeClr val="dk1"/>
              </a:buClr>
              <a:buSzPts val="1800"/>
              <a:buFont typeface="Calibri"/>
              <a:buNone/>
            </a:pPr>
            <a:r>
              <a:t/>
            </a:r>
            <a:endParaRPr b="0" i="0" sz="1800" u="none" strike="noStrike">
              <a:solidFill>
                <a:schemeClr val="dk1"/>
              </a:solidFill>
              <a:latin typeface="Arial"/>
              <a:ea typeface="Arial"/>
              <a:cs typeface="Arial"/>
              <a:sym typeface="Arial"/>
            </a:endParaRPr>
          </a:p>
        </p:txBody>
      </p:sp>
      <p:sp>
        <p:nvSpPr>
          <p:cNvPr id="1074" name="Google Shape;1074;p128"/>
          <p:cNvSpPr/>
          <p:nvPr/>
        </p:nvSpPr>
        <p:spPr>
          <a:xfrm>
            <a:off x="5531638" y="2921959"/>
            <a:ext cx="1368640" cy="1512224"/>
          </a:xfrm>
          <a:custGeom>
            <a:rect b="b" l="l" r="r" t="t"/>
            <a:pathLst>
              <a:path extrusionOk="0" h="991" w="897">
                <a:moveTo>
                  <a:pt x="897" y="542"/>
                </a:moveTo>
                <a:cubicBezTo>
                  <a:pt x="897" y="341"/>
                  <a:pt x="766" y="172"/>
                  <a:pt x="584" y="114"/>
                </a:cubicBezTo>
                <a:cubicBezTo>
                  <a:pt x="541" y="101"/>
                  <a:pt x="471" y="54"/>
                  <a:pt x="449" y="0"/>
                </a:cubicBezTo>
                <a:cubicBezTo>
                  <a:pt x="426" y="50"/>
                  <a:pt x="357" y="101"/>
                  <a:pt x="315" y="114"/>
                </a:cubicBezTo>
                <a:cubicBezTo>
                  <a:pt x="132" y="172"/>
                  <a:pt x="0" y="342"/>
                  <a:pt x="0" y="542"/>
                </a:cubicBezTo>
                <a:cubicBezTo>
                  <a:pt x="0" y="789"/>
                  <a:pt x="202" y="991"/>
                  <a:pt x="449" y="991"/>
                </a:cubicBezTo>
                <a:cubicBezTo>
                  <a:pt x="697" y="991"/>
                  <a:pt x="897" y="789"/>
                  <a:pt x="897" y="542"/>
                </a:cubicBezTo>
                <a:close/>
              </a:path>
            </a:pathLst>
          </a:custGeom>
          <a:solidFill>
            <a:srgbClr val="81D1C5"/>
          </a:solidFill>
          <a:ln>
            <a:noFill/>
          </a:ln>
        </p:spPr>
        <p:txBody>
          <a:bodyPr anchorCtr="1" anchor="ctr" bIns="45000" lIns="90000" spcFirstLastPara="1" rIns="90000" wrap="square" tIns="45000">
            <a:noAutofit/>
          </a:bodyPr>
          <a:lstStyle/>
          <a:p>
            <a:pPr indent="0" lvl="0" marL="0" marR="0" rtl="0" algn="l">
              <a:lnSpc>
                <a:spcPct val="100000"/>
              </a:lnSpc>
              <a:spcBef>
                <a:spcPts val="0"/>
              </a:spcBef>
              <a:spcAft>
                <a:spcPts val="0"/>
              </a:spcAft>
              <a:buClr>
                <a:schemeClr val="dk1"/>
              </a:buClr>
              <a:buSzPts val="1800"/>
              <a:buFont typeface="Calibri"/>
              <a:buNone/>
            </a:pPr>
            <a:r>
              <a:t/>
            </a:r>
            <a:endParaRPr b="0" i="0" sz="1800" u="none" strike="noStrike">
              <a:solidFill>
                <a:schemeClr val="dk1"/>
              </a:solidFill>
              <a:latin typeface="Arial"/>
              <a:ea typeface="Arial"/>
              <a:cs typeface="Arial"/>
              <a:sym typeface="Arial"/>
            </a:endParaRPr>
          </a:p>
        </p:txBody>
      </p:sp>
      <p:sp>
        <p:nvSpPr>
          <p:cNvPr id="1075" name="Google Shape;1075;p128"/>
          <p:cNvSpPr/>
          <p:nvPr/>
        </p:nvSpPr>
        <p:spPr>
          <a:xfrm>
            <a:off x="6489380" y="2475929"/>
            <a:ext cx="1660392" cy="233707"/>
          </a:xfrm>
          <a:custGeom>
            <a:rect b="b" l="l" r="r" t="t"/>
            <a:pathLst>
              <a:path extrusionOk="0" h="154" w="1088">
                <a:moveTo>
                  <a:pt x="1066" y="76"/>
                </a:moveTo>
                <a:cubicBezTo>
                  <a:pt x="1066" y="49"/>
                  <a:pt x="1074" y="23"/>
                  <a:pt x="1087" y="0"/>
                </a:cubicBezTo>
                <a:lnTo>
                  <a:pt x="1" y="0"/>
                </a:lnTo>
                <a:cubicBezTo>
                  <a:pt x="14" y="23"/>
                  <a:pt x="22" y="49"/>
                  <a:pt x="22" y="76"/>
                </a:cubicBezTo>
                <a:cubicBezTo>
                  <a:pt x="22" y="106"/>
                  <a:pt x="14" y="131"/>
                  <a:pt x="0" y="154"/>
                </a:cubicBezTo>
                <a:lnTo>
                  <a:pt x="1088" y="154"/>
                </a:lnTo>
                <a:cubicBezTo>
                  <a:pt x="1075" y="131"/>
                  <a:pt x="1066" y="106"/>
                  <a:pt x="1066" y="76"/>
                </a:cubicBezTo>
                <a:close/>
              </a:path>
            </a:pathLst>
          </a:custGeom>
          <a:solidFill>
            <a:srgbClr val="F27954"/>
          </a:solidFill>
          <a:ln>
            <a:noFill/>
          </a:ln>
        </p:spPr>
        <p:txBody>
          <a:bodyPr anchorCtr="1" anchor="ctr" bIns="45000" lIns="90000" spcFirstLastPara="1" rIns="90000" wrap="square" tIns="45000">
            <a:noAutofit/>
          </a:bodyPr>
          <a:lstStyle/>
          <a:p>
            <a:pPr indent="0" lvl="0" marL="0" marR="0" rtl="0" algn="l">
              <a:lnSpc>
                <a:spcPct val="100000"/>
              </a:lnSpc>
              <a:spcBef>
                <a:spcPts val="0"/>
              </a:spcBef>
              <a:spcAft>
                <a:spcPts val="0"/>
              </a:spcAft>
              <a:buClr>
                <a:schemeClr val="dk1"/>
              </a:buClr>
              <a:buSzPts val="1800"/>
              <a:buFont typeface="Calibri"/>
              <a:buNone/>
            </a:pPr>
            <a:r>
              <a:t/>
            </a:r>
            <a:endParaRPr b="0" i="0" sz="1800" u="none" strike="noStrike">
              <a:solidFill>
                <a:schemeClr val="dk1"/>
              </a:solidFill>
              <a:latin typeface="Arial"/>
              <a:ea typeface="Arial"/>
              <a:cs typeface="Arial"/>
              <a:sym typeface="Arial"/>
            </a:endParaRPr>
          </a:p>
        </p:txBody>
      </p:sp>
      <p:sp>
        <p:nvSpPr>
          <p:cNvPr id="1076" name="Google Shape;1076;p128"/>
          <p:cNvSpPr/>
          <p:nvPr/>
        </p:nvSpPr>
        <p:spPr>
          <a:xfrm>
            <a:off x="8249060" y="2428576"/>
            <a:ext cx="326885" cy="326885"/>
          </a:xfrm>
          <a:custGeom>
            <a:rect b="b" l="l" r="r" t="t"/>
            <a:pathLst>
              <a:path extrusionOk="0" h="215" w="215">
                <a:moveTo>
                  <a:pt x="215" y="107"/>
                </a:moveTo>
                <a:cubicBezTo>
                  <a:pt x="215" y="166"/>
                  <a:pt x="167" y="215"/>
                  <a:pt x="108" y="215"/>
                </a:cubicBezTo>
                <a:cubicBezTo>
                  <a:pt x="49" y="215"/>
                  <a:pt x="0" y="166"/>
                  <a:pt x="0" y="107"/>
                </a:cubicBezTo>
                <a:cubicBezTo>
                  <a:pt x="0" y="48"/>
                  <a:pt x="49" y="0"/>
                  <a:pt x="108" y="0"/>
                </a:cubicBezTo>
                <a:cubicBezTo>
                  <a:pt x="167" y="0"/>
                  <a:pt x="215" y="48"/>
                  <a:pt x="215" y="107"/>
                </a:cubicBezTo>
                <a:close/>
              </a:path>
            </a:pathLst>
          </a:custGeom>
          <a:solidFill>
            <a:srgbClr val="F27954"/>
          </a:solidFill>
          <a:ln>
            <a:noFill/>
          </a:ln>
        </p:spPr>
        <p:txBody>
          <a:bodyPr anchorCtr="1" anchor="ctr" bIns="45000" lIns="90000" spcFirstLastPara="1" rIns="90000" wrap="square" tIns="45000">
            <a:noAutofit/>
          </a:bodyPr>
          <a:lstStyle/>
          <a:p>
            <a:pPr indent="0" lvl="0" marL="0" marR="0" rtl="0" algn="l">
              <a:lnSpc>
                <a:spcPct val="100000"/>
              </a:lnSpc>
              <a:spcBef>
                <a:spcPts val="0"/>
              </a:spcBef>
              <a:spcAft>
                <a:spcPts val="0"/>
              </a:spcAft>
              <a:buClr>
                <a:schemeClr val="dk1"/>
              </a:buClr>
              <a:buSzPts val="1800"/>
              <a:buFont typeface="Calibri"/>
              <a:buNone/>
            </a:pPr>
            <a:r>
              <a:t/>
            </a:r>
            <a:endParaRPr b="0" i="0" sz="1800" u="none" strike="noStrike">
              <a:solidFill>
                <a:schemeClr val="dk1"/>
              </a:solidFill>
              <a:latin typeface="Arial"/>
              <a:ea typeface="Arial"/>
              <a:cs typeface="Arial"/>
              <a:sym typeface="Arial"/>
            </a:endParaRPr>
          </a:p>
        </p:txBody>
      </p:sp>
      <p:sp>
        <p:nvSpPr>
          <p:cNvPr id="1077" name="Google Shape;1077;p128"/>
          <p:cNvSpPr/>
          <p:nvPr/>
        </p:nvSpPr>
        <p:spPr>
          <a:xfrm>
            <a:off x="8316270" y="2494259"/>
            <a:ext cx="192465" cy="193992"/>
          </a:xfrm>
          <a:custGeom>
            <a:rect b="b" l="l" r="r" t="t"/>
            <a:pathLst>
              <a:path extrusionOk="0" h="128" w="127">
                <a:moveTo>
                  <a:pt x="127" y="64"/>
                </a:moveTo>
                <a:cubicBezTo>
                  <a:pt x="127" y="100"/>
                  <a:pt x="98" y="128"/>
                  <a:pt x="64" y="128"/>
                </a:cubicBezTo>
                <a:cubicBezTo>
                  <a:pt x="29" y="128"/>
                  <a:pt x="0" y="100"/>
                  <a:pt x="0" y="64"/>
                </a:cubicBezTo>
                <a:cubicBezTo>
                  <a:pt x="0" y="30"/>
                  <a:pt x="29" y="0"/>
                  <a:pt x="64" y="0"/>
                </a:cubicBezTo>
                <a:cubicBezTo>
                  <a:pt x="98" y="0"/>
                  <a:pt x="127" y="30"/>
                  <a:pt x="127" y="64"/>
                </a:cubicBezTo>
                <a:close/>
              </a:path>
            </a:pathLst>
          </a:custGeom>
          <a:solidFill>
            <a:srgbClr val="FFFFFF"/>
          </a:solidFill>
          <a:ln>
            <a:noFill/>
          </a:ln>
        </p:spPr>
        <p:txBody>
          <a:bodyPr anchorCtr="1" anchor="ctr" bIns="45000" lIns="90000" spcFirstLastPara="1" rIns="90000" wrap="square" tIns="45000">
            <a:noAutofit/>
          </a:bodyPr>
          <a:lstStyle/>
          <a:p>
            <a:pPr indent="0" lvl="0" marL="0" marR="0" rtl="0" algn="l">
              <a:lnSpc>
                <a:spcPct val="100000"/>
              </a:lnSpc>
              <a:spcBef>
                <a:spcPts val="0"/>
              </a:spcBef>
              <a:spcAft>
                <a:spcPts val="0"/>
              </a:spcAft>
              <a:buClr>
                <a:schemeClr val="dk1"/>
              </a:buClr>
              <a:buSzPts val="1800"/>
              <a:buFont typeface="Calibri"/>
              <a:buNone/>
            </a:pPr>
            <a:r>
              <a:t/>
            </a:r>
            <a:endParaRPr b="0" i="0" sz="1800" u="none" strike="noStrike">
              <a:solidFill>
                <a:schemeClr val="dk1"/>
              </a:solidFill>
              <a:latin typeface="Arial"/>
              <a:ea typeface="Arial"/>
              <a:cs typeface="Arial"/>
              <a:sym typeface="Arial"/>
            </a:endParaRPr>
          </a:p>
        </p:txBody>
      </p:sp>
      <p:sp>
        <p:nvSpPr>
          <p:cNvPr id="1078" name="Google Shape;1078;p128"/>
          <p:cNvSpPr/>
          <p:nvPr/>
        </p:nvSpPr>
        <p:spPr>
          <a:xfrm>
            <a:off x="7728183" y="800258"/>
            <a:ext cx="1367112" cy="1510697"/>
          </a:xfrm>
          <a:custGeom>
            <a:rect b="b" l="l" r="r" t="t"/>
            <a:pathLst>
              <a:path extrusionOk="0" h="990" w="896">
                <a:moveTo>
                  <a:pt x="896" y="447"/>
                </a:moveTo>
                <a:cubicBezTo>
                  <a:pt x="896" y="649"/>
                  <a:pt x="764" y="819"/>
                  <a:pt x="582" y="875"/>
                </a:cubicBezTo>
                <a:cubicBezTo>
                  <a:pt x="541" y="889"/>
                  <a:pt x="471" y="936"/>
                  <a:pt x="449" y="990"/>
                </a:cubicBezTo>
                <a:cubicBezTo>
                  <a:pt x="427" y="941"/>
                  <a:pt x="357" y="889"/>
                  <a:pt x="314" y="875"/>
                </a:cubicBezTo>
                <a:cubicBezTo>
                  <a:pt x="132" y="817"/>
                  <a:pt x="0" y="649"/>
                  <a:pt x="0" y="447"/>
                </a:cubicBezTo>
                <a:cubicBezTo>
                  <a:pt x="0" y="200"/>
                  <a:pt x="202" y="0"/>
                  <a:pt x="449" y="0"/>
                </a:cubicBezTo>
                <a:cubicBezTo>
                  <a:pt x="696" y="0"/>
                  <a:pt x="896" y="200"/>
                  <a:pt x="896" y="447"/>
                </a:cubicBezTo>
                <a:close/>
              </a:path>
            </a:pathLst>
          </a:custGeom>
          <a:solidFill>
            <a:srgbClr val="F27954"/>
          </a:solidFill>
          <a:ln>
            <a:noFill/>
          </a:ln>
        </p:spPr>
        <p:txBody>
          <a:bodyPr anchorCtr="1" anchor="ctr" bIns="45000" lIns="90000" spcFirstLastPara="1" rIns="90000" wrap="square" tIns="45000">
            <a:noAutofit/>
          </a:bodyPr>
          <a:lstStyle/>
          <a:p>
            <a:pPr indent="0" lvl="0" marL="0" marR="0" rtl="0" algn="l">
              <a:lnSpc>
                <a:spcPct val="100000"/>
              </a:lnSpc>
              <a:spcBef>
                <a:spcPts val="0"/>
              </a:spcBef>
              <a:spcAft>
                <a:spcPts val="0"/>
              </a:spcAft>
              <a:buClr>
                <a:schemeClr val="dk1"/>
              </a:buClr>
              <a:buSzPts val="1800"/>
              <a:buFont typeface="Calibri"/>
              <a:buNone/>
            </a:pPr>
            <a:r>
              <a:t/>
            </a:r>
            <a:endParaRPr b="0" i="0" sz="1800" u="none" strike="noStrike">
              <a:solidFill>
                <a:schemeClr val="dk1"/>
              </a:solidFill>
              <a:latin typeface="Arial"/>
              <a:ea typeface="Arial"/>
              <a:cs typeface="Arial"/>
              <a:sym typeface="Arial"/>
            </a:endParaRPr>
          </a:p>
        </p:txBody>
      </p:sp>
      <p:sp>
        <p:nvSpPr>
          <p:cNvPr id="1079" name="Google Shape;1079;p128"/>
          <p:cNvSpPr/>
          <p:nvPr/>
        </p:nvSpPr>
        <p:spPr>
          <a:xfrm>
            <a:off x="8684398" y="2475929"/>
            <a:ext cx="1661920" cy="233707"/>
          </a:xfrm>
          <a:custGeom>
            <a:rect b="b" l="l" r="r" t="t"/>
            <a:pathLst>
              <a:path extrusionOk="0" h="154" w="1089">
                <a:moveTo>
                  <a:pt x="1067" y="76"/>
                </a:moveTo>
                <a:cubicBezTo>
                  <a:pt x="1067" y="49"/>
                  <a:pt x="1074" y="23"/>
                  <a:pt x="1088" y="0"/>
                </a:cubicBezTo>
                <a:lnTo>
                  <a:pt x="2" y="0"/>
                </a:lnTo>
                <a:cubicBezTo>
                  <a:pt x="16" y="23"/>
                  <a:pt x="23" y="49"/>
                  <a:pt x="23" y="76"/>
                </a:cubicBezTo>
                <a:cubicBezTo>
                  <a:pt x="23" y="106"/>
                  <a:pt x="14" y="131"/>
                  <a:pt x="0" y="154"/>
                </a:cubicBezTo>
                <a:lnTo>
                  <a:pt x="1089" y="154"/>
                </a:lnTo>
                <a:cubicBezTo>
                  <a:pt x="1074" y="131"/>
                  <a:pt x="1067" y="106"/>
                  <a:pt x="1067" y="76"/>
                </a:cubicBezTo>
                <a:close/>
              </a:path>
            </a:pathLst>
          </a:custGeom>
          <a:solidFill>
            <a:srgbClr val="79527B">
              <a:alpha val="89803"/>
            </a:srgbClr>
          </a:solidFill>
          <a:ln>
            <a:noFill/>
          </a:ln>
        </p:spPr>
        <p:txBody>
          <a:bodyPr anchorCtr="1" anchor="ctr" bIns="45000" lIns="90000" spcFirstLastPara="1" rIns="90000" wrap="square" tIns="45000">
            <a:noAutofit/>
          </a:bodyPr>
          <a:lstStyle/>
          <a:p>
            <a:pPr indent="0" lvl="0" marL="0" marR="0" rtl="0" algn="l">
              <a:lnSpc>
                <a:spcPct val="100000"/>
              </a:lnSpc>
              <a:spcBef>
                <a:spcPts val="0"/>
              </a:spcBef>
              <a:spcAft>
                <a:spcPts val="0"/>
              </a:spcAft>
              <a:buClr>
                <a:schemeClr val="dk1"/>
              </a:buClr>
              <a:buSzPts val="1800"/>
              <a:buFont typeface="Calibri"/>
              <a:buNone/>
            </a:pPr>
            <a:r>
              <a:t/>
            </a:r>
            <a:endParaRPr b="0" i="0" sz="1800" u="none" strike="noStrike">
              <a:solidFill>
                <a:schemeClr val="dk1"/>
              </a:solidFill>
              <a:latin typeface="Arial"/>
              <a:ea typeface="Arial"/>
              <a:cs typeface="Arial"/>
              <a:sym typeface="Arial"/>
            </a:endParaRPr>
          </a:p>
        </p:txBody>
      </p:sp>
      <p:sp>
        <p:nvSpPr>
          <p:cNvPr id="1080" name="Google Shape;1080;p128"/>
          <p:cNvSpPr/>
          <p:nvPr/>
        </p:nvSpPr>
        <p:spPr>
          <a:xfrm>
            <a:off x="10445605" y="2428576"/>
            <a:ext cx="325357" cy="326885"/>
          </a:xfrm>
          <a:custGeom>
            <a:rect b="b" l="l" r="r" t="t"/>
            <a:pathLst>
              <a:path extrusionOk="0" h="215" w="214">
                <a:moveTo>
                  <a:pt x="214" y="107"/>
                </a:moveTo>
                <a:cubicBezTo>
                  <a:pt x="214" y="166"/>
                  <a:pt x="167" y="215"/>
                  <a:pt x="108" y="215"/>
                </a:cubicBezTo>
                <a:cubicBezTo>
                  <a:pt x="49" y="215"/>
                  <a:pt x="0" y="166"/>
                  <a:pt x="0" y="107"/>
                </a:cubicBezTo>
                <a:cubicBezTo>
                  <a:pt x="0" y="48"/>
                  <a:pt x="49" y="0"/>
                  <a:pt x="108" y="0"/>
                </a:cubicBezTo>
                <a:cubicBezTo>
                  <a:pt x="167" y="0"/>
                  <a:pt x="214" y="48"/>
                  <a:pt x="214" y="107"/>
                </a:cubicBezTo>
                <a:close/>
              </a:path>
            </a:pathLst>
          </a:custGeom>
          <a:solidFill>
            <a:srgbClr val="79527B">
              <a:alpha val="89803"/>
            </a:srgbClr>
          </a:solidFill>
          <a:ln>
            <a:noFill/>
          </a:ln>
        </p:spPr>
        <p:txBody>
          <a:bodyPr anchorCtr="1" anchor="ctr" bIns="45000" lIns="90000" spcFirstLastPara="1" rIns="90000" wrap="square" tIns="45000">
            <a:noAutofit/>
          </a:bodyPr>
          <a:lstStyle/>
          <a:p>
            <a:pPr indent="0" lvl="0" marL="0" marR="0" rtl="0" algn="l">
              <a:lnSpc>
                <a:spcPct val="100000"/>
              </a:lnSpc>
              <a:spcBef>
                <a:spcPts val="0"/>
              </a:spcBef>
              <a:spcAft>
                <a:spcPts val="0"/>
              </a:spcAft>
              <a:buClr>
                <a:schemeClr val="dk1"/>
              </a:buClr>
              <a:buSzPts val="1800"/>
              <a:buFont typeface="Calibri"/>
              <a:buNone/>
            </a:pPr>
            <a:r>
              <a:t/>
            </a:r>
            <a:endParaRPr b="0" i="0" sz="1800" u="none" strike="noStrike">
              <a:solidFill>
                <a:schemeClr val="dk1"/>
              </a:solidFill>
              <a:latin typeface="Arial"/>
              <a:ea typeface="Arial"/>
              <a:cs typeface="Arial"/>
              <a:sym typeface="Arial"/>
            </a:endParaRPr>
          </a:p>
        </p:txBody>
      </p:sp>
      <p:sp>
        <p:nvSpPr>
          <p:cNvPr id="1081" name="Google Shape;1081;p128"/>
          <p:cNvSpPr/>
          <p:nvPr/>
        </p:nvSpPr>
        <p:spPr>
          <a:xfrm>
            <a:off x="10512815" y="2494259"/>
            <a:ext cx="190937" cy="193992"/>
          </a:xfrm>
          <a:custGeom>
            <a:rect b="b" l="l" r="r" t="t"/>
            <a:pathLst>
              <a:path extrusionOk="0" h="128" w="126">
                <a:moveTo>
                  <a:pt x="126" y="64"/>
                </a:moveTo>
                <a:cubicBezTo>
                  <a:pt x="126" y="100"/>
                  <a:pt x="98" y="128"/>
                  <a:pt x="64" y="128"/>
                </a:cubicBezTo>
                <a:cubicBezTo>
                  <a:pt x="28" y="128"/>
                  <a:pt x="0" y="100"/>
                  <a:pt x="0" y="64"/>
                </a:cubicBezTo>
                <a:cubicBezTo>
                  <a:pt x="0" y="30"/>
                  <a:pt x="28" y="0"/>
                  <a:pt x="64" y="0"/>
                </a:cubicBezTo>
                <a:cubicBezTo>
                  <a:pt x="98" y="0"/>
                  <a:pt x="126" y="30"/>
                  <a:pt x="126" y="64"/>
                </a:cubicBezTo>
                <a:close/>
              </a:path>
            </a:pathLst>
          </a:custGeom>
          <a:solidFill>
            <a:srgbClr val="FFFFFF"/>
          </a:solidFill>
          <a:ln>
            <a:noFill/>
          </a:ln>
        </p:spPr>
        <p:txBody>
          <a:bodyPr anchorCtr="1" anchor="ctr" bIns="45000" lIns="90000" spcFirstLastPara="1" rIns="90000" wrap="square" tIns="45000">
            <a:noAutofit/>
          </a:bodyPr>
          <a:lstStyle/>
          <a:p>
            <a:pPr indent="0" lvl="0" marL="0" marR="0" rtl="0" algn="l">
              <a:lnSpc>
                <a:spcPct val="100000"/>
              </a:lnSpc>
              <a:spcBef>
                <a:spcPts val="0"/>
              </a:spcBef>
              <a:spcAft>
                <a:spcPts val="0"/>
              </a:spcAft>
              <a:buClr>
                <a:schemeClr val="dk1"/>
              </a:buClr>
              <a:buSzPts val="1800"/>
              <a:buFont typeface="Calibri"/>
              <a:buNone/>
            </a:pPr>
            <a:r>
              <a:t/>
            </a:r>
            <a:endParaRPr b="0" i="0" sz="1800" u="none" strike="noStrike">
              <a:solidFill>
                <a:schemeClr val="dk1"/>
              </a:solidFill>
              <a:latin typeface="Arial"/>
              <a:ea typeface="Arial"/>
              <a:cs typeface="Arial"/>
              <a:sym typeface="Arial"/>
            </a:endParaRPr>
          </a:p>
        </p:txBody>
      </p:sp>
      <p:sp>
        <p:nvSpPr>
          <p:cNvPr id="1082" name="Google Shape;1082;p128"/>
          <p:cNvSpPr/>
          <p:nvPr/>
        </p:nvSpPr>
        <p:spPr>
          <a:xfrm>
            <a:off x="9924727" y="2921959"/>
            <a:ext cx="1367112" cy="1512224"/>
          </a:xfrm>
          <a:custGeom>
            <a:rect b="b" l="l" r="r" t="t"/>
            <a:pathLst>
              <a:path extrusionOk="0" h="991" w="896">
                <a:moveTo>
                  <a:pt x="896" y="542"/>
                </a:moveTo>
                <a:cubicBezTo>
                  <a:pt x="896" y="341"/>
                  <a:pt x="764" y="172"/>
                  <a:pt x="582" y="114"/>
                </a:cubicBezTo>
                <a:cubicBezTo>
                  <a:pt x="541" y="101"/>
                  <a:pt x="471" y="54"/>
                  <a:pt x="449" y="0"/>
                </a:cubicBezTo>
                <a:cubicBezTo>
                  <a:pt x="427" y="50"/>
                  <a:pt x="355" y="101"/>
                  <a:pt x="314" y="114"/>
                </a:cubicBezTo>
                <a:cubicBezTo>
                  <a:pt x="132" y="172"/>
                  <a:pt x="0" y="342"/>
                  <a:pt x="0" y="542"/>
                </a:cubicBezTo>
                <a:cubicBezTo>
                  <a:pt x="0" y="789"/>
                  <a:pt x="200" y="991"/>
                  <a:pt x="449" y="991"/>
                </a:cubicBezTo>
                <a:cubicBezTo>
                  <a:pt x="696" y="991"/>
                  <a:pt x="896" y="789"/>
                  <a:pt x="896" y="542"/>
                </a:cubicBezTo>
                <a:close/>
              </a:path>
            </a:pathLst>
          </a:custGeom>
          <a:solidFill>
            <a:srgbClr val="79527B">
              <a:alpha val="89803"/>
            </a:srgbClr>
          </a:solidFill>
          <a:ln>
            <a:noFill/>
          </a:ln>
        </p:spPr>
        <p:txBody>
          <a:bodyPr anchorCtr="1" anchor="ctr" bIns="45000" lIns="90000" spcFirstLastPara="1" rIns="90000" wrap="square" tIns="45000">
            <a:noAutofit/>
          </a:bodyPr>
          <a:lstStyle/>
          <a:p>
            <a:pPr indent="0" lvl="0" marL="0" marR="0" rtl="0" algn="l">
              <a:lnSpc>
                <a:spcPct val="100000"/>
              </a:lnSpc>
              <a:spcBef>
                <a:spcPts val="0"/>
              </a:spcBef>
              <a:spcAft>
                <a:spcPts val="0"/>
              </a:spcAft>
              <a:buClr>
                <a:schemeClr val="dk1"/>
              </a:buClr>
              <a:buSzPts val="1800"/>
              <a:buFont typeface="Calibri"/>
              <a:buNone/>
            </a:pPr>
            <a:r>
              <a:t/>
            </a:r>
            <a:endParaRPr b="0" i="0" sz="1800" u="none" strike="noStrike">
              <a:solidFill>
                <a:schemeClr val="dk1"/>
              </a:solidFill>
              <a:latin typeface="Arial"/>
              <a:ea typeface="Arial"/>
              <a:cs typeface="Arial"/>
              <a:sym typeface="Arial"/>
            </a:endParaRPr>
          </a:p>
        </p:txBody>
      </p:sp>
      <p:sp>
        <p:nvSpPr>
          <p:cNvPr id="1083" name="Google Shape;1083;p128"/>
          <p:cNvSpPr txBox="1"/>
          <p:nvPr/>
        </p:nvSpPr>
        <p:spPr>
          <a:xfrm>
            <a:off x="5691808" y="1322650"/>
            <a:ext cx="1045245" cy="286073"/>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s-ES" sz="1800">
                <a:solidFill>
                  <a:schemeClr val="dk2"/>
                </a:solidFill>
                <a:latin typeface="Montserrat"/>
                <a:ea typeface="Montserrat"/>
                <a:cs typeface="Montserrat"/>
                <a:sym typeface="Montserrat"/>
              </a:rPr>
              <a:t>Your Title</a:t>
            </a:r>
            <a:endParaRPr/>
          </a:p>
        </p:txBody>
      </p:sp>
      <p:sp>
        <p:nvSpPr>
          <p:cNvPr id="1084" name="Google Shape;1084;p128"/>
          <p:cNvSpPr txBox="1"/>
          <p:nvPr/>
        </p:nvSpPr>
        <p:spPr>
          <a:xfrm>
            <a:off x="10092535" y="1322650"/>
            <a:ext cx="1045245" cy="286073"/>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s-ES" sz="1800">
                <a:solidFill>
                  <a:schemeClr val="dk2"/>
                </a:solidFill>
                <a:latin typeface="Montserrat"/>
                <a:ea typeface="Montserrat"/>
                <a:cs typeface="Montserrat"/>
                <a:sym typeface="Montserrat"/>
              </a:rPr>
              <a:t>Your Title</a:t>
            </a:r>
            <a:endParaRPr/>
          </a:p>
        </p:txBody>
      </p:sp>
      <p:sp>
        <p:nvSpPr>
          <p:cNvPr id="1085" name="Google Shape;1085;p128"/>
          <p:cNvSpPr txBox="1"/>
          <p:nvPr/>
        </p:nvSpPr>
        <p:spPr>
          <a:xfrm>
            <a:off x="7895149" y="3013347"/>
            <a:ext cx="1045245" cy="286073"/>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s-ES" sz="1800">
                <a:solidFill>
                  <a:schemeClr val="dk2"/>
                </a:solidFill>
                <a:latin typeface="Montserrat"/>
                <a:ea typeface="Montserrat"/>
                <a:cs typeface="Montserrat"/>
                <a:sym typeface="Montserrat"/>
              </a:rPr>
              <a:t>Your Title</a:t>
            </a:r>
            <a:endParaRPr/>
          </a:p>
        </p:txBody>
      </p:sp>
      <p:sp>
        <p:nvSpPr>
          <p:cNvPr id="1086" name="Google Shape;1086;p128"/>
          <p:cNvSpPr txBox="1"/>
          <p:nvPr>
            <p:ph idx="1" type="body"/>
          </p:nvPr>
        </p:nvSpPr>
        <p:spPr>
          <a:xfrm>
            <a:off x="2833955" y="2984923"/>
            <a:ext cx="2253709" cy="1237497"/>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rgbClr val="595A59"/>
              </a:buClr>
              <a:buSzPts val="2400"/>
              <a:buNone/>
              <a:defRPr b="0" i="0" sz="2400">
                <a:solidFill>
                  <a:srgbClr val="595A59"/>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087" name="Google Shape;1087;p128"/>
          <p:cNvSpPr txBox="1"/>
          <p:nvPr>
            <p:ph idx="2" type="body"/>
          </p:nvPr>
        </p:nvSpPr>
        <p:spPr>
          <a:xfrm>
            <a:off x="7261647" y="2951026"/>
            <a:ext cx="2253709" cy="1237497"/>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rgbClr val="595A59"/>
              </a:buClr>
              <a:buSzPts val="2400"/>
              <a:buNone/>
              <a:defRPr b="0" i="0" sz="2400">
                <a:solidFill>
                  <a:srgbClr val="595A59"/>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088" name="Google Shape;1088;p128"/>
          <p:cNvSpPr txBox="1"/>
          <p:nvPr>
            <p:ph idx="3" type="body"/>
          </p:nvPr>
        </p:nvSpPr>
        <p:spPr>
          <a:xfrm>
            <a:off x="5051398" y="1028522"/>
            <a:ext cx="2253709" cy="1237497"/>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rgbClr val="595A59"/>
              </a:buClr>
              <a:buSzPts val="2400"/>
              <a:buNone/>
              <a:defRPr b="0" i="0" sz="2400">
                <a:solidFill>
                  <a:srgbClr val="595A59"/>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089" name="Google Shape;1089;p128"/>
          <p:cNvSpPr txBox="1"/>
          <p:nvPr>
            <p:ph idx="4" type="body"/>
          </p:nvPr>
        </p:nvSpPr>
        <p:spPr>
          <a:xfrm>
            <a:off x="9377489" y="994625"/>
            <a:ext cx="2253709" cy="1237497"/>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rgbClr val="595A59"/>
              </a:buClr>
              <a:buSzPts val="2400"/>
              <a:buNone/>
              <a:defRPr b="0" i="0" sz="2400">
                <a:solidFill>
                  <a:srgbClr val="595A59"/>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090" name="Google Shape;1090;p128"/>
          <p:cNvSpPr/>
          <p:nvPr/>
        </p:nvSpPr>
        <p:spPr>
          <a:xfrm>
            <a:off x="0" y="2489789"/>
            <a:ext cx="3733642" cy="233707"/>
          </a:xfrm>
          <a:custGeom>
            <a:rect b="b" l="l" r="r" t="t"/>
            <a:pathLst>
              <a:path extrusionOk="0" h="233707" w="3733642">
                <a:moveTo>
                  <a:pt x="0" y="0"/>
                </a:moveTo>
                <a:lnTo>
                  <a:pt x="2074776" y="0"/>
                </a:lnTo>
                <a:lnTo>
                  <a:pt x="2492280" y="0"/>
                </a:lnTo>
                <a:lnTo>
                  <a:pt x="3732116" y="0"/>
                </a:lnTo>
                <a:cubicBezTo>
                  <a:pt x="3710751" y="34904"/>
                  <a:pt x="3700068" y="74361"/>
                  <a:pt x="3700068" y="115336"/>
                </a:cubicBezTo>
                <a:cubicBezTo>
                  <a:pt x="3700068" y="160863"/>
                  <a:pt x="3713803" y="198803"/>
                  <a:pt x="3733642" y="233707"/>
                </a:cubicBezTo>
                <a:lnTo>
                  <a:pt x="2494674" y="233707"/>
                </a:lnTo>
                <a:lnTo>
                  <a:pt x="2073250" y="233707"/>
                </a:lnTo>
                <a:lnTo>
                  <a:pt x="0" y="233707"/>
                </a:lnTo>
                <a:close/>
              </a:path>
            </a:pathLst>
          </a:custGeom>
          <a:solidFill>
            <a:srgbClr val="79527B"/>
          </a:solidFill>
          <a:ln>
            <a:noFill/>
          </a:ln>
        </p:spPr>
        <p:txBody>
          <a:bodyPr anchorCtr="1" anchor="ctr" bIns="45000" lIns="90000" spcFirstLastPara="1" rIns="90000" wrap="square" tIns="45000">
            <a:noAutofit/>
          </a:bodyPr>
          <a:lstStyle/>
          <a:p>
            <a:pPr indent="0" lvl="0" marL="0" marR="0" rtl="0" algn="l">
              <a:lnSpc>
                <a:spcPct val="100000"/>
              </a:lnSpc>
              <a:spcBef>
                <a:spcPts val="0"/>
              </a:spcBef>
              <a:spcAft>
                <a:spcPts val="0"/>
              </a:spcAft>
              <a:buClr>
                <a:schemeClr val="dk1"/>
              </a:buClr>
              <a:buSzPts val="1800"/>
              <a:buFont typeface="Calibri"/>
              <a:buNone/>
            </a:pPr>
            <a:r>
              <a:t/>
            </a:r>
            <a:endParaRPr b="0" i="0" sz="1800" u="none" strike="noStrike">
              <a:solidFill>
                <a:schemeClr val="dk1"/>
              </a:solidFill>
              <a:latin typeface="Arial"/>
              <a:ea typeface="Arial"/>
              <a:cs typeface="Arial"/>
              <a:sym typeface="Arial"/>
            </a:endParaRPr>
          </a:p>
        </p:txBody>
      </p:sp>
      <p:grpSp>
        <p:nvGrpSpPr>
          <p:cNvPr id="1091" name="Google Shape;1091;p128"/>
          <p:cNvGrpSpPr/>
          <p:nvPr/>
        </p:nvGrpSpPr>
        <p:grpSpPr>
          <a:xfrm>
            <a:off x="389965" y="6092742"/>
            <a:ext cx="3144242" cy="374574"/>
            <a:chOff x="301128" y="6151084"/>
            <a:chExt cx="3144242" cy="374574"/>
          </a:xfrm>
        </p:grpSpPr>
        <p:pic>
          <p:nvPicPr>
            <p:cNvPr descr="Shape&#10;&#10;Description automatically generated with medium confidence" id="1092" name="Google Shape;1092;p128"/>
            <p:cNvPicPr preferRelativeResize="0"/>
            <p:nvPr/>
          </p:nvPicPr>
          <p:blipFill rotWithShape="1">
            <a:blip r:embed="rId3">
              <a:alphaModFix/>
            </a:blip>
            <a:srcRect b="30711" l="-126" r="96166" t="34675"/>
            <a:stretch/>
          </p:blipFill>
          <p:spPr>
            <a:xfrm>
              <a:off x="301128" y="6151084"/>
              <a:ext cx="286437" cy="374574"/>
            </a:xfrm>
            <a:prstGeom prst="rect">
              <a:avLst/>
            </a:prstGeom>
            <a:noFill/>
            <a:ln>
              <a:noFill/>
            </a:ln>
          </p:spPr>
        </p:pic>
        <p:pic>
          <p:nvPicPr>
            <p:cNvPr descr="Shape&#10;&#10;Description automatically generated with medium confidence" id="1093" name="Google Shape;1093;p128"/>
            <p:cNvPicPr preferRelativeResize="0"/>
            <p:nvPr/>
          </p:nvPicPr>
          <p:blipFill rotWithShape="1">
            <a:blip r:embed="rId3">
              <a:alphaModFix/>
            </a:blip>
            <a:srcRect b="26595" l="4706" r="60657" t="36094"/>
            <a:stretch/>
          </p:blipFill>
          <p:spPr>
            <a:xfrm>
              <a:off x="598968" y="6190727"/>
              <a:ext cx="1832298" cy="295289"/>
            </a:xfrm>
            <a:prstGeom prst="rect">
              <a:avLst/>
            </a:prstGeom>
            <a:noFill/>
            <a:ln>
              <a:noFill/>
            </a:ln>
          </p:spPr>
        </p:pic>
        <p:pic>
          <p:nvPicPr>
            <p:cNvPr descr="Shape&#10;&#10;Description automatically generated with medium confidence" id="1094" name="Google Shape;1094;p128"/>
            <p:cNvPicPr preferRelativeResize="0"/>
            <p:nvPr/>
          </p:nvPicPr>
          <p:blipFill rotWithShape="1">
            <a:blip r:embed="rId3">
              <a:alphaModFix/>
            </a:blip>
            <a:srcRect b="22084" l="81066" r="-423" t="46853"/>
            <a:stretch/>
          </p:blipFill>
          <p:spPr>
            <a:xfrm>
              <a:off x="2421327" y="6245274"/>
              <a:ext cx="1024043" cy="245829"/>
            </a:xfrm>
            <a:prstGeom prst="rect">
              <a:avLst/>
            </a:prstGeom>
            <a:noFill/>
            <a:ln>
              <a:noFill/>
            </a:ln>
          </p:spPr>
        </p:pic>
      </p:gr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ext box - Solid Purple">
  <p:cSld name="Text box - Solid Purple">
    <p:spTree>
      <p:nvGrpSpPr>
        <p:cNvPr id="103" name="Shape 103"/>
        <p:cNvGrpSpPr/>
        <p:nvPr/>
      </p:nvGrpSpPr>
      <p:grpSpPr>
        <a:xfrm>
          <a:off x="0" y="0"/>
          <a:ext cx="0" cy="0"/>
          <a:chOff x="0" y="0"/>
          <a:chExt cx="0" cy="0"/>
        </a:xfrm>
      </p:grpSpPr>
      <p:sp>
        <p:nvSpPr>
          <p:cNvPr id="104" name="Google Shape;104;p63"/>
          <p:cNvSpPr/>
          <p:nvPr/>
        </p:nvSpPr>
        <p:spPr>
          <a:xfrm>
            <a:off x="241300" y="228600"/>
            <a:ext cx="11696700" cy="6054801"/>
          </a:xfrm>
          <a:prstGeom prst="rect">
            <a:avLst/>
          </a:prstGeom>
          <a:solidFill>
            <a:srgbClr val="79527B"/>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grpSp>
        <p:nvGrpSpPr>
          <p:cNvPr id="105" name="Google Shape;105;p63"/>
          <p:cNvGrpSpPr/>
          <p:nvPr/>
        </p:nvGrpSpPr>
        <p:grpSpPr>
          <a:xfrm>
            <a:off x="301128" y="6283401"/>
            <a:ext cx="3144242" cy="374574"/>
            <a:chOff x="301128" y="6151084"/>
            <a:chExt cx="3144242" cy="374574"/>
          </a:xfrm>
        </p:grpSpPr>
        <p:pic>
          <p:nvPicPr>
            <p:cNvPr descr="Shape&#10;&#10;Description automatically generated with medium confidence" id="106" name="Google Shape;106;p63"/>
            <p:cNvPicPr preferRelativeResize="0"/>
            <p:nvPr/>
          </p:nvPicPr>
          <p:blipFill rotWithShape="1">
            <a:blip r:embed="rId2">
              <a:alphaModFix/>
            </a:blip>
            <a:srcRect b="30711" l="-126" r="96166" t="34675"/>
            <a:stretch/>
          </p:blipFill>
          <p:spPr>
            <a:xfrm>
              <a:off x="301128" y="6151084"/>
              <a:ext cx="286437" cy="374574"/>
            </a:xfrm>
            <a:prstGeom prst="rect">
              <a:avLst/>
            </a:prstGeom>
            <a:noFill/>
            <a:ln>
              <a:noFill/>
            </a:ln>
          </p:spPr>
        </p:pic>
        <p:pic>
          <p:nvPicPr>
            <p:cNvPr descr="Shape&#10;&#10;Description automatically generated with medium confidence" id="107" name="Google Shape;107;p63"/>
            <p:cNvPicPr preferRelativeResize="0"/>
            <p:nvPr/>
          </p:nvPicPr>
          <p:blipFill rotWithShape="1">
            <a:blip r:embed="rId2">
              <a:alphaModFix/>
            </a:blip>
            <a:srcRect b="26595" l="4706" r="60657" t="36094"/>
            <a:stretch/>
          </p:blipFill>
          <p:spPr>
            <a:xfrm>
              <a:off x="598968" y="6190727"/>
              <a:ext cx="1832298" cy="295289"/>
            </a:xfrm>
            <a:prstGeom prst="rect">
              <a:avLst/>
            </a:prstGeom>
            <a:noFill/>
            <a:ln>
              <a:noFill/>
            </a:ln>
          </p:spPr>
        </p:pic>
        <p:pic>
          <p:nvPicPr>
            <p:cNvPr descr="Shape&#10;&#10;Description automatically generated with medium confidence" id="108" name="Google Shape;108;p63"/>
            <p:cNvPicPr preferRelativeResize="0"/>
            <p:nvPr/>
          </p:nvPicPr>
          <p:blipFill rotWithShape="1">
            <a:blip r:embed="rId2">
              <a:alphaModFix/>
            </a:blip>
            <a:srcRect b="22084" l="81066" r="-423" t="46853"/>
            <a:stretch/>
          </p:blipFill>
          <p:spPr>
            <a:xfrm>
              <a:off x="2421327" y="6245274"/>
              <a:ext cx="1024043" cy="245829"/>
            </a:xfrm>
            <a:prstGeom prst="rect">
              <a:avLst/>
            </a:prstGeom>
            <a:noFill/>
            <a:ln>
              <a:noFill/>
            </a:ln>
          </p:spPr>
        </p:pic>
      </p:grpSp>
      <p:sp>
        <p:nvSpPr>
          <p:cNvPr id="109" name="Google Shape;109;p63"/>
          <p:cNvSpPr txBox="1"/>
          <p:nvPr>
            <p:ph idx="1" type="body"/>
          </p:nvPr>
        </p:nvSpPr>
        <p:spPr>
          <a:xfrm>
            <a:off x="734714" y="1757011"/>
            <a:ext cx="9862529" cy="3867704"/>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lt1"/>
              </a:buClr>
              <a:buSzPts val="2400"/>
              <a:buNone/>
              <a:defRPr b="0" i="0" sz="2400">
                <a:solidFill>
                  <a:schemeClr val="lt1"/>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10" name="Google Shape;110;p63"/>
          <p:cNvSpPr txBox="1"/>
          <p:nvPr>
            <p:ph idx="2" type="body"/>
          </p:nvPr>
        </p:nvSpPr>
        <p:spPr>
          <a:xfrm>
            <a:off x="734714" y="642972"/>
            <a:ext cx="9862529" cy="582221"/>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lt1"/>
              </a:buClr>
              <a:buSzPts val="3600"/>
              <a:buNone/>
              <a:defRPr b="0" i="0" sz="3600">
                <a:solidFill>
                  <a:schemeClr val="lt1"/>
                </a:solidFill>
                <a:latin typeface="Calibri"/>
                <a:ea typeface="Calibri"/>
                <a:cs typeface="Calibri"/>
                <a:sym typeface="Calibri"/>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pic>
        <p:nvPicPr>
          <p:cNvPr descr="A black and white striped pattern&#10;&#10;Description automatically generated with medium confidence" id="111" name="Google Shape;111;p63"/>
          <p:cNvPicPr preferRelativeResize="0"/>
          <p:nvPr/>
        </p:nvPicPr>
        <p:blipFill rotWithShape="1">
          <a:blip r:embed="rId3">
            <a:alphaModFix/>
          </a:blip>
          <a:srcRect b="27582" l="-82519" r="82519" t="12958"/>
          <a:stretch/>
        </p:blipFill>
        <p:spPr>
          <a:xfrm>
            <a:off x="4811297" y="1227"/>
            <a:ext cx="7348110" cy="5922690"/>
          </a:xfrm>
          <a:prstGeom prst="rect">
            <a:avLst/>
          </a:prstGeom>
          <a:noFill/>
          <a:ln>
            <a:noFill/>
          </a:ln>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Slide 3">
  <p:cSld name="Photo Slide 3">
    <p:spTree>
      <p:nvGrpSpPr>
        <p:cNvPr id="112" name="Shape 112"/>
        <p:cNvGrpSpPr/>
        <p:nvPr/>
      </p:nvGrpSpPr>
      <p:grpSpPr>
        <a:xfrm>
          <a:off x="0" y="0"/>
          <a:ext cx="0" cy="0"/>
          <a:chOff x="0" y="0"/>
          <a:chExt cx="0" cy="0"/>
        </a:xfrm>
      </p:grpSpPr>
      <p:sp>
        <p:nvSpPr>
          <p:cNvPr id="113" name="Google Shape;113;p64"/>
          <p:cNvSpPr/>
          <p:nvPr>
            <p:ph idx="2" type="pic"/>
          </p:nvPr>
        </p:nvSpPr>
        <p:spPr>
          <a:xfrm>
            <a:off x="241300" y="228600"/>
            <a:ext cx="11696700" cy="5763986"/>
          </a:xfrm>
          <a:prstGeom prst="rect">
            <a:avLst/>
          </a:prstGeom>
          <a:noFill/>
          <a:ln>
            <a:noFill/>
          </a:ln>
        </p:spPr>
      </p:sp>
      <p:sp>
        <p:nvSpPr>
          <p:cNvPr id="114" name="Google Shape;114;p64"/>
          <p:cNvSpPr/>
          <p:nvPr/>
        </p:nvSpPr>
        <p:spPr>
          <a:xfrm>
            <a:off x="6197600" y="985864"/>
            <a:ext cx="5994400" cy="2425700"/>
          </a:xfrm>
          <a:prstGeom prst="rect">
            <a:avLst/>
          </a:prstGeom>
          <a:solidFill>
            <a:srgbClr val="79527B"/>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115" name="Google Shape;115;p64"/>
          <p:cNvSpPr txBox="1"/>
          <p:nvPr/>
        </p:nvSpPr>
        <p:spPr>
          <a:xfrm>
            <a:off x="6637283" y="-804041"/>
            <a:ext cx="184731" cy="3693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16" name="Google Shape;116;p64"/>
          <p:cNvSpPr txBox="1"/>
          <p:nvPr>
            <p:ph idx="1" type="body"/>
          </p:nvPr>
        </p:nvSpPr>
        <p:spPr>
          <a:xfrm>
            <a:off x="6420495" y="1328734"/>
            <a:ext cx="5113283" cy="582221"/>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lt1"/>
              </a:buClr>
              <a:buSzPts val="3600"/>
              <a:buNone/>
              <a:defRPr b="0" i="0" sz="3600">
                <a:solidFill>
                  <a:schemeClr val="lt1"/>
                </a:solidFill>
                <a:latin typeface="Calibri"/>
                <a:ea typeface="Calibri"/>
                <a:cs typeface="Calibri"/>
                <a:sym typeface="Calibri"/>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17" name="Google Shape;117;p64"/>
          <p:cNvSpPr txBox="1"/>
          <p:nvPr>
            <p:ph idx="3" type="body"/>
          </p:nvPr>
        </p:nvSpPr>
        <p:spPr>
          <a:xfrm>
            <a:off x="6420495" y="2346524"/>
            <a:ext cx="5029134" cy="851567"/>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lt1"/>
              </a:buClr>
              <a:buSzPts val="2400"/>
              <a:buNone/>
              <a:defRPr b="0" i="0" sz="2400">
                <a:solidFill>
                  <a:schemeClr val="lt1"/>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grpSp>
        <p:nvGrpSpPr>
          <p:cNvPr id="118" name="Google Shape;118;p64"/>
          <p:cNvGrpSpPr/>
          <p:nvPr/>
        </p:nvGrpSpPr>
        <p:grpSpPr>
          <a:xfrm>
            <a:off x="301128" y="6151084"/>
            <a:ext cx="3144242" cy="374574"/>
            <a:chOff x="301128" y="6151084"/>
            <a:chExt cx="3144242" cy="374574"/>
          </a:xfrm>
        </p:grpSpPr>
        <p:pic>
          <p:nvPicPr>
            <p:cNvPr descr="Shape&#10;&#10;Description automatically generated with medium confidence" id="119" name="Google Shape;119;p64"/>
            <p:cNvPicPr preferRelativeResize="0"/>
            <p:nvPr/>
          </p:nvPicPr>
          <p:blipFill rotWithShape="1">
            <a:blip r:embed="rId2">
              <a:alphaModFix/>
            </a:blip>
            <a:srcRect b="30711" l="-126" r="96166" t="34675"/>
            <a:stretch/>
          </p:blipFill>
          <p:spPr>
            <a:xfrm>
              <a:off x="301128" y="6151084"/>
              <a:ext cx="286437" cy="374574"/>
            </a:xfrm>
            <a:prstGeom prst="rect">
              <a:avLst/>
            </a:prstGeom>
            <a:noFill/>
            <a:ln>
              <a:noFill/>
            </a:ln>
          </p:spPr>
        </p:pic>
        <p:pic>
          <p:nvPicPr>
            <p:cNvPr descr="Shape&#10;&#10;Description automatically generated with medium confidence" id="120" name="Google Shape;120;p64"/>
            <p:cNvPicPr preferRelativeResize="0"/>
            <p:nvPr/>
          </p:nvPicPr>
          <p:blipFill rotWithShape="1">
            <a:blip r:embed="rId2">
              <a:alphaModFix/>
            </a:blip>
            <a:srcRect b="26595" l="4706" r="60657" t="36094"/>
            <a:stretch/>
          </p:blipFill>
          <p:spPr>
            <a:xfrm>
              <a:off x="598968" y="6190727"/>
              <a:ext cx="1832298" cy="295289"/>
            </a:xfrm>
            <a:prstGeom prst="rect">
              <a:avLst/>
            </a:prstGeom>
            <a:noFill/>
            <a:ln>
              <a:noFill/>
            </a:ln>
          </p:spPr>
        </p:pic>
        <p:pic>
          <p:nvPicPr>
            <p:cNvPr descr="Shape&#10;&#10;Description automatically generated with medium confidence" id="121" name="Google Shape;121;p64"/>
            <p:cNvPicPr preferRelativeResize="0"/>
            <p:nvPr/>
          </p:nvPicPr>
          <p:blipFill rotWithShape="1">
            <a:blip r:embed="rId2">
              <a:alphaModFix/>
            </a:blip>
            <a:srcRect b="22084" l="81066" r="-423" t="46853"/>
            <a:stretch/>
          </p:blipFill>
          <p:spPr>
            <a:xfrm>
              <a:off x="2421327" y="6245274"/>
              <a:ext cx="1024043" cy="245829"/>
            </a:xfrm>
            <a:prstGeom prst="rect">
              <a:avLst/>
            </a:prstGeom>
            <a:noFill/>
            <a:ln>
              <a:noFill/>
            </a:ln>
          </p:spPr>
        </p:pic>
      </p:grpSp>
    </p:spTree>
  </p:cSld>
  <p:clrMapOvr>
    <a:masterClrMapping/>
  </p:clrMapOvr>
</p:sldLayout>
</file>

<file path=ppt/slideMasters/_rels/slideMaster1.xml.rels><?xml version="1.0" encoding="UTF-8" standalone="yes"?><Relationships xmlns="http://schemas.openxmlformats.org/package/2006/relationships"><Relationship Id="rId40" Type="http://schemas.openxmlformats.org/officeDocument/2006/relationships/slideLayout" Target="../slideLayouts/slideLayout40.xml"/><Relationship Id="rId42" Type="http://schemas.openxmlformats.org/officeDocument/2006/relationships/slideLayout" Target="../slideLayouts/slideLayout42.xml"/><Relationship Id="rId41" Type="http://schemas.openxmlformats.org/officeDocument/2006/relationships/slideLayout" Target="../slideLayouts/slideLayout41.xml"/><Relationship Id="rId44" Type="http://schemas.openxmlformats.org/officeDocument/2006/relationships/slideLayout" Target="../slideLayouts/slideLayout44.xml"/><Relationship Id="rId43" Type="http://schemas.openxmlformats.org/officeDocument/2006/relationships/slideLayout" Target="../slideLayouts/slideLayout43.xml"/><Relationship Id="rId46" Type="http://schemas.openxmlformats.org/officeDocument/2006/relationships/slideLayout" Target="../slideLayouts/slideLayout46.xml"/><Relationship Id="rId45" Type="http://schemas.openxmlformats.org/officeDocument/2006/relationships/slideLayout" Target="../slideLayouts/slideLayout45.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slideLayout" Target="../slideLayouts/slideLayout9.xml"/><Relationship Id="rId48" Type="http://schemas.openxmlformats.org/officeDocument/2006/relationships/slideLayout" Target="../slideLayouts/slideLayout48.xml"/><Relationship Id="rId47" Type="http://schemas.openxmlformats.org/officeDocument/2006/relationships/slideLayout" Target="../slideLayouts/slideLayout47.xml"/><Relationship Id="rId49" Type="http://schemas.openxmlformats.org/officeDocument/2006/relationships/slideLayout" Target="../slideLayouts/slideLayout4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73" Type="http://schemas.openxmlformats.org/officeDocument/2006/relationships/slideLayout" Target="../slideLayouts/slideLayout73.xml"/><Relationship Id="rId72" Type="http://schemas.openxmlformats.org/officeDocument/2006/relationships/slideLayout" Target="../slideLayouts/slideLayout72.xml"/><Relationship Id="rId31" Type="http://schemas.openxmlformats.org/officeDocument/2006/relationships/slideLayout" Target="../slideLayouts/slideLayout31.xml"/><Relationship Id="rId30" Type="http://schemas.openxmlformats.org/officeDocument/2006/relationships/slideLayout" Target="../slideLayouts/slideLayout30.xml"/><Relationship Id="rId74" Type="http://schemas.openxmlformats.org/officeDocument/2006/relationships/theme" Target="../theme/theme1.xml"/><Relationship Id="rId33" Type="http://schemas.openxmlformats.org/officeDocument/2006/relationships/slideLayout" Target="../slideLayouts/slideLayout33.xml"/><Relationship Id="rId32" Type="http://schemas.openxmlformats.org/officeDocument/2006/relationships/slideLayout" Target="../slideLayouts/slideLayout32.xml"/><Relationship Id="rId35" Type="http://schemas.openxmlformats.org/officeDocument/2006/relationships/slideLayout" Target="../slideLayouts/slideLayout35.xml"/><Relationship Id="rId34" Type="http://schemas.openxmlformats.org/officeDocument/2006/relationships/slideLayout" Target="../slideLayouts/slideLayout34.xml"/><Relationship Id="rId71" Type="http://schemas.openxmlformats.org/officeDocument/2006/relationships/slideLayout" Target="../slideLayouts/slideLayout71.xml"/><Relationship Id="rId70" Type="http://schemas.openxmlformats.org/officeDocument/2006/relationships/slideLayout" Target="../slideLayouts/slideLayout70.xml"/><Relationship Id="rId37" Type="http://schemas.openxmlformats.org/officeDocument/2006/relationships/slideLayout" Target="../slideLayouts/slideLayout37.xml"/><Relationship Id="rId36" Type="http://schemas.openxmlformats.org/officeDocument/2006/relationships/slideLayout" Target="../slideLayouts/slideLayout36.xml"/><Relationship Id="rId39" Type="http://schemas.openxmlformats.org/officeDocument/2006/relationships/slideLayout" Target="../slideLayouts/slideLayout39.xml"/><Relationship Id="rId38" Type="http://schemas.openxmlformats.org/officeDocument/2006/relationships/slideLayout" Target="../slideLayouts/slideLayout38.xml"/><Relationship Id="rId62" Type="http://schemas.openxmlformats.org/officeDocument/2006/relationships/slideLayout" Target="../slideLayouts/slideLayout62.xml"/><Relationship Id="rId61" Type="http://schemas.openxmlformats.org/officeDocument/2006/relationships/slideLayout" Target="../slideLayouts/slideLayout61.xml"/><Relationship Id="rId20" Type="http://schemas.openxmlformats.org/officeDocument/2006/relationships/slideLayout" Target="../slideLayouts/slideLayout20.xml"/><Relationship Id="rId64" Type="http://schemas.openxmlformats.org/officeDocument/2006/relationships/slideLayout" Target="../slideLayouts/slideLayout64.xml"/><Relationship Id="rId63" Type="http://schemas.openxmlformats.org/officeDocument/2006/relationships/slideLayout" Target="../slideLayouts/slideLayout63.xml"/><Relationship Id="rId22" Type="http://schemas.openxmlformats.org/officeDocument/2006/relationships/slideLayout" Target="../slideLayouts/slideLayout22.xml"/><Relationship Id="rId66" Type="http://schemas.openxmlformats.org/officeDocument/2006/relationships/slideLayout" Target="../slideLayouts/slideLayout66.xml"/><Relationship Id="rId21" Type="http://schemas.openxmlformats.org/officeDocument/2006/relationships/slideLayout" Target="../slideLayouts/slideLayout21.xml"/><Relationship Id="rId65" Type="http://schemas.openxmlformats.org/officeDocument/2006/relationships/slideLayout" Target="../slideLayouts/slideLayout65.xml"/><Relationship Id="rId24" Type="http://schemas.openxmlformats.org/officeDocument/2006/relationships/slideLayout" Target="../slideLayouts/slideLayout24.xml"/><Relationship Id="rId68" Type="http://schemas.openxmlformats.org/officeDocument/2006/relationships/slideLayout" Target="../slideLayouts/slideLayout68.xml"/><Relationship Id="rId23" Type="http://schemas.openxmlformats.org/officeDocument/2006/relationships/slideLayout" Target="../slideLayouts/slideLayout23.xml"/><Relationship Id="rId67" Type="http://schemas.openxmlformats.org/officeDocument/2006/relationships/slideLayout" Target="../slideLayouts/slideLayout67.xml"/><Relationship Id="rId60" Type="http://schemas.openxmlformats.org/officeDocument/2006/relationships/slideLayout" Target="../slideLayouts/slideLayout60.xml"/><Relationship Id="rId26" Type="http://schemas.openxmlformats.org/officeDocument/2006/relationships/slideLayout" Target="../slideLayouts/slideLayout26.xml"/><Relationship Id="rId25" Type="http://schemas.openxmlformats.org/officeDocument/2006/relationships/slideLayout" Target="../slideLayouts/slideLayout25.xml"/><Relationship Id="rId69" Type="http://schemas.openxmlformats.org/officeDocument/2006/relationships/slideLayout" Target="../slideLayouts/slideLayout69.xml"/><Relationship Id="rId28" Type="http://schemas.openxmlformats.org/officeDocument/2006/relationships/slideLayout" Target="../slideLayouts/slideLayout28.xml"/><Relationship Id="rId27" Type="http://schemas.openxmlformats.org/officeDocument/2006/relationships/slideLayout" Target="../slideLayouts/slideLayout27.xml"/><Relationship Id="rId29" Type="http://schemas.openxmlformats.org/officeDocument/2006/relationships/slideLayout" Target="../slideLayouts/slideLayout29.xml"/><Relationship Id="rId51" Type="http://schemas.openxmlformats.org/officeDocument/2006/relationships/slideLayout" Target="../slideLayouts/slideLayout51.xml"/><Relationship Id="rId50" Type="http://schemas.openxmlformats.org/officeDocument/2006/relationships/slideLayout" Target="../slideLayouts/slideLayout50.xml"/><Relationship Id="rId53" Type="http://schemas.openxmlformats.org/officeDocument/2006/relationships/slideLayout" Target="../slideLayouts/slideLayout53.xml"/><Relationship Id="rId52" Type="http://schemas.openxmlformats.org/officeDocument/2006/relationships/slideLayout" Target="../slideLayouts/slideLayout52.xml"/><Relationship Id="rId11" Type="http://schemas.openxmlformats.org/officeDocument/2006/relationships/slideLayout" Target="../slideLayouts/slideLayout11.xml"/><Relationship Id="rId55" Type="http://schemas.openxmlformats.org/officeDocument/2006/relationships/slideLayout" Target="../slideLayouts/slideLayout55.xml"/><Relationship Id="rId10" Type="http://schemas.openxmlformats.org/officeDocument/2006/relationships/slideLayout" Target="../slideLayouts/slideLayout10.xml"/><Relationship Id="rId54" Type="http://schemas.openxmlformats.org/officeDocument/2006/relationships/slideLayout" Target="../slideLayouts/slideLayout54.xml"/><Relationship Id="rId13" Type="http://schemas.openxmlformats.org/officeDocument/2006/relationships/slideLayout" Target="../slideLayouts/slideLayout13.xml"/><Relationship Id="rId57" Type="http://schemas.openxmlformats.org/officeDocument/2006/relationships/slideLayout" Target="../slideLayouts/slideLayout57.xml"/><Relationship Id="rId12" Type="http://schemas.openxmlformats.org/officeDocument/2006/relationships/slideLayout" Target="../slideLayouts/slideLayout12.xml"/><Relationship Id="rId56" Type="http://schemas.openxmlformats.org/officeDocument/2006/relationships/slideLayout" Target="../slideLayouts/slideLayout56.xml"/><Relationship Id="rId15" Type="http://schemas.openxmlformats.org/officeDocument/2006/relationships/slideLayout" Target="../slideLayouts/slideLayout15.xml"/><Relationship Id="rId59" Type="http://schemas.openxmlformats.org/officeDocument/2006/relationships/slideLayout" Target="../slideLayouts/slideLayout59.xml"/><Relationship Id="rId14" Type="http://schemas.openxmlformats.org/officeDocument/2006/relationships/slideLayout" Target="../slideLayouts/slideLayout14.xml"/><Relationship Id="rId58" Type="http://schemas.openxmlformats.org/officeDocument/2006/relationships/slideLayout" Target="../slideLayouts/slideLayout58.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9" Type="http://schemas.openxmlformats.org/officeDocument/2006/relationships/slideLayout" Target="../slideLayouts/slideLayout19.xml"/><Relationship Id="rId18" Type="http://schemas.openxmlformats.org/officeDocument/2006/relationships/slideLayout" Target="../slideLayouts/slideLayout1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9" name="Shape 9"/>
        <p:cNvGrpSpPr/>
        <p:nvPr/>
      </p:nvGrpSpPr>
      <p:grpSpPr>
        <a:xfrm>
          <a:off x="0" y="0"/>
          <a:ext cx="0" cy="0"/>
          <a:chOff x="0" y="0"/>
          <a:chExt cx="0" cy="0"/>
        </a:xfrm>
      </p:grpSpPr>
      <p:sp>
        <p:nvSpPr>
          <p:cNvPr id="10" name="Google Shape;10;p55"/>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marR="0" rtl="0" algn="l">
              <a:lnSpc>
                <a:spcPct val="90000"/>
              </a:lnSpc>
              <a:spcBef>
                <a:spcPts val="0"/>
              </a:spcBef>
              <a:spcAft>
                <a:spcPts val="0"/>
              </a:spcAft>
              <a:buClr>
                <a:schemeClr val="dk1"/>
              </a:buClr>
              <a:buSzPts val="4400"/>
              <a:buFont typeface="Calibri"/>
              <a:buNone/>
              <a:defRPr b="0" i="0" sz="4400" u="none" cap="none" strike="noStrik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11" name="Google Shape;11;p55"/>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lvl1pPr indent="-406400" lvl="0" marL="45720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1pPr>
            <a:lvl2pPr indent="-381000" lvl="1" marL="914400"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indent="-355600" lvl="2" marL="13716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indent="-342900" lvl="3" marL="1828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indent="-342900" lvl="4" marL="22860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12" name="Google Shape;12;p55"/>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marR="0" rtl="0" algn="l">
              <a:spcBef>
                <a:spcPts val="0"/>
              </a:spcBef>
              <a:spcAft>
                <a:spcPts val="0"/>
              </a:spcAft>
              <a:buSzPts val="1400"/>
              <a:buNone/>
              <a:defRPr b="0" i="0" sz="1200" u="none" cap="none" strike="noStrike">
                <a:solidFill>
                  <a:srgbClr val="88A1A2"/>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13" name="Google Shape;13;p55"/>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marR="0" rtl="0" algn="ctr">
              <a:spcBef>
                <a:spcPts val="0"/>
              </a:spcBef>
              <a:spcAft>
                <a:spcPts val="0"/>
              </a:spcAft>
              <a:buSzPts val="1400"/>
              <a:buNone/>
              <a:defRPr b="0" i="0" sz="1200" u="none" cap="none" strike="noStrike">
                <a:solidFill>
                  <a:srgbClr val="88A1A2"/>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14" name="Google Shape;14;p55"/>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buNone/>
              <a:defRPr b="0" i="0" sz="1200" u="none" cap="none" strike="noStrike">
                <a:solidFill>
                  <a:srgbClr val="88A1A2"/>
                </a:solidFill>
                <a:latin typeface="Calibri"/>
                <a:ea typeface="Calibri"/>
                <a:cs typeface="Calibri"/>
                <a:sym typeface="Calibri"/>
              </a:defRPr>
            </a:lvl1pPr>
            <a:lvl2pPr indent="0" lvl="1" marL="0" marR="0" rtl="0" algn="r">
              <a:spcBef>
                <a:spcPts val="0"/>
              </a:spcBef>
              <a:buNone/>
              <a:defRPr b="0" i="0" sz="1200" u="none" cap="none" strike="noStrike">
                <a:solidFill>
                  <a:srgbClr val="88A1A2"/>
                </a:solidFill>
                <a:latin typeface="Calibri"/>
                <a:ea typeface="Calibri"/>
                <a:cs typeface="Calibri"/>
                <a:sym typeface="Calibri"/>
              </a:defRPr>
            </a:lvl2pPr>
            <a:lvl3pPr indent="0" lvl="2" marL="0" marR="0" rtl="0" algn="r">
              <a:spcBef>
                <a:spcPts val="0"/>
              </a:spcBef>
              <a:buNone/>
              <a:defRPr b="0" i="0" sz="1200" u="none" cap="none" strike="noStrike">
                <a:solidFill>
                  <a:srgbClr val="88A1A2"/>
                </a:solidFill>
                <a:latin typeface="Calibri"/>
                <a:ea typeface="Calibri"/>
                <a:cs typeface="Calibri"/>
                <a:sym typeface="Calibri"/>
              </a:defRPr>
            </a:lvl3pPr>
            <a:lvl4pPr indent="0" lvl="3" marL="0" marR="0" rtl="0" algn="r">
              <a:spcBef>
                <a:spcPts val="0"/>
              </a:spcBef>
              <a:buNone/>
              <a:defRPr b="0" i="0" sz="1200" u="none" cap="none" strike="noStrike">
                <a:solidFill>
                  <a:srgbClr val="88A1A2"/>
                </a:solidFill>
                <a:latin typeface="Calibri"/>
                <a:ea typeface="Calibri"/>
                <a:cs typeface="Calibri"/>
                <a:sym typeface="Calibri"/>
              </a:defRPr>
            </a:lvl4pPr>
            <a:lvl5pPr indent="0" lvl="4" marL="0" marR="0" rtl="0" algn="r">
              <a:spcBef>
                <a:spcPts val="0"/>
              </a:spcBef>
              <a:buNone/>
              <a:defRPr b="0" i="0" sz="1200" u="none" cap="none" strike="noStrike">
                <a:solidFill>
                  <a:srgbClr val="88A1A2"/>
                </a:solidFill>
                <a:latin typeface="Calibri"/>
                <a:ea typeface="Calibri"/>
                <a:cs typeface="Calibri"/>
                <a:sym typeface="Calibri"/>
              </a:defRPr>
            </a:lvl5pPr>
            <a:lvl6pPr indent="0" lvl="5" marL="0" marR="0" rtl="0" algn="r">
              <a:spcBef>
                <a:spcPts val="0"/>
              </a:spcBef>
              <a:buNone/>
              <a:defRPr b="0" i="0" sz="1200" u="none" cap="none" strike="noStrike">
                <a:solidFill>
                  <a:srgbClr val="88A1A2"/>
                </a:solidFill>
                <a:latin typeface="Calibri"/>
                <a:ea typeface="Calibri"/>
                <a:cs typeface="Calibri"/>
                <a:sym typeface="Calibri"/>
              </a:defRPr>
            </a:lvl6pPr>
            <a:lvl7pPr indent="0" lvl="6" marL="0" marR="0" rtl="0" algn="r">
              <a:spcBef>
                <a:spcPts val="0"/>
              </a:spcBef>
              <a:buNone/>
              <a:defRPr b="0" i="0" sz="1200" u="none" cap="none" strike="noStrike">
                <a:solidFill>
                  <a:srgbClr val="88A1A2"/>
                </a:solidFill>
                <a:latin typeface="Calibri"/>
                <a:ea typeface="Calibri"/>
                <a:cs typeface="Calibri"/>
                <a:sym typeface="Calibri"/>
              </a:defRPr>
            </a:lvl7pPr>
            <a:lvl8pPr indent="0" lvl="7" marL="0" marR="0" rtl="0" algn="r">
              <a:spcBef>
                <a:spcPts val="0"/>
              </a:spcBef>
              <a:buNone/>
              <a:defRPr b="0" i="0" sz="1200" u="none" cap="none" strike="noStrike">
                <a:solidFill>
                  <a:srgbClr val="88A1A2"/>
                </a:solidFill>
                <a:latin typeface="Calibri"/>
                <a:ea typeface="Calibri"/>
                <a:cs typeface="Calibri"/>
                <a:sym typeface="Calibri"/>
              </a:defRPr>
            </a:lvl8pPr>
            <a:lvl9pPr indent="0" lvl="8" marL="0" marR="0" rtl="0" algn="r">
              <a:spcBef>
                <a:spcPts val="0"/>
              </a:spcBef>
              <a:buNone/>
              <a:defRPr b="0" i="0" sz="1200" u="none" cap="none" strike="noStrike">
                <a:solidFill>
                  <a:srgbClr val="88A1A2"/>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s-ES"/>
              <a:t>‹#›</a:t>
            </a:fld>
            <a:endParaRPr/>
          </a:p>
        </p:txBody>
      </p:sp>
    </p:spTree>
  </p:cSld>
  <p:clrMap accent1="accent1" accent2="accent2" accent3="accent3" accent4="accent4" accent5="accent5" accent6="accent6" bg1="lt1" bg2="dk2" tx1="dk1" tx2="lt2" folHlink="folHlink" hlink="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 id="2147483676" r:id="rId28"/>
    <p:sldLayoutId id="2147483677" r:id="rId29"/>
    <p:sldLayoutId id="2147483678" r:id="rId30"/>
    <p:sldLayoutId id="2147483679" r:id="rId31"/>
    <p:sldLayoutId id="2147483680" r:id="rId32"/>
    <p:sldLayoutId id="2147483681" r:id="rId33"/>
    <p:sldLayoutId id="2147483682" r:id="rId34"/>
    <p:sldLayoutId id="2147483683" r:id="rId35"/>
    <p:sldLayoutId id="2147483684" r:id="rId36"/>
    <p:sldLayoutId id="2147483685" r:id="rId37"/>
    <p:sldLayoutId id="2147483686" r:id="rId38"/>
    <p:sldLayoutId id="2147483687" r:id="rId39"/>
    <p:sldLayoutId id="2147483688" r:id="rId40"/>
    <p:sldLayoutId id="2147483689" r:id="rId41"/>
    <p:sldLayoutId id="2147483690" r:id="rId42"/>
    <p:sldLayoutId id="2147483691" r:id="rId43"/>
    <p:sldLayoutId id="2147483692" r:id="rId44"/>
    <p:sldLayoutId id="2147483693" r:id="rId45"/>
    <p:sldLayoutId id="2147483694" r:id="rId46"/>
    <p:sldLayoutId id="2147483695" r:id="rId47"/>
    <p:sldLayoutId id="2147483696" r:id="rId48"/>
    <p:sldLayoutId id="2147483697" r:id="rId49"/>
    <p:sldLayoutId id="2147483698" r:id="rId50"/>
    <p:sldLayoutId id="2147483699" r:id="rId51"/>
    <p:sldLayoutId id="2147483700" r:id="rId52"/>
    <p:sldLayoutId id="2147483701" r:id="rId53"/>
    <p:sldLayoutId id="2147483702" r:id="rId54"/>
    <p:sldLayoutId id="2147483703" r:id="rId55"/>
    <p:sldLayoutId id="2147483704" r:id="rId56"/>
    <p:sldLayoutId id="2147483705" r:id="rId57"/>
    <p:sldLayoutId id="2147483706" r:id="rId58"/>
    <p:sldLayoutId id="2147483707" r:id="rId59"/>
    <p:sldLayoutId id="2147483708" r:id="rId60"/>
    <p:sldLayoutId id="2147483709" r:id="rId61"/>
    <p:sldLayoutId id="2147483710" r:id="rId62"/>
    <p:sldLayoutId id="2147483711" r:id="rId63"/>
    <p:sldLayoutId id="2147483712" r:id="rId64"/>
    <p:sldLayoutId id="2147483713" r:id="rId65"/>
    <p:sldLayoutId id="2147483714" r:id="rId66"/>
    <p:sldLayoutId id="2147483715" r:id="rId67"/>
    <p:sldLayoutId id="2147483716" r:id="rId68"/>
    <p:sldLayoutId id="2147483717" r:id="rId69"/>
    <p:sldLayoutId id="2147483718" r:id="rId70"/>
    <p:sldLayoutId id="2147483719" r:id="rId71"/>
    <p:sldLayoutId id="2147483720" r:id="rId72"/>
    <p:sldLayoutId id="2147483721" r:id="rId73"/>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20.png"/><Relationship Id="rId4" Type="http://schemas.openxmlformats.org/officeDocument/2006/relationships/image" Target="../media/image18.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0.xml"/><Relationship Id="rId3" Type="http://schemas.openxmlformats.org/officeDocument/2006/relationships/image" Target="../media/image24.jp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11.xml"/><Relationship Id="rId3" Type="http://schemas.openxmlformats.org/officeDocument/2006/relationships/hyperlink" Target="https://www.sciencedirect.com/science/article/pii/S2212571X22000208" TargetMode="External"/><Relationship Id="rId4" Type="http://schemas.openxmlformats.org/officeDocument/2006/relationships/image" Target="../media/image16.png"/><Relationship Id="rId5" Type="http://schemas.openxmlformats.org/officeDocument/2006/relationships/hyperlink" Target="https://www.sciencedirect.com/science/article/pii/S2212571X22000208" TargetMode="Externa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12.xml"/><Relationship Id="rId3" Type="http://schemas.openxmlformats.org/officeDocument/2006/relationships/image" Target="../media/image34.jp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13.xml"/><Relationship Id="rId3" Type="http://schemas.openxmlformats.org/officeDocument/2006/relationships/hyperlink" Target="https://sites.google.com/site/travelandtourismassignment21/private-sector%23:~:text=The%20bulk%20of%20organizations%20working,firms%2Cairports%20and%20so%20on." TargetMode="Externa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14.xml"/><Relationship Id="rId3" Type="http://schemas.openxmlformats.org/officeDocument/2006/relationships/hyperlink" Target="https://www.ncbi.nlm.nih.gov/pmc/articles/PMC8961192/%23bib3" TargetMode="External"/><Relationship Id="rId4" Type="http://schemas.openxmlformats.org/officeDocument/2006/relationships/hyperlink" Target="https://www.ncbi.nlm.nih.gov/pmc/articles/PMC8961192/%23bib20" TargetMode="External"/><Relationship Id="rId5" Type="http://schemas.openxmlformats.org/officeDocument/2006/relationships/hyperlink" Target="https://www.ncbi.nlm.nih.gov/pmc/articles/PMC8961192/%23bib3" TargetMode="External"/><Relationship Id="rId6" Type="http://schemas.openxmlformats.org/officeDocument/2006/relationships/image" Target="../media/image16.png"/><Relationship Id="rId7" Type="http://schemas.openxmlformats.org/officeDocument/2006/relationships/hyperlink" Target="https://www.ncbi.nlm.nih.gov/pmc/articles/PMC8961192/%23bib3" TargetMode="Externa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15.xml"/><Relationship Id="rId3" Type="http://schemas.openxmlformats.org/officeDocument/2006/relationships/hyperlink" Target="https://www.ncbi.nlm.nih.gov/pmc/articles/PMC8961192/%23bib3" TargetMode="External"/><Relationship Id="rId4" Type="http://schemas.openxmlformats.org/officeDocument/2006/relationships/image" Target="../media/image70.png"/><Relationship Id="rId5" Type="http://schemas.openxmlformats.org/officeDocument/2006/relationships/hyperlink" Target="https://www.ncbi.nlm.nih.gov/pmc/articles/PMC8961192/%23bib3" TargetMode="External"/><Relationship Id="rId6" Type="http://schemas.openxmlformats.org/officeDocument/2006/relationships/image" Target="../media/image26.png"/><Relationship Id="rId7" Type="http://schemas.openxmlformats.org/officeDocument/2006/relationships/hyperlink" Target="https://www.smartsheet.com/content/crisis-management-team-roles" TargetMode="External"/><Relationship Id="rId8" Type="http://schemas.openxmlformats.org/officeDocument/2006/relationships/image" Target="../media/image17.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16.xml"/><Relationship Id="rId3" Type="http://schemas.openxmlformats.org/officeDocument/2006/relationships/hyperlink" Target="https://www.ncbi.nlm.nih.gov/pmc/articles/PMC8961192/%23bib3" TargetMode="External"/><Relationship Id="rId4" Type="http://schemas.openxmlformats.org/officeDocument/2006/relationships/hyperlink" Target="https://www.ncbi.nlm.nih.gov/pmc/articles/PMC8961192/%23bib3" TargetMode="External"/><Relationship Id="rId5" Type="http://schemas.openxmlformats.org/officeDocument/2006/relationships/image" Target="../media/image16.png"/><Relationship Id="rId6" Type="http://schemas.openxmlformats.org/officeDocument/2006/relationships/hyperlink" Target="https://www.ncbi.nlm.nih.gov/pmc/articles/PMC8961192/%23bib3" TargetMode="Externa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8.xml"/><Relationship Id="rId3" Type="http://schemas.openxmlformats.org/officeDocument/2006/relationships/image" Target="../media/image48.png"/><Relationship Id="rId4" Type="http://schemas.openxmlformats.org/officeDocument/2006/relationships/image" Target="../media/image21.png"/><Relationship Id="rId5" Type="http://schemas.openxmlformats.org/officeDocument/2006/relationships/hyperlink" Target="https://www.smartsheet.com/content/crisis-management-model-theories" TargetMode="External"/><Relationship Id="rId6" Type="http://schemas.openxmlformats.org/officeDocument/2006/relationships/hyperlink" Target="https://www.researchgate.net/figure/Tourism-system-stakeholders-and-operational-scales_fig1_258929397" TargetMode="External"/><Relationship Id="rId7" Type="http://schemas.openxmlformats.org/officeDocument/2006/relationships/hyperlink" Target="https://www.researchgate.net/figure/Tourism-system-stakeholders-and-operational-scales_fig1_258929397" TargetMode="Externa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0.xml"/><Relationship Id="rId3" Type="http://schemas.openxmlformats.org/officeDocument/2006/relationships/image" Target="../media/image49.png"/><Relationship Id="rId4" Type="http://schemas.openxmlformats.org/officeDocument/2006/relationships/hyperlink" Target="https://www.ncbi.nlm.nih.gov/pmc/articles/PMC7149992/bin/gr2.jpg" TargetMode="External"/><Relationship Id="rId9" Type="http://schemas.openxmlformats.org/officeDocument/2006/relationships/hyperlink" Target="https://www.smartsheet.com/content/crisis-management-model-theories" TargetMode="External"/><Relationship Id="rId5" Type="http://schemas.openxmlformats.org/officeDocument/2006/relationships/image" Target="../media/image25.png"/><Relationship Id="rId6" Type="http://schemas.openxmlformats.org/officeDocument/2006/relationships/image" Target="../media/image21.png"/><Relationship Id="rId7" Type="http://schemas.openxmlformats.org/officeDocument/2006/relationships/hyperlink" Target="https://www.smartsheet.com/content/crisis-management-model-theories" TargetMode="External"/><Relationship Id="rId8" Type="http://schemas.openxmlformats.org/officeDocument/2006/relationships/hyperlink" Target="https://tourismteacher.com/stakeholders-in-tourism/" TargetMode="External"/><Relationship Id="rId11" Type="http://schemas.openxmlformats.org/officeDocument/2006/relationships/hyperlink" Target="https://tourismteacher.com/stakeholders-in-tourism/" TargetMode="External"/><Relationship Id="rId10" Type="http://schemas.openxmlformats.org/officeDocument/2006/relationships/hyperlink" Target="https://tourismteacher.com/stakeholders-in-tourism/" TargetMode="External"/><Relationship Id="rId13" Type="http://schemas.openxmlformats.org/officeDocument/2006/relationships/image" Target="../media/image17.png"/><Relationship Id="rId12" Type="http://schemas.openxmlformats.org/officeDocument/2006/relationships/hyperlink" Target="https://www.smartsheet.com/content/crisis-management-team-roles" TargetMode="Externa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21.xml"/><Relationship Id="rId3" Type="http://schemas.openxmlformats.org/officeDocument/2006/relationships/hyperlink" Target="https://www.ncbi.nlm.nih.gov/pmc/articles/PMC8961192/%23bib25" TargetMode="External"/><Relationship Id="rId4" Type="http://schemas.openxmlformats.org/officeDocument/2006/relationships/hyperlink" Target="https://www.ncbi.nlm.nih.gov/pmc/articles/PMC8961192/figure/fig1/" TargetMode="External"/><Relationship Id="rId9" Type="http://schemas.openxmlformats.org/officeDocument/2006/relationships/hyperlink" Target="https://www.ncbi.nlm.nih.gov/pmc/articles/PMC8961192/%23bib3" TargetMode="External"/><Relationship Id="rId5" Type="http://schemas.openxmlformats.org/officeDocument/2006/relationships/hyperlink" Target="https://www.ncbi.nlm.nih.gov/pmc/articles/PMC8961192/%23bib3" TargetMode="External"/><Relationship Id="rId6" Type="http://schemas.openxmlformats.org/officeDocument/2006/relationships/hyperlink" Target="https://www.ncbi.nlm.nih.gov/pmc/articles/PMC8961192/%23bib26" TargetMode="External"/><Relationship Id="rId7" Type="http://schemas.openxmlformats.org/officeDocument/2006/relationships/hyperlink" Target="https://www.ncbi.nlm.nih.gov/pmc/articles/PMC8961192/%23bib3" TargetMode="External"/><Relationship Id="rId8" Type="http://schemas.openxmlformats.org/officeDocument/2006/relationships/image" Target="../media/image16.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2.xml"/><Relationship Id="rId3" Type="http://schemas.openxmlformats.org/officeDocument/2006/relationships/image" Target="../media/image57.png"/><Relationship Id="rId4" Type="http://schemas.openxmlformats.org/officeDocument/2006/relationships/hyperlink" Target="https://www.ncbi.nlm.nih.gov/pmc/articles/PMC7149992/bin/gr2.jpg" TargetMode="External"/><Relationship Id="rId9" Type="http://schemas.openxmlformats.org/officeDocument/2006/relationships/hyperlink" Target="https://www.ncbi.nlm.nih.gov/pmc/articles/PMC8961192/#bib3" TargetMode="External"/><Relationship Id="rId5" Type="http://schemas.openxmlformats.org/officeDocument/2006/relationships/image" Target="../media/image25.png"/><Relationship Id="rId6" Type="http://schemas.openxmlformats.org/officeDocument/2006/relationships/image" Target="../media/image21.png"/><Relationship Id="rId7" Type="http://schemas.openxmlformats.org/officeDocument/2006/relationships/hyperlink" Target="https://www.smartsheet.com/content/crisis-management-model-theories" TargetMode="External"/><Relationship Id="rId8" Type="http://schemas.openxmlformats.org/officeDocument/2006/relationships/hyperlink" Target="https://www.ncbi.nlm.nih.gov/pmc/articles/PMC8961192/#bib3" TargetMode="External"/><Relationship Id="rId11" Type="http://schemas.openxmlformats.org/officeDocument/2006/relationships/hyperlink" Target="https://www.ncbi.nlm.nih.gov/pmc/articles/PMC8961192/#bib3" TargetMode="External"/><Relationship Id="rId10" Type="http://schemas.openxmlformats.org/officeDocument/2006/relationships/image" Target="../media/image32.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3.xml"/><Relationship Id="rId3" Type="http://schemas.openxmlformats.org/officeDocument/2006/relationships/hyperlink" Target="https://www.ncbi.nlm.nih.gov/pmc/articles/PMC7149992/bin/gr2.jpg" TargetMode="External"/><Relationship Id="rId4" Type="http://schemas.openxmlformats.org/officeDocument/2006/relationships/image" Target="../media/image25.png"/><Relationship Id="rId9" Type="http://schemas.openxmlformats.org/officeDocument/2006/relationships/image" Target="../media/image32.png"/><Relationship Id="rId5" Type="http://schemas.openxmlformats.org/officeDocument/2006/relationships/image" Target="../media/image21.png"/><Relationship Id="rId6" Type="http://schemas.openxmlformats.org/officeDocument/2006/relationships/hyperlink" Target="https://www.smartsheet.com/content/crisis-management-model-theories" TargetMode="External"/><Relationship Id="rId7" Type="http://schemas.openxmlformats.org/officeDocument/2006/relationships/hyperlink" Target="https://www.ncbi.nlm.nih.gov/pmc/articles/PMC8961192/%23bib3" TargetMode="External"/><Relationship Id="rId8" Type="http://schemas.openxmlformats.org/officeDocument/2006/relationships/hyperlink" Target="https://www.ncbi.nlm.nih.gov/pmc/articles/PMC8961192/%23bib3" TargetMode="External"/><Relationship Id="rId10" Type="http://schemas.openxmlformats.org/officeDocument/2006/relationships/hyperlink" Target="https://www.ncbi.nlm.nih.gov/pmc/articles/PMC8961192/%23bib3" TargetMode="Externa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25.xml"/><Relationship Id="rId3" Type="http://schemas.openxmlformats.org/officeDocument/2006/relationships/hyperlink" Target="https://www.sciencedirect.com/science/article/pii/S1447677022001255%23bib2" TargetMode="External"/><Relationship Id="rId4" Type="http://schemas.openxmlformats.org/officeDocument/2006/relationships/hyperlink" Target="https://www.sciencedirect.com/science/article/pii/S1447677022001255%23bib45" TargetMode="External"/><Relationship Id="rId9" Type="http://schemas.openxmlformats.org/officeDocument/2006/relationships/hyperlink" Target="https://www.sciencedirect.com/science/article/pii/S1447677022001255%23bib76" TargetMode="External"/><Relationship Id="rId5" Type="http://schemas.openxmlformats.org/officeDocument/2006/relationships/hyperlink" Target="https://www.sciencedirect.com/science/article/pii/S1447677022001255%23bib65" TargetMode="External"/><Relationship Id="rId6" Type="http://schemas.openxmlformats.org/officeDocument/2006/relationships/hyperlink" Target="https://www.sciencedirect.com/science/article/pii/S1447677022001255%23bib81" TargetMode="External"/><Relationship Id="rId7" Type="http://schemas.openxmlformats.org/officeDocument/2006/relationships/hyperlink" Target="https://www.sciencedirect.com/science/article/pii/S1447677022001255%23bib12" TargetMode="External"/><Relationship Id="rId8" Type="http://schemas.openxmlformats.org/officeDocument/2006/relationships/hyperlink" Target="https://www.sciencedirect.com/science/article/pii/S1447677022001255%23bib66" TargetMode="External"/><Relationship Id="rId11" Type="http://schemas.openxmlformats.org/officeDocument/2006/relationships/hyperlink" Target="https://www.sciencedirect.com/science/article/pii/S1447677022001255%23bib2" TargetMode="External"/><Relationship Id="rId10" Type="http://schemas.openxmlformats.org/officeDocument/2006/relationships/hyperlink" Target="https://www.sciencedirect.com/science/article/pii/S1447677022001255%23bib54" TargetMode="External"/><Relationship Id="rId13" Type="http://schemas.openxmlformats.org/officeDocument/2006/relationships/hyperlink" Target="https://www.sciencedirect.com/science/article/pii/S1447677022001255%23bib2" TargetMode="External"/><Relationship Id="rId12" Type="http://schemas.openxmlformats.org/officeDocument/2006/relationships/hyperlink" Target="https://www.sciencedirect.com/science/article/pii/S1447677022001255%23bib1" TargetMode="External"/><Relationship Id="rId15" Type="http://schemas.openxmlformats.org/officeDocument/2006/relationships/image" Target="../media/image16.png"/><Relationship Id="rId14" Type="http://schemas.openxmlformats.org/officeDocument/2006/relationships/hyperlink" Target="https://www.sciencedirect.com/science/article/pii/S1447677022001255" TargetMode="External"/><Relationship Id="rId16" Type="http://schemas.openxmlformats.org/officeDocument/2006/relationships/hyperlink" Target="https://www.sciencedirect.com/science/article/pii/S1447677022001255" TargetMode="Externa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6.xml"/><Relationship Id="rId3" Type="http://schemas.openxmlformats.org/officeDocument/2006/relationships/hyperlink" Target="https://tourismteacher.com/stakeholders-in-tourism/" TargetMode="External"/><Relationship Id="rId4" Type="http://schemas.openxmlformats.org/officeDocument/2006/relationships/image" Target="../media/image26.png"/><Relationship Id="rId5" Type="http://schemas.openxmlformats.org/officeDocument/2006/relationships/hyperlink" Target="https://www.smartsheet.com/content/crisis-management-team-roles" TargetMode="External"/><Relationship Id="rId6" Type="http://schemas.openxmlformats.org/officeDocument/2006/relationships/image" Target="../media/image17.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28.xml"/><Relationship Id="rId3" Type="http://schemas.openxmlformats.org/officeDocument/2006/relationships/hyperlink" Target="https://www.sciencedirect.com/science/article/abs/pii/S0261517703001845" TargetMode="External"/><Relationship Id="rId4" Type="http://schemas.openxmlformats.org/officeDocument/2006/relationships/image" Target="../media/image16.png"/><Relationship Id="rId5" Type="http://schemas.openxmlformats.org/officeDocument/2006/relationships/hyperlink" Target="https://www.sciencedirect.com/science/article/abs/pii/S0261517703001845" TargetMode="Externa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9.xml"/><Relationship Id="rId3" Type="http://schemas.openxmlformats.org/officeDocument/2006/relationships/image" Target="../media/image22.jp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xml"/><Relationship Id="rId3" Type="http://schemas.openxmlformats.org/officeDocument/2006/relationships/image" Target="../media/image55.png"/><Relationship Id="rId4" Type="http://schemas.openxmlformats.org/officeDocument/2006/relationships/image" Target="../media/image51.png"/><Relationship Id="rId9" Type="http://schemas.openxmlformats.org/officeDocument/2006/relationships/image" Target="../media/image50.png"/><Relationship Id="rId5" Type="http://schemas.openxmlformats.org/officeDocument/2006/relationships/image" Target="../media/image60.png"/><Relationship Id="rId6" Type="http://schemas.openxmlformats.org/officeDocument/2006/relationships/image" Target="../media/image56.png"/><Relationship Id="rId7" Type="http://schemas.openxmlformats.org/officeDocument/2006/relationships/image" Target="../media/image52.png"/><Relationship Id="rId8" Type="http://schemas.openxmlformats.org/officeDocument/2006/relationships/image" Target="../media/image58.png"/><Relationship Id="rId11" Type="http://schemas.openxmlformats.org/officeDocument/2006/relationships/image" Target="../media/image59.png"/><Relationship Id="rId10" Type="http://schemas.openxmlformats.org/officeDocument/2006/relationships/image" Target="../media/image53.png"/><Relationship Id="rId12" Type="http://schemas.openxmlformats.org/officeDocument/2006/relationships/image" Target="../media/image13.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30.xml"/><Relationship Id="rId3" Type="http://schemas.openxmlformats.org/officeDocument/2006/relationships/image" Target="../media/image37.jp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1.xml"/><Relationship Id="rId3" Type="http://schemas.openxmlformats.org/officeDocument/2006/relationships/hyperlink" Target="https://www.smartsheet.com/content/crisis-management-team-roles" TargetMode="External"/><Relationship Id="rId4" Type="http://schemas.openxmlformats.org/officeDocument/2006/relationships/image" Target="../media/image30.png"/><Relationship Id="rId5" Type="http://schemas.openxmlformats.org/officeDocument/2006/relationships/hyperlink" Target="https://www.smartsheet.com/content/crisis-management-team-roles" TargetMode="External"/><Relationship Id="rId6" Type="http://schemas.openxmlformats.org/officeDocument/2006/relationships/image" Target="../media/image31.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33.xml"/><Relationship Id="rId3" Type="http://schemas.openxmlformats.org/officeDocument/2006/relationships/image" Target="../media/image38.jp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34.xml"/><Relationship Id="rId3" Type="http://schemas.openxmlformats.org/officeDocument/2006/relationships/image" Target="../media/image72.png"/><Relationship Id="rId4" Type="http://schemas.openxmlformats.org/officeDocument/2006/relationships/hyperlink" Target="https://icrtourism.com.au/wp-content/uploads/2013/11/2_Dont-Risk-It-for-RTOs.pdf" TargetMode="External"/><Relationship Id="rId5" Type="http://schemas.openxmlformats.org/officeDocument/2006/relationships/image" Target="../media/image26.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35.xml"/><Relationship Id="rId3" Type="http://schemas.openxmlformats.org/officeDocument/2006/relationships/image" Target="../media/image39.jp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36.xml"/><Relationship Id="rId3" Type="http://schemas.openxmlformats.org/officeDocument/2006/relationships/image" Target="../media/image40.jpg"/><Relationship Id="rId4" Type="http://schemas.openxmlformats.org/officeDocument/2006/relationships/hyperlink" Target="https://icrtourism.com.au/wp-content/uploads/2013/11/2_Dont-Risk-It-for-RTOs.pdf" TargetMode="External"/><Relationship Id="rId5" Type="http://schemas.openxmlformats.org/officeDocument/2006/relationships/hyperlink" Target="https://icrtourism.com.au/wp-content/uploads/2013/11/2_Dont-Risk-It-for-RTOs.pdf" TargetMode="External"/><Relationship Id="rId6" Type="http://schemas.openxmlformats.org/officeDocument/2006/relationships/image" Target="../media/image26.png"/><Relationship Id="rId7" Type="http://schemas.openxmlformats.org/officeDocument/2006/relationships/hyperlink" Target="https://www.smartsheet.com/content/crisis-management-team-roles" TargetMode="External"/><Relationship Id="rId8" Type="http://schemas.openxmlformats.org/officeDocument/2006/relationships/image" Target="../media/image17.pn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37.xml"/><Relationship Id="rId3" Type="http://schemas.openxmlformats.org/officeDocument/2006/relationships/image" Target="../media/image41.jp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38.xml"/><Relationship Id="rId3" Type="http://schemas.openxmlformats.org/officeDocument/2006/relationships/hyperlink" Target="https://www.wttc.org/-/media/files/reports/2019/generating-jobs-" TargetMode="External"/><Relationship Id="rId4" Type="http://schemas.openxmlformats.org/officeDocument/2006/relationships/hyperlink" Target="https://www.wttc.org/-/media/files/reports/2019/generating-jobs-" TargetMode="Externa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39.xml"/><Relationship Id="rId3" Type="http://schemas.openxmlformats.org/officeDocument/2006/relationships/hyperlink" Target="https://www.ncbi.nlm.nih.gov/pmc/articles/PMC8961192/%23bib21" TargetMode="External"/><Relationship Id="rId4" Type="http://schemas.openxmlformats.org/officeDocument/2006/relationships/hyperlink" Target="https://www.ncbi.nlm.nih.gov/pmc/articles/PMC8961192/%23bib3" TargetMode="External"/><Relationship Id="rId5" Type="http://schemas.openxmlformats.org/officeDocument/2006/relationships/image" Target="../media/image16.png"/><Relationship Id="rId6" Type="http://schemas.openxmlformats.org/officeDocument/2006/relationships/hyperlink" Target="https://www.ncbi.nlm.nih.gov/pmc/articles/PMC8961192/%23bib3" TargetMode="Externa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40.xml"/><Relationship Id="rId3" Type="http://schemas.openxmlformats.org/officeDocument/2006/relationships/image" Target="../media/image43.jp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41.xml"/><Relationship Id="rId3" Type="http://schemas.openxmlformats.org/officeDocument/2006/relationships/hyperlink" Target="https://www.ncbi.nlm.nih.gov/pmc/articles/PMC8961192/%23bib22" TargetMode="External"/><Relationship Id="rId4" Type="http://schemas.openxmlformats.org/officeDocument/2006/relationships/hyperlink" Target="https://www.ncbi.nlm.nih.gov/pmc/articles/PMC8961192/%23bib1" TargetMode="External"/><Relationship Id="rId9" Type="http://schemas.openxmlformats.org/officeDocument/2006/relationships/hyperlink" Target="https://www.ncbi.nlm.nih.gov/pmc/articles/PMC8961192/%23bib3" TargetMode="External"/><Relationship Id="rId5" Type="http://schemas.openxmlformats.org/officeDocument/2006/relationships/hyperlink" Target="https://www.ncbi.nlm.nih.gov/pmc/articles/PMC8961192/%23bib22" TargetMode="External"/><Relationship Id="rId6" Type="http://schemas.openxmlformats.org/officeDocument/2006/relationships/hyperlink" Target="https://www.ncbi.nlm.nih.gov/pmc/articles/PMC8961192/%23bib34" TargetMode="External"/><Relationship Id="rId7" Type="http://schemas.openxmlformats.org/officeDocument/2006/relationships/hyperlink" Target="https://www.ncbi.nlm.nih.gov/pmc/articles/PMC8961192/%23bib3" TargetMode="External"/><Relationship Id="rId8" Type="http://schemas.openxmlformats.org/officeDocument/2006/relationships/image" Target="../media/image16.png"/></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42.xml"/><Relationship Id="rId3" Type="http://schemas.openxmlformats.org/officeDocument/2006/relationships/image" Target="../media/image45.jp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43.xml"/><Relationship Id="rId3" Type="http://schemas.openxmlformats.org/officeDocument/2006/relationships/image" Target="../media/image44.jpg"/></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44.xml"/><Relationship Id="rId3" Type="http://schemas.openxmlformats.org/officeDocument/2006/relationships/hyperlink" Target="https://www.ncbi.nlm.nih.gov/pmc/articles/PMC8961192/%23bib3" TargetMode="External"/><Relationship Id="rId4" Type="http://schemas.openxmlformats.org/officeDocument/2006/relationships/image" Target="../media/image16.png"/><Relationship Id="rId5" Type="http://schemas.openxmlformats.org/officeDocument/2006/relationships/hyperlink" Target="https://www.ncbi.nlm.nih.gov/pmc/articles/PMC8961192/%23bib3" TargetMode="Externa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45.xml"/><Relationship Id="rId3" Type="http://schemas.openxmlformats.org/officeDocument/2006/relationships/hyperlink" Target="https://www.ncbi.nlm.nih.gov/pmc/articles/PMC8961192/%23bib20" TargetMode="External"/><Relationship Id="rId4" Type="http://schemas.openxmlformats.org/officeDocument/2006/relationships/hyperlink" Target="https://www.ncbi.nlm.nih.gov/pmc/articles/PMC8961192/%23bib32" TargetMode="External"/><Relationship Id="rId9" Type="http://schemas.openxmlformats.org/officeDocument/2006/relationships/image" Target="../media/image16.png"/><Relationship Id="rId5" Type="http://schemas.openxmlformats.org/officeDocument/2006/relationships/hyperlink" Target="https://www.ncbi.nlm.nih.gov/pmc/articles/PMC8961192/%23bib22" TargetMode="External"/><Relationship Id="rId6" Type="http://schemas.openxmlformats.org/officeDocument/2006/relationships/hyperlink" Target="https://www.ncbi.nlm.nih.gov/pmc/articles/PMC8961192/%23bib21" TargetMode="External"/><Relationship Id="rId7" Type="http://schemas.openxmlformats.org/officeDocument/2006/relationships/hyperlink" Target="https://www.ncbi.nlm.nih.gov/pmc/articles/PMC8961192/%23bib30" TargetMode="External"/><Relationship Id="rId8" Type="http://schemas.openxmlformats.org/officeDocument/2006/relationships/hyperlink" Target="https://www.ncbi.nlm.nih.gov/pmc/articles/PMC8961192/%23bib3" TargetMode="External"/><Relationship Id="rId10" Type="http://schemas.openxmlformats.org/officeDocument/2006/relationships/hyperlink" Target="https://www.ncbi.nlm.nih.gov/pmc/articles/PMC8961192/%23bib3" TargetMode="Externa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46.xml"/><Relationship Id="rId3" Type="http://schemas.openxmlformats.org/officeDocument/2006/relationships/image" Target="../media/image46.jpg"/></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7.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8.xml"/><Relationship Id="rId3" Type="http://schemas.openxmlformats.org/officeDocument/2006/relationships/hyperlink" Target="https://www.smartsheet.com/content/crisis-management-strategies" TargetMode="External"/><Relationship Id="rId4" Type="http://schemas.openxmlformats.org/officeDocument/2006/relationships/hyperlink" Target="https://www.everbridge.com/blog/crisis-management-five-topics-to-discuss-at-the-onset-of-a-crisis/" TargetMode="External"/><Relationship Id="rId5" Type="http://schemas.openxmlformats.org/officeDocument/2006/relationships/hyperlink" Target="https://www.everbridge.com/blog/crisis-management-five-topics-to-discuss-at-the-onset-of-a-crisis/" TargetMode="Externa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9.xml"/><Relationship Id="rId3" Type="http://schemas.openxmlformats.org/officeDocument/2006/relationships/hyperlink" Target="https://www.mind.org.uk/workplace/influence-and-participation-toolkit/how/methods/working-and-steering-groups/%23:~:text=A%20steering%20group%20is%20similar,to%20help%20make%20strategic%20decisions." TargetMode="External"/><Relationship Id="rId4" Type="http://schemas.openxmlformats.org/officeDocument/2006/relationships/hyperlink" Target="https://www.smartsheet.com/content/crisis-management-team-roles" TargetMode="External"/><Relationship Id="rId5" Type="http://schemas.openxmlformats.org/officeDocument/2006/relationships/image" Target="../media/image30.png"/><Relationship Id="rId6" Type="http://schemas.openxmlformats.org/officeDocument/2006/relationships/hyperlink" Target="https://issuu.com/murrayregionaltourism/docs/murray_region_tourism_crisis_management_plan_18-19/s/16634418" TargetMode="Externa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5.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0.xml"/><Relationship Id="rId3" Type="http://schemas.openxmlformats.org/officeDocument/2006/relationships/hyperlink" Target="https://www.mind.org.uk/workplace/influence-and-participation-toolkit/how/methods/working-and-steering-groups/%23:~:text=A%20steering%20group%20is%20similar,to%20help%20make%20strategic%20decisions." TargetMode="Externa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51.xml"/><Relationship Id="rId3" Type="http://schemas.openxmlformats.org/officeDocument/2006/relationships/hyperlink" Target="https://workingdogmedia.com/" TargetMode="External"/><Relationship Id="rId4" Type="http://schemas.openxmlformats.org/officeDocument/2006/relationships/hyperlink" Target="https://www.smartsheet.com/content/crisis-management-team-roles" TargetMode="Externa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52.xml"/><Relationship Id="rId3" Type="http://schemas.openxmlformats.org/officeDocument/2006/relationships/image" Target="../media/image47.jpg"/></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3.xml"/><Relationship Id="rId3" Type="http://schemas.openxmlformats.org/officeDocument/2006/relationships/image" Target="../media/image55.png"/><Relationship Id="rId4" Type="http://schemas.openxmlformats.org/officeDocument/2006/relationships/image" Target="../media/image51.png"/><Relationship Id="rId9" Type="http://schemas.openxmlformats.org/officeDocument/2006/relationships/image" Target="../media/image50.png"/><Relationship Id="rId5" Type="http://schemas.openxmlformats.org/officeDocument/2006/relationships/image" Target="../media/image60.png"/><Relationship Id="rId6" Type="http://schemas.openxmlformats.org/officeDocument/2006/relationships/image" Target="../media/image56.png"/><Relationship Id="rId7" Type="http://schemas.openxmlformats.org/officeDocument/2006/relationships/image" Target="../media/image52.png"/><Relationship Id="rId8" Type="http://schemas.openxmlformats.org/officeDocument/2006/relationships/image" Target="../media/image58.png"/><Relationship Id="rId11" Type="http://schemas.openxmlformats.org/officeDocument/2006/relationships/image" Target="../media/image59.png"/><Relationship Id="rId10" Type="http://schemas.openxmlformats.org/officeDocument/2006/relationships/image" Target="../media/image53.png"/><Relationship Id="rId12" Type="http://schemas.openxmlformats.org/officeDocument/2006/relationships/image" Target="../media/image13.png"/></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notesSlide" Target="../notesSlides/notesSlide54.xml"/><Relationship Id="rId3" Type="http://schemas.openxmlformats.org/officeDocument/2006/relationships/hyperlink" Target="https://www.tourismrecovery.eu/" TargetMode="External"/><Relationship Id="rId4" Type="http://schemas.openxmlformats.org/officeDocument/2006/relationships/hyperlink" Target="https://momentumconsulting.ie/team/laura-magan/" TargetMode="External"/><Relationship Id="rId5" Type="http://schemas.openxmlformats.org/officeDocument/2006/relationships/hyperlink" Target="https://www.facebook.com/tourismcrisisrecovery" TargetMode="External"/><Relationship Id="rId6" Type="http://schemas.openxmlformats.org/officeDocument/2006/relationships/image" Target="../media/image54.jp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8.xml"/><Relationship Id="rId3" Type="http://schemas.openxmlformats.org/officeDocument/2006/relationships/hyperlink" Target="https://grampianstourism.com.au/wp-content/uploads/sites/4/2020/04/Tourism_CrisisManagement_WEB.pdf" TargetMode="External"/><Relationship Id="rId4" Type="http://schemas.openxmlformats.org/officeDocument/2006/relationships/image" Target="../media/image22.jpg"/><Relationship Id="rId5" Type="http://schemas.openxmlformats.org/officeDocument/2006/relationships/hyperlink" Target="https://grampianstourism.com.au/wp-content/uploads/sites/4/2020/04/Tourism_CrisisManagement_WEB.pdf" TargetMode="External"/><Relationship Id="rId6" Type="http://schemas.openxmlformats.org/officeDocument/2006/relationships/image" Target="../media/image26.png"/><Relationship Id="rId7" Type="http://schemas.openxmlformats.org/officeDocument/2006/relationships/hyperlink" Target="https://www.smartsheet.com/content/crisis-management-team-roles" TargetMode="External"/><Relationship Id="rId8" Type="http://schemas.openxmlformats.org/officeDocument/2006/relationships/image" Target="../media/image17.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9.xml"/><Relationship Id="rId3" Type="http://schemas.openxmlformats.org/officeDocument/2006/relationships/image" Target="../media/image71.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98" name="Shape 1098"/>
        <p:cNvGrpSpPr/>
        <p:nvPr/>
      </p:nvGrpSpPr>
      <p:grpSpPr>
        <a:xfrm>
          <a:off x="0" y="0"/>
          <a:ext cx="0" cy="0"/>
          <a:chOff x="0" y="0"/>
          <a:chExt cx="0" cy="0"/>
        </a:xfrm>
      </p:grpSpPr>
      <p:sp>
        <p:nvSpPr>
          <p:cNvPr id="1099" name="Google Shape;1099;p1"/>
          <p:cNvSpPr txBox="1"/>
          <p:nvPr>
            <p:ph idx="1" type="body"/>
          </p:nvPr>
        </p:nvSpPr>
        <p:spPr>
          <a:xfrm>
            <a:off x="817350" y="4476745"/>
            <a:ext cx="8812500" cy="10479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0"/>
              </a:spcBef>
              <a:spcAft>
                <a:spcPts val="0"/>
              </a:spcAft>
              <a:buClr>
                <a:schemeClr val="lt1"/>
              </a:buClr>
              <a:buSzPts val="2400"/>
              <a:buNone/>
            </a:pPr>
            <a:r>
              <a:rPr b="0" lang="es-ES" sz="2400"/>
              <a:t>(Parte 1) Creación de una Asociación Regional Público-Privada y de un Equipo de Gestión de Crisis Turísticas (TCMT)</a:t>
            </a:r>
            <a:endParaRPr/>
          </a:p>
          <a:p>
            <a:pPr indent="0" lvl="0" marL="0" rtl="0" algn="l">
              <a:lnSpc>
                <a:spcPct val="90000"/>
              </a:lnSpc>
              <a:spcBef>
                <a:spcPts val="1000"/>
              </a:spcBef>
              <a:spcAft>
                <a:spcPts val="0"/>
              </a:spcAft>
              <a:buClr>
                <a:schemeClr val="lt1"/>
              </a:buClr>
              <a:buSzPts val="2400"/>
              <a:buNone/>
            </a:pPr>
            <a:r>
              <a:rPr b="0" lang="es-ES" sz="2400"/>
              <a:t>(Parte 2) Creación de un Centro de Gestión de Crisis Turísticas y Mejora de su Capacidad</a:t>
            </a:r>
            <a:endParaRPr/>
          </a:p>
          <a:p>
            <a:pPr indent="0" lvl="0" marL="0" rtl="0" algn="l">
              <a:lnSpc>
                <a:spcPct val="90000"/>
              </a:lnSpc>
              <a:spcBef>
                <a:spcPts val="1000"/>
              </a:spcBef>
              <a:spcAft>
                <a:spcPts val="0"/>
              </a:spcAft>
              <a:buClr>
                <a:schemeClr val="lt1"/>
              </a:buClr>
              <a:buSzPts val="3200"/>
              <a:buNone/>
            </a:pPr>
            <a:r>
              <a:t/>
            </a:r>
            <a:endParaRPr sz="3200"/>
          </a:p>
        </p:txBody>
      </p:sp>
      <p:sp>
        <p:nvSpPr>
          <p:cNvPr id="1100" name="Google Shape;1100;p1"/>
          <p:cNvSpPr txBox="1"/>
          <p:nvPr>
            <p:ph idx="2" type="body"/>
          </p:nvPr>
        </p:nvSpPr>
        <p:spPr>
          <a:xfrm>
            <a:off x="817349" y="3633385"/>
            <a:ext cx="5942039" cy="697353"/>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0"/>
              </a:spcBef>
              <a:spcAft>
                <a:spcPts val="0"/>
              </a:spcAft>
              <a:buClr>
                <a:schemeClr val="lt1"/>
              </a:buClr>
              <a:buSzPts val="6000"/>
              <a:buNone/>
            </a:pPr>
            <a:r>
              <a:rPr b="1" lang="es-ES" sz="6000"/>
              <a:t>Módulo 2 </a:t>
            </a:r>
            <a:r>
              <a:rPr lang="es-ES" sz="5400"/>
              <a:t>(Parte 1)</a:t>
            </a:r>
            <a:endParaRPr/>
          </a:p>
        </p:txBody>
      </p:sp>
      <p:sp>
        <p:nvSpPr>
          <p:cNvPr id="1101" name="Google Shape;1101;p1"/>
          <p:cNvSpPr txBox="1"/>
          <p:nvPr/>
        </p:nvSpPr>
        <p:spPr>
          <a:xfrm>
            <a:off x="817349" y="2201904"/>
            <a:ext cx="6257925" cy="1107996"/>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s-ES" sz="2400">
                <a:solidFill>
                  <a:srgbClr val="7A547C"/>
                </a:solidFill>
                <a:latin typeface="Calibri"/>
                <a:ea typeface="Calibri"/>
                <a:cs typeface="Calibri"/>
                <a:sym typeface="Calibri"/>
              </a:rPr>
              <a:t>Gestión Regional de Crisis Turísticas (RTCM)</a:t>
            </a:r>
            <a:endParaRPr/>
          </a:p>
          <a:p>
            <a:pPr indent="0" lvl="0" marL="0" marR="0" rtl="0" algn="l">
              <a:spcBef>
                <a:spcPts val="0"/>
              </a:spcBef>
              <a:spcAft>
                <a:spcPts val="0"/>
              </a:spcAft>
              <a:buNone/>
            </a:pPr>
            <a:r>
              <a:rPr lang="es-ES" sz="2400">
                <a:solidFill>
                  <a:srgbClr val="7A547C"/>
                </a:solidFill>
                <a:latin typeface="Calibri"/>
                <a:ea typeface="Calibri"/>
                <a:cs typeface="Calibri"/>
                <a:sym typeface="Calibri"/>
              </a:rPr>
              <a:t>Curso IES, 2023</a:t>
            </a:r>
            <a:endParaRPr/>
          </a:p>
          <a:p>
            <a:pPr indent="0" lvl="0" marL="0" marR="0" rtl="0" algn="l">
              <a:spcBef>
                <a:spcPts val="0"/>
              </a:spcBef>
              <a:spcAft>
                <a:spcPts val="0"/>
              </a:spcAft>
              <a:buNone/>
            </a:pPr>
            <a:r>
              <a:rPr i="1" lang="es-ES" sz="1800">
                <a:solidFill>
                  <a:srgbClr val="7A547C"/>
                </a:solidFill>
                <a:latin typeface="Calibri"/>
                <a:ea typeface="Calibri"/>
                <a:cs typeface="Calibri"/>
                <a:sym typeface="Calibri"/>
              </a:rPr>
              <a:t>Desarrollado por Laura Magan (Momentum) </a:t>
            </a:r>
            <a:endParaRPr/>
          </a:p>
        </p:txBody>
      </p:sp>
      <p:pic>
        <p:nvPicPr>
          <p:cNvPr id="1102" name="Google Shape;1102;p1"/>
          <p:cNvPicPr preferRelativeResize="0"/>
          <p:nvPr/>
        </p:nvPicPr>
        <p:blipFill>
          <a:blip r:embed="rId3">
            <a:alphaModFix/>
          </a:blip>
          <a:stretch>
            <a:fillRect/>
          </a:stretch>
        </p:blipFill>
        <p:spPr>
          <a:xfrm>
            <a:off x="9439275" y="5135825"/>
            <a:ext cx="2752724" cy="1722175"/>
          </a:xfrm>
          <a:prstGeom prst="rect">
            <a:avLst/>
          </a:prstGeom>
          <a:noFill/>
          <a:ln>
            <a:noFill/>
          </a:ln>
        </p:spPr>
      </p:pic>
      <p:pic>
        <p:nvPicPr>
          <p:cNvPr id="1103" name="Google Shape;1103;p1"/>
          <p:cNvPicPr preferRelativeResize="0"/>
          <p:nvPr/>
        </p:nvPicPr>
        <p:blipFill>
          <a:blip r:embed="rId4">
            <a:alphaModFix/>
          </a:blip>
          <a:stretch>
            <a:fillRect/>
          </a:stretch>
        </p:blipFill>
        <p:spPr>
          <a:xfrm>
            <a:off x="762000" y="5954500"/>
            <a:ext cx="6591300" cy="903500"/>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24" name="Shape 1324"/>
        <p:cNvGrpSpPr/>
        <p:nvPr/>
      </p:nvGrpSpPr>
      <p:grpSpPr>
        <a:xfrm>
          <a:off x="0" y="0"/>
          <a:ext cx="0" cy="0"/>
          <a:chOff x="0" y="0"/>
          <a:chExt cx="0" cy="0"/>
        </a:xfrm>
      </p:grpSpPr>
      <p:sp>
        <p:nvSpPr>
          <p:cNvPr id="1325" name="Google Shape;1325;p10"/>
          <p:cNvSpPr txBox="1"/>
          <p:nvPr>
            <p:ph idx="1" type="body"/>
          </p:nvPr>
        </p:nvSpPr>
        <p:spPr>
          <a:xfrm>
            <a:off x="457200" y="1161773"/>
            <a:ext cx="5753100" cy="3867704"/>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Clr>
                <a:schemeClr val="lt1"/>
              </a:buClr>
              <a:buSzPts val="2000"/>
              <a:buNone/>
            </a:pPr>
            <a:r>
              <a:rPr b="1" lang="es-ES" sz="1900"/>
              <a:t>El TCMT debe designarse y organizarse con antelación a una crisis,</a:t>
            </a:r>
            <a:r>
              <a:rPr lang="es-ES" sz="1900"/>
              <a:t> de modo que pueda estar en condiciones de responder con rapidez, conocimiento y eficiencia para reducir el impacto del evento en la región turística.</a:t>
            </a:r>
            <a:endParaRPr sz="1900"/>
          </a:p>
          <a:p>
            <a:pPr indent="0" lvl="0" marL="0" rtl="0" algn="l">
              <a:lnSpc>
                <a:spcPct val="100000"/>
              </a:lnSpc>
              <a:spcBef>
                <a:spcPts val="1200"/>
              </a:spcBef>
              <a:spcAft>
                <a:spcPts val="0"/>
              </a:spcAft>
              <a:buClr>
                <a:schemeClr val="lt1"/>
              </a:buClr>
              <a:buSzPts val="2000"/>
              <a:buNone/>
            </a:pPr>
            <a:r>
              <a:rPr b="1" lang="es-ES" sz="1900"/>
              <a:t>Un TCMT supervisará la preparación de la gestión de crisis, la respuesta previa, la respuesta y las actividades de recuperación </a:t>
            </a:r>
            <a:r>
              <a:rPr lang="es-ES" sz="1900"/>
              <a:t>para la industria turística de la región. Debe incluir a representantes del gobierno local, empresas turísticas, organizaciones turísticas, la comunidad, expertos y otros organismos pertinentes.</a:t>
            </a:r>
            <a:endParaRPr sz="1900"/>
          </a:p>
          <a:p>
            <a:pPr indent="0" lvl="0" marL="0" rtl="0" algn="l">
              <a:lnSpc>
                <a:spcPct val="100000"/>
              </a:lnSpc>
              <a:spcBef>
                <a:spcPts val="1200"/>
              </a:spcBef>
              <a:spcAft>
                <a:spcPts val="0"/>
              </a:spcAft>
              <a:buClr>
                <a:schemeClr val="lt1"/>
              </a:buClr>
              <a:buSzPts val="2000"/>
              <a:buNone/>
            </a:pPr>
            <a:r>
              <a:rPr b="1" lang="es-ES" sz="1800"/>
              <a:t>Conviene tener en cuenta que los esfuerzos de recuperación del turismo también pueden verse obstaculizados </a:t>
            </a:r>
            <a:r>
              <a:rPr lang="es-ES" sz="1800"/>
              <a:t>por la percepción de que hay demasiadas organizaciones e individuos turísticos hablando y tomando decisiones por el turismo de la región.  Esto puede generar caos, confusión y lo contrario de una gestión coordinada de una crisis. </a:t>
            </a:r>
            <a:endParaRPr sz="2200"/>
          </a:p>
          <a:p>
            <a:pPr indent="0" lvl="0" marL="0" rtl="0" algn="l">
              <a:lnSpc>
                <a:spcPct val="100000"/>
              </a:lnSpc>
              <a:spcBef>
                <a:spcPts val="1200"/>
              </a:spcBef>
              <a:spcAft>
                <a:spcPts val="0"/>
              </a:spcAft>
              <a:buClr>
                <a:schemeClr val="lt1"/>
              </a:buClr>
              <a:buSzPts val="2000"/>
              <a:buNone/>
            </a:pPr>
            <a:r>
              <a:t/>
            </a:r>
            <a:endParaRPr sz="2000"/>
          </a:p>
        </p:txBody>
      </p:sp>
      <p:sp>
        <p:nvSpPr>
          <p:cNvPr id="1326" name="Google Shape;1326;p10"/>
          <p:cNvSpPr txBox="1"/>
          <p:nvPr>
            <p:ph idx="2" type="body"/>
          </p:nvPr>
        </p:nvSpPr>
        <p:spPr>
          <a:xfrm>
            <a:off x="561976" y="228600"/>
            <a:ext cx="5257898" cy="852176"/>
          </a:xfrm>
          <a:prstGeom prst="rect">
            <a:avLst/>
          </a:prstGeom>
          <a:noFill/>
          <a:ln>
            <a:noFill/>
          </a:ln>
        </p:spPr>
        <p:txBody>
          <a:bodyPr anchorCtr="0" anchor="t" bIns="45700" lIns="91425" spcFirstLastPara="1" rIns="91425" wrap="square" tIns="45700">
            <a:noAutofit/>
          </a:bodyPr>
          <a:lstStyle/>
          <a:p>
            <a:pPr indent="0" lvl="0" marL="0" rtl="0" algn="ctr">
              <a:lnSpc>
                <a:spcPct val="100000"/>
              </a:lnSpc>
              <a:spcBef>
                <a:spcPts val="0"/>
              </a:spcBef>
              <a:spcAft>
                <a:spcPts val="0"/>
              </a:spcAft>
              <a:buClr>
                <a:schemeClr val="lt1"/>
              </a:buClr>
              <a:buSzPts val="2800"/>
              <a:buNone/>
            </a:pPr>
            <a:r>
              <a:rPr b="1" lang="es-ES" sz="2800"/>
              <a:t>Un TCMT Debe Organizarse por Adelantado</a:t>
            </a:r>
            <a:endParaRPr/>
          </a:p>
        </p:txBody>
      </p:sp>
      <p:pic>
        <p:nvPicPr>
          <p:cNvPr descr="A group of people looking at a computer screen&#10;&#10;Description automatically generated with medium confidence" id="1327" name="Google Shape;1327;p10"/>
          <p:cNvPicPr preferRelativeResize="0"/>
          <p:nvPr>
            <p:ph idx="3" type="pic"/>
          </p:nvPr>
        </p:nvPicPr>
        <p:blipFill rotWithShape="1">
          <a:blip r:embed="rId3">
            <a:alphaModFix/>
          </a:blip>
          <a:srcRect b="17328" l="0" r="0" t="17328"/>
          <a:stretch/>
        </p:blipFill>
        <p:spPr>
          <a:xfrm>
            <a:off x="6392300" y="228600"/>
            <a:ext cx="5564883" cy="5447571"/>
          </a:xfrm>
          <a:prstGeom prst="rect">
            <a:avLst/>
          </a:prstGeom>
          <a:solidFill>
            <a:schemeClr val="lt1"/>
          </a:solidFill>
          <a:ln>
            <a:noFill/>
          </a:ln>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31" name="Shape 1331"/>
        <p:cNvGrpSpPr/>
        <p:nvPr/>
      </p:nvGrpSpPr>
      <p:grpSpPr>
        <a:xfrm>
          <a:off x="0" y="0"/>
          <a:ext cx="0" cy="0"/>
          <a:chOff x="0" y="0"/>
          <a:chExt cx="0" cy="0"/>
        </a:xfrm>
      </p:grpSpPr>
      <p:sp>
        <p:nvSpPr>
          <p:cNvPr id="1332" name="Google Shape;1332;p11"/>
          <p:cNvSpPr txBox="1"/>
          <p:nvPr>
            <p:ph idx="1" type="body"/>
          </p:nvPr>
        </p:nvSpPr>
        <p:spPr>
          <a:xfrm>
            <a:off x="755267" y="2224821"/>
            <a:ext cx="8901204" cy="4303130"/>
          </a:xfrm>
          <a:prstGeom prst="rect">
            <a:avLst/>
          </a:prstGeom>
          <a:noFill/>
          <a:ln>
            <a:noFill/>
          </a:ln>
        </p:spPr>
        <p:txBody>
          <a:bodyPr anchorCtr="0" anchor="t" bIns="45700" lIns="91425" spcFirstLastPara="1" rIns="91425" wrap="square" tIns="45700">
            <a:normAutofit/>
          </a:bodyPr>
          <a:lstStyle/>
          <a:p>
            <a:pPr indent="0" lvl="0" marL="0" rtl="0" algn="l">
              <a:lnSpc>
                <a:spcPct val="100000"/>
              </a:lnSpc>
              <a:spcBef>
                <a:spcPts val="0"/>
              </a:spcBef>
              <a:spcAft>
                <a:spcPts val="0"/>
              </a:spcAft>
              <a:buClr>
                <a:schemeClr val="lt1"/>
              </a:buClr>
              <a:buSzPts val="2400"/>
              <a:buNone/>
            </a:pPr>
            <a:r>
              <a:rPr b="0" i="0" lang="es-ES"/>
              <a:t>Un entorno favorable al turismo es crucial. Las Organizaciones de Gestión de Destinos deben considerar la posibilidad de colaborar con el gobierno local para garantizar que las partes interesadas creen un entorno favorable al turista con planes estratégicos, como la planificación de rutas de atracción (por ejemplo, un sistema de control del tráfico turístico), espacios públicos limpios y ordenados (por ejemplo, calles y mercados) y servicios públicos honestos y regulados (por ejemplo, servicio de taxis).</a:t>
            </a:r>
            <a:endParaRPr/>
          </a:p>
        </p:txBody>
      </p:sp>
      <p:sp>
        <p:nvSpPr>
          <p:cNvPr id="1333" name="Google Shape;1333;p11"/>
          <p:cNvSpPr txBox="1"/>
          <p:nvPr>
            <p:ph idx="2" type="body"/>
          </p:nvPr>
        </p:nvSpPr>
        <p:spPr>
          <a:xfrm>
            <a:off x="734714" y="642972"/>
            <a:ext cx="10596674" cy="1139795"/>
          </a:xfrm>
          <a:prstGeom prst="rect">
            <a:avLst/>
          </a:prstGeom>
          <a:noFill/>
          <a:ln>
            <a:noFill/>
          </a:ln>
        </p:spPr>
        <p:txBody>
          <a:bodyPr anchorCtr="0" anchor="t" bIns="45700" lIns="91425" spcFirstLastPara="1" rIns="91425" wrap="square" tIns="45700">
            <a:normAutofit fontScale="85000" lnSpcReduction="20000"/>
          </a:bodyPr>
          <a:lstStyle/>
          <a:p>
            <a:pPr indent="0" lvl="0" marL="0" rtl="0" algn="l">
              <a:lnSpc>
                <a:spcPct val="120000"/>
              </a:lnSpc>
              <a:spcBef>
                <a:spcPts val="0"/>
              </a:spcBef>
              <a:spcAft>
                <a:spcPts val="0"/>
              </a:spcAft>
              <a:buClr>
                <a:schemeClr val="lt1"/>
              </a:buClr>
              <a:buSzPct val="100000"/>
              <a:buNone/>
            </a:pPr>
            <a:r>
              <a:rPr b="1" i="0" lang="es-ES" sz="4700"/>
              <a:t>Investigación: </a:t>
            </a:r>
            <a:r>
              <a:rPr lang="es-ES" sz="2800"/>
              <a:t>Las Organizaciones de Gestión de Destinos Deberían Considerar la Posibilidad de Colaborar con los Gobiernos Locales para Garantizar un Entorno Favorable al Turismo</a:t>
            </a:r>
            <a:endParaRPr/>
          </a:p>
          <a:p>
            <a:pPr indent="0" lvl="0" marL="0" rtl="0" algn="l">
              <a:lnSpc>
                <a:spcPct val="90000"/>
              </a:lnSpc>
              <a:spcBef>
                <a:spcPts val="1000"/>
              </a:spcBef>
              <a:spcAft>
                <a:spcPts val="0"/>
              </a:spcAft>
              <a:buClr>
                <a:schemeClr val="lt1"/>
              </a:buClr>
              <a:buSzPct val="100000"/>
              <a:buNone/>
            </a:pPr>
            <a:r>
              <a:t/>
            </a:r>
            <a:endParaRPr/>
          </a:p>
          <a:p>
            <a:pPr indent="0" lvl="0" marL="0" rtl="0" algn="l">
              <a:lnSpc>
                <a:spcPct val="90000"/>
              </a:lnSpc>
              <a:spcBef>
                <a:spcPts val="1000"/>
              </a:spcBef>
              <a:spcAft>
                <a:spcPts val="0"/>
              </a:spcAft>
              <a:buClr>
                <a:schemeClr val="lt1"/>
              </a:buClr>
              <a:buSzPct val="100000"/>
              <a:buNone/>
            </a:pPr>
            <a:r>
              <a:t/>
            </a:r>
            <a:endParaRPr/>
          </a:p>
        </p:txBody>
      </p:sp>
      <p:grpSp>
        <p:nvGrpSpPr>
          <p:cNvPr id="1334" name="Google Shape;1334;p11"/>
          <p:cNvGrpSpPr/>
          <p:nvPr/>
        </p:nvGrpSpPr>
        <p:grpSpPr>
          <a:xfrm>
            <a:off x="9945283" y="1255566"/>
            <a:ext cx="1866204" cy="1526432"/>
            <a:chOff x="7903196" y="4237101"/>
            <a:chExt cx="1261886" cy="1055032"/>
          </a:xfrm>
        </p:grpSpPr>
        <p:sp>
          <p:nvSpPr>
            <p:cNvPr id="1335" name="Google Shape;1335;p11"/>
            <p:cNvSpPr/>
            <p:nvPr/>
          </p:nvSpPr>
          <p:spPr>
            <a:xfrm>
              <a:off x="8778292" y="5010683"/>
              <a:ext cx="228" cy="2971"/>
            </a:xfrm>
            <a:custGeom>
              <a:rect b="b" l="l" r="r" t="t"/>
              <a:pathLst>
                <a:path extrusionOk="0" h="2971" w="228">
                  <a:moveTo>
                    <a:pt x="229" y="0"/>
                  </a:moveTo>
                  <a:cubicBezTo>
                    <a:pt x="229" y="915"/>
                    <a:pt x="0" y="2058"/>
                    <a:pt x="0" y="2972"/>
                  </a:cubicBezTo>
                  <a:cubicBezTo>
                    <a:pt x="229" y="2058"/>
                    <a:pt x="229" y="1143"/>
                    <a:pt x="229"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336" name="Google Shape;1336;p11"/>
            <p:cNvSpPr/>
            <p:nvPr/>
          </p:nvSpPr>
          <p:spPr>
            <a:xfrm>
              <a:off x="8686623" y="5046573"/>
              <a:ext cx="2971" cy="36804"/>
            </a:xfrm>
            <a:custGeom>
              <a:rect b="b" l="l" r="r" t="t"/>
              <a:pathLst>
                <a:path extrusionOk="0" h="36804" w="2971">
                  <a:moveTo>
                    <a:pt x="2971" y="36804"/>
                  </a:moveTo>
                  <a:cubicBezTo>
                    <a:pt x="1828" y="24460"/>
                    <a:pt x="914" y="12115"/>
                    <a:pt x="0" y="0"/>
                  </a:cubicBezTo>
                  <a:cubicBezTo>
                    <a:pt x="914" y="12115"/>
                    <a:pt x="1828" y="24460"/>
                    <a:pt x="2971" y="36804"/>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337" name="Google Shape;1337;p11"/>
            <p:cNvSpPr/>
            <p:nvPr/>
          </p:nvSpPr>
          <p:spPr>
            <a:xfrm>
              <a:off x="8779435" y="5000625"/>
              <a:ext cx="228" cy="1600"/>
            </a:xfrm>
            <a:custGeom>
              <a:rect b="b" l="l" r="r" t="t"/>
              <a:pathLst>
                <a:path extrusionOk="0" h="1600" w="228">
                  <a:moveTo>
                    <a:pt x="229" y="0"/>
                  </a:moveTo>
                  <a:cubicBezTo>
                    <a:pt x="229" y="457"/>
                    <a:pt x="0" y="1143"/>
                    <a:pt x="0" y="1600"/>
                  </a:cubicBezTo>
                  <a:cubicBezTo>
                    <a:pt x="229" y="1143"/>
                    <a:pt x="229" y="686"/>
                    <a:pt x="229"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338" name="Google Shape;1338;p11"/>
            <p:cNvSpPr/>
            <p:nvPr/>
          </p:nvSpPr>
          <p:spPr>
            <a:xfrm>
              <a:off x="8683194" y="5004054"/>
              <a:ext cx="2514" cy="31775"/>
            </a:xfrm>
            <a:custGeom>
              <a:rect b="b" l="l" r="r" t="t"/>
              <a:pathLst>
                <a:path extrusionOk="0" h="31775" w="2514">
                  <a:moveTo>
                    <a:pt x="2514" y="31775"/>
                  </a:moveTo>
                  <a:cubicBezTo>
                    <a:pt x="1600" y="21260"/>
                    <a:pt x="914" y="10516"/>
                    <a:pt x="0" y="0"/>
                  </a:cubicBezTo>
                  <a:cubicBezTo>
                    <a:pt x="914" y="10516"/>
                    <a:pt x="1600" y="21260"/>
                    <a:pt x="2514" y="31775"/>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339" name="Google Shape;1339;p11"/>
            <p:cNvSpPr/>
            <p:nvPr/>
          </p:nvSpPr>
          <p:spPr>
            <a:xfrm>
              <a:off x="8642734" y="4809429"/>
              <a:ext cx="210286" cy="195195"/>
            </a:xfrm>
            <a:custGeom>
              <a:rect b="b" l="l" r="r" t="t"/>
              <a:pathLst>
                <a:path extrusionOk="0" h="195195" w="210286">
                  <a:moveTo>
                    <a:pt x="74979" y="194167"/>
                  </a:moveTo>
                  <a:cubicBezTo>
                    <a:pt x="95096" y="191881"/>
                    <a:pt x="114527" y="189823"/>
                    <a:pt x="133500" y="182280"/>
                  </a:cubicBezTo>
                  <a:cubicBezTo>
                    <a:pt x="135101" y="181594"/>
                    <a:pt x="136701" y="181137"/>
                    <a:pt x="138072" y="180451"/>
                  </a:cubicBezTo>
                  <a:cubicBezTo>
                    <a:pt x="141959" y="148675"/>
                    <a:pt x="146988" y="117357"/>
                    <a:pt x="150874" y="85582"/>
                  </a:cubicBezTo>
                  <a:cubicBezTo>
                    <a:pt x="152474" y="73466"/>
                    <a:pt x="157961" y="65236"/>
                    <a:pt x="167105" y="58378"/>
                  </a:cubicBezTo>
                  <a:cubicBezTo>
                    <a:pt x="179449" y="49234"/>
                    <a:pt x="191793" y="40090"/>
                    <a:pt x="202309" y="28660"/>
                  </a:cubicBezTo>
                  <a:cubicBezTo>
                    <a:pt x="207567" y="22945"/>
                    <a:pt x="213282" y="17230"/>
                    <a:pt x="208481" y="9687"/>
                  </a:cubicBezTo>
                  <a:cubicBezTo>
                    <a:pt x="203223" y="1686"/>
                    <a:pt x="194308" y="-143"/>
                    <a:pt x="184935" y="2600"/>
                  </a:cubicBezTo>
                  <a:cubicBezTo>
                    <a:pt x="176249" y="5115"/>
                    <a:pt x="169848" y="11744"/>
                    <a:pt x="162304" y="15630"/>
                  </a:cubicBezTo>
                  <a:cubicBezTo>
                    <a:pt x="121613" y="35976"/>
                    <a:pt x="105383" y="44891"/>
                    <a:pt x="69035" y="21117"/>
                  </a:cubicBezTo>
                  <a:cubicBezTo>
                    <a:pt x="66521" y="19516"/>
                    <a:pt x="64235" y="17688"/>
                    <a:pt x="61491" y="16545"/>
                  </a:cubicBezTo>
                  <a:cubicBezTo>
                    <a:pt x="46861" y="10144"/>
                    <a:pt x="32002" y="2829"/>
                    <a:pt x="16000" y="543"/>
                  </a:cubicBezTo>
                  <a:cubicBezTo>
                    <a:pt x="455" y="-1743"/>
                    <a:pt x="-2745" y="3057"/>
                    <a:pt x="2055" y="17459"/>
                  </a:cubicBezTo>
                  <a:cubicBezTo>
                    <a:pt x="6399" y="30261"/>
                    <a:pt x="13943" y="40776"/>
                    <a:pt x="23087" y="50377"/>
                  </a:cubicBezTo>
                  <a:cubicBezTo>
                    <a:pt x="27887" y="55407"/>
                    <a:pt x="30402" y="60664"/>
                    <a:pt x="30859" y="67751"/>
                  </a:cubicBezTo>
                  <a:cubicBezTo>
                    <a:pt x="32688" y="97012"/>
                    <a:pt x="35202" y="126044"/>
                    <a:pt x="37488" y="155305"/>
                  </a:cubicBezTo>
                  <a:cubicBezTo>
                    <a:pt x="38403" y="168335"/>
                    <a:pt x="39546" y="181137"/>
                    <a:pt x="40460" y="194167"/>
                  </a:cubicBezTo>
                  <a:cubicBezTo>
                    <a:pt x="51890" y="195538"/>
                    <a:pt x="63549" y="195538"/>
                    <a:pt x="74979" y="194167"/>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340" name="Google Shape;1340;p11"/>
            <p:cNvSpPr/>
            <p:nvPr/>
          </p:nvSpPr>
          <p:spPr>
            <a:xfrm>
              <a:off x="8777377" y="5021199"/>
              <a:ext cx="228" cy="2971"/>
            </a:xfrm>
            <a:custGeom>
              <a:rect b="b" l="l" r="r" t="t"/>
              <a:pathLst>
                <a:path extrusionOk="0" h="2971" w="228">
                  <a:moveTo>
                    <a:pt x="228" y="0"/>
                  </a:moveTo>
                  <a:cubicBezTo>
                    <a:pt x="228" y="914"/>
                    <a:pt x="0" y="2057"/>
                    <a:pt x="0" y="2972"/>
                  </a:cubicBezTo>
                  <a:cubicBezTo>
                    <a:pt x="0" y="2057"/>
                    <a:pt x="228" y="1143"/>
                    <a:pt x="228"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341" name="Google Shape;1341;p11"/>
            <p:cNvSpPr/>
            <p:nvPr/>
          </p:nvSpPr>
          <p:spPr>
            <a:xfrm>
              <a:off x="8673593" y="5052517"/>
              <a:ext cx="457" cy="5715"/>
            </a:xfrm>
            <a:custGeom>
              <a:rect b="b" l="l" r="r" t="t"/>
              <a:pathLst>
                <a:path extrusionOk="0" h="5715" w="457">
                  <a:moveTo>
                    <a:pt x="0" y="0"/>
                  </a:moveTo>
                  <a:cubicBezTo>
                    <a:pt x="229" y="1829"/>
                    <a:pt x="229" y="3886"/>
                    <a:pt x="458" y="5715"/>
                  </a:cubicBezTo>
                  <a:cubicBezTo>
                    <a:pt x="229" y="3886"/>
                    <a:pt x="0" y="1829"/>
                    <a:pt x="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342" name="Google Shape;1342;p11"/>
            <p:cNvSpPr/>
            <p:nvPr/>
          </p:nvSpPr>
          <p:spPr>
            <a:xfrm>
              <a:off x="8583296" y="4987137"/>
              <a:ext cx="1371" cy="1828"/>
            </a:xfrm>
            <a:custGeom>
              <a:rect b="b" l="l" r="r" t="t"/>
              <a:pathLst>
                <a:path extrusionOk="0" h="1828" w="1371">
                  <a:moveTo>
                    <a:pt x="1372" y="1828"/>
                  </a:moveTo>
                  <a:cubicBezTo>
                    <a:pt x="915" y="1143"/>
                    <a:pt x="458" y="457"/>
                    <a:pt x="0" y="0"/>
                  </a:cubicBezTo>
                  <a:cubicBezTo>
                    <a:pt x="686" y="457"/>
                    <a:pt x="915" y="1143"/>
                    <a:pt x="1372" y="1828"/>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343" name="Google Shape;1343;p11"/>
            <p:cNvSpPr/>
            <p:nvPr/>
          </p:nvSpPr>
          <p:spPr>
            <a:xfrm>
              <a:off x="8674279" y="5065318"/>
              <a:ext cx="228" cy="5257"/>
            </a:xfrm>
            <a:custGeom>
              <a:rect b="b" l="l" r="r" t="t"/>
              <a:pathLst>
                <a:path extrusionOk="0" h="5257" w="228">
                  <a:moveTo>
                    <a:pt x="0" y="0"/>
                  </a:moveTo>
                  <a:cubicBezTo>
                    <a:pt x="0" y="1829"/>
                    <a:pt x="229" y="3429"/>
                    <a:pt x="229" y="5258"/>
                  </a:cubicBezTo>
                  <a:cubicBezTo>
                    <a:pt x="229" y="3429"/>
                    <a:pt x="229" y="1829"/>
                    <a:pt x="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344" name="Google Shape;1344;p11"/>
            <p:cNvSpPr/>
            <p:nvPr/>
          </p:nvSpPr>
          <p:spPr>
            <a:xfrm>
              <a:off x="8442765" y="4341700"/>
              <a:ext cx="560645" cy="668982"/>
            </a:xfrm>
            <a:custGeom>
              <a:rect b="b" l="l" r="r" t="t"/>
              <a:pathLst>
                <a:path extrusionOk="0" h="668982" w="560645">
                  <a:moveTo>
                    <a:pt x="118129" y="605204"/>
                  </a:moveTo>
                  <a:cubicBezTo>
                    <a:pt x="132073" y="617320"/>
                    <a:pt x="147161" y="629664"/>
                    <a:pt x="163620" y="638351"/>
                  </a:cubicBezTo>
                  <a:cubicBezTo>
                    <a:pt x="183508" y="648867"/>
                    <a:pt x="204997" y="656639"/>
                    <a:pt x="227171" y="660297"/>
                  </a:cubicBezTo>
                  <a:cubicBezTo>
                    <a:pt x="227399" y="663268"/>
                    <a:pt x="227628" y="666012"/>
                    <a:pt x="227857" y="668983"/>
                  </a:cubicBezTo>
                  <a:cubicBezTo>
                    <a:pt x="224656" y="627835"/>
                    <a:pt x="220541" y="586459"/>
                    <a:pt x="217570" y="545311"/>
                  </a:cubicBezTo>
                  <a:cubicBezTo>
                    <a:pt x="216884" y="535252"/>
                    <a:pt x="189452" y="499591"/>
                    <a:pt x="186023" y="486332"/>
                  </a:cubicBezTo>
                  <a:cubicBezTo>
                    <a:pt x="180308" y="463929"/>
                    <a:pt x="188309" y="454099"/>
                    <a:pt x="211397" y="456157"/>
                  </a:cubicBezTo>
                  <a:cubicBezTo>
                    <a:pt x="236772" y="458443"/>
                    <a:pt x="259632" y="468273"/>
                    <a:pt x="281349" y="481074"/>
                  </a:cubicBezTo>
                  <a:cubicBezTo>
                    <a:pt x="294836" y="489075"/>
                    <a:pt x="307409" y="491361"/>
                    <a:pt x="322954" y="485646"/>
                  </a:cubicBezTo>
                  <a:cubicBezTo>
                    <a:pt x="338042" y="479931"/>
                    <a:pt x="378961" y="457986"/>
                    <a:pt x="386048" y="456157"/>
                  </a:cubicBezTo>
                  <a:cubicBezTo>
                    <a:pt x="397021" y="453185"/>
                    <a:pt x="415309" y="461643"/>
                    <a:pt x="420338" y="471016"/>
                  </a:cubicBezTo>
                  <a:cubicBezTo>
                    <a:pt x="425596" y="480617"/>
                    <a:pt x="423310" y="492504"/>
                    <a:pt x="413480" y="503020"/>
                  </a:cubicBezTo>
                  <a:cubicBezTo>
                    <a:pt x="406393" y="510564"/>
                    <a:pt x="399535" y="518565"/>
                    <a:pt x="391077" y="524051"/>
                  </a:cubicBezTo>
                  <a:cubicBezTo>
                    <a:pt x="369817" y="537996"/>
                    <a:pt x="363416" y="559027"/>
                    <a:pt x="360216" y="582115"/>
                  </a:cubicBezTo>
                  <a:cubicBezTo>
                    <a:pt x="357244" y="602461"/>
                    <a:pt x="354272" y="622578"/>
                    <a:pt x="351529" y="642923"/>
                  </a:cubicBezTo>
                  <a:cubicBezTo>
                    <a:pt x="363416" y="637894"/>
                    <a:pt x="375075" y="632179"/>
                    <a:pt x="385591" y="624864"/>
                  </a:cubicBezTo>
                  <a:cubicBezTo>
                    <a:pt x="401135" y="613891"/>
                    <a:pt x="416909" y="602004"/>
                    <a:pt x="430396" y="588288"/>
                  </a:cubicBezTo>
                  <a:cubicBezTo>
                    <a:pt x="443884" y="574343"/>
                    <a:pt x="455771" y="558341"/>
                    <a:pt x="467201" y="542568"/>
                  </a:cubicBezTo>
                  <a:cubicBezTo>
                    <a:pt x="499433" y="497762"/>
                    <a:pt x="518179" y="444041"/>
                    <a:pt x="535781" y="392149"/>
                  </a:cubicBezTo>
                  <a:cubicBezTo>
                    <a:pt x="548125" y="355573"/>
                    <a:pt x="554983" y="318768"/>
                    <a:pt x="559098" y="280363"/>
                  </a:cubicBezTo>
                  <a:cubicBezTo>
                    <a:pt x="562984" y="245159"/>
                    <a:pt x="559098" y="209726"/>
                    <a:pt x="552469" y="174979"/>
                  </a:cubicBezTo>
                  <a:cubicBezTo>
                    <a:pt x="545611" y="139317"/>
                    <a:pt x="530980" y="104798"/>
                    <a:pt x="514521" y="72794"/>
                  </a:cubicBezTo>
                  <a:cubicBezTo>
                    <a:pt x="510635" y="65251"/>
                    <a:pt x="506520" y="57935"/>
                    <a:pt x="502405" y="50620"/>
                  </a:cubicBezTo>
                  <a:cubicBezTo>
                    <a:pt x="412565" y="-4930"/>
                    <a:pt x="300323" y="-5844"/>
                    <a:pt x="241344" y="6272"/>
                  </a:cubicBezTo>
                  <a:cubicBezTo>
                    <a:pt x="197224" y="15416"/>
                    <a:pt x="125215" y="34390"/>
                    <a:pt x="72637" y="100912"/>
                  </a:cubicBezTo>
                  <a:cubicBezTo>
                    <a:pt x="-25432" y="198296"/>
                    <a:pt x="2228" y="325626"/>
                    <a:pt x="7943" y="365631"/>
                  </a:cubicBezTo>
                  <a:cubicBezTo>
                    <a:pt x="17545" y="432840"/>
                    <a:pt x="49320" y="492047"/>
                    <a:pt x="81324" y="550340"/>
                  </a:cubicBezTo>
                  <a:cubicBezTo>
                    <a:pt x="96640" y="578229"/>
                    <a:pt x="114471" y="604975"/>
                    <a:pt x="132073" y="631722"/>
                  </a:cubicBezTo>
                  <a:cubicBezTo>
                    <a:pt x="124301" y="620063"/>
                    <a:pt x="116757" y="608404"/>
                    <a:pt x="109213" y="596746"/>
                  </a:cubicBezTo>
                  <a:cubicBezTo>
                    <a:pt x="111728" y="599489"/>
                    <a:pt x="114928" y="602461"/>
                    <a:pt x="118129" y="605204"/>
                  </a:cubicBezTo>
                  <a:close/>
                  <a:moveTo>
                    <a:pt x="23717" y="301623"/>
                  </a:moveTo>
                  <a:cubicBezTo>
                    <a:pt x="18230" y="141374"/>
                    <a:pt x="127958" y="69137"/>
                    <a:pt x="147847" y="57707"/>
                  </a:cubicBezTo>
                  <a:cubicBezTo>
                    <a:pt x="157219" y="52220"/>
                    <a:pt x="223285" y="26846"/>
                    <a:pt x="213912" y="32104"/>
                  </a:cubicBezTo>
                  <a:cubicBezTo>
                    <a:pt x="196310" y="42162"/>
                    <a:pt x="126815" y="92454"/>
                    <a:pt x="87496" y="156691"/>
                  </a:cubicBezTo>
                  <a:cubicBezTo>
                    <a:pt x="33775" y="244702"/>
                    <a:pt x="23945" y="312367"/>
                    <a:pt x="23717" y="301623"/>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345" name="Google Shape;1345;p11"/>
            <p:cNvSpPr/>
            <p:nvPr/>
          </p:nvSpPr>
          <p:spPr>
            <a:xfrm>
              <a:off x="8674965" y="5078577"/>
              <a:ext cx="228" cy="4343"/>
            </a:xfrm>
            <a:custGeom>
              <a:rect b="b" l="l" r="r" t="t"/>
              <a:pathLst>
                <a:path extrusionOk="0" h="4343" w="228">
                  <a:moveTo>
                    <a:pt x="0" y="0"/>
                  </a:moveTo>
                  <a:cubicBezTo>
                    <a:pt x="0" y="1371"/>
                    <a:pt x="229" y="2971"/>
                    <a:pt x="229" y="4343"/>
                  </a:cubicBezTo>
                  <a:cubicBezTo>
                    <a:pt x="229" y="2971"/>
                    <a:pt x="0" y="1371"/>
                    <a:pt x="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346" name="Google Shape;1346;p11"/>
            <p:cNvSpPr/>
            <p:nvPr/>
          </p:nvSpPr>
          <p:spPr>
            <a:xfrm>
              <a:off x="8672679" y="5039715"/>
              <a:ext cx="457" cy="6172"/>
            </a:xfrm>
            <a:custGeom>
              <a:rect b="b" l="l" r="r" t="t"/>
              <a:pathLst>
                <a:path extrusionOk="0" h="6172" w="457">
                  <a:moveTo>
                    <a:pt x="0" y="0"/>
                  </a:moveTo>
                  <a:cubicBezTo>
                    <a:pt x="229" y="2057"/>
                    <a:pt x="229" y="4114"/>
                    <a:pt x="457" y="6172"/>
                  </a:cubicBezTo>
                  <a:cubicBezTo>
                    <a:pt x="457" y="4114"/>
                    <a:pt x="229" y="2057"/>
                    <a:pt x="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347" name="Google Shape;1347;p11"/>
            <p:cNvSpPr/>
            <p:nvPr/>
          </p:nvSpPr>
          <p:spPr>
            <a:xfrm>
              <a:off x="8959800" y="4402150"/>
              <a:ext cx="6858" cy="5029"/>
            </a:xfrm>
            <a:custGeom>
              <a:rect b="b" l="l" r="r" t="t"/>
              <a:pathLst>
                <a:path extrusionOk="0" h="5029" w="6858">
                  <a:moveTo>
                    <a:pt x="0" y="0"/>
                  </a:moveTo>
                  <a:cubicBezTo>
                    <a:pt x="2286" y="1600"/>
                    <a:pt x="4572" y="3200"/>
                    <a:pt x="6858" y="5029"/>
                  </a:cubicBezTo>
                  <a:cubicBezTo>
                    <a:pt x="4572" y="3200"/>
                    <a:pt x="2286" y="1600"/>
                    <a:pt x="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348" name="Google Shape;1348;p11"/>
            <p:cNvSpPr/>
            <p:nvPr/>
          </p:nvSpPr>
          <p:spPr>
            <a:xfrm>
              <a:off x="8967344" y="4407865"/>
              <a:ext cx="6629" cy="5257"/>
            </a:xfrm>
            <a:custGeom>
              <a:rect b="b" l="l" r="r" t="t"/>
              <a:pathLst>
                <a:path extrusionOk="0" h="5257" w="6629">
                  <a:moveTo>
                    <a:pt x="0" y="0"/>
                  </a:moveTo>
                  <a:cubicBezTo>
                    <a:pt x="2286" y="1829"/>
                    <a:pt x="4572" y="3429"/>
                    <a:pt x="6630" y="5258"/>
                  </a:cubicBezTo>
                  <a:cubicBezTo>
                    <a:pt x="4572" y="3429"/>
                    <a:pt x="2286" y="1600"/>
                    <a:pt x="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349" name="Google Shape;1349;p11"/>
            <p:cNvSpPr/>
            <p:nvPr/>
          </p:nvSpPr>
          <p:spPr>
            <a:xfrm>
              <a:off x="8952485" y="4397121"/>
              <a:ext cx="7315" cy="5029"/>
            </a:xfrm>
            <a:custGeom>
              <a:rect b="b" l="l" r="r" t="t"/>
              <a:pathLst>
                <a:path extrusionOk="0" h="5029" w="7315">
                  <a:moveTo>
                    <a:pt x="0" y="0"/>
                  </a:moveTo>
                  <a:cubicBezTo>
                    <a:pt x="2515" y="1600"/>
                    <a:pt x="4801" y="3200"/>
                    <a:pt x="7316" y="5029"/>
                  </a:cubicBezTo>
                  <a:cubicBezTo>
                    <a:pt x="4801" y="3200"/>
                    <a:pt x="2515" y="1600"/>
                    <a:pt x="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350" name="Google Shape;1350;p11"/>
            <p:cNvSpPr/>
            <p:nvPr/>
          </p:nvSpPr>
          <p:spPr>
            <a:xfrm>
              <a:off x="8671764" y="5027142"/>
              <a:ext cx="457" cy="6629"/>
            </a:xfrm>
            <a:custGeom>
              <a:rect b="b" l="l" r="r" t="t"/>
              <a:pathLst>
                <a:path extrusionOk="0" h="6629" w="457">
                  <a:moveTo>
                    <a:pt x="0" y="0"/>
                  </a:moveTo>
                  <a:cubicBezTo>
                    <a:pt x="228" y="2286"/>
                    <a:pt x="228" y="4572"/>
                    <a:pt x="457" y="6629"/>
                  </a:cubicBezTo>
                  <a:cubicBezTo>
                    <a:pt x="457" y="4572"/>
                    <a:pt x="228" y="2286"/>
                    <a:pt x="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351" name="Google Shape;1351;p11"/>
            <p:cNvSpPr/>
            <p:nvPr/>
          </p:nvSpPr>
          <p:spPr>
            <a:xfrm>
              <a:off x="8944713" y="4392091"/>
              <a:ext cx="7315" cy="4572"/>
            </a:xfrm>
            <a:custGeom>
              <a:rect b="b" l="l" r="r" t="t"/>
              <a:pathLst>
                <a:path extrusionOk="0" h="4572" w="7315">
                  <a:moveTo>
                    <a:pt x="0" y="0"/>
                  </a:moveTo>
                  <a:cubicBezTo>
                    <a:pt x="2515" y="1600"/>
                    <a:pt x="4801" y="2972"/>
                    <a:pt x="7315" y="4572"/>
                  </a:cubicBezTo>
                  <a:cubicBezTo>
                    <a:pt x="4801" y="3200"/>
                    <a:pt x="2515" y="1600"/>
                    <a:pt x="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352" name="Google Shape;1352;p11"/>
            <p:cNvSpPr/>
            <p:nvPr/>
          </p:nvSpPr>
          <p:spPr>
            <a:xfrm>
              <a:off x="8995462" y="4432554"/>
              <a:ext cx="5715" cy="6172"/>
            </a:xfrm>
            <a:custGeom>
              <a:rect b="b" l="l" r="r" t="t"/>
              <a:pathLst>
                <a:path extrusionOk="0" h="6172" w="5715">
                  <a:moveTo>
                    <a:pt x="0" y="0"/>
                  </a:moveTo>
                  <a:cubicBezTo>
                    <a:pt x="2058" y="2057"/>
                    <a:pt x="3886" y="4115"/>
                    <a:pt x="5715" y="6172"/>
                  </a:cubicBezTo>
                  <a:cubicBezTo>
                    <a:pt x="3886" y="4115"/>
                    <a:pt x="2058" y="2057"/>
                    <a:pt x="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353" name="Google Shape;1353;p11"/>
            <p:cNvSpPr/>
            <p:nvPr/>
          </p:nvSpPr>
          <p:spPr>
            <a:xfrm>
              <a:off x="8670850" y="5014569"/>
              <a:ext cx="457" cy="7543"/>
            </a:xfrm>
            <a:custGeom>
              <a:rect b="b" l="l" r="r" t="t"/>
              <a:pathLst>
                <a:path extrusionOk="0" h="7543" w="457">
                  <a:moveTo>
                    <a:pt x="0" y="0"/>
                  </a:moveTo>
                  <a:cubicBezTo>
                    <a:pt x="229" y="2514"/>
                    <a:pt x="457" y="5029"/>
                    <a:pt x="457" y="7543"/>
                  </a:cubicBezTo>
                  <a:cubicBezTo>
                    <a:pt x="457" y="5029"/>
                    <a:pt x="229" y="2514"/>
                    <a:pt x="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354" name="Google Shape;1354;p11"/>
            <p:cNvSpPr/>
            <p:nvPr/>
          </p:nvSpPr>
          <p:spPr>
            <a:xfrm>
              <a:off x="8988375" y="4425696"/>
              <a:ext cx="5715" cy="5486"/>
            </a:xfrm>
            <a:custGeom>
              <a:rect b="b" l="l" r="r" t="t"/>
              <a:pathLst>
                <a:path extrusionOk="0" h="5486" w="5715">
                  <a:moveTo>
                    <a:pt x="0" y="0"/>
                  </a:moveTo>
                  <a:cubicBezTo>
                    <a:pt x="1828" y="1829"/>
                    <a:pt x="3886" y="3658"/>
                    <a:pt x="5715" y="5486"/>
                  </a:cubicBezTo>
                  <a:cubicBezTo>
                    <a:pt x="3657" y="3658"/>
                    <a:pt x="1828" y="1600"/>
                    <a:pt x="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355" name="Google Shape;1355;p11"/>
            <p:cNvSpPr/>
            <p:nvPr/>
          </p:nvSpPr>
          <p:spPr>
            <a:xfrm>
              <a:off x="8981746" y="4419752"/>
              <a:ext cx="6172" cy="5715"/>
            </a:xfrm>
            <a:custGeom>
              <a:rect b="b" l="l" r="r" t="t"/>
              <a:pathLst>
                <a:path extrusionOk="0" h="5715" w="6172">
                  <a:moveTo>
                    <a:pt x="0" y="0"/>
                  </a:moveTo>
                  <a:cubicBezTo>
                    <a:pt x="2058" y="1829"/>
                    <a:pt x="4115" y="3658"/>
                    <a:pt x="6172" y="5715"/>
                  </a:cubicBezTo>
                  <a:cubicBezTo>
                    <a:pt x="4344" y="3658"/>
                    <a:pt x="2286" y="1829"/>
                    <a:pt x="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356" name="Google Shape;1356;p11"/>
            <p:cNvSpPr/>
            <p:nvPr/>
          </p:nvSpPr>
          <p:spPr>
            <a:xfrm>
              <a:off x="8974431" y="4413351"/>
              <a:ext cx="6172" cy="5257"/>
            </a:xfrm>
            <a:custGeom>
              <a:rect b="b" l="l" r="r" t="t"/>
              <a:pathLst>
                <a:path extrusionOk="0" h="5257" w="6172">
                  <a:moveTo>
                    <a:pt x="0" y="0"/>
                  </a:moveTo>
                  <a:cubicBezTo>
                    <a:pt x="2057" y="1600"/>
                    <a:pt x="4115" y="3429"/>
                    <a:pt x="6172" y="5258"/>
                  </a:cubicBezTo>
                  <a:cubicBezTo>
                    <a:pt x="4115" y="3429"/>
                    <a:pt x="2057" y="1600"/>
                    <a:pt x="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357" name="Google Shape;1357;p11"/>
            <p:cNvSpPr/>
            <p:nvPr/>
          </p:nvSpPr>
          <p:spPr>
            <a:xfrm>
              <a:off x="8682508" y="4990338"/>
              <a:ext cx="97612" cy="119661"/>
            </a:xfrm>
            <a:custGeom>
              <a:rect b="b" l="l" r="r" t="t"/>
              <a:pathLst>
                <a:path extrusionOk="0" h="119661" w="97612">
                  <a:moveTo>
                    <a:pt x="80010" y="117500"/>
                  </a:moveTo>
                  <a:cubicBezTo>
                    <a:pt x="80238" y="117272"/>
                    <a:pt x="80238" y="117272"/>
                    <a:pt x="80010" y="117500"/>
                  </a:cubicBezTo>
                  <a:cubicBezTo>
                    <a:pt x="80238" y="117272"/>
                    <a:pt x="80696" y="117043"/>
                    <a:pt x="80924" y="117043"/>
                  </a:cubicBezTo>
                  <a:cubicBezTo>
                    <a:pt x="80924" y="117043"/>
                    <a:pt x="80924" y="117043"/>
                    <a:pt x="80924" y="117043"/>
                  </a:cubicBezTo>
                  <a:cubicBezTo>
                    <a:pt x="81153" y="116815"/>
                    <a:pt x="81381" y="116586"/>
                    <a:pt x="81610" y="116586"/>
                  </a:cubicBezTo>
                  <a:cubicBezTo>
                    <a:pt x="81610" y="116586"/>
                    <a:pt x="81610" y="116586"/>
                    <a:pt x="81610" y="116586"/>
                  </a:cubicBezTo>
                  <a:cubicBezTo>
                    <a:pt x="82296" y="115900"/>
                    <a:pt x="82982" y="115214"/>
                    <a:pt x="83439" y="114300"/>
                  </a:cubicBezTo>
                  <a:cubicBezTo>
                    <a:pt x="83439" y="114300"/>
                    <a:pt x="83439" y="114300"/>
                    <a:pt x="83439" y="114300"/>
                  </a:cubicBezTo>
                  <a:cubicBezTo>
                    <a:pt x="83667" y="114071"/>
                    <a:pt x="83667" y="113843"/>
                    <a:pt x="83896" y="113386"/>
                  </a:cubicBezTo>
                  <a:cubicBezTo>
                    <a:pt x="83896" y="113386"/>
                    <a:pt x="83896" y="113157"/>
                    <a:pt x="83896" y="113157"/>
                  </a:cubicBezTo>
                  <a:cubicBezTo>
                    <a:pt x="84125" y="112928"/>
                    <a:pt x="84125" y="112471"/>
                    <a:pt x="84353" y="112243"/>
                  </a:cubicBezTo>
                  <a:cubicBezTo>
                    <a:pt x="84353" y="112243"/>
                    <a:pt x="84353" y="112014"/>
                    <a:pt x="84353" y="112014"/>
                  </a:cubicBezTo>
                  <a:cubicBezTo>
                    <a:pt x="84582" y="111785"/>
                    <a:pt x="84582" y="111328"/>
                    <a:pt x="84810" y="111100"/>
                  </a:cubicBezTo>
                  <a:cubicBezTo>
                    <a:pt x="84810" y="111100"/>
                    <a:pt x="84810" y="111100"/>
                    <a:pt x="84810" y="110871"/>
                  </a:cubicBezTo>
                  <a:cubicBezTo>
                    <a:pt x="85039" y="109957"/>
                    <a:pt x="85268" y="109042"/>
                    <a:pt x="85496" y="108128"/>
                  </a:cubicBezTo>
                  <a:cubicBezTo>
                    <a:pt x="85496" y="108128"/>
                    <a:pt x="85496" y="108128"/>
                    <a:pt x="85496" y="107899"/>
                  </a:cubicBezTo>
                  <a:cubicBezTo>
                    <a:pt x="85496" y="107442"/>
                    <a:pt x="85725" y="106985"/>
                    <a:pt x="85725" y="106528"/>
                  </a:cubicBezTo>
                  <a:cubicBezTo>
                    <a:pt x="85725" y="106299"/>
                    <a:pt x="85725" y="106299"/>
                    <a:pt x="85725" y="106070"/>
                  </a:cubicBezTo>
                  <a:cubicBezTo>
                    <a:pt x="85725" y="105613"/>
                    <a:pt x="85953" y="105385"/>
                    <a:pt x="85953" y="104927"/>
                  </a:cubicBezTo>
                  <a:cubicBezTo>
                    <a:pt x="85953" y="104699"/>
                    <a:pt x="85953" y="104470"/>
                    <a:pt x="85953" y="104470"/>
                  </a:cubicBezTo>
                  <a:cubicBezTo>
                    <a:pt x="85953" y="104013"/>
                    <a:pt x="86182" y="103784"/>
                    <a:pt x="86182" y="103327"/>
                  </a:cubicBezTo>
                  <a:cubicBezTo>
                    <a:pt x="86182" y="103099"/>
                    <a:pt x="86182" y="102870"/>
                    <a:pt x="86182" y="102870"/>
                  </a:cubicBezTo>
                  <a:cubicBezTo>
                    <a:pt x="86182" y="102413"/>
                    <a:pt x="86411" y="101956"/>
                    <a:pt x="86411" y="101498"/>
                  </a:cubicBezTo>
                  <a:cubicBezTo>
                    <a:pt x="86411" y="101270"/>
                    <a:pt x="86411" y="101041"/>
                    <a:pt x="86411" y="101041"/>
                  </a:cubicBezTo>
                  <a:cubicBezTo>
                    <a:pt x="86411" y="100355"/>
                    <a:pt x="86639" y="99670"/>
                    <a:pt x="86639" y="98984"/>
                  </a:cubicBezTo>
                  <a:cubicBezTo>
                    <a:pt x="88925" y="80924"/>
                    <a:pt x="92354" y="62865"/>
                    <a:pt x="93497" y="44577"/>
                  </a:cubicBezTo>
                  <a:cubicBezTo>
                    <a:pt x="93726" y="41148"/>
                    <a:pt x="93954" y="37719"/>
                    <a:pt x="94183" y="34290"/>
                  </a:cubicBezTo>
                  <a:cubicBezTo>
                    <a:pt x="94183" y="33376"/>
                    <a:pt x="94412" y="32233"/>
                    <a:pt x="94412" y="31318"/>
                  </a:cubicBezTo>
                  <a:cubicBezTo>
                    <a:pt x="94640" y="28804"/>
                    <a:pt x="94869" y="26289"/>
                    <a:pt x="95097" y="23774"/>
                  </a:cubicBezTo>
                  <a:cubicBezTo>
                    <a:pt x="95097" y="22860"/>
                    <a:pt x="95326" y="21717"/>
                    <a:pt x="95326" y="20803"/>
                  </a:cubicBezTo>
                  <a:cubicBezTo>
                    <a:pt x="95555" y="18059"/>
                    <a:pt x="96012" y="15088"/>
                    <a:pt x="96240" y="12344"/>
                  </a:cubicBezTo>
                  <a:cubicBezTo>
                    <a:pt x="96240" y="11887"/>
                    <a:pt x="96469" y="11201"/>
                    <a:pt x="96469" y="10744"/>
                  </a:cubicBezTo>
                  <a:cubicBezTo>
                    <a:pt x="96926" y="7087"/>
                    <a:pt x="97383" y="3658"/>
                    <a:pt x="97612" y="0"/>
                  </a:cubicBezTo>
                  <a:cubicBezTo>
                    <a:pt x="96012" y="686"/>
                    <a:pt x="94412" y="1143"/>
                    <a:pt x="93040" y="1829"/>
                  </a:cubicBezTo>
                  <a:cubicBezTo>
                    <a:pt x="74295" y="9144"/>
                    <a:pt x="54635" y="11201"/>
                    <a:pt x="34518" y="13716"/>
                  </a:cubicBezTo>
                  <a:cubicBezTo>
                    <a:pt x="22860" y="15088"/>
                    <a:pt x="11430" y="15088"/>
                    <a:pt x="0" y="13945"/>
                  </a:cubicBezTo>
                  <a:cubicBezTo>
                    <a:pt x="0" y="13945"/>
                    <a:pt x="0" y="13945"/>
                    <a:pt x="0" y="14173"/>
                  </a:cubicBezTo>
                  <a:cubicBezTo>
                    <a:pt x="914" y="24689"/>
                    <a:pt x="1600" y="35433"/>
                    <a:pt x="2514" y="45949"/>
                  </a:cubicBezTo>
                  <a:cubicBezTo>
                    <a:pt x="2743" y="49378"/>
                    <a:pt x="2972" y="53035"/>
                    <a:pt x="3429" y="56464"/>
                  </a:cubicBezTo>
                  <a:cubicBezTo>
                    <a:pt x="4343" y="68809"/>
                    <a:pt x="5486" y="81153"/>
                    <a:pt x="6401" y="93269"/>
                  </a:cubicBezTo>
                  <a:cubicBezTo>
                    <a:pt x="7086" y="100813"/>
                    <a:pt x="11887" y="109728"/>
                    <a:pt x="14859" y="114071"/>
                  </a:cubicBezTo>
                  <a:cubicBezTo>
                    <a:pt x="18288" y="116129"/>
                    <a:pt x="23317" y="117043"/>
                    <a:pt x="30404" y="117958"/>
                  </a:cubicBezTo>
                  <a:cubicBezTo>
                    <a:pt x="37719" y="118872"/>
                    <a:pt x="45034" y="118872"/>
                    <a:pt x="52349" y="119101"/>
                  </a:cubicBezTo>
                  <a:cubicBezTo>
                    <a:pt x="52349" y="119101"/>
                    <a:pt x="52349" y="118872"/>
                    <a:pt x="52349" y="118872"/>
                  </a:cubicBezTo>
                  <a:cubicBezTo>
                    <a:pt x="55321" y="119101"/>
                    <a:pt x="58293" y="119329"/>
                    <a:pt x="61036" y="119558"/>
                  </a:cubicBezTo>
                  <a:cubicBezTo>
                    <a:pt x="69494" y="119786"/>
                    <a:pt x="74981" y="119786"/>
                    <a:pt x="78410" y="117958"/>
                  </a:cubicBezTo>
                  <a:lnTo>
                    <a:pt x="78410" y="117958"/>
                  </a:lnTo>
                  <a:cubicBezTo>
                    <a:pt x="79553" y="117729"/>
                    <a:pt x="79781" y="117500"/>
                    <a:pt x="80010" y="11750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358" name="Google Shape;1358;p11"/>
            <p:cNvSpPr/>
            <p:nvPr/>
          </p:nvSpPr>
          <p:spPr>
            <a:xfrm>
              <a:off x="8627761" y="5162702"/>
              <a:ext cx="224826" cy="64355"/>
            </a:xfrm>
            <a:custGeom>
              <a:rect b="b" l="l" r="r" t="t"/>
              <a:pathLst>
                <a:path extrusionOk="0" h="64355" w="224826">
                  <a:moveTo>
                    <a:pt x="222540" y="0"/>
                  </a:moveTo>
                  <a:cubicBezTo>
                    <a:pt x="219111" y="458"/>
                    <a:pt x="215454" y="458"/>
                    <a:pt x="212025" y="1372"/>
                  </a:cubicBezTo>
                  <a:cubicBezTo>
                    <a:pt x="207910" y="2515"/>
                    <a:pt x="203566" y="3887"/>
                    <a:pt x="199680" y="5944"/>
                  </a:cubicBezTo>
                  <a:cubicBezTo>
                    <a:pt x="148931" y="32233"/>
                    <a:pt x="96582" y="28347"/>
                    <a:pt x="44004" y="13716"/>
                  </a:cubicBezTo>
                  <a:cubicBezTo>
                    <a:pt x="30059" y="9830"/>
                    <a:pt x="16114" y="7087"/>
                    <a:pt x="1713" y="5487"/>
                  </a:cubicBezTo>
                  <a:cubicBezTo>
                    <a:pt x="-3317" y="42291"/>
                    <a:pt x="1255" y="47321"/>
                    <a:pt x="35545" y="55779"/>
                  </a:cubicBezTo>
                  <a:cubicBezTo>
                    <a:pt x="83323" y="67666"/>
                    <a:pt x="130872" y="65837"/>
                    <a:pt x="178878" y="58522"/>
                  </a:cubicBezTo>
                  <a:cubicBezTo>
                    <a:pt x="219797" y="52121"/>
                    <a:pt x="224826" y="46178"/>
                    <a:pt x="224826" y="4572"/>
                  </a:cubicBezTo>
                  <a:cubicBezTo>
                    <a:pt x="224826" y="2972"/>
                    <a:pt x="223683" y="1829"/>
                    <a:pt x="22254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359" name="Google Shape;1359;p11"/>
            <p:cNvSpPr/>
            <p:nvPr/>
          </p:nvSpPr>
          <p:spPr>
            <a:xfrm>
              <a:off x="8622158" y="5103089"/>
              <a:ext cx="233716" cy="73070"/>
            </a:xfrm>
            <a:custGeom>
              <a:rect b="b" l="l" r="r" t="t"/>
              <a:pathLst>
                <a:path extrusionOk="0" h="73070" w="233716">
                  <a:moveTo>
                    <a:pt x="204597" y="6121"/>
                  </a:moveTo>
                  <a:cubicBezTo>
                    <a:pt x="197054" y="8636"/>
                    <a:pt x="189738" y="12522"/>
                    <a:pt x="181966" y="14351"/>
                  </a:cubicBezTo>
                  <a:cubicBezTo>
                    <a:pt x="170536" y="16865"/>
                    <a:pt x="159563" y="21666"/>
                    <a:pt x="147676" y="21209"/>
                  </a:cubicBezTo>
                  <a:cubicBezTo>
                    <a:pt x="106071" y="19151"/>
                    <a:pt x="64466" y="18465"/>
                    <a:pt x="24003" y="7264"/>
                  </a:cubicBezTo>
                  <a:cubicBezTo>
                    <a:pt x="5258" y="2006"/>
                    <a:pt x="0" y="7264"/>
                    <a:pt x="0" y="26466"/>
                  </a:cubicBezTo>
                  <a:cubicBezTo>
                    <a:pt x="0" y="44297"/>
                    <a:pt x="5258" y="51384"/>
                    <a:pt x="22860" y="55956"/>
                  </a:cubicBezTo>
                  <a:cubicBezTo>
                    <a:pt x="43434" y="61214"/>
                    <a:pt x="64008" y="66700"/>
                    <a:pt x="84811" y="70129"/>
                  </a:cubicBezTo>
                  <a:cubicBezTo>
                    <a:pt x="130760" y="77673"/>
                    <a:pt x="175108" y="70586"/>
                    <a:pt x="216942" y="50241"/>
                  </a:cubicBezTo>
                  <a:cubicBezTo>
                    <a:pt x="220371" y="48641"/>
                    <a:pt x="222885" y="46355"/>
                    <a:pt x="225400" y="43611"/>
                  </a:cubicBezTo>
                  <a:cubicBezTo>
                    <a:pt x="233858" y="35153"/>
                    <a:pt x="236830" y="15036"/>
                    <a:pt x="229743" y="5435"/>
                  </a:cubicBezTo>
                  <a:cubicBezTo>
                    <a:pt x="221742" y="-5766"/>
                    <a:pt x="212827" y="3378"/>
                    <a:pt x="204597" y="6121"/>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360" name="Google Shape;1360;p11"/>
            <p:cNvSpPr/>
            <p:nvPr/>
          </p:nvSpPr>
          <p:spPr>
            <a:xfrm>
              <a:off x="8781695" y="4391863"/>
              <a:ext cx="283983" cy="715060"/>
            </a:xfrm>
            <a:custGeom>
              <a:rect b="b" l="l" r="r" t="t"/>
              <a:pathLst>
                <a:path extrusionOk="0" h="715060" w="283983">
                  <a:moveTo>
                    <a:pt x="219710" y="46863"/>
                  </a:moveTo>
                  <a:cubicBezTo>
                    <a:pt x="217881" y="44806"/>
                    <a:pt x="215824" y="42748"/>
                    <a:pt x="213995" y="40691"/>
                  </a:cubicBezTo>
                  <a:cubicBezTo>
                    <a:pt x="213538" y="40234"/>
                    <a:pt x="213081" y="39776"/>
                    <a:pt x="212623" y="39091"/>
                  </a:cubicBezTo>
                  <a:cubicBezTo>
                    <a:pt x="210795" y="37262"/>
                    <a:pt x="208737" y="35433"/>
                    <a:pt x="206908" y="33604"/>
                  </a:cubicBezTo>
                  <a:cubicBezTo>
                    <a:pt x="206908" y="33604"/>
                    <a:pt x="206680" y="33376"/>
                    <a:pt x="206680" y="33376"/>
                  </a:cubicBezTo>
                  <a:cubicBezTo>
                    <a:pt x="204622" y="31547"/>
                    <a:pt x="202565" y="29489"/>
                    <a:pt x="200508" y="27661"/>
                  </a:cubicBezTo>
                  <a:cubicBezTo>
                    <a:pt x="200050" y="27203"/>
                    <a:pt x="199593" y="26975"/>
                    <a:pt x="199136" y="26518"/>
                  </a:cubicBezTo>
                  <a:cubicBezTo>
                    <a:pt x="197079" y="24689"/>
                    <a:pt x="195021" y="23089"/>
                    <a:pt x="192964" y="21260"/>
                  </a:cubicBezTo>
                  <a:cubicBezTo>
                    <a:pt x="192964" y="21260"/>
                    <a:pt x="192735" y="21260"/>
                    <a:pt x="192735" y="21031"/>
                  </a:cubicBezTo>
                  <a:cubicBezTo>
                    <a:pt x="190449" y="19202"/>
                    <a:pt x="188163" y="17374"/>
                    <a:pt x="186106" y="15773"/>
                  </a:cubicBezTo>
                  <a:cubicBezTo>
                    <a:pt x="185877" y="15545"/>
                    <a:pt x="185420" y="15316"/>
                    <a:pt x="185191" y="15088"/>
                  </a:cubicBezTo>
                  <a:cubicBezTo>
                    <a:pt x="182905" y="13487"/>
                    <a:pt x="180619" y="11659"/>
                    <a:pt x="178333" y="10058"/>
                  </a:cubicBezTo>
                  <a:cubicBezTo>
                    <a:pt x="178333" y="10058"/>
                    <a:pt x="178333" y="10058"/>
                    <a:pt x="178333" y="10058"/>
                  </a:cubicBezTo>
                  <a:cubicBezTo>
                    <a:pt x="176047" y="8458"/>
                    <a:pt x="173533" y="6629"/>
                    <a:pt x="171018" y="5029"/>
                  </a:cubicBezTo>
                  <a:cubicBezTo>
                    <a:pt x="170790" y="4801"/>
                    <a:pt x="170561" y="4801"/>
                    <a:pt x="170561" y="4572"/>
                  </a:cubicBezTo>
                  <a:cubicBezTo>
                    <a:pt x="168275" y="2972"/>
                    <a:pt x="165760" y="1372"/>
                    <a:pt x="163246" y="0"/>
                  </a:cubicBezTo>
                  <a:cubicBezTo>
                    <a:pt x="163246" y="0"/>
                    <a:pt x="163246" y="0"/>
                    <a:pt x="163246" y="0"/>
                  </a:cubicBezTo>
                  <a:cubicBezTo>
                    <a:pt x="167589" y="7315"/>
                    <a:pt x="171704" y="14630"/>
                    <a:pt x="175362" y="22174"/>
                  </a:cubicBezTo>
                  <a:cubicBezTo>
                    <a:pt x="191592" y="54407"/>
                    <a:pt x="206451" y="88925"/>
                    <a:pt x="213309" y="124358"/>
                  </a:cubicBezTo>
                  <a:cubicBezTo>
                    <a:pt x="219939" y="159106"/>
                    <a:pt x="223825" y="194539"/>
                    <a:pt x="219939" y="229743"/>
                  </a:cubicBezTo>
                  <a:cubicBezTo>
                    <a:pt x="215824" y="268148"/>
                    <a:pt x="208966" y="304953"/>
                    <a:pt x="196621" y="341529"/>
                  </a:cubicBezTo>
                  <a:cubicBezTo>
                    <a:pt x="179019" y="393421"/>
                    <a:pt x="160503" y="447142"/>
                    <a:pt x="128041" y="491947"/>
                  </a:cubicBezTo>
                  <a:cubicBezTo>
                    <a:pt x="116611" y="507721"/>
                    <a:pt x="104953" y="523723"/>
                    <a:pt x="91237" y="537667"/>
                  </a:cubicBezTo>
                  <a:cubicBezTo>
                    <a:pt x="77978" y="551383"/>
                    <a:pt x="61976" y="563271"/>
                    <a:pt x="46431" y="574243"/>
                  </a:cubicBezTo>
                  <a:cubicBezTo>
                    <a:pt x="35916" y="581559"/>
                    <a:pt x="24257" y="587274"/>
                    <a:pt x="12370" y="592303"/>
                  </a:cubicBezTo>
                  <a:cubicBezTo>
                    <a:pt x="11684" y="597332"/>
                    <a:pt x="10998" y="602590"/>
                    <a:pt x="10312" y="607619"/>
                  </a:cubicBezTo>
                  <a:cubicBezTo>
                    <a:pt x="6426" y="639623"/>
                    <a:pt x="2997" y="671627"/>
                    <a:pt x="25" y="703631"/>
                  </a:cubicBezTo>
                  <a:cubicBezTo>
                    <a:pt x="-203" y="706603"/>
                    <a:pt x="1168" y="711632"/>
                    <a:pt x="1626" y="713918"/>
                  </a:cubicBezTo>
                  <a:cubicBezTo>
                    <a:pt x="3454" y="715518"/>
                    <a:pt x="6883" y="715290"/>
                    <a:pt x="12370" y="714147"/>
                  </a:cubicBezTo>
                  <a:cubicBezTo>
                    <a:pt x="35458" y="709117"/>
                    <a:pt x="53061" y="697916"/>
                    <a:pt x="66777" y="677113"/>
                  </a:cubicBezTo>
                  <a:cubicBezTo>
                    <a:pt x="93980" y="635508"/>
                    <a:pt x="119583" y="592760"/>
                    <a:pt x="148158" y="551841"/>
                  </a:cubicBezTo>
                  <a:cubicBezTo>
                    <a:pt x="183820" y="500634"/>
                    <a:pt x="216738" y="448056"/>
                    <a:pt x="243942" y="391821"/>
                  </a:cubicBezTo>
                  <a:cubicBezTo>
                    <a:pt x="261544" y="355702"/>
                    <a:pt x="294005" y="273177"/>
                    <a:pt x="280975" y="187681"/>
                  </a:cubicBezTo>
                  <a:cubicBezTo>
                    <a:pt x="274345" y="138989"/>
                    <a:pt x="251714" y="85496"/>
                    <a:pt x="219710" y="46863"/>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361" name="Google Shape;1361;p11"/>
            <p:cNvSpPr/>
            <p:nvPr/>
          </p:nvSpPr>
          <p:spPr>
            <a:xfrm>
              <a:off x="8551063" y="4938445"/>
              <a:ext cx="124452" cy="163924"/>
            </a:xfrm>
            <a:custGeom>
              <a:rect b="b" l="l" r="r" t="t"/>
              <a:pathLst>
                <a:path extrusionOk="0" h="163924" w="124452">
                  <a:moveTo>
                    <a:pt x="124130" y="144475"/>
                  </a:moveTo>
                  <a:cubicBezTo>
                    <a:pt x="124130" y="143103"/>
                    <a:pt x="123901" y="141503"/>
                    <a:pt x="123901" y="140132"/>
                  </a:cubicBezTo>
                  <a:cubicBezTo>
                    <a:pt x="123672" y="137388"/>
                    <a:pt x="123672" y="134874"/>
                    <a:pt x="123444" y="132131"/>
                  </a:cubicBezTo>
                  <a:cubicBezTo>
                    <a:pt x="123444" y="130302"/>
                    <a:pt x="123215" y="128702"/>
                    <a:pt x="123215" y="126873"/>
                  </a:cubicBezTo>
                  <a:cubicBezTo>
                    <a:pt x="122987" y="124587"/>
                    <a:pt x="122987" y="122072"/>
                    <a:pt x="122758" y="119786"/>
                  </a:cubicBezTo>
                  <a:cubicBezTo>
                    <a:pt x="122758" y="117957"/>
                    <a:pt x="122529" y="115900"/>
                    <a:pt x="122301" y="114071"/>
                  </a:cubicBezTo>
                  <a:cubicBezTo>
                    <a:pt x="122072" y="112014"/>
                    <a:pt x="122072" y="109728"/>
                    <a:pt x="121844" y="107670"/>
                  </a:cubicBezTo>
                  <a:cubicBezTo>
                    <a:pt x="121615" y="105613"/>
                    <a:pt x="121615" y="103556"/>
                    <a:pt x="121386" y="101498"/>
                  </a:cubicBezTo>
                  <a:cubicBezTo>
                    <a:pt x="121158" y="99441"/>
                    <a:pt x="121158" y="97612"/>
                    <a:pt x="120929" y="95555"/>
                  </a:cubicBezTo>
                  <a:cubicBezTo>
                    <a:pt x="120701" y="93269"/>
                    <a:pt x="120701" y="90983"/>
                    <a:pt x="120472" y="88925"/>
                  </a:cubicBezTo>
                  <a:cubicBezTo>
                    <a:pt x="120243" y="87325"/>
                    <a:pt x="120243" y="85496"/>
                    <a:pt x="120015" y="83896"/>
                  </a:cubicBezTo>
                  <a:cubicBezTo>
                    <a:pt x="119786" y="81381"/>
                    <a:pt x="119558" y="78867"/>
                    <a:pt x="119558" y="76352"/>
                  </a:cubicBezTo>
                  <a:cubicBezTo>
                    <a:pt x="119558" y="75209"/>
                    <a:pt x="119329" y="73838"/>
                    <a:pt x="119329" y="72695"/>
                  </a:cubicBezTo>
                  <a:cubicBezTo>
                    <a:pt x="119100" y="69723"/>
                    <a:pt x="118872" y="66980"/>
                    <a:pt x="118643" y="64008"/>
                  </a:cubicBezTo>
                  <a:cubicBezTo>
                    <a:pt x="96469" y="60350"/>
                    <a:pt x="75209" y="52578"/>
                    <a:pt x="55092" y="42062"/>
                  </a:cubicBezTo>
                  <a:cubicBezTo>
                    <a:pt x="38633" y="33375"/>
                    <a:pt x="23546" y="20802"/>
                    <a:pt x="9601" y="8915"/>
                  </a:cubicBezTo>
                  <a:cubicBezTo>
                    <a:pt x="6401" y="6172"/>
                    <a:pt x="3200" y="2972"/>
                    <a:pt x="0" y="0"/>
                  </a:cubicBezTo>
                  <a:cubicBezTo>
                    <a:pt x="7544" y="11658"/>
                    <a:pt x="15316" y="23317"/>
                    <a:pt x="22860" y="34976"/>
                  </a:cubicBezTo>
                  <a:cubicBezTo>
                    <a:pt x="25832" y="39548"/>
                    <a:pt x="29032" y="44120"/>
                    <a:pt x="32004" y="48920"/>
                  </a:cubicBezTo>
                  <a:cubicBezTo>
                    <a:pt x="32461" y="49606"/>
                    <a:pt x="32918" y="50292"/>
                    <a:pt x="33375" y="50749"/>
                  </a:cubicBezTo>
                  <a:cubicBezTo>
                    <a:pt x="36804" y="56235"/>
                    <a:pt x="40462" y="61493"/>
                    <a:pt x="43891" y="66980"/>
                  </a:cubicBezTo>
                  <a:cubicBezTo>
                    <a:pt x="56921" y="87554"/>
                    <a:pt x="66751" y="109499"/>
                    <a:pt x="77724" y="130988"/>
                  </a:cubicBezTo>
                  <a:cubicBezTo>
                    <a:pt x="86868" y="149047"/>
                    <a:pt x="97155" y="167106"/>
                    <a:pt x="122758" y="163449"/>
                  </a:cubicBezTo>
                  <a:cubicBezTo>
                    <a:pt x="123215" y="161620"/>
                    <a:pt x="124358" y="157734"/>
                    <a:pt x="124358" y="157277"/>
                  </a:cubicBezTo>
                  <a:cubicBezTo>
                    <a:pt x="124587" y="152705"/>
                    <a:pt x="124358" y="148590"/>
                    <a:pt x="124130" y="144475"/>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362" name="Google Shape;1362;p11"/>
            <p:cNvSpPr/>
            <p:nvPr/>
          </p:nvSpPr>
          <p:spPr>
            <a:xfrm>
              <a:off x="8053969" y="4612547"/>
              <a:ext cx="150328" cy="146779"/>
            </a:xfrm>
            <a:custGeom>
              <a:rect b="b" l="l" r="r" t="t"/>
              <a:pathLst>
                <a:path extrusionOk="0" h="146779" w="150328">
                  <a:moveTo>
                    <a:pt x="82185" y="145990"/>
                  </a:moveTo>
                  <a:cubicBezTo>
                    <a:pt x="105502" y="143246"/>
                    <a:pt x="119218" y="137989"/>
                    <a:pt x="134991" y="117643"/>
                  </a:cubicBezTo>
                  <a:cubicBezTo>
                    <a:pt x="155108" y="91354"/>
                    <a:pt x="158537" y="35347"/>
                    <a:pt x="126305" y="17288"/>
                  </a:cubicBezTo>
                  <a:cubicBezTo>
                    <a:pt x="91786" y="-5572"/>
                    <a:pt x="55439" y="-6258"/>
                    <a:pt x="26406" y="18202"/>
                  </a:cubicBezTo>
                  <a:cubicBezTo>
                    <a:pt x="1489" y="44034"/>
                    <a:pt x="-8798" y="72152"/>
                    <a:pt x="8804" y="105527"/>
                  </a:cubicBezTo>
                  <a:cubicBezTo>
                    <a:pt x="25949" y="131359"/>
                    <a:pt x="43551" y="151019"/>
                    <a:pt x="82185" y="14599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363" name="Google Shape;1363;p11"/>
            <p:cNvSpPr/>
            <p:nvPr/>
          </p:nvSpPr>
          <p:spPr>
            <a:xfrm>
              <a:off x="8633359" y="5223052"/>
              <a:ext cx="210769" cy="55978"/>
            </a:xfrm>
            <a:custGeom>
              <a:rect b="b" l="l" r="r" t="t"/>
              <a:pathLst>
                <a:path extrusionOk="0" h="55978" w="210769">
                  <a:moveTo>
                    <a:pt x="0" y="0"/>
                  </a:moveTo>
                  <a:cubicBezTo>
                    <a:pt x="0" y="14630"/>
                    <a:pt x="2514" y="28346"/>
                    <a:pt x="11201" y="36347"/>
                  </a:cubicBezTo>
                  <a:cubicBezTo>
                    <a:pt x="23317" y="47320"/>
                    <a:pt x="42519" y="52578"/>
                    <a:pt x="61036" y="53721"/>
                  </a:cubicBezTo>
                  <a:cubicBezTo>
                    <a:pt x="95555" y="56007"/>
                    <a:pt x="124587" y="57378"/>
                    <a:pt x="158648" y="53721"/>
                  </a:cubicBezTo>
                  <a:cubicBezTo>
                    <a:pt x="186995" y="50749"/>
                    <a:pt x="206654" y="39319"/>
                    <a:pt x="210769" y="1371"/>
                  </a:cubicBezTo>
                  <a:cubicBezTo>
                    <a:pt x="175336" y="13030"/>
                    <a:pt x="140132" y="12573"/>
                    <a:pt x="105384" y="15773"/>
                  </a:cubicBezTo>
                  <a:cubicBezTo>
                    <a:pt x="69037" y="18974"/>
                    <a:pt x="35661" y="5258"/>
                    <a:pt x="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364" name="Google Shape;1364;p11"/>
            <p:cNvSpPr/>
            <p:nvPr/>
          </p:nvSpPr>
          <p:spPr>
            <a:xfrm>
              <a:off x="8014648" y="4768617"/>
              <a:ext cx="271771" cy="468507"/>
            </a:xfrm>
            <a:custGeom>
              <a:rect b="b" l="l" r="r" t="t"/>
              <a:pathLst>
                <a:path extrusionOk="0" h="468507" w="271771">
                  <a:moveTo>
                    <a:pt x="170883" y="19180"/>
                  </a:moveTo>
                  <a:cubicBezTo>
                    <a:pt x="156253" y="5464"/>
                    <a:pt x="156482" y="-3222"/>
                    <a:pt x="107333" y="1350"/>
                  </a:cubicBezTo>
                  <a:cubicBezTo>
                    <a:pt x="58869" y="-6194"/>
                    <a:pt x="41496" y="18723"/>
                    <a:pt x="33952" y="55071"/>
                  </a:cubicBezTo>
                  <a:cubicBezTo>
                    <a:pt x="30980" y="68787"/>
                    <a:pt x="26180" y="81817"/>
                    <a:pt x="22979" y="95304"/>
                  </a:cubicBezTo>
                  <a:cubicBezTo>
                    <a:pt x="13378" y="138281"/>
                    <a:pt x="-1481" y="229035"/>
                    <a:pt x="119" y="240008"/>
                  </a:cubicBezTo>
                  <a:cubicBezTo>
                    <a:pt x="-109" y="267669"/>
                    <a:pt x="11092" y="266297"/>
                    <a:pt x="15207" y="268126"/>
                  </a:cubicBezTo>
                  <a:cubicBezTo>
                    <a:pt x="21150" y="270869"/>
                    <a:pt x="26865" y="271555"/>
                    <a:pt x="27323" y="262182"/>
                  </a:cubicBezTo>
                  <a:cubicBezTo>
                    <a:pt x="29151" y="219663"/>
                    <a:pt x="36238" y="177829"/>
                    <a:pt x="41039" y="135538"/>
                  </a:cubicBezTo>
                  <a:cubicBezTo>
                    <a:pt x="41724" y="129823"/>
                    <a:pt x="41267" y="123879"/>
                    <a:pt x="41953" y="117936"/>
                  </a:cubicBezTo>
                  <a:cubicBezTo>
                    <a:pt x="42410" y="114507"/>
                    <a:pt x="43782" y="110392"/>
                    <a:pt x="48582" y="111078"/>
                  </a:cubicBezTo>
                  <a:cubicBezTo>
                    <a:pt x="52240" y="111535"/>
                    <a:pt x="52697" y="114964"/>
                    <a:pt x="52697" y="117936"/>
                  </a:cubicBezTo>
                  <a:cubicBezTo>
                    <a:pt x="52469" y="125937"/>
                    <a:pt x="52697" y="134166"/>
                    <a:pt x="51326" y="141939"/>
                  </a:cubicBezTo>
                  <a:cubicBezTo>
                    <a:pt x="46068" y="172342"/>
                    <a:pt x="43096" y="202975"/>
                    <a:pt x="41267" y="233607"/>
                  </a:cubicBezTo>
                  <a:cubicBezTo>
                    <a:pt x="38753" y="278184"/>
                    <a:pt x="34181" y="322761"/>
                    <a:pt x="29380" y="367110"/>
                  </a:cubicBezTo>
                  <a:cubicBezTo>
                    <a:pt x="26637" y="392484"/>
                    <a:pt x="22065" y="407115"/>
                    <a:pt x="20465" y="443691"/>
                  </a:cubicBezTo>
                  <a:cubicBezTo>
                    <a:pt x="20922" y="465408"/>
                    <a:pt x="28923" y="465865"/>
                    <a:pt x="43096" y="468151"/>
                  </a:cubicBezTo>
                  <a:cubicBezTo>
                    <a:pt x="55898" y="470208"/>
                    <a:pt x="63213" y="463350"/>
                    <a:pt x="68699" y="448034"/>
                  </a:cubicBezTo>
                  <a:cubicBezTo>
                    <a:pt x="86073" y="398885"/>
                    <a:pt x="102532" y="283671"/>
                    <a:pt x="104361" y="275670"/>
                  </a:cubicBezTo>
                  <a:cubicBezTo>
                    <a:pt x="106418" y="267211"/>
                    <a:pt x="112133" y="261268"/>
                    <a:pt x="121049" y="260353"/>
                  </a:cubicBezTo>
                  <a:cubicBezTo>
                    <a:pt x="130421" y="259439"/>
                    <a:pt x="129735" y="268812"/>
                    <a:pt x="132479" y="274069"/>
                  </a:cubicBezTo>
                  <a:cubicBezTo>
                    <a:pt x="134765" y="278413"/>
                    <a:pt x="144823" y="408029"/>
                    <a:pt x="148023" y="431118"/>
                  </a:cubicBezTo>
                  <a:cubicBezTo>
                    <a:pt x="152595" y="465865"/>
                    <a:pt x="156482" y="471808"/>
                    <a:pt x="190314" y="464950"/>
                  </a:cubicBezTo>
                  <a:cubicBezTo>
                    <a:pt x="200830" y="462893"/>
                    <a:pt x="203802" y="456721"/>
                    <a:pt x="203345" y="446205"/>
                  </a:cubicBezTo>
                  <a:cubicBezTo>
                    <a:pt x="203116" y="433861"/>
                    <a:pt x="202430" y="421288"/>
                    <a:pt x="201744" y="408943"/>
                  </a:cubicBezTo>
                  <a:cubicBezTo>
                    <a:pt x="198544" y="360709"/>
                    <a:pt x="191229" y="212119"/>
                    <a:pt x="188486" y="185830"/>
                  </a:cubicBezTo>
                  <a:cubicBezTo>
                    <a:pt x="185514" y="158626"/>
                    <a:pt x="178884" y="106277"/>
                    <a:pt x="179799" y="104905"/>
                  </a:cubicBezTo>
                  <a:cubicBezTo>
                    <a:pt x="181628" y="101705"/>
                    <a:pt x="199458" y="128680"/>
                    <a:pt x="206774" y="147425"/>
                  </a:cubicBezTo>
                  <a:cubicBezTo>
                    <a:pt x="217518" y="175543"/>
                    <a:pt x="233977" y="202518"/>
                    <a:pt x="240149" y="232236"/>
                  </a:cubicBezTo>
                  <a:cubicBezTo>
                    <a:pt x="240835" y="234979"/>
                    <a:pt x="241978" y="237722"/>
                    <a:pt x="243578" y="240237"/>
                  </a:cubicBezTo>
                  <a:cubicBezTo>
                    <a:pt x="249293" y="249838"/>
                    <a:pt x="260723" y="250295"/>
                    <a:pt x="267810" y="241608"/>
                  </a:cubicBezTo>
                  <a:cubicBezTo>
                    <a:pt x="274668" y="233379"/>
                    <a:pt x="270782" y="223777"/>
                    <a:pt x="269639" y="214405"/>
                  </a:cubicBezTo>
                  <a:cubicBezTo>
                    <a:pt x="259809" y="137824"/>
                    <a:pt x="228262" y="72216"/>
                    <a:pt x="170883" y="1918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365" name="Google Shape;1365;p11"/>
            <p:cNvSpPr/>
            <p:nvPr/>
          </p:nvSpPr>
          <p:spPr>
            <a:xfrm>
              <a:off x="8466054" y="4373038"/>
              <a:ext cx="191301" cy="271405"/>
            </a:xfrm>
            <a:custGeom>
              <a:rect b="b" l="l" r="r" t="t"/>
              <a:pathLst>
                <a:path extrusionOk="0" h="271405" w="191301">
                  <a:moveTo>
                    <a:pt x="190394" y="766"/>
                  </a:moveTo>
                  <a:cubicBezTo>
                    <a:pt x="199767" y="-4721"/>
                    <a:pt x="133702" y="20882"/>
                    <a:pt x="124329" y="26369"/>
                  </a:cubicBezTo>
                  <a:cubicBezTo>
                    <a:pt x="104441" y="37799"/>
                    <a:pt x="-5287" y="110036"/>
                    <a:pt x="199" y="270285"/>
                  </a:cubicBezTo>
                  <a:cubicBezTo>
                    <a:pt x="656" y="281029"/>
                    <a:pt x="10258" y="213135"/>
                    <a:pt x="63750" y="125353"/>
                  </a:cubicBezTo>
                  <a:cubicBezTo>
                    <a:pt x="103298" y="61116"/>
                    <a:pt x="172792" y="11053"/>
                    <a:pt x="190394" y="766"/>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366" name="Google Shape;1366;p11"/>
            <p:cNvSpPr/>
            <p:nvPr/>
          </p:nvSpPr>
          <p:spPr>
            <a:xfrm>
              <a:off x="8768919" y="5094351"/>
              <a:ext cx="2286" cy="457"/>
            </a:xfrm>
            <a:custGeom>
              <a:rect b="b" l="l" r="r" t="t"/>
              <a:pathLst>
                <a:path extrusionOk="0" h="457" w="2286">
                  <a:moveTo>
                    <a:pt x="0" y="0"/>
                  </a:moveTo>
                  <a:cubicBezTo>
                    <a:pt x="0" y="229"/>
                    <a:pt x="0" y="457"/>
                    <a:pt x="0" y="457"/>
                  </a:cubicBezTo>
                  <a:cubicBezTo>
                    <a:pt x="0" y="457"/>
                    <a:pt x="0" y="229"/>
                    <a:pt x="0" y="0"/>
                  </a:cubicBezTo>
                  <a:close/>
                </a:path>
              </a:pathLst>
            </a:custGeom>
            <a:solidFill>
              <a:srgbClr val="000000"/>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367" name="Google Shape;1367;p11"/>
            <p:cNvSpPr/>
            <p:nvPr/>
          </p:nvSpPr>
          <p:spPr>
            <a:xfrm>
              <a:off x="8768233" y="5098008"/>
              <a:ext cx="2286" cy="2286"/>
            </a:xfrm>
            <a:custGeom>
              <a:rect b="b" l="l" r="r" t="t"/>
              <a:pathLst>
                <a:path extrusionOk="0" h="2286" w="2286">
                  <a:moveTo>
                    <a:pt x="0" y="0"/>
                  </a:moveTo>
                  <a:cubicBezTo>
                    <a:pt x="0" y="0"/>
                    <a:pt x="0" y="0"/>
                    <a:pt x="0" y="0"/>
                  </a:cubicBezTo>
                  <a:cubicBezTo>
                    <a:pt x="0" y="0"/>
                    <a:pt x="0" y="0"/>
                    <a:pt x="0" y="0"/>
                  </a:cubicBezTo>
                  <a:close/>
                </a:path>
              </a:pathLst>
            </a:custGeom>
            <a:solidFill>
              <a:srgbClr val="000000"/>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368" name="Google Shape;1368;p11"/>
            <p:cNvSpPr/>
            <p:nvPr/>
          </p:nvSpPr>
          <p:spPr>
            <a:xfrm>
              <a:off x="8767548" y="5100751"/>
              <a:ext cx="2286" cy="2286"/>
            </a:xfrm>
            <a:custGeom>
              <a:rect b="b" l="l" r="r" t="t"/>
              <a:pathLst>
                <a:path extrusionOk="0" h="2286" w="2286">
                  <a:moveTo>
                    <a:pt x="0" y="0"/>
                  </a:moveTo>
                  <a:cubicBezTo>
                    <a:pt x="0" y="0"/>
                    <a:pt x="0" y="0"/>
                    <a:pt x="0" y="0"/>
                  </a:cubicBezTo>
                  <a:cubicBezTo>
                    <a:pt x="0" y="0"/>
                    <a:pt x="0" y="0"/>
                    <a:pt x="0" y="0"/>
                  </a:cubicBezTo>
                  <a:close/>
                </a:path>
              </a:pathLst>
            </a:custGeom>
            <a:solidFill>
              <a:srgbClr val="000000"/>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369" name="Google Shape;1369;p11"/>
            <p:cNvSpPr/>
            <p:nvPr/>
          </p:nvSpPr>
          <p:spPr>
            <a:xfrm>
              <a:off x="8769376" y="5090922"/>
              <a:ext cx="2286" cy="457"/>
            </a:xfrm>
            <a:custGeom>
              <a:rect b="b" l="l" r="r" t="t"/>
              <a:pathLst>
                <a:path extrusionOk="0" h="457" w="2286">
                  <a:moveTo>
                    <a:pt x="0" y="0"/>
                  </a:moveTo>
                  <a:cubicBezTo>
                    <a:pt x="0" y="229"/>
                    <a:pt x="0" y="457"/>
                    <a:pt x="0" y="457"/>
                  </a:cubicBezTo>
                  <a:cubicBezTo>
                    <a:pt x="0" y="229"/>
                    <a:pt x="0" y="0"/>
                    <a:pt x="0" y="0"/>
                  </a:cubicBezTo>
                  <a:close/>
                </a:path>
              </a:pathLst>
            </a:custGeom>
            <a:solidFill>
              <a:srgbClr val="000000"/>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370" name="Google Shape;1370;p11"/>
            <p:cNvSpPr/>
            <p:nvPr/>
          </p:nvSpPr>
          <p:spPr>
            <a:xfrm>
              <a:off x="8766176" y="5103952"/>
              <a:ext cx="2286" cy="101"/>
            </a:xfrm>
            <a:custGeom>
              <a:rect b="b" l="l" r="r" t="t"/>
              <a:pathLst>
                <a:path extrusionOk="0" h="101" w="2286">
                  <a:moveTo>
                    <a:pt x="0" y="0"/>
                  </a:moveTo>
                  <a:cubicBezTo>
                    <a:pt x="0" y="0"/>
                    <a:pt x="0" y="229"/>
                    <a:pt x="0" y="0"/>
                  </a:cubicBezTo>
                  <a:cubicBezTo>
                    <a:pt x="0" y="229"/>
                    <a:pt x="0" y="0"/>
                    <a:pt x="0" y="0"/>
                  </a:cubicBezTo>
                  <a:close/>
                </a:path>
              </a:pathLst>
            </a:custGeom>
            <a:solidFill>
              <a:srgbClr val="000000"/>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371" name="Google Shape;1371;p11"/>
            <p:cNvSpPr/>
            <p:nvPr/>
          </p:nvSpPr>
          <p:spPr>
            <a:xfrm>
              <a:off x="8769148" y="5092750"/>
              <a:ext cx="2286" cy="457"/>
            </a:xfrm>
            <a:custGeom>
              <a:rect b="b" l="l" r="r" t="t"/>
              <a:pathLst>
                <a:path extrusionOk="0" h="457" w="2286">
                  <a:moveTo>
                    <a:pt x="0" y="0"/>
                  </a:moveTo>
                  <a:cubicBezTo>
                    <a:pt x="0" y="228"/>
                    <a:pt x="0" y="457"/>
                    <a:pt x="0" y="457"/>
                  </a:cubicBezTo>
                  <a:cubicBezTo>
                    <a:pt x="0" y="228"/>
                    <a:pt x="0" y="228"/>
                    <a:pt x="0" y="0"/>
                  </a:cubicBezTo>
                  <a:close/>
                </a:path>
              </a:pathLst>
            </a:custGeom>
            <a:solidFill>
              <a:srgbClr val="000000"/>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372" name="Google Shape;1372;p11"/>
            <p:cNvSpPr/>
            <p:nvPr/>
          </p:nvSpPr>
          <p:spPr>
            <a:xfrm>
              <a:off x="8767090" y="5101894"/>
              <a:ext cx="2286" cy="101"/>
            </a:xfrm>
            <a:custGeom>
              <a:rect b="b" l="l" r="r" t="t"/>
              <a:pathLst>
                <a:path extrusionOk="0" h="101" w="2286">
                  <a:moveTo>
                    <a:pt x="0" y="0"/>
                  </a:moveTo>
                  <a:cubicBezTo>
                    <a:pt x="0" y="0"/>
                    <a:pt x="0" y="228"/>
                    <a:pt x="0" y="0"/>
                  </a:cubicBezTo>
                  <a:cubicBezTo>
                    <a:pt x="0" y="228"/>
                    <a:pt x="0" y="0"/>
                    <a:pt x="0" y="0"/>
                  </a:cubicBezTo>
                  <a:close/>
                </a:path>
              </a:pathLst>
            </a:custGeom>
            <a:solidFill>
              <a:srgbClr val="000000"/>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373" name="Google Shape;1373;p11"/>
            <p:cNvSpPr/>
            <p:nvPr/>
          </p:nvSpPr>
          <p:spPr>
            <a:xfrm>
              <a:off x="8764176" y="5106466"/>
              <a:ext cx="171" cy="2286"/>
            </a:xfrm>
            <a:custGeom>
              <a:rect b="b" l="l" r="r" t="t"/>
              <a:pathLst>
                <a:path extrusionOk="0" h="2286" w="171">
                  <a:moveTo>
                    <a:pt x="172" y="0"/>
                  </a:moveTo>
                  <a:cubicBezTo>
                    <a:pt x="-57" y="0"/>
                    <a:pt x="-57" y="0"/>
                    <a:pt x="172" y="0"/>
                  </a:cubicBezTo>
                  <a:cubicBezTo>
                    <a:pt x="-57" y="0"/>
                    <a:pt x="-57" y="0"/>
                    <a:pt x="172" y="0"/>
                  </a:cubicBezTo>
                  <a:close/>
                </a:path>
              </a:pathLst>
            </a:custGeom>
            <a:solidFill>
              <a:srgbClr val="000000"/>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374" name="Google Shape;1374;p11"/>
            <p:cNvSpPr/>
            <p:nvPr/>
          </p:nvSpPr>
          <p:spPr>
            <a:xfrm>
              <a:off x="8768462" y="5096179"/>
              <a:ext cx="2286" cy="457"/>
            </a:xfrm>
            <a:custGeom>
              <a:rect b="b" l="l" r="r" t="t"/>
              <a:pathLst>
                <a:path extrusionOk="0" h="457" w="2286">
                  <a:moveTo>
                    <a:pt x="0" y="0"/>
                  </a:moveTo>
                  <a:cubicBezTo>
                    <a:pt x="0" y="228"/>
                    <a:pt x="0" y="228"/>
                    <a:pt x="0" y="457"/>
                  </a:cubicBezTo>
                  <a:cubicBezTo>
                    <a:pt x="0" y="228"/>
                    <a:pt x="0" y="0"/>
                    <a:pt x="0" y="0"/>
                  </a:cubicBezTo>
                  <a:close/>
                </a:path>
              </a:pathLst>
            </a:custGeom>
            <a:solidFill>
              <a:srgbClr val="000000"/>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375" name="Google Shape;1375;p11"/>
            <p:cNvSpPr/>
            <p:nvPr/>
          </p:nvSpPr>
          <p:spPr>
            <a:xfrm>
              <a:off x="8763433" y="5107152"/>
              <a:ext cx="2286" cy="2286"/>
            </a:xfrm>
            <a:custGeom>
              <a:rect b="b" l="l" r="r" t="t"/>
              <a:pathLst>
                <a:path extrusionOk="0" h="2286" w="2286">
                  <a:moveTo>
                    <a:pt x="0" y="0"/>
                  </a:moveTo>
                  <a:cubicBezTo>
                    <a:pt x="0" y="0"/>
                    <a:pt x="0" y="0"/>
                    <a:pt x="0" y="0"/>
                  </a:cubicBezTo>
                  <a:cubicBezTo>
                    <a:pt x="0" y="0"/>
                    <a:pt x="0" y="0"/>
                    <a:pt x="0" y="0"/>
                  </a:cubicBezTo>
                  <a:close/>
                </a:path>
              </a:pathLst>
            </a:custGeom>
            <a:solidFill>
              <a:srgbClr val="000000"/>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376" name="Google Shape;1376;p11"/>
            <p:cNvSpPr/>
            <p:nvPr/>
          </p:nvSpPr>
          <p:spPr>
            <a:xfrm>
              <a:off x="8004037" y="4330236"/>
              <a:ext cx="1072653" cy="961897"/>
            </a:xfrm>
            <a:custGeom>
              <a:rect b="b" l="l" r="r" t="t"/>
              <a:pathLst>
                <a:path extrusionOk="0" h="961897" w="1072653">
                  <a:moveTo>
                    <a:pt x="928559" y="39909"/>
                  </a:moveTo>
                  <a:cubicBezTo>
                    <a:pt x="899527" y="17507"/>
                    <a:pt x="763510" y="-6268"/>
                    <a:pt x="710704" y="1505"/>
                  </a:cubicBezTo>
                  <a:cubicBezTo>
                    <a:pt x="596404" y="16592"/>
                    <a:pt x="531253" y="65513"/>
                    <a:pt x="510679" y="91344"/>
                  </a:cubicBezTo>
                  <a:cubicBezTo>
                    <a:pt x="487590" y="120377"/>
                    <a:pt x="390435" y="212502"/>
                    <a:pt x="433412" y="388296"/>
                  </a:cubicBezTo>
                  <a:cubicBezTo>
                    <a:pt x="445528" y="439959"/>
                    <a:pt x="465644" y="488651"/>
                    <a:pt x="489876" y="535514"/>
                  </a:cubicBezTo>
                  <a:cubicBezTo>
                    <a:pt x="513879" y="581691"/>
                    <a:pt x="544054" y="624211"/>
                    <a:pt x="571943" y="668102"/>
                  </a:cubicBezTo>
                  <a:cubicBezTo>
                    <a:pt x="588403" y="694162"/>
                    <a:pt x="602804" y="721366"/>
                    <a:pt x="614920" y="749712"/>
                  </a:cubicBezTo>
                  <a:cubicBezTo>
                    <a:pt x="617892" y="756342"/>
                    <a:pt x="619264" y="761599"/>
                    <a:pt x="612177" y="766857"/>
                  </a:cubicBezTo>
                  <a:cubicBezTo>
                    <a:pt x="605776" y="771658"/>
                    <a:pt x="605090" y="779430"/>
                    <a:pt x="605319" y="786974"/>
                  </a:cubicBezTo>
                  <a:cubicBezTo>
                    <a:pt x="605776" y="802290"/>
                    <a:pt x="605548" y="817606"/>
                    <a:pt x="608062" y="832923"/>
                  </a:cubicBezTo>
                  <a:cubicBezTo>
                    <a:pt x="613091" y="863784"/>
                    <a:pt x="614006" y="895102"/>
                    <a:pt x="621092" y="925963"/>
                  </a:cubicBezTo>
                  <a:cubicBezTo>
                    <a:pt x="611034" y="926420"/>
                    <a:pt x="493076" y="899445"/>
                    <a:pt x="473645" y="892587"/>
                  </a:cubicBezTo>
                  <a:cubicBezTo>
                    <a:pt x="474331" y="885043"/>
                    <a:pt x="484847" y="854411"/>
                    <a:pt x="438441" y="840009"/>
                  </a:cubicBezTo>
                  <a:cubicBezTo>
                    <a:pt x="416953" y="835666"/>
                    <a:pt x="394778" y="836580"/>
                    <a:pt x="373747" y="845724"/>
                  </a:cubicBezTo>
                  <a:cubicBezTo>
                    <a:pt x="361631" y="850982"/>
                    <a:pt x="351802" y="858297"/>
                    <a:pt x="350659" y="872470"/>
                  </a:cubicBezTo>
                  <a:cubicBezTo>
                    <a:pt x="349516" y="887558"/>
                    <a:pt x="359574" y="896702"/>
                    <a:pt x="371233" y="903789"/>
                  </a:cubicBezTo>
                  <a:cubicBezTo>
                    <a:pt x="377405" y="907446"/>
                    <a:pt x="402094" y="915219"/>
                    <a:pt x="421982" y="911104"/>
                  </a:cubicBezTo>
                  <a:cubicBezTo>
                    <a:pt x="399122" y="917733"/>
                    <a:pt x="360488" y="925277"/>
                    <a:pt x="338543" y="924363"/>
                  </a:cubicBezTo>
                  <a:cubicBezTo>
                    <a:pt x="299452" y="922762"/>
                    <a:pt x="283450" y="901731"/>
                    <a:pt x="290308" y="863555"/>
                  </a:cubicBezTo>
                  <a:cubicBezTo>
                    <a:pt x="295337" y="834751"/>
                    <a:pt x="310196" y="810063"/>
                    <a:pt x="321855" y="784231"/>
                  </a:cubicBezTo>
                  <a:cubicBezTo>
                    <a:pt x="332371" y="761142"/>
                    <a:pt x="337857" y="737368"/>
                    <a:pt x="337171" y="711765"/>
                  </a:cubicBezTo>
                  <a:cubicBezTo>
                    <a:pt x="336714" y="690505"/>
                    <a:pt x="328027" y="674503"/>
                    <a:pt x="307225" y="668102"/>
                  </a:cubicBezTo>
                  <a:cubicBezTo>
                    <a:pt x="296709" y="664902"/>
                    <a:pt x="293280" y="658729"/>
                    <a:pt x="291908" y="649585"/>
                  </a:cubicBezTo>
                  <a:cubicBezTo>
                    <a:pt x="290994" y="644556"/>
                    <a:pt x="290080" y="639527"/>
                    <a:pt x="289394" y="634498"/>
                  </a:cubicBezTo>
                  <a:cubicBezTo>
                    <a:pt x="277735" y="560889"/>
                    <a:pt x="243902" y="499167"/>
                    <a:pt x="188581" y="449332"/>
                  </a:cubicBezTo>
                  <a:cubicBezTo>
                    <a:pt x="182638" y="444074"/>
                    <a:pt x="175094" y="435387"/>
                    <a:pt x="170979" y="427843"/>
                  </a:cubicBezTo>
                  <a:cubicBezTo>
                    <a:pt x="187667" y="414813"/>
                    <a:pt x="205955" y="398811"/>
                    <a:pt x="209841" y="367722"/>
                  </a:cubicBezTo>
                  <a:cubicBezTo>
                    <a:pt x="213270" y="338232"/>
                    <a:pt x="208698" y="309886"/>
                    <a:pt x="182866" y="291598"/>
                  </a:cubicBezTo>
                  <a:cubicBezTo>
                    <a:pt x="155663" y="272167"/>
                    <a:pt x="121830" y="265309"/>
                    <a:pt x="77482" y="286797"/>
                  </a:cubicBezTo>
                  <a:cubicBezTo>
                    <a:pt x="39077" y="306228"/>
                    <a:pt x="24218" y="368407"/>
                    <a:pt x="56679" y="407041"/>
                  </a:cubicBezTo>
                  <a:cubicBezTo>
                    <a:pt x="65594" y="417785"/>
                    <a:pt x="70852" y="418699"/>
                    <a:pt x="80453" y="428301"/>
                  </a:cubicBezTo>
                  <a:cubicBezTo>
                    <a:pt x="78853" y="432415"/>
                    <a:pt x="75653" y="434244"/>
                    <a:pt x="72224" y="435844"/>
                  </a:cubicBezTo>
                  <a:cubicBezTo>
                    <a:pt x="46621" y="446360"/>
                    <a:pt x="36334" y="466934"/>
                    <a:pt x="29933" y="492766"/>
                  </a:cubicBezTo>
                  <a:cubicBezTo>
                    <a:pt x="18503" y="539172"/>
                    <a:pt x="12788" y="586263"/>
                    <a:pt x="6387" y="633355"/>
                  </a:cubicBezTo>
                  <a:cubicBezTo>
                    <a:pt x="4330" y="648671"/>
                    <a:pt x="1586" y="663759"/>
                    <a:pt x="215" y="679075"/>
                  </a:cubicBezTo>
                  <a:cubicBezTo>
                    <a:pt x="-1385" y="698506"/>
                    <a:pt x="5930" y="712679"/>
                    <a:pt x="22618" y="716565"/>
                  </a:cubicBezTo>
                  <a:cubicBezTo>
                    <a:pt x="35876" y="719766"/>
                    <a:pt x="35648" y="726166"/>
                    <a:pt x="34276" y="736911"/>
                  </a:cubicBezTo>
                  <a:cubicBezTo>
                    <a:pt x="28561" y="786288"/>
                    <a:pt x="23989" y="835894"/>
                    <a:pt x="18960" y="885501"/>
                  </a:cubicBezTo>
                  <a:cubicBezTo>
                    <a:pt x="17360" y="901274"/>
                    <a:pt x="24218" y="912018"/>
                    <a:pt x="38620" y="916362"/>
                  </a:cubicBezTo>
                  <a:cubicBezTo>
                    <a:pt x="63537" y="923677"/>
                    <a:pt x="81825" y="915447"/>
                    <a:pt x="90283" y="890530"/>
                  </a:cubicBezTo>
                  <a:cubicBezTo>
                    <a:pt x="117029" y="816006"/>
                    <a:pt x="124116" y="689590"/>
                    <a:pt x="131203" y="717708"/>
                  </a:cubicBezTo>
                  <a:cubicBezTo>
                    <a:pt x="135775" y="745369"/>
                    <a:pt x="141261" y="778973"/>
                    <a:pt x="141718" y="806176"/>
                  </a:cubicBezTo>
                  <a:cubicBezTo>
                    <a:pt x="144461" y="892587"/>
                    <a:pt x="155891" y="914761"/>
                    <a:pt x="169379" y="915219"/>
                  </a:cubicBezTo>
                  <a:cubicBezTo>
                    <a:pt x="179666" y="915676"/>
                    <a:pt x="190410" y="916819"/>
                    <a:pt x="200011" y="914304"/>
                  </a:cubicBezTo>
                  <a:cubicBezTo>
                    <a:pt x="226072" y="907675"/>
                    <a:pt x="227215" y="900588"/>
                    <a:pt x="225614" y="876814"/>
                  </a:cubicBezTo>
                  <a:cubicBezTo>
                    <a:pt x="223328" y="843210"/>
                    <a:pt x="211670" y="622382"/>
                    <a:pt x="202754" y="581691"/>
                  </a:cubicBezTo>
                  <a:cubicBezTo>
                    <a:pt x="213499" y="609580"/>
                    <a:pt x="230186" y="645471"/>
                    <a:pt x="235216" y="667645"/>
                  </a:cubicBezTo>
                  <a:cubicBezTo>
                    <a:pt x="238187" y="680218"/>
                    <a:pt x="237959" y="694848"/>
                    <a:pt x="254418" y="699192"/>
                  </a:cubicBezTo>
                  <a:cubicBezTo>
                    <a:pt x="269277" y="703078"/>
                    <a:pt x="284593" y="693248"/>
                    <a:pt x="292366" y="683418"/>
                  </a:cubicBezTo>
                  <a:cubicBezTo>
                    <a:pt x="299681" y="674503"/>
                    <a:pt x="300367" y="675874"/>
                    <a:pt x="308825" y="680904"/>
                  </a:cubicBezTo>
                  <a:cubicBezTo>
                    <a:pt x="320941" y="688219"/>
                    <a:pt x="324141" y="699420"/>
                    <a:pt x="324370" y="712679"/>
                  </a:cubicBezTo>
                  <a:cubicBezTo>
                    <a:pt x="325055" y="745369"/>
                    <a:pt x="313168" y="774172"/>
                    <a:pt x="298766" y="802519"/>
                  </a:cubicBezTo>
                  <a:cubicBezTo>
                    <a:pt x="285736" y="828579"/>
                    <a:pt x="272249" y="854868"/>
                    <a:pt x="273392" y="885729"/>
                  </a:cubicBezTo>
                  <a:cubicBezTo>
                    <a:pt x="273849" y="894873"/>
                    <a:pt x="275449" y="903103"/>
                    <a:pt x="281621" y="909961"/>
                  </a:cubicBezTo>
                  <a:cubicBezTo>
                    <a:pt x="296252" y="925963"/>
                    <a:pt x="314083" y="935564"/>
                    <a:pt x="335800" y="935107"/>
                  </a:cubicBezTo>
                  <a:cubicBezTo>
                    <a:pt x="369632" y="934421"/>
                    <a:pt x="403694" y="931678"/>
                    <a:pt x="435012" y="919105"/>
                  </a:cubicBezTo>
                  <a:cubicBezTo>
                    <a:pt x="461758" y="908361"/>
                    <a:pt x="487819" y="907218"/>
                    <a:pt x="514565" y="914076"/>
                  </a:cubicBezTo>
                  <a:cubicBezTo>
                    <a:pt x="554113" y="924363"/>
                    <a:pt x="593660" y="935564"/>
                    <a:pt x="632980" y="946994"/>
                  </a:cubicBezTo>
                  <a:cubicBezTo>
                    <a:pt x="679843" y="969397"/>
                    <a:pt x="761224" y="960024"/>
                    <a:pt x="786142" y="959567"/>
                  </a:cubicBezTo>
                  <a:cubicBezTo>
                    <a:pt x="817460" y="958881"/>
                    <a:pt x="842377" y="939679"/>
                    <a:pt x="849464" y="911332"/>
                  </a:cubicBezTo>
                  <a:cubicBezTo>
                    <a:pt x="859522" y="870642"/>
                    <a:pt x="864780" y="829265"/>
                    <a:pt x="864323" y="787431"/>
                  </a:cubicBezTo>
                  <a:cubicBezTo>
                    <a:pt x="864323" y="780802"/>
                    <a:pt x="864780" y="773029"/>
                    <a:pt x="859065" y="769143"/>
                  </a:cubicBezTo>
                  <a:cubicBezTo>
                    <a:pt x="845349" y="759771"/>
                    <a:pt x="848549" y="750627"/>
                    <a:pt x="856779" y="739882"/>
                  </a:cubicBezTo>
                  <a:cubicBezTo>
                    <a:pt x="862494" y="732339"/>
                    <a:pt x="866837" y="723652"/>
                    <a:pt x="871867" y="715651"/>
                  </a:cubicBezTo>
                  <a:cubicBezTo>
                    <a:pt x="921244" y="637698"/>
                    <a:pt x="977251" y="564089"/>
                    <a:pt x="1019999" y="481793"/>
                  </a:cubicBezTo>
                  <a:cubicBezTo>
                    <a:pt x="1044002" y="435387"/>
                    <a:pt x="1066405" y="388981"/>
                    <a:pt x="1070520" y="335489"/>
                  </a:cubicBezTo>
                  <a:cubicBezTo>
                    <a:pt x="1073949" y="289083"/>
                    <a:pt x="1075092" y="242678"/>
                    <a:pt x="1059319" y="198558"/>
                  </a:cubicBezTo>
                  <a:cubicBezTo>
                    <a:pt x="1035316" y="127463"/>
                    <a:pt x="995311" y="77857"/>
                    <a:pt x="928559" y="39909"/>
                  </a:cubicBezTo>
                  <a:close/>
                  <a:moveTo>
                    <a:pt x="58736" y="388067"/>
                  </a:moveTo>
                  <a:cubicBezTo>
                    <a:pt x="40906" y="354691"/>
                    <a:pt x="51421" y="326574"/>
                    <a:pt x="76339" y="300742"/>
                  </a:cubicBezTo>
                  <a:cubicBezTo>
                    <a:pt x="105371" y="276282"/>
                    <a:pt x="141947" y="276968"/>
                    <a:pt x="176237" y="299828"/>
                  </a:cubicBezTo>
                  <a:cubicBezTo>
                    <a:pt x="208698" y="317658"/>
                    <a:pt x="205040" y="373894"/>
                    <a:pt x="184924" y="400183"/>
                  </a:cubicBezTo>
                  <a:cubicBezTo>
                    <a:pt x="169150" y="420528"/>
                    <a:pt x="155434" y="425786"/>
                    <a:pt x="132117" y="428529"/>
                  </a:cubicBezTo>
                  <a:cubicBezTo>
                    <a:pt x="93484" y="433330"/>
                    <a:pt x="75881" y="413670"/>
                    <a:pt x="58736" y="388067"/>
                  </a:cubicBezTo>
                  <a:close/>
                  <a:moveTo>
                    <a:pt x="278421" y="680446"/>
                  </a:moveTo>
                  <a:cubicBezTo>
                    <a:pt x="271334" y="689133"/>
                    <a:pt x="259676" y="688676"/>
                    <a:pt x="254189" y="679075"/>
                  </a:cubicBezTo>
                  <a:cubicBezTo>
                    <a:pt x="252818" y="676560"/>
                    <a:pt x="251446" y="673817"/>
                    <a:pt x="250760" y="671074"/>
                  </a:cubicBezTo>
                  <a:cubicBezTo>
                    <a:pt x="244588" y="641356"/>
                    <a:pt x="228129" y="614152"/>
                    <a:pt x="217385" y="586263"/>
                  </a:cubicBezTo>
                  <a:cubicBezTo>
                    <a:pt x="210298" y="567518"/>
                    <a:pt x="192467" y="540543"/>
                    <a:pt x="190410" y="543744"/>
                  </a:cubicBezTo>
                  <a:cubicBezTo>
                    <a:pt x="189496" y="545115"/>
                    <a:pt x="196125" y="597693"/>
                    <a:pt x="199097" y="624668"/>
                  </a:cubicBezTo>
                  <a:cubicBezTo>
                    <a:pt x="201840" y="650957"/>
                    <a:pt x="209155" y="799547"/>
                    <a:pt x="212356" y="847782"/>
                  </a:cubicBezTo>
                  <a:cubicBezTo>
                    <a:pt x="213270" y="860126"/>
                    <a:pt x="213727" y="872699"/>
                    <a:pt x="213956" y="885043"/>
                  </a:cubicBezTo>
                  <a:cubicBezTo>
                    <a:pt x="214184" y="895559"/>
                    <a:pt x="211441" y="901731"/>
                    <a:pt x="200926" y="903789"/>
                  </a:cubicBezTo>
                  <a:cubicBezTo>
                    <a:pt x="167093" y="910418"/>
                    <a:pt x="163207" y="904474"/>
                    <a:pt x="158635" y="869956"/>
                  </a:cubicBezTo>
                  <a:cubicBezTo>
                    <a:pt x="155663" y="846867"/>
                    <a:pt x="145604" y="717251"/>
                    <a:pt x="143090" y="712908"/>
                  </a:cubicBezTo>
                  <a:cubicBezTo>
                    <a:pt x="140347" y="707650"/>
                    <a:pt x="140804" y="698277"/>
                    <a:pt x="131660" y="699192"/>
                  </a:cubicBezTo>
                  <a:cubicBezTo>
                    <a:pt x="122744" y="699877"/>
                    <a:pt x="117029" y="706050"/>
                    <a:pt x="114972" y="714508"/>
                  </a:cubicBezTo>
                  <a:cubicBezTo>
                    <a:pt x="113143" y="722280"/>
                    <a:pt x="96684" y="837495"/>
                    <a:pt x="79310" y="886872"/>
                  </a:cubicBezTo>
                  <a:cubicBezTo>
                    <a:pt x="73824" y="902417"/>
                    <a:pt x="66509" y="909046"/>
                    <a:pt x="53707" y="906989"/>
                  </a:cubicBezTo>
                  <a:cubicBezTo>
                    <a:pt x="39534" y="904703"/>
                    <a:pt x="31533" y="904246"/>
                    <a:pt x="31076" y="882529"/>
                  </a:cubicBezTo>
                  <a:cubicBezTo>
                    <a:pt x="32905" y="846181"/>
                    <a:pt x="37248" y="831322"/>
                    <a:pt x="39991" y="805948"/>
                  </a:cubicBezTo>
                  <a:cubicBezTo>
                    <a:pt x="44792" y="761599"/>
                    <a:pt x="49364" y="717022"/>
                    <a:pt x="51878" y="672445"/>
                  </a:cubicBezTo>
                  <a:cubicBezTo>
                    <a:pt x="53479" y="641813"/>
                    <a:pt x="56679" y="611181"/>
                    <a:pt x="61937" y="580777"/>
                  </a:cubicBezTo>
                  <a:cubicBezTo>
                    <a:pt x="63308" y="573004"/>
                    <a:pt x="63080" y="564775"/>
                    <a:pt x="63308" y="556774"/>
                  </a:cubicBezTo>
                  <a:cubicBezTo>
                    <a:pt x="63308" y="553802"/>
                    <a:pt x="62851" y="550373"/>
                    <a:pt x="59194" y="549916"/>
                  </a:cubicBezTo>
                  <a:cubicBezTo>
                    <a:pt x="54393" y="549230"/>
                    <a:pt x="53021" y="553116"/>
                    <a:pt x="52564" y="556774"/>
                  </a:cubicBezTo>
                  <a:cubicBezTo>
                    <a:pt x="51878" y="562489"/>
                    <a:pt x="52336" y="568432"/>
                    <a:pt x="51650" y="574376"/>
                  </a:cubicBezTo>
                  <a:cubicBezTo>
                    <a:pt x="46621" y="616438"/>
                    <a:pt x="39763" y="658501"/>
                    <a:pt x="37934" y="701020"/>
                  </a:cubicBezTo>
                  <a:cubicBezTo>
                    <a:pt x="37477" y="710393"/>
                    <a:pt x="31762" y="709707"/>
                    <a:pt x="25818" y="706964"/>
                  </a:cubicBezTo>
                  <a:cubicBezTo>
                    <a:pt x="21703" y="705135"/>
                    <a:pt x="10502" y="706278"/>
                    <a:pt x="10730" y="678846"/>
                  </a:cubicBezTo>
                  <a:cubicBezTo>
                    <a:pt x="9130" y="668102"/>
                    <a:pt x="23761" y="577119"/>
                    <a:pt x="33590" y="534142"/>
                  </a:cubicBezTo>
                  <a:cubicBezTo>
                    <a:pt x="36562" y="520655"/>
                    <a:pt x="41591" y="507625"/>
                    <a:pt x="44563" y="493909"/>
                  </a:cubicBezTo>
                  <a:cubicBezTo>
                    <a:pt x="52107" y="457561"/>
                    <a:pt x="69481" y="432644"/>
                    <a:pt x="117944" y="440188"/>
                  </a:cubicBezTo>
                  <a:cubicBezTo>
                    <a:pt x="167093" y="435616"/>
                    <a:pt x="166864" y="444303"/>
                    <a:pt x="181495" y="458019"/>
                  </a:cubicBezTo>
                  <a:cubicBezTo>
                    <a:pt x="238645" y="511054"/>
                    <a:pt x="270420" y="576891"/>
                    <a:pt x="280250" y="653700"/>
                  </a:cubicBezTo>
                  <a:cubicBezTo>
                    <a:pt x="281393" y="662616"/>
                    <a:pt x="285050" y="672445"/>
                    <a:pt x="278421" y="680446"/>
                  </a:cubicBezTo>
                  <a:close/>
                  <a:moveTo>
                    <a:pt x="445299" y="900588"/>
                  </a:moveTo>
                  <a:cubicBezTo>
                    <a:pt x="437527" y="902417"/>
                    <a:pt x="429297" y="901503"/>
                    <a:pt x="425411" y="901731"/>
                  </a:cubicBezTo>
                  <a:cubicBezTo>
                    <a:pt x="409866" y="901045"/>
                    <a:pt x="397979" y="901503"/>
                    <a:pt x="386777" y="897616"/>
                  </a:cubicBezTo>
                  <a:cubicBezTo>
                    <a:pt x="375119" y="893502"/>
                    <a:pt x="365289" y="883672"/>
                    <a:pt x="366203" y="875214"/>
                  </a:cubicBezTo>
                  <a:cubicBezTo>
                    <a:pt x="367575" y="863326"/>
                    <a:pt x="376719" y="858297"/>
                    <a:pt x="386777" y="855325"/>
                  </a:cubicBezTo>
                  <a:cubicBezTo>
                    <a:pt x="433183" y="842981"/>
                    <a:pt x="451471" y="858069"/>
                    <a:pt x="461301" y="871099"/>
                  </a:cubicBezTo>
                  <a:cubicBezTo>
                    <a:pt x="468616" y="880243"/>
                    <a:pt x="459472" y="897159"/>
                    <a:pt x="445299" y="900588"/>
                  </a:cubicBezTo>
                  <a:close/>
                  <a:moveTo>
                    <a:pt x="787742" y="946308"/>
                  </a:moveTo>
                  <a:cubicBezTo>
                    <a:pt x="753452" y="949966"/>
                    <a:pt x="724420" y="948594"/>
                    <a:pt x="690130" y="946308"/>
                  </a:cubicBezTo>
                  <a:cubicBezTo>
                    <a:pt x="671842" y="945165"/>
                    <a:pt x="652411" y="939907"/>
                    <a:pt x="640295" y="928935"/>
                  </a:cubicBezTo>
                  <a:cubicBezTo>
                    <a:pt x="631608" y="920934"/>
                    <a:pt x="629093" y="907446"/>
                    <a:pt x="629093" y="892587"/>
                  </a:cubicBezTo>
                  <a:cubicBezTo>
                    <a:pt x="664755" y="897616"/>
                    <a:pt x="698131" y="911561"/>
                    <a:pt x="734249" y="908361"/>
                  </a:cubicBezTo>
                  <a:cubicBezTo>
                    <a:pt x="768997" y="905160"/>
                    <a:pt x="804201" y="905389"/>
                    <a:pt x="839634" y="893959"/>
                  </a:cubicBezTo>
                  <a:cubicBezTo>
                    <a:pt x="835748" y="931906"/>
                    <a:pt x="816088" y="943336"/>
                    <a:pt x="787742" y="946308"/>
                  </a:cubicBezTo>
                  <a:close/>
                  <a:moveTo>
                    <a:pt x="802829" y="890758"/>
                  </a:moveTo>
                  <a:cubicBezTo>
                    <a:pt x="754823" y="898302"/>
                    <a:pt x="707275" y="899902"/>
                    <a:pt x="659497" y="888015"/>
                  </a:cubicBezTo>
                  <a:cubicBezTo>
                    <a:pt x="625436" y="879557"/>
                    <a:pt x="620864" y="874528"/>
                    <a:pt x="625664" y="837723"/>
                  </a:cubicBezTo>
                  <a:cubicBezTo>
                    <a:pt x="639838" y="839552"/>
                    <a:pt x="653782" y="842067"/>
                    <a:pt x="667955" y="845953"/>
                  </a:cubicBezTo>
                  <a:cubicBezTo>
                    <a:pt x="720533" y="860583"/>
                    <a:pt x="772883" y="864241"/>
                    <a:pt x="823632" y="838180"/>
                  </a:cubicBezTo>
                  <a:cubicBezTo>
                    <a:pt x="827518" y="836123"/>
                    <a:pt x="831633" y="834751"/>
                    <a:pt x="835976" y="833608"/>
                  </a:cubicBezTo>
                  <a:cubicBezTo>
                    <a:pt x="839405" y="832694"/>
                    <a:pt x="843063" y="832694"/>
                    <a:pt x="846492" y="832237"/>
                  </a:cubicBezTo>
                  <a:cubicBezTo>
                    <a:pt x="847406" y="834066"/>
                    <a:pt x="848778" y="835437"/>
                    <a:pt x="848778" y="836580"/>
                  </a:cubicBezTo>
                  <a:cubicBezTo>
                    <a:pt x="848778" y="878414"/>
                    <a:pt x="843749" y="884358"/>
                    <a:pt x="802829" y="890758"/>
                  </a:cubicBezTo>
                  <a:close/>
                  <a:moveTo>
                    <a:pt x="843749" y="816006"/>
                  </a:moveTo>
                  <a:cubicBezTo>
                    <a:pt x="841234" y="818521"/>
                    <a:pt x="838720" y="821035"/>
                    <a:pt x="835291" y="822636"/>
                  </a:cubicBezTo>
                  <a:cubicBezTo>
                    <a:pt x="793228" y="842981"/>
                    <a:pt x="749108" y="850296"/>
                    <a:pt x="703160" y="842524"/>
                  </a:cubicBezTo>
                  <a:cubicBezTo>
                    <a:pt x="682357" y="839095"/>
                    <a:pt x="661783" y="833608"/>
                    <a:pt x="641209" y="828351"/>
                  </a:cubicBezTo>
                  <a:cubicBezTo>
                    <a:pt x="623378" y="823779"/>
                    <a:pt x="618349" y="816692"/>
                    <a:pt x="618349" y="798861"/>
                  </a:cubicBezTo>
                  <a:cubicBezTo>
                    <a:pt x="618349" y="779887"/>
                    <a:pt x="623378" y="774630"/>
                    <a:pt x="642352" y="779659"/>
                  </a:cubicBezTo>
                  <a:cubicBezTo>
                    <a:pt x="683043" y="790860"/>
                    <a:pt x="724648" y="791546"/>
                    <a:pt x="766025" y="793603"/>
                  </a:cubicBezTo>
                  <a:cubicBezTo>
                    <a:pt x="777912" y="794289"/>
                    <a:pt x="788885" y="789260"/>
                    <a:pt x="800315" y="786745"/>
                  </a:cubicBezTo>
                  <a:cubicBezTo>
                    <a:pt x="808087" y="785145"/>
                    <a:pt x="815402" y="781030"/>
                    <a:pt x="822946" y="778516"/>
                  </a:cubicBezTo>
                  <a:cubicBezTo>
                    <a:pt x="831176" y="775773"/>
                    <a:pt x="840091" y="766629"/>
                    <a:pt x="848321" y="777601"/>
                  </a:cubicBezTo>
                  <a:cubicBezTo>
                    <a:pt x="855179" y="787431"/>
                    <a:pt x="852207" y="807548"/>
                    <a:pt x="843749" y="816006"/>
                  </a:cubicBezTo>
                  <a:close/>
                  <a:moveTo>
                    <a:pt x="1021828" y="454361"/>
                  </a:moveTo>
                  <a:cubicBezTo>
                    <a:pt x="994625" y="510368"/>
                    <a:pt x="961706" y="563175"/>
                    <a:pt x="926045" y="614381"/>
                  </a:cubicBezTo>
                  <a:cubicBezTo>
                    <a:pt x="897470" y="655072"/>
                    <a:pt x="871867" y="697820"/>
                    <a:pt x="844663" y="739654"/>
                  </a:cubicBezTo>
                  <a:cubicBezTo>
                    <a:pt x="831176" y="760456"/>
                    <a:pt x="813345" y="771429"/>
                    <a:pt x="790256" y="776687"/>
                  </a:cubicBezTo>
                  <a:cubicBezTo>
                    <a:pt x="784770" y="777830"/>
                    <a:pt x="781341" y="778059"/>
                    <a:pt x="779512" y="776458"/>
                  </a:cubicBezTo>
                  <a:cubicBezTo>
                    <a:pt x="779512" y="776687"/>
                    <a:pt x="779741" y="776916"/>
                    <a:pt x="779741" y="777144"/>
                  </a:cubicBezTo>
                  <a:cubicBezTo>
                    <a:pt x="774712" y="778744"/>
                    <a:pt x="768082" y="776916"/>
                    <a:pt x="763053" y="778059"/>
                  </a:cubicBezTo>
                  <a:cubicBezTo>
                    <a:pt x="761453" y="778059"/>
                    <a:pt x="759624" y="778287"/>
                    <a:pt x="758024" y="778287"/>
                  </a:cubicBezTo>
                  <a:cubicBezTo>
                    <a:pt x="754366" y="779887"/>
                    <a:pt x="749108" y="780116"/>
                    <a:pt x="740650" y="779887"/>
                  </a:cubicBezTo>
                  <a:cubicBezTo>
                    <a:pt x="737678" y="779887"/>
                    <a:pt x="734707" y="779430"/>
                    <a:pt x="731963" y="779202"/>
                  </a:cubicBezTo>
                  <a:cubicBezTo>
                    <a:pt x="731963" y="779202"/>
                    <a:pt x="731963" y="779430"/>
                    <a:pt x="731963" y="779430"/>
                  </a:cubicBezTo>
                  <a:cubicBezTo>
                    <a:pt x="724648" y="778973"/>
                    <a:pt x="717333" y="779202"/>
                    <a:pt x="710018" y="778287"/>
                  </a:cubicBezTo>
                  <a:cubicBezTo>
                    <a:pt x="702931" y="777373"/>
                    <a:pt x="697902" y="776230"/>
                    <a:pt x="694473" y="774401"/>
                  </a:cubicBezTo>
                  <a:cubicBezTo>
                    <a:pt x="694930" y="775087"/>
                    <a:pt x="695387" y="775544"/>
                    <a:pt x="695616" y="776001"/>
                  </a:cubicBezTo>
                  <a:cubicBezTo>
                    <a:pt x="689444" y="774858"/>
                    <a:pt x="676414" y="773715"/>
                    <a:pt x="670241" y="772801"/>
                  </a:cubicBezTo>
                  <a:cubicBezTo>
                    <a:pt x="670241" y="772572"/>
                    <a:pt x="670470" y="772344"/>
                    <a:pt x="670470" y="771658"/>
                  </a:cubicBezTo>
                  <a:cubicBezTo>
                    <a:pt x="644867" y="775544"/>
                    <a:pt x="634580" y="757256"/>
                    <a:pt x="625436" y="739197"/>
                  </a:cubicBezTo>
                  <a:cubicBezTo>
                    <a:pt x="614463" y="717708"/>
                    <a:pt x="604405" y="695534"/>
                    <a:pt x="591603" y="675189"/>
                  </a:cubicBezTo>
                  <a:cubicBezTo>
                    <a:pt x="588174" y="669702"/>
                    <a:pt x="584745" y="664444"/>
                    <a:pt x="581087" y="658958"/>
                  </a:cubicBezTo>
                  <a:cubicBezTo>
                    <a:pt x="580630" y="658272"/>
                    <a:pt x="580173" y="657586"/>
                    <a:pt x="579716" y="657129"/>
                  </a:cubicBezTo>
                  <a:cubicBezTo>
                    <a:pt x="576744" y="652557"/>
                    <a:pt x="573772" y="647985"/>
                    <a:pt x="570572" y="643185"/>
                  </a:cubicBezTo>
                  <a:cubicBezTo>
                    <a:pt x="552970" y="616438"/>
                    <a:pt x="535139" y="589921"/>
                    <a:pt x="519823" y="561803"/>
                  </a:cubicBezTo>
                  <a:cubicBezTo>
                    <a:pt x="487819" y="503510"/>
                    <a:pt x="455815" y="444303"/>
                    <a:pt x="446442" y="377094"/>
                  </a:cubicBezTo>
                  <a:cubicBezTo>
                    <a:pt x="440727" y="337318"/>
                    <a:pt x="413066" y="209759"/>
                    <a:pt x="511136" y="112376"/>
                  </a:cubicBezTo>
                  <a:cubicBezTo>
                    <a:pt x="563714" y="45853"/>
                    <a:pt x="635723" y="26651"/>
                    <a:pt x="679843" y="17735"/>
                  </a:cubicBezTo>
                  <a:cubicBezTo>
                    <a:pt x="738821" y="5619"/>
                    <a:pt x="851293" y="6534"/>
                    <a:pt x="940904" y="62084"/>
                  </a:cubicBezTo>
                  <a:cubicBezTo>
                    <a:pt x="940904" y="62084"/>
                    <a:pt x="940904" y="62084"/>
                    <a:pt x="940904" y="62084"/>
                  </a:cubicBezTo>
                  <a:cubicBezTo>
                    <a:pt x="943418" y="63684"/>
                    <a:pt x="945704" y="65055"/>
                    <a:pt x="948219" y="66656"/>
                  </a:cubicBezTo>
                  <a:cubicBezTo>
                    <a:pt x="948448" y="66884"/>
                    <a:pt x="948676" y="66884"/>
                    <a:pt x="948676" y="67113"/>
                  </a:cubicBezTo>
                  <a:cubicBezTo>
                    <a:pt x="951191" y="68713"/>
                    <a:pt x="953477" y="70313"/>
                    <a:pt x="955991" y="72142"/>
                  </a:cubicBezTo>
                  <a:cubicBezTo>
                    <a:pt x="955991" y="72142"/>
                    <a:pt x="955991" y="72142"/>
                    <a:pt x="955991" y="72142"/>
                  </a:cubicBezTo>
                  <a:cubicBezTo>
                    <a:pt x="958277" y="73742"/>
                    <a:pt x="960563" y="75342"/>
                    <a:pt x="962849" y="77171"/>
                  </a:cubicBezTo>
                  <a:cubicBezTo>
                    <a:pt x="963078" y="77400"/>
                    <a:pt x="963535" y="77628"/>
                    <a:pt x="963764" y="77857"/>
                  </a:cubicBezTo>
                  <a:cubicBezTo>
                    <a:pt x="966050" y="79686"/>
                    <a:pt x="968336" y="81286"/>
                    <a:pt x="970393" y="83115"/>
                  </a:cubicBezTo>
                  <a:cubicBezTo>
                    <a:pt x="970393" y="83115"/>
                    <a:pt x="970622" y="83115"/>
                    <a:pt x="970622" y="83343"/>
                  </a:cubicBezTo>
                  <a:cubicBezTo>
                    <a:pt x="972679" y="84944"/>
                    <a:pt x="974737" y="86772"/>
                    <a:pt x="976794" y="88601"/>
                  </a:cubicBezTo>
                  <a:cubicBezTo>
                    <a:pt x="977251" y="89058"/>
                    <a:pt x="977708" y="89287"/>
                    <a:pt x="978166" y="89744"/>
                  </a:cubicBezTo>
                  <a:cubicBezTo>
                    <a:pt x="980223" y="91573"/>
                    <a:pt x="982280" y="93402"/>
                    <a:pt x="984338" y="95459"/>
                  </a:cubicBezTo>
                  <a:cubicBezTo>
                    <a:pt x="984338" y="95459"/>
                    <a:pt x="984566" y="95688"/>
                    <a:pt x="984566" y="95688"/>
                  </a:cubicBezTo>
                  <a:cubicBezTo>
                    <a:pt x="986395" y="97517"/>
                    <a:pt x="988453" y="99345"/>
                    <a:pt x="990281" y="101174"/>
                  </a:cubicBezTo>
                  <a:cubicBezTo>
                    <a:pt x="990739" y="101631"/>
                    <a:pt x="991196" y="102089"/>
                    <a:pt x="991653" y="102774"/>
                  </a:cubicBezTo>
                  <a:cubicBezTo>
                    <a:pt x="993710" y="104832"/>
                    <a:pt x="995539" y="106889"/>
                    <a:pt x="997368" y="108947"/>
                  </a:cubicBezTo>
                  <a:cubicBezTo>
                    <a:pt x="1029372" y="147351"/>
                    <a:pt x="1052004" y="201072"/>
                    <a:pt x="1058862" y="250679"/>
                  </a:cubicBezTo>
                  <a:cubicBezTo>
                    <a:pt x="1071892" y="335946"/>
                    <a:pt x="1039430" y="418242"/>
                    <a:pt x="1021828" y="454361"/>
                  </a:cubicBezTo>
                  <a:close/>
                </a:path>
              </a:pathLst>
            </a:custGeom>
            <a:solidFill>
              <a:srgbClr val="000000"/>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377" name="Google Shape;1377;p11"/>
            <p:cNvSpPr/>
            <p:nvPr/>
          </p:nvSpPr>
          <p:spPr>
            <a:xfrm>
              <a:off x="8766633" y="5103037"/>
              <a:ext cx="2286" cy="2286"/>
            </a:xfrm>
            <a:custGeom>
              <a:rect b="b" l="l" r="r" t="t"/>
              <a:pathLst>
                <a:path extrusionOk="0" h="2286" w="2286">
                  <a:moveTo>
                    <a:pt x="0" y="0"/>
                  </a:moveTo>
                  <a:cubicBezTo>
                    <a:pt x="0" y="0"/>
                    <a:pt x="0" y="0"/>
                    <a:pt x="0" y="0"/>
                  </a:cubicBezTo>
                  <a:cubicBezTo>
                    <a:pt x="0" y="0"/>
                    <a:pt x="0" y="0"/>
                    <a:pt x="0" y="0"/>
                  </a:cubicBezTo>
                  <a:close/>
                </a:path>
              </a:pathLst>
            </a:custGeom>
            <a:solidFill>
              <a:srgbClr val="000000"/>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378" name="Google Shape;1378;p11"/>
            <p:cNvSpPr/>
            <p:nvPr/>
          </p:nvSpPr>
          <p:spPr>
            <a:xfrm>
              <a:off x="8762747" y="5107609"/>
              <a:ext cx="2286" cy="2286"/>
            </a:xfrm>
            <a:custGeom>
              <a:rect b="b" l="l" r="r" t="t"/>
              <a:pathLst>
                <a:path extrusionOk="0" h="2286" w="2286">
                  <a:moveTo>
                    <a:pt x="0" y="0"/>
                  </a:moveTo>
                  <a:cubicBezTo>
                    <a:pt x="0" y="0"/>
                    <a:pt x="0" y="0"/>
                    <a:pt x="0" y="0"/>
                  </a:cubicBezTo>
                  <a:cubicBezTo>
                    <a:pt x="0" y="0"/>
                    <a:pt x="0" y="0"/>
                    <a:pt x="0" y="0"/>
                  </a:cubicBezTo>
                  <a:close/>
                </a:path>
              </a:pathLst>
            </a:custGeom>
            <a:solidFill>
              <a:srgbClr val="000000"/>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379" name="Google Shape;1379;p11"/>
            <p:cNvSpPr/>
            <p:nvPr/>
          </p:nvSpPr>
          <p:spPr>
            <a:xfrm>
              <a:off x="8862848" y="5255971"/>
              <a:ext cx="139014" cy="13180"/>
            </a:xfrm>
            <a:custGeom>
              <a:rect b="b" l="l" r="r" t="t"/>
              <a:pathLst>
                <a:path extrusionOk="0" h="13180" w="139014">
                  <a:moveTo>
                    <a:pt x="120270" y="1143"/>
                  </a:moveTo>
                  <a:cubicBezTo>
                    <a:pt x="96267" y="915"/>
                    <a:pt x="72264" y="229"/>
                    <a:pt x="48261" y="0"/>
                  </a:cubicBezTo>
                  <a:cubicBezTo>
                    <a:pt x="35231" y="0"/>
                    <a:pt x="22200" y="0"/>
                    <a:pt x="9170" y="686"/>
                  </a:cubicBezTo>
                  <a:cubicBezTo>
                    <a:pt x="5284" y="915"/>
                    <a:pt x="-431" y="1372"/>
                    <a:pt x="26" y="7544"/>
                  </a:cubicBezTo>
                  <a:cubicBezTo>
                    <a:pt x="483" y="12116"/>
                    <a:pt x="4827" y="12573"/>
                    <a:pt x="8256" y="12802"/>
                  </a:cubicBezTo>
                  <a:cubicBezTo>
                    <a:pt x="13285" y="13259"/>
                    <a:pt x="18543" y="13259"/>
                    <a:pt x="23572" y="13030"/>
                  </a:cubicBezTo>
                  <a:cubicBezTo>
                    <a:pt x="47575" y="12573"/>
                    <a:pt x="71578" y="12345"/>
                    <a:pt x="95581" y="11659"/>
                  </a:cubicBezTo>
                  <a:cubicBezTo>
                    <a:pt x="109754" y="11202"/>
                    <a:pt x="123927" y="13945"/>
                    <a:pt x="139015" y="9830"/>
                  </a:cubicBezTo>
                  <a:cubicBezTo>
                    <a:pt x="134900" y="457"/>
                    <a:pt x="127356" y="1372"/>
                    <a:pt x="120270" y="1143"/>
                  </a:cubicBezTo>
                  <a:close/>
                </a:path>
              </a:pathLst>
            </a:custGeom>
            <a:solidFill>
              <a:srgbClr val="000000"/>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380" name="Google Shape;1380;p11"/>
            <p:cNvSpPr/>
            <p:nvPr/>
          </p:nvSpPr>
          <p:spPr>
            <a:xfrm>
              <a:off x="8281222" y="4830303"/>
              <a:ext cx="57015" cy="109742"/>
            </a:xfrm>
            <a:custGeom>
              <a:rect b="b" l="l" r="r" t="t"/>
              <a:pathLst>
                <a:path extrusionOk="0" h="109742" w="57015">
                  <a:moveTo>
                    <a:pt x="3980" y="11902"/>
                  </a:moveTo>
                  <a:cubicBezTo>
                    <a:pt x="28212" y="32247"/>
                    <a:pt x="37584" y="60365"/>
                    <a:pt x="45128" y="89854"/>
                  </a:cubicBezTo>
                  <a:cubicBezTo>
                    <a:pt x="46500" y="95569"/>
                    <a:pt x="45357" y="103113"/>
                    <a:pt x="57015" y="109742"/>
                  </a:cubicBezTo>
                  <a:cubicBezTo>
                    <a:pt x="54729" y="72481"/>
                    <a:pt x="47871" y="40934"/>
                    <a:pt x="26154" y="14416"/>
                  </a:cubicBezTo>
                  <a:cubicBezTo>
                    <a:pt x="22039" y="9387"/>
                    <a:pt x="16553" y="5501"/>
                    <a:pt x="11295" y="1615"/>
                  </a:cubicBezTo>
                  <a:cubicBezTo>
                    <a:pt x="8323" y="-671"/>
                    <a:pt x="3980" y="-671"/>
                    <a:pt x="1237" y="2529"/>
                  </a:cubicBezTo>
                  <a:cubicBezTo>
                    <a:pt x="-1735" y="6415"/>
                    <a:pt x="1237" y="9616"/>
                    <a:pt x="3980" y="11902"/>
                  </a:cubicBezTo>
                  <a:close/>
                </a:path>
              </a:pathLst>
            </a:custGeom>
            <a:solidFill>
              <a:srgbClr val="000000"/>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381" name="Google Shape;1381;p11"/>
            <p:cNvSpPr/>
            <p:nvPr/>
          </p:nvSpPr>
          <p:spPr>
            <a:xfrm>
              <a:off x="7903196" y="5238826"/>
              <a:ext cx="123687" cy="14259"/>
            </a:xfrm>
            <a:custGeom>
              <a:rect b="b" l="l" r="r" t="t"/>
              <a:pathLst>
                <a:path extrusionOk="0" h="14259" w="123687">
                  <a:moveTo>
                    <a:pt x="38191" y="1372"/>
                  </a:moveTo>
                  <a:cubicBezTo>
                    <a:pt x="27218" y="1143"/>
                    <a:pt x="16474" y="229"/>
                    <a:pt x="5501" y="0"/>
                  </a:cubicBezTo>
                  <a:cubicBezTo>
                    <a:pt x="2300" y="0"/>
                    <a:pt x="-214" y="2286"/>
                    <a:pt x="14" y="5487"/>
                  </a:cubicBezTo>
                  <a:cubicBezTo>
                    <a:pt x="14" y="7087"/>
                    <a:pt x="2072" y="9601"/>
                    <a:pt x="3672" y="10287"/>
                  </a:cubicBezTo>
                  <a:cubicBezTo>
                    <a:pt x="6872" y="11659"/>
                    <a:pt x="10759" y="12116"/>
                    <a:pt x="14188" y="12573"/>
                  </a:cubicBezTo>
                  <a:cubicBezTo>
                    <a:pt x="50078" y="16002"/>
                    <a:pt x="85968" y="13716"/>
                    <a:pt x="123687" y="10059"/>
                  </a:cubicBezTo>
                  <a:cubicBezTo>
                    <a:pt x="118886" y="2286"/>
                    <a:pt x="114314" y="2972"/>
                    <a:pt x="109971" y="2286"/>
                  </a:cubicBezTo>
                  <a:cubicBezTo>
                    <a:pt x="86197" y="-2514"/>
                    <a:pt x="62194" y="1829"/>
                    <a:pt x="38191" y="1372"/>
                  </a:cubicBezTo>
                  <a:close/>
                </a:path>
              </a:pathLst>
            </a:custGeom>
            <a:solidFill>
              <a:srgbClr val="000000"/>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382" name="Google Shape;1382;p11"/>
            <p:cNvSpPr/>
            <p:nvPr/>
          </p:nvSpPr>
          <p:spPr>
            <a:xfrm>
              <a:off x="8906628" y="5100760"/>
              <a:ext cx="20954" cy="97831"/>
            </a:xfrm>
            <a:custGeom>
              <a:rect b="b" l="l" r="r" t="t"/>
              <a:pathLst>
                <a:path extrusionOk="0" h="97831" w="20954">
                  <a:moveTo>
                    <a:pt x="1280" y="97832"/>
                  </a:moveTo>
                  <a:cubicBezTo>
                    <a:pt x="11796" y="77715"/>
                    <a:pt x="17740" y="61027"/>
                    <a:pt x="20254" y="43196"/>
                  </a:cubicBezTo>
                  <a:cubicBezTo>
                    <a:pt x="22083" y="30623"/>
                    <a:pt x="20254" y="18279"/>
                    <a:pt x="15682" y="6620"/>
                  </a:cubicBezTo>
                  <a:cubicBezTo>
                    <a:pt x="13853" y="2277"/>
                    <a:pt x="11339" y="-1609"/>
                    <a:pt x="6081" y="677"/>
                  </a:cubicBezTo>
                  <a:cubicBezTo>
                    <a:pt x="823" y="2963"/>
                    <a:pt x="1509" y="7306"/>
                    <a:pt x="3338" y="11878"/>
                  </a:cubicBezTo>
                  <a:cubicBezTo>
                    <a:pt x="11339" y="31309"/>
                    <a:pt x="8367" y="50511"/>
                    <a:pt x="4024" y="70171"/>
                  </a:cubicBezTo>
                  <a:cubicBezTo>
                    <a:pt x="2195" y="77258"/>
                    <a:pt x="-2149" y="84573"/>
                    <a:pt x="1280" y="97832"/>
                  </a:cubicBezTo>
                  <a:close/>
                </a:path>
              </a:pathLst>
            </a:custGeom>
            <a:solidFill>
              <a:srgbClr val="000000"/>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383" name="Google Shape;1383;p11"/>
            <p:cNvSpPr/>
            <p:nvPr/>
          </p:nvSpPr>
          <p:spPr>
            <a:xfrm>
              <a:off x="9083647" y="4498485"/>
              <a:ext cx="81435" cy="22385"/>
            </a:xfrm>
            <a:custGeom>
              <a:rect b="b" l="l" r="r" t="t"/>
              <a:pathLst>
                <a:path extrusionOk="0" h="22385" w="81435">
                  <a:moveTo>
                    <a:pt x="67948" y="591"/>
                  </a:moveTo>
                  <a:cubicBezTo>
                    <a:pt x="47374" y="4248"/>
                    <a:pt x="27943" y="15221"/>
                    <a:pt x="5997" y="8592"/>
                  </a:cubicBezTo>
                  <a:cubicBezTo>
                    <a:pt x="3483" y="7906"/>
                    <a:pt x="511" y="9963"/>
                    <a:pt x="54" y="13392"/>
                  </a:cubicBezTo>
                  <a:cubicBezTo>
                    <a:pt x="-403" y="16821"/>
                    <a:pt x="2111" y="19336"/>
                    <a:pt x="4626" y="20022"/>
                  </a:cubicBezTo>
                  <a:cubicBezTo>
                    <a:pt x="18342" y="23679"/>
                    <a:pt x="32058" y="23222"/>
                    <a:pt x="45317" y="17736"/>
                  </a:cubicBezTo>
                  <a:cubicBezTo>
                    <a:pt x="56518" y="13164"/>
                    <a:pt x="67262" y="7220"/>
                    <a:pt x="81435" y="4248"/>
                  </a:cubicBezTo>
                  <a:cubicBezTo>
                    <a:pt x="75263" y="-1238"/>
                    <a:pt x="71606" y="-95"/>
                    <a:pt x="67948" y="591"/>
                  </a:cubicBezTo>
                  <a:close/>
                </a:path>
              </a:pathLst>
            </a:custGeom>
            <a:solidFill>
              <a:srgbClr val="000000"/>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384" name="Google Shape;1384;p11"/>
            <p:cNvSpPr/>
            <p:nvPr/>
          </p:nvSpPr>
          <p:spPr>
            <a:xfrm>
              <a:off x="8423047" y="4348286"/>
              <a:ext cx="74178" cy="51239"/>
            </a:xfrm>
            <a:custGeom>
              <a:rect b="b" l="l" r="r" t="t"/>
              <a:pathLst>
                <a:path extrusionOk="0" h="51239" w="74178">
                  <a:moveTo>
                    <a:pt x="24231" y="8144"/>
                  </a:moveTo>
                  <a:cubicBezTo>
                    <a:pt x="17602" y="4029"/>
                    <a:pt x="11430" y="-1914"/>
                    <a:pt x="0" y="600"/>
                  </a:cubicBezTo>
                  <a:cubicBezTo>
                    <a:pt x="17831" y="14088"/>
                    <a:pt x="34747" y="25518"/>
                    <a:pt x="49377" y="40148"/>
                  </a:cubicBezTo>
                  <a:cubicBezTo>
                    <a:pt x="53949" y="44720"/>
                    <a:pt x="60122" y="47692"/>
                    <a:pt x="65837" y="50664"/>
                  </a:cubicBezTo>
                  <a:cubicBezTo>
                    <a:pt x="68351" y="52035"/>
                    <a:pt x="71780" y="50892"/>
                    <a:pt x="73380" y="47920"/>
                  </a:cubicBezTo>
                  <a:cubicBezTo>
                    <a:pt x="75438" y="44720"/>
                    <a:pt x="73152" y="41977"/>
                    <a:pt x="70637" y="40834"/>
                  </a:cubicBezTo>
                  <a:cubicBezTo>
                    <a:pt x="52806" y="33519"/>
                    <a:pt x="40233" y="18431"/>
                    <a:pt x="24231" y="8144"/>
                  </a:cubicBezTo>
                  <a:close/>
                </a:path>
              </a:pathLst>
            </a:custGeom>
            <a:solidFill>
              <a:srgbClr val="000000"/>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385" name="Google Shape;1385;p11"/>
            <p:cNvSpPr/>
            <p:nvPr/>
          </p:nvSpPr>
          <p:spPr>
            <a:xfrm>
              <a:off x="8303032" y="4584748"/>
              <a:ext cx="91668" cy="16741"/>
            </a:xfrm>
            <a:custGeom>
              <a:rect b="b" l="l" r="r" t="t"/>
              <a:pathLst>
                <a:path extrusionOk="0" h="16741" w="91668">
                  <a:moveTo>
                    <a:pt x="0" y="2797"/>
                  </a:moveTo>
                  <a:cubicBezTo>
                    <a:pt x="30632" y="7369"/>
                    <a:pt x="58979" y="11712"/>
                    <a:pt x="91668" y="16741"/>
                  </a:cubicBezTo>
                  <a:cubicBezTo>
                    <a:pt x="76124" y="2111"/>
                    <a:pt x="31089" y="-4061"/>
                    <a:pt x="0" y="2797"/>
                  </a:cubicBezTo>
                  <a:close/>
                </a:path>
              </a:pathLst>
            </a:custGeom>
            <a:solidFill>
              <a:srgbClr val="000000"/>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386" name="Google Shape;1386;p11"/>
            <p:cNvSpPr/>
            <p:nvPr/>
          </p:nvSpPr>
          <p:spPr>
            <a:xfrm>
              <a:off x="8374584" y="4825288"/>
              <a:ext cx="70180" cy="34518"/>
            </a:xfrm>
            <a:custGeom>
              <a:rect b="b" l="l" r="r" t="t"/>
              <a:pathLst>
                <a:path extrusionOk="0" h="34518" w="70180">
                  <a:moveTo>
                    <a:pt x="70180" y="0"/>
                  </a:moveTo>
                  <a:cubicBezTo>
                    <a:pt x="51435" y="2057"/>
                    <a:pt x="5486" y="25374"/>
                    <a:pt x="0" y="34518"/>
                  </a:cubicBezTo>
                  <a:cubicBezTo>
                    <a:pt x="23774" y="23317"/>
                    <a:pt x="52806" y="23774"/>
                    <a:pt x="70180" y="0"/>
                  </a:cubicBezTo>
                  <a:close/>
                </a:path>
              </a:pathLst>
            </a:custGeom>
            <a:solidFill>
              <a:srgbClr val="000000"/>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387" name="Google Shape;1387;p11"/>
            <p:cNvSpPr/>
            <p:nvPr/>
          </p:nvSpPr>
          <p:spPr>
            <a:xfrm>
              <a:off x="8946054" y="4295622"/>
              <a:ext cx="45750" cy="51426"/>
            </a:xfrm>
            <a:custGeom>
              <a:rect b="b" l="l" r="r" t="t"/>
              <a:pathLst>
                <a:path extrusionOk="0" h="51426" w="45750">
                  <a:moveTo>
                    <a:pt x="10545" y="47549"/>
                  </a:moveTo>
                  <a:cubicBezTo>
                    <a:pt x="17403" y="37262"/>
                    <a:pt x="24947" y="27661"/>
                    <a:pt x="33177" y="18517"/>
                  </a:cubicBezTo>
                  <a:cubicBezTo>
                    <a:pt x="37291" y="13716"/>
                    <a:pt x="45064" y="10973"/>
                    <a:pt x="45750" y="0"/>
                  </a:cubicBezTo>
                  <a:cubicBezTo>
                    <a:pt x="24947" y="10287"/>
                    <a:pt x="12603" y="25603"/>
                    <a:pt x="1401" y="42062"/>
                  </a:cubicBezTo>
                  <a:cubicBezTo>
                    <a:pt x="-199" y="44577"/>
                    <a:pt x="-885" y="47549"/>
                    <a:pt x="1858" y="49835"/>
                  </a:cubicBezTo>
                  <a:cubicBezTo>
                    <a:pt x="5287" y="53264"/>
                    <a:pt x="8488" y="50521"/>
                    <a:pt x="10545" y="47549"/>
                  </a:cubicBezTo>
                  <a:close/>
                </a:path>
              </a:pathLst>
            </a:custGeom>
            <a:solidFill>
              <a:srgbClr val="000000"/>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388" name="Google Shape;1388;p11"/>
            <p:cNvSpPr/>
            <p:nvPr/>
          </p:nvSpPr>
          <p:spPr>
            <a:xfrm>
              <a:off x="9098517" y="4694046"/>
              <a:ext cx="61765" cy="24232"/>
            </a:xfrm>
            <a:custGeom>
              <a:rect b="b" l="l" r="r" t="t"/>
              <a:pathLst>
                <a:path extrusionOk="0" h="24232" w="61765">
                  <a:moveTo>
                    <a:pt x="8273" y="254"/>
                  </a:moveTo>
                  <a:cubicBezTo>
                    <a:pt x="4616" y="25"/>
                    <a:pt x="730" y="-1118"/>
                    <a:pt x="44" y="4369"/>
                  </a:cubicBezTo>
                  <a:cubicBezTo>
                    <a:pt x="-413" y="8941"/>
                    <a:pt x="2787" y="10998"/>
                    <a:pt x="6673" y="11455"/>
                  </a:cubicBezTo>
                  <a:cubicBezTo>
                    <a:pt x="18560" y="12827"/>
                    <a:pt x="29076" y="17399"/>
                    <a:pt x="40049" y="21514"/>
                  </a:cubicBezTo>
                  <a:cubicBezTo>
                    <a:pt x="45535" y="23571"/>
                    <a:pt x="52165" y="26543"/>
                    <a:pt x="61766" y="21285"/>
                  </a:cubicBezTo>
                  <a:cubicBezTo>
                    <a:pt x="50564" y="15799"/>
                    <a:pt x="41878" y="11913"/>
                    <a:pt x="33419" y="7569"/>
                  </a:cubicBezTo>
                  <a:cubicBezTo>
                    <a:pt x="25418" y="3683"/>
                    <a:pt x="17189" y="711"/>
                    <a:pt x="8273" y="254"/>
                  </a:cubicBezTo>
                  <a:close/>
                </a:path>
              </a:pathLst>
            </a:custGeom>
            <a:solidFill>
              <a:srgbClr val="000000"/>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389" name="Google Shape;1389;p11"/>
            <p:cNvSpPr/>
            <p:nvPr/>
          </p:nvSpPr>
          <p:spPr>
            <a:xfrm>
              <a:off x="8705399" y="4237101"/>
              <a:ext cx="13897" cy="70016"/>
            </a:xfrm>
            <a:custGeom>
              <a:rect b="b" l="l" r="r" t="t"/>
              <a:pathLst>
                <a:path extrusionOk="0" h="70016" w="13897">
                  <a:moveTo>
                    <a:pt x="2256" y="64465"/>
                  </a:moveTo>
                  <a:cubicBezTo>
                    <a:pt x="2941" y="68580"/>
                    <a:pt x="5685" y="70866"/>
                    <a:pt x="10028" y="69723"/>
                  </a:cubicBezTo>
                  <a:cubicBezTo>
                    <a:pt x="13457" y="68809"/>
                    <a:pt x="14371" y="65608"/>
                    <a:pt x="13686" y="62865"/>
                  </a:cubicBezTo>
                  <a:cubicBezTo>
                    <a:pt x="9114" y="43663"/>
                    <a:pt x="11628" y="23546"/>
                    <a:pt x="3170" y="0"/>
                  </a:cubicBezTo>
                  <a:cubicBezTo>
                    <a:pt x="-259" y="24232"/>
                    <a:pt x="-1402" y="44348"/>
                    <a:pt x="2256" y="64465"/>
                  </a:cubicBezTo>
                  <a:close/>
                </a:path>
              </a:pathLst>
            </a:custGeom>
            <a:solidFill>
              <a:srgbClr val="000000"/>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390" name="Google Shape;1390;p11"/>
            <p:cNvSpPr/>
            <p:nvPr/>
          </p:nvSpPr>
          <p:spPr>
            <a:xfrm>
              <a:off x="9009414" y="4882112"/>
              <a:ext cx="39415" cy="37588"/>
            </a:xfrm>
            <a:custGeom>
              <a:rect b="b" l="l" r="r" t="t"/>
              <a:pathLst>
                <a:path extrusionOk="0" h="37588" w="39415">
                  <a:moveTo>
                    <a:pt x="9594" y="2155"/>
                  </a:moveTo>
                  <a:cubicBezTo>
                    <a:pt x="7308" y="554"/>
                    <a:pt x="4336" y="-1274"/>
                    <a:pt x="1822" y="1240"/>
                  </a:cubicBezTo>
                  <a:cubicBezTo>
                    <a:pt x="-1379" y="4669"/>
                    <a:pt x="-7" y="8784"/>
                    <a:pt x="3193" y="10613"/>
                  </a:cubicBezTo>
                  <a:cubicBezTo>
                    <a:pt x="14852" y="17928"/>
                    <a:pt x="24453" y="27986"/>
                    <a:pt x="35426" y="37588"/>
                  </a:cubicBezTo>
                  <a:cubicBezTo>
                    <a:pt x="39083" y="34844"/>
                    <a:pt x="40226" y="32558"/>
                    <a:pt x="38855" y="30730"/>
                  </a:cubicBezTo>
                  <a:cubicBezTo>
                    <a:pt x="31311" y="19071"/>
                    <a:pt x="21253" y="9698"/>
                    <a:pt x="9594" y="2155"/>
                  </a:cubicBezTo>
                  <a:close/>
                </a:path>
              </a:pathLst>
            </a:custGeom>
            <a:solidFill>
              <a:srgbClr val="000000"/>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391" name="Google Shape;1391;p11"/>
            <p:cNvSpPr/>
            <p:nvPr/>
          </p:nvSpPr>
          <p:spPr>
            <a:xfrm>
              <a:off x="8626785" y="4797491"/>
              <a:ext cx="238837" cy="310575"/>
            </a:xfrm>
            <a:custGeom>
              <a:rect b="b" l="l" r="r" t="t"/>
              <a:pathLst>
                <a:path extrusionOk="0" h="310575" w="238837">
                  <a:moveTo>
                    <a:pt x="154936" y="298688"/>
                  </a:moveTo>
                  <a:cubicBezTo>
                    <a:pt x="157908" y="266684"/>
                    <a:pt x="161337" y="234452"/>
                    <a:pt x="165223" y="202676"/>
                  </a:cubicBezTo>
                  <a:cubicBezTo>
                    <a:pt x="165909" y="197647"/>
                    <a:pt x="166595" y="192389"/>
                    <a:pt x="167280" y="187360"/>
                  </a:cubicBezTo>
                  <a:cubicBezTo>
                    <a:pt x="170024" y="167015"/>
                    <a:pt x="172995" y="146898"/>
                    <a:pt x="175967" y="126552"/>
                  </a:cubicBezTo>
                  <a:cubicBezTo>
                    <a:pt x="179168" y="103464"/>
                    <a:pt x="185568" y="82433"/>
                    <a:pt x="206828" y="68488"/>
                  </a:cubicBezTo>
                  <a:cubicBezTo>
                    <a:pt x="215286" y="63002"/>
                    <a:pt x="222144" y="55001"/>
                    <a:pt x="229231" y="47457"/>
                  </a:cubicBezTo>
                  <a:cubicBezTo>
                    <a:pt x="239061" y="36941"/>
                    <a:pt x="241347" y="25054"/>
                    <a:pt x="236089" y="15453"/>
                  </a:cubicBezTo>
                  <a:cubicBezTo>
                    <a:pt x="231060" y="6309"/>
                    <a:pt x="212772" y="-2378"/>
                    <a:pt x="201799" y="594"/>
                  </a:cubicBezTo>
                  <a:cubicBezTo>
                    <a:pt x="194941" y="2423"/>
                    <a:pt x="153793" y="24368"/>
                    <a:pt x="138705" y="30083"/>
                  </a:cubicBezTo>
                  <a:cubicBezTo>
                    <a:pt x="123389" y="35798"/>
                    <a:pt x="110816" y="33512"/>
                    <a:pt x="97100" y="25511"/>
                  </a:cubicBezTo>
                  <a:cubicBezTo>
                    <a:pt x="75383" y="12938"/>
                    <a:pt x="52523" y="2880"/>
                    <a:pt x="27149" y="594"/>
                  </a:cubicBezTo>
                  <a:cubicBezTo>
                    <a:pt x="4060" y="-1464"/>
                    <a:pt x="-3941" y="8138"/>
                    <a:pt x="1774" y="30769"/>
                  </a:cubicBezTo>
                  <a:cubicBezTo>
                    <a:pt x="5203" y="44028"/>
                    <a:pt x="32406" y="79689"/>
                    <a:pt x="33321" y="89748"/>
                  </a:cubicBezTo>
                  <a:cubicBezTo>
                    <a:pt x="36293" y="130896"/>
                    <a:pt x="40407" y="172272"/>
                    <a:pt x="43608" y="213420"/>
                  </a:cubicBezTo>
                  <a:cubicBezTo>
                    <a:pt x="43608" y="214563"/>
                    <a:pt x="43836" y="215935"/>
                    <a:pt x="43836" y="217078"/>
                  </a:cubicBezTo>
                  <a:cubicBezTo>
                    <a:pt x="44065" y="219593"/>
                    <a:pt x="44294" y="222107"/>
                    <a:pt x="44294" y="224622"/>
                  </a:cubicBezTo>
                  <a:cubicBezTo>
                    <a:pt x="44522" y="226222"/>
                    <a:pt x="44522" y="228051"/>
                    <a:pt x="44751" y="229651"/>
                  </a:cubicBezTo>
                  <a:cubicBezTo>
                    <a:pt x="44979" y="231937"/>
                    <a:pt x="44979" y="234223"/>
                    <a:pt x="45208" y="236280"/>
                  </a:cubicBezTo>
                  <a:cubicBezTo>
                    <a:pt x="45437" y="238338"/>
                    <a:pt x="45437" y="240167"/>
                    <a:pt x="45665" y="242224"/>
                  </a:cubicBezTo>
                  <a:cubicBezTo>
                    <a:pt x="45894" y="244281"/>
                    <a:pt x="45894" y="246339"/>
                    <a:pt x="46122" y="248396"/>
                  </a:cubicBezTo>
                  <a:cubicBezTo>
                    <a:pt x="46351" y="250454"/>
                    <a:pt x="46351" y="252740"/>
                    <a:pt x="46580" y="254797"/>
                  </a:cubicBezTo>
                  <a:cubicBezTo>
                    <a:pt x="46808" y="256626"/>
                    <a:pt x="46808" y="258683"/>
                    <a:pt x="47037" y="260512"/>
                  </a:cubicBezTo>
                  <a:cubicBezTo>
                    <a:pt x="47265" y="262798"/>
                    <a:pt x="47265" y="265313"/>
                    <a:pt x="47494" y="267599"/>
                  </a:cubicBezTo>
                  <a:cubicBezTo>
                    <a:pt x="47494" y="269427"/>
                    <a:pt x="47723" y="271028"/>
                    <a:pt x="47723" y="272856"/>
                  </a:cubicBezTo>
                  <a:cubicBezTo>
                    <a:pt x="47951" y="275600"/>
                    <a:pt x="47951" y="278114"/>
                    <a:pt x="48180" y="280857"/>
                  </a:cubicBezTo>
                  <a:cubicBezTo>
                    <a:pt x="48180" y="282229"/>
                    <a:pt x="48408" y="283829"/>
                    <a:pt x="48408" y="285201"/>
                  </a:cubicBezTo>
                  <a:cubicBezTo>
                    <a:pt x="48637" y="289316"/>
                    <a:pt x="48866" y="293430"/>
                    <a:pt x="48866" y="297545"/>
                  </a:cubicBezTo>
                  <a:cubicBezTo>
                    <a:pt x="48866" y="298231"/>
                    <a:pt x="47723" y="301889"/>
                    <a:pt x="47265" y="303717"/>
                  </a:cubicBezTo>
                  <a:cubicBezTo>
                    <a:pt x="47037" y="304175"/>
                    <a:pt x="47037" y="304632"/>
                    <a:pt x="47037" y="304860"/>
                  </a:cubicBezTo>
                  <a:cubicBezTo>
                    <a:pt x="53209" y="305775"/>
                    <a:pt x="66239" y="306918"/>
                    <a:pt x="72411" y="308061"/>
                  </a:cubicBezTo>
                  <a:cubicBezTo>
                    <a:pt x="72183" y="307604"/>
                    <a:pt x="71726" y="307146"/>
                    <a:pt x="71268" y="306461"/>
                  </a:cubicBezTo>
                  <a:cubicBezTo>
                    <a:pt x="68297" y="301889"/>
                    <a:pt x="63496" y="292973"/>
                    <a:pt x="62810" y="285658"/>
                  </a:cubicBezTo>
                  <a:cubicBezTo>
                    <a:pt x="61667" y="273314"/>
                    <a:pt x="60753" y="260969"/>
                    <a:pt x="59838" y="248853"/>
                  </a:cubicBezTo>
                  <a:cubicBezTo>
                    <a:pt x="59610" y="245424"/>
                    <a:pt x="59381" y="241767"/>
                    <a:pt x="58924" y="238338"/>
                  </a:cubicBezTo>
                  <a:cubicBezTo>
                    <a:pt x="58010" y="227822"/>
                    <a:pt x="57324" y="217078"/>
                    <a:pt x="56409" y="206562"/>
                  </a:cubicBezTo>
                  <a:cubicBezTo>
                    <a:pt x="56409" y="206562"/>
                    <a:pt x="56409" y="206562"/>
                    <a:pt x="56409" y="206334"/>
                  </a:cubicBezTo>
                  <a:cubicBezTo>
                    <a:pt x="55495" y="193304"/>
                    <a:pt x="54352" y="180502"/>
                    <a:pt x="53438" y="167472"/>
                  </a:cubicBezTo>
                  <a:cubicBezTo>
                    <a:pt x="51152" y="138211"/>
                    <a:pt x="48637" y="109179"/>
                    <a:pt x="46808" y="79918"/>
                  </a:cubicBezTo>
                  <a:cubicBezTo>
                    <a:pt x="46351" y="72831"/>
                    <a:pt x="43836" y="67574"/>
                    <a:pt x="39036" y="62544"/>
                  </a:cubicBezTo>
                  <a:cubicBezTo>
                    <a:pt x="29892" y="52943"/>
                    <a:pt x="22348" y="42428"/>
                    <a:pt x="18005" y="29626"/>
                  </a:cubicBezTo>
                  <a:cubicBezTo>
                    <a:pt x="13204" y="15224"/>
                    <a:pt x="16404" y="10424"/>
                    <a:pt x="31949" y="12710"/>
                  </a:cubicBezTo>
                  <a:cubicBezTo>
                    <a:pt x="47951" y="14996"/>
                    <a:pt x="62582" y="22311"/>
                    <a:pt x="77441" y="28712"/>
                  </a:cubicBezTo>
                  <a:cubicBezTo>
                    <a:pt x="80184" y="29855"/>
                    <a:pt x="82470" y="31683"/>
                    <a:pt x="84984" y="33284"/>
                  </a:cubicBezTo>
                  <a:cubicBezTo>
                    <a:pt x="121560" y="56829"/>
                    <a:pt x="137562" y="48143"/>
                    <a:pt x="178253" y="27797"/>
                  </a:cubicBezTo>
                  <a:cubicBezTo>
                    <a:pt x="186026" y="23911"/>
                    <a:pt x="192426" y="17282"/>
                    <a:pt x="200885" y="14767"/>
                  </a:cubicBezTo>
                  <a:cubicBezTo>
                    <a:pt x="210257" y="12024"/>
                    <a:pt x="219173" y="13853"/>
                    <a:pt x="224430" y="21854"/>
                  </a:cubicBezTo>
                  <a:cubicBezTo>
                    <a:pt x="229460" y="29397"/>
                    <a:pt x="223516" y="35341"/>
                    <a:pt x="218258" y="40827"/>
                  </a:cubicBezTo>
                  <a:cubicBezTo>
                    <a:pt x="207743" y="52257"/>
                    <a:pt x="195398" y="61401"/>
                    <a:pt x="183054" y="70545"/>
                  </a:cubicBezTo>
                  <a:cubicBezTo>
                    <a:pt x="173910" y="77403"/>
                    <a:pt x="168423" y="85404"/>
                    <a:pt x="166823" y="97749"/>
                  </a:cubicBezTo>
                  <a:cubicBezTo>
                    <a:pt x="162708" y="129296"/>
                    <a:pt x="157679" y="160842"/>
                    <a:pt x="154022" y="192618"/>
                  </a:cubicBezTo>
                  <a:cubicBezTo>
                    <a:pt x="153564" y="196275"/>
                    <a:pt x="153107" y="199704"/>
                    <a:pt x="152879" y="203362"/>
                  </a:cubicBezTo>
                  <a:cubicBezTo>
                    <a:pt x="152879" y="203819"/>
                    <a:pt x="152650" y="204505"/>
                    <a:pt x="152650" y="204962"/>
                  </a:cubicBezTo>
                  <a:cubicBezTo>
                    <a:pt x="152421" y="207705"/>
                    <a:pt x="151964" y="210677"/>
                    <a:pt x="151736" y="213420"/>
                  </a:cubicBezTo>
                  <a:cubicBezTo>
                    <a:pt x="151736" y="214335"/>
                    <a:pt x="151507" y="215478"/>
                    <a:pt x="151507" y="216392"/>
                  </a:cubicBezTo>
                  <a:cubicBezTo>
                    <a:pt x="151278" y="218907"/>
                    <a:pt x="151050" y="221421"/>
                    <a:pt x="150821" y="223936"/>
                  </a:cubicBezTo>
                  <a:cubicBezTo>
                    <a:pt x="150821" y="224850"/>
                    <a:pt x="150593" y="225993"/>
                    <a:pt x="150593" y="226908"/>
                  </a:cubicBezTo>
                  <a:cubicBezTo>
                    <a:pt x="150364" y="230337"/>
                    <a:pt x="150135" y="233766"/>
                    <a:pt x="149907" y="237195"/>
                  </a:cubicBezTo>
                  <a:cubicBezTo>
                    <a:pt x="148764" y="255483"/>
                    <a:pt x="145335" y="273542"/>
                    <a:pt x="143049" y="291602"/>
                  </a:cubicBezTo>
                  <a:cubicBezTo>
                    <a:pt x="143049" y="292287"/>
                    <a:pt x="142820" y="292973"/>
                    <a:pt x="142820" y="293659"/>
                  </a:cubicBezTo>
                  <a:cubicBezTo>
                    <a:pt x="142820" y="293888"/>
                    <a:pt x="142820" y="294116"/>
                    <a:pt x="142820" y="294116"/>
                  </a:cubicBezTo>
                  <a:cubicBezTo>
                    <a:pt x="142820" y="294573"/>
                    <a:pt x="142592" y="295031"/>
                    <a:pt x="142592" y="295488"/>
                  </a:cubicBezTo>
                  <a:cubicBezTo>
                    <a:pt x="142592" y="295716"/>
                    <a:pt x="142592" y="295945"/>
                    <a:pt x="142592" y="295945"/>
                  </a:cubicBezTo>
                  <a:cubicBezTo>
                    <a:pt x="142592" y="296402"/>
                    <a:pt x="142363" y="296859"/>
                    <a:pt x="142363" y="297088"/>
                  </a:cubicBezTo>
                  <a:cubicBezTo>
                    <a:pt x="142363" y="297317"/>
                    <a:pt x="142363" y="297545"/>
                    <a:pt x="142363" y="297545"/>
                  </a:cubicBezTo>
                  <a:cubicBezTo>
                    <a:pt x="142363" y="298002"/>
                    <a:pt x="142134" y="298231"/>
                    <a:pt x="142134" y="298688"/>
                  </a:cubicBezTo>
                  <a:cubicBezTo>
                    <a:pt x="142134" y="298917"/>
                    <a:pt x="142134" y="298917"/>
                    <a:pt x="142134" y="299145"/>
                  </a:cubicBezTo>
                  <a:cubicBezTo>
                    <a:pt x="142134" y="299603"/>
                    <a:pt x="141906" y="300060"/>
                    <a:pt x="141906" y="300517"/>
                  </a:cubicBezTo>
                  <a:cubicBezTo>
                    <a:pt x="141906" y="300517"/>
                    <a:pt x="141906" y="300517"/>
                    <a:pt x="141906" y="300746"/>
                  </a:cubicBezTo>
                  <a:cubicBezTo>
                    <a:pt x="141677" y="301660"/>
                    <a:pt x="141449" y="302574"/>
                    <a:pt x="141220" y="303489"/>
                  </a:cubicBezTo>
                  <a:cubicBezTo>
                    <a:pt x="141220" y="303489"/>
                    <a:pt x="141220" y="303489"/>
                    <a:pt x="141220" y="303717"/>
                  </a:cubicBezTo>
                  <a:cubicBezTo>
                    <a:pt x="141220" y="304175"/>
                    <a:pt x="140991" y="304403"/>
                    <a:pt x="140763" y="304632"/>
                  </a:cubicBezTo>
                  <a:cubicBezTo>
                    <a:pt x="140763" y="304632"/>
                    <a:pt x="140763" y="304860"/>
                    <a:pt x="140763" y="304860"/>
                  </a:cubicBezTo>
                  <a:cubicBezTo>
                    <a:pt x="140534" y="305089"/>
                    <a:pt x="140534" y="305546"/>
                    <a:pt x="140306" y="305775"/>
                  </a:cubicBezTo>
                  <a:cubicBezTo>
                    <a:pt x="140306" y="305775"/>
                    <a:pt x="140306" y="306003"/>
                    <a:pt x="140306" y="306003"/>
                  </a:cubicBezTo>
                  <a:cubicBezTo>
                    <a:pt x="140077" y="306232"/>
                    <a:pt x="140077" y="306689"/>
                    <a:pt x="139848" y="306918"/>
                  </a:cubicBezTo>
                  <a:cubicBezTo>
                    <a:pt x="139848" y="306918"/>
                    <a:pt x="139848" y="306918"/>
                    <a:pt x="139848" y="306918"/>
                  </a:cubicBezTo>
                  <a:cubicBezTo>
                    <a:pt x="139391" y="307832"/>
                    <a:pt x="138705" y="308747"/>
                    <a:pt x="138020" y="309204"/>
                  </a:cubicBezTo>
                  <a:cubicBezTo>
                    <a:pt x="138020" y="309204"/>
                    <a:pt x="138020" y="309204"/>
                    <a:pt x="138020" y="309204"/>
                  </a:cubicBezTo>
                  <a:cubicBezTo>
                    <a:pt x="137791" y="309432"/>
                    <a:pt x="137562" y="309661"/>
                    <a:pt x="137334" y="309661"/>
                  </a:cubicBezTo>
                  <a:cubicBezTo>
                    <a:pt x="137334" y="309661"/>
                    <a:pt x="137334" y="309661"/>
                    <a:pt x="137334" y="309661"/>
                  </a:cubicBezTo>
                  <a:cubicBezTo>
                    <a:pt x="137105" y="309890"/>
                    <a:pt x="136877" y="309890"/>
                    <a:pt x="136648" y="310118"/>
                  </a:cubicBezTo>
                  <a:cubicBezTo>
                    <a:pt x="136648" y="310118"/>
                    <a:pt x="136648" y="310118"/>
                    <a:pt x="136648" y="310118"/>
                  </a:cubicBezTo>
                  <a:cubicBezTo>
                    <a:pt x="136419" y="310347"/>
                    <a:pt x="136191" y="310347"/>
                    <a:pt x="135734" y="310575"/>
                  </a:cubicBezTo>
                  <a:lnTo>
                    <a:pt x="135734" y="310575"/>
                  </a:lnTo>
                  <a:cubicBezTo>
                    <a:pt x="137334" y="310575"/>
                    <a:pt x="139163" y="310575"/>
                    <a:pt x="140763" y="310347"/>
                  </a:cubicBezTo>
                  <a:cubicBezTo>
                    <a:pt x="145792" y="309204"/>
                    <a:pt x="152650" y="311033"/>
                    <a:pt x="157451" y="309432"/>
                  </a:cubicBezTo>
                  <a:cubicBezTo>
                    <a:pt x="157451" y="309204"/>
                    <a:pt x="157451" y="308975"/>
                    <a:pt x="157222" y="308747"/>
                  </a:cubicBezTo>
                  <a:cubicBezTo>
                    <a:pt x="156079" y="306689"/>
                    <a:pt x="154707" y="301660"/>
                    <a:pt x="154936" y="298688"/>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grpSp>
      <p:pic>
        <p:nvPicPr>
          <p:cNvPr descr="Document with solid fill" id="1392" name="Google Shape;1392;p11">
            <a:hlinkClick r:id="rId3"/>
          </p:cNvPr>
          <p:cNvPicPr preferRelativeResize="0"/>
          <p:nvPr/>
        </p:nvPicPr>
        <p:blipFill rotWithShape="1">
          <a:blip r:embed="rId4">
            <a:alphaModFix/>
          </a:blip>
          <a:srcRect b="0" l="0" r="0" t="0"/>
          <a:stretch/>
        </p:blipFill>
        <p:spPr>
          <a:xfrm>
            <a:off x="9860702" y="3284679"/>
            <a:ext cx="1950785" cy="1950785"/>
          </a:xfrm>
          <a:prstGeom prst="rect">
            <a:avLst/>
          </a:prstGeom>
          <a:noFill/>
          <a:ln>
            <a:noFill/>
          </a:ln>
        </p:spPr>
      </p:pic>
      <p:sp>
        <p:nvSpPr>
          <p:cNvPr id="1393" name="Google Shape;1393;p11"/>
          <p:cNvSpPr txBox="1"/>
          <p:nvPr/>
        </p:nvSpPr>
        <p:spPr>
          <a:xfrm>
            <a:off x="9928285" y="5194599"/>
            <a:ext cx="1872578" cy="646331"/>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s-ES" sz="1800" u="sng">
                <a:solidFill>
                  <a:schemeClr val="lt1"/>
                </a:solidFill>
                <a:latin typeface="Calibri"/>
                <a:ea typeface="Calibri"/>
                <a:cs typeface="Calibri"/>
                <a:sym typeface="Calibri"/>
                <a:hlinkClick r:id="rId5">
                  <a:extLst>
                    <a:ext uri="{A12FA001-AC4F-418D-AE19-62706E023703}">
                      <ahyp:hlinkClr val="tx"/>
                    </a:ext>
                  </a:extLst>
                </a:hlinkClick>
              </a:rPr>
              <a:t>Leer Artículo de Investigación</a:t>
            </a:r>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97" name="Shape 1397"/>
        <p:cNvGrpSpPr/>
        <p:nvPr/>
      </p:nvGrpSpPr>
      <p:grpSpPr>
        <a:xfrm>
          <a:off x="0" y="0"/>
          <a:ext cx="0" cy="0"/>
          <a:chOff x="0" y="0"/>
          <a:chExt cx="0" cy="0"/>
        </a:xfrm>
      </p:grpSpPr>
      <p:sp>
        <p:nvSpPr>
          <p:cNvPr id="1398" name="Google Shape;1398;p12"/>
          <p:cNvSpPr txBox="1"/>
          <p:nvPr>
            <p:ph idx="1" type="body"/>
          </p:nvPr>
        </p:nvSpPr>
        <p:spPr>
          <a:xfrm>
            <a:off x="6407795" y="865414"/>
            <a:ext cx="5530205" cy="2457450"/>
          </a:xfrm>
          <a:prstGeom prst="rect">
            <a:avLst/>
          </a:prstGeom>
          <a:noFill/>
          <a:ln>
            <a:noFill/>
          </a:ln>
        </p:spPr>
        <p:txBody>
          <a:bodyPr anchorCtr="0" anchor="ctr" bIns="45700" lIns="91425" spcFirstLastPara="1" rIns="91425" wrap="square" tIns="45700">
            <a:normAutofit/>
          </a:bodyPr>
          <a:lstStyle/>
          <a:p>
            <a:pPr indent="0" lvl="0" marL="0" rtl="0" algn="l">
              <a:lnSpc>
                <a:spcPct val="100000"/>
              </a:lnSpc>
              <a:spcBef>
                <a:spcPts val="0"/>
              </a:spcBef>
              <a:spcAft>
                <a:spcPts val="0"/>
              </a:spcAft>
              <a:buClr>
                <a:schemeClr val="lt1"/>
              </a:buClr>
              <a:buSzPts val="3600"/>
              <a:buNone/>
            </a:pPr>
            <a:r>
              <a:rPr lang="es-ES" sz="3600"/>
              <a:t>1.  </a:t>
            </a:r>
            <a:r>
              <a:rPr lang="es-ES" sz="3200"/>
              <a:t>Crear una Sólida Asociación entre los Sectores Público y Privado </a:t>
            </a:r>
            <a:endParaRPr/>
          </a:p>
          <a:p>
            <a:pPr indent="0" lvl="0" marL="0" rtl="0" algn="l">
              <a:lnSpc>
                <a:spcPct val="100000"/>
              </a:lnSpc>
              <a:spcBef>
                <a:spcPts val="0"/>
              </a:spcBef>
              <a:spcAft>
                <a:spcPts val="0"/>
              </a:spcAft>
              <a:buClr>
                <a:schemeClr val="lt1"/>
              </a:buClr>
              <a:buSzPts val="2000"/>
              <a:buNone/>
            </a:pPr>
            <a:r>
              <a:rPr i="1" lang="es-ES" sz="2000"/>
              <a:t>Todos los agentes públicos y privados del turismo regional deben participar desde el principio</a:t>
            </a:r>
            <a:endParaRPr/>
          </a:p>
        </p:txBody>
      </p:sp>
      <p:pic>
        <p:nvPicPr>
          <p:cNvPr descr="A group of people sitting around a table&#10;&#10;Description automatically generated with medium confidence" id="1399" name="Google Shape;1399;p12"/>
          <p:cNvPicPr preferRelativeResize="0"/>
          <p:nvPr>
            <p:ph idx="2" type="pic"/>
          </p:nvPr>
        </p:nvPicPr>
        <p:blipFill rotWithShape="1">
          <a:blip r:embed="rId3">
            <a:alphaModFix/>
          </a:blip>
          <a:srcRect b="17146" l="0" r="0" t="17146"/>
          <a:stretch/>
        </p:blipFill>
        <p:spPr>
          <a:xfrm>
            <a:off x="241300" y="228600"/>
            <a:ext cx="11696700" cy="5763986"/>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03" name="Shape 1403"/>
        <p:cNvGrpSpPr/>
        <p:nvPr/>
      </p:nvGrpSpPr>
      <p:grpSpPr>
        <a:xfrm>
          <a:off x="0" y="0"/>
          <a:ext cx="0" cy="0"/>
          <a:chOff x="0" y="0"/>
          <a:chExt cx="0" cy="0"/>
        </a:xfrm>
      </p:grpSpPr>
      <p:sp>
        <p:nvSpPr>
          <p:cNvPr id="1404" name="Google Shape;1404;p13"/>
          <p:cNvSpPr txBox="1"/>
          <p:nvPr>
            <p:ph idx="1" type="body"/>
          </p:nvPr>
        </p:nvSpPr>
        <p:spPr>
          <a:xfrm>
            <a:off x="734714" y="990601"/>
            <a:ext cx="10447636" cy="5248274"/>
          </a:xfrm>
          <a:prstGeom prst="rect">
            <a:avLst/>
          </a:prstGeom>
          <a:noFill/>
          <a:ln>
            <a:noFill/>
          </a:ln>
        </p:spPr>
        <p:txBody>
          <a:bodyPr anchorCtr="0" anchor="t" bIns="45700" lIns="91425" spcFirstLastPara="1" rIns="91425" wrap="square" tIns="45700">
            <a:normAutofit fontScale="92500" lnSpcReduction="10000"/>
          </a:bodyPr>
          <a:lstStyle/>
          <a:p>
            <a:pPr indent="0" lvl="0" marL="0" rtl="0" algn="l">
              <a:lnSpc>
                <a:spcPct val="110000"/>
              </a:lnSpc>
              <a:spcBef>
                <a:spcPts val="0"/>
              </a:spcBef>
              <a:spcAft>
                <a:spcPts val="0"/>
              </a:spcAft>
              <a:buClr>
                <a:schemeClr val="lt1"/>
              </a:buClr>
              <a:buSzPct val="100000"/>
              <a:buNone/>
            </a:pPr>
            <a:r>
              <a:rPr lang="es-ES" sz="2000"/>
              <a:t>Una asociación público-privada es una asociación intencionada que invita a miembros de una región geográfica predeterminada </a:t>
            </a:r>
            <a:r>
              <a:rPr i="1" lang="es-ES" sz="2000"/>
              <a:t>(por ejemplo, un condado, una región o una marca de destino). </a:t>
            </a:r>
            <a:r>
              <a:rPr lang="es-ES" sz="2000"/>
              <a:t>Como mínimo, una asociación público-privada debe incluir representantes de cada una de las principales categorías turísticas </a:t>
            </a:r>
            <a:r>
              <a:rPr i="1" lang="es-ES" sz="2000"/>
              <a:t>(por ejemplo, un representante del sector hotelero, de la restauración, de la cultura y el patrimonio, etc.) </a:t>
            </a:r>
            <a:r>
              <a:rPr lang="es-ES" sz="2000"/>
              <a:t>Existen 3 grupos de interesados claves; </a:t>
            </a:r>
            <a:endParaRPr/>
          </a:p>
          <a:p>
            <a:pPr indent="-514350" lvl="0" marL="514350" rtl="0" algn="l">
              <a:lnSpc>
                <a:spcPct val="110000"/>
              </a:lnSpc>
              <a:spcBef>
                <a:spcPts val="1000"/>
              </a:spcBef>
              <a:spcAft>
                <a:spcPts val="0"/>
              </a:spcAft>
              <a:buClr>
                <a:schemeClr val="lt1"/>
              </a:buClr>
              <a:buSzPct val="100000"/>
              <a:buFont typeface="Calibri"/>
              <a:buAutoNum type="arabicPeriod"/>
            </a:pPr>
            <a:r>
              <a:rPr b="1" lang="es-ES" sz="2000"/>
              <a:t>Sector público: </a:t>
            </a:r>
            <a:r>
              <a:rPr lang="es-ES" sz="2000"/>
              <a:t>una oficina gubernamental de turismo, un responsable o gestor gubernamental de gestión de destinos, autoridades locales, ayuntamientos u organismos de apoyo a las empresas, autoridades de planificación y desarrollo, departamentos de medio ambiente, fuerzas de seguridad, transporte público, servicios gubernamentales (por ejemplo, transporte, trenes y autobuses públicos)</a:t>
            </a:r>
            <a:endParaRPr/>
          </a:p>
          <a:p>
            <a:pPr indent="-514350" lvl="0" marL="514350" rtl="0" algn="l">
              <a:lnSpc>
                <a:spcPct val="110000"/>
              </a:lnSpc>
              <a:spcBef>
                <a:spcPts val="1000"/>
              </a:spcBef>
              <a:spcAft>
                <a:spcPts val="0"/>
              </a:spcAft>
              <a:buClr>
                <a:schemeClr val="lt1"/>
              </a:buClr>
              <a:buSzPct val="100000"/>
              <a:buFont typeface="Calibri"/>
              <a:buAutoNum type="arabicPeriod"/>
            </a:pPr>
            <a:r>
              <a:rPr b="1" lang="es-ES" sz="2000"/>
              <a:t>Sector privado: </a:t>
            </a:r>
            <a:r>
              <a:rPr lang="es-ES" sz="2000"/>
              <a:t>incluya un representante de cada empresa relacionada con el turismo </a:t>
            </a:r>
            <a:r>
              <a:rPr i="1" lang="es-ES" sz="2000"/>
              <a:t>(por ejemplo, hoteles, restaurantes, bares, agencias de viajes, comercios minoristas, eventos, experiencias, atracciones para visitantes, patrimonio cultural, deporte y aventura, alquiler de coches, aeropuertos, compañías ferroviarias, ecoturismo, etc.) (</a:t>
            </a:r>
            <a:r>
              <a:rPr i="1" lang="es-ES" sz="2000" u="sng">
                <a:solidFill>
                  <a:schemeClr val="hlink"/>
                </a:solidFill>
                <a:hlinkClick r:id="rId3"/>
              </a:rPr>
              <a:t>más información</a:t>
            </a:r>
            <a:r>
              <a:rPr i="1" lang="es-ES" sz="2000"/>
              <a:t>)</a:t>
            </a:r>
            <a:endParaRPr/>
          </a:p>
          <a:p>
            <a:pPr indent="-514350" lvl="0" marL="514350" rtl="0" algn="l">
              <a:lnSpc>
                <a:spcPct val="110000"/>
              </a:lnSpc>
              <a:spcBef>
                <a:spcPts val="1000"/>
              </a:spcBef>
              <a:spcAft>
                <a:spcPts val="0"/>
              </a:spcAft>
              <a:buClr>
                <a:schemeClr val="lt1"/>
              </a:buClr>
              <a:buSzPct val="100000"/>
              <a:buFont typeface="Calibri"/>
              <a:buAutoNum type="arabicPeriod"/>
            </a:pPr>
            <a:r>
              <a:rPr lang="es-ES" sz="2000"/>
              <a:t>La participación de las </a:t>
            </a:r>
            <a:r>
              <a:rPr b="1" lang="es-ES" sz="2000"/>
              <a:t>comunidades</a:t>
            </a:r>
            <a:r>
              <a:rPr lang="es-ES" sz="2000"/>
              <a:t> también es importante para construir una red de destinos cohesionada. También forman parte de la región turística, viven, trabajan en ella e influyen en el turismo </a:t>
            </a:r>
            <a:r>
              <a:rPr i="1" lang="es-ES" sz="2000"/>
              <a:t>(es decir, otras empresas no turísticas, grupos de voluntarios, particulares y empleados locales). </a:t>
            </a:r>
            <a:endParaRPr/>
          </a:p>
          <a:p>
            <a:pPr indent="-228600" lvl="0" marL="228600" rtl="0" algn="l">
              <a:lnSpc>
                <a:spcPct val="110000"/>
              </a:lnSpc>
              <a:spcBef>
                <a:spcPts val="1000"/>
              </a:spcBef>
              <a:spcAft>
                <a:spcPts val="0"/>
              </a:spcAft>
              <a:buClr>
                <a:schemeClr val="lt1"/>
              </a:buClr>
              <a:buSzPct val="100000"/>
              <a:buNone/>
            </a:pPr>
            <a:r>
              <a:t/>
            </a:r>
            <a:endParaRPr sz="2000"/>
          </a:p>
        </p:txBody>
      </p:sp>
      <p:sp>
        <p:nvSpPr>
          <p:cNvPr id="1405" name="Google Shape;1405;p13"/>
          <p:cNvSpPr txBox="1"/>
          <p:nvPr>
            <p:ph idx="2" type="body"/>
          </p:nvPr>
        </p:nvSpPr>
        <p:spPr>
          <a:xfrm>
            <a:off x="734713" y="266768"/>
            <a:ext cx="9862529" cy="947703"/>
          </a:xfrm>
          <a:prstGeom prst="rect">
            <a:avLst/>
          </a:prstGeom>
          <a:noFill/>
          <a:ln>
            <a:noFill/>
          </a:ln>
        </p:spPr>
        <p:txBody>
          <a:bodyPr anchorCtr="0" anchor="t" bIns="45700" lIns="91425" spcFirstLastPara="1" rIns="91425" wrap="square" tIns="45700">
            <a:normAutofit fontScale="77500" lnSpcReduction="20000"/>
          </a:bodyPr>
          <a:lstStyle/>
          <a:p>
            <a:pPr indent="0" lvl="0" marL="0" rtl="0" algn="l">
              <a:lnSpc>
                <a:spcPct val="120000"/>
              </a:lnSpc>
              <a:spcBef>
                <a:spcPts val="0"/>
              </a:spcBef>
              <a:spcAft>
                <a:spcPts val="0"/>
              </a:spcAft>
              <a:buClr>
                <a:schemeClr val="lt1"/>
              </a:buClr>
              <a:buSzPct val="100000"/>
              <a:buNone/>
            </a:pPr>
            <a:r>
              <a:rPr b="1" lang="es-ES" sz="5100"/>
              <a:t>¿Qué es una asociación público-privada?</a:t>
            </a:r>
            <a:endParaRPr/>
          </a:p>
          <a:p>
            <a:pPr indent="0" lvl="0" marL="0" rtl="0" algn="l">
              <a:lnSpc>
                <a:spcPct val="120000"/>
              </a:lnSpc>
              <a:spcBef>
                <a:spcPts val="0"/>
              </a:spcBef>
              <a:spcAft>
                <a:spcPts val="0"/>
              </a:spcAft>
              <a:buClr>
                <a:schemeClr val="lt1"/>
              </a:buClr>
              <a:buSzPct val="100000"/>
              <a:buNone/>
            </a:pPr>
            <a:r>
              <a:t/>
            </a:r>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09" name="Shape 1409"/>
        <p:cNvGrpSpPr/>
        <p:nvPr/>
      </p:nvGrpSpPr>
      <p:grpSpPr>
        <a:xfrm>
          <a:off x="0" y="0"/>
          <a:ext cx="0" cy="0"/>
          <a:chOff x="0" y="0"/>
          <a:chExt cx="0" cy="0"/>
        </a:xfrm>
      </p:grpSpPr>
      <p:sp>
        <p:nvSpPr>
          <p:cNvPr id="1410" name="Google Shape;1410;p14"/>
          <p:cNvSpPr txBox="1"/>
          <p:nvPr>
            <p:ph idx="1" type="body"/>
          </p:nvPr>
        </p:nvSpPr>
        <p:spPr>
          <a:xfrm>
            <a:off x="897741" y="2079260"/>
            <a:ext cx="8565192" cy="3327561"/>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Clr>
                <a:schemeClr val="lt1"/>
              </a:buClr>
              <a:buSzPts val="2400"/>
              <a:buNone/>
            </a:pPr>
            <a:r>
              <a:rPr b="0" i="0" lang="es-ES"/>
              <a:t>Por asociación público-privada se entiende un acuerdo de cooperación entre los sectores público y privado (</a:t>
            </a:r>
            <a:r>
              <a:rPr b="0" i="0" lang="es-ES" u="sng">
                <a:solidFill>
                  <a:schemeClr val="hlink"/>
                </a:solidFill>
                <a:hlinkClick r:id="rId3"/>
              </a:rPr>
              <a:t>Graci, 2013</a:t>
            </a:r>
            <a:r>
              <a:rPr b="0" i="0" lang="es-ES"/>
              <a:t>). Los beneficios de la APP, como señala </a:t>
            </a:r>
            <a:r>
              <a:rPr b="0" i="0" lang="es-ES" u="sng">
                <a:solidFill>
                  <a:schemeClr val="hlink"/>
                </a:solidFill>
                <a:hlinkClick r:id="rId4"/>
              </a:rPr>
              <a:t>Neupane (2021</a:t>
            </a:r>
            <a:r>
              <a:rPr b="0" i="0" lang="es-ES"/>
              <a:t>, p. 55), es que "reúne a partes interesadas con diferentes objetivos y competencias, y recursos en una asociación voluntaria formal o informal para mejorar el atractivo de un destino regional, su productividad, la eficiencia del mercado asociado y la gestión global del turismo". </a:t>
            </a:r>
            <a:endParaRPr/>
          </a:p>
        </p:txBody>
      </p:sp>
      <p:sp>
        <p:nvSpPr>
          <p:cNvPr id="1411" name="Google Shape;1411;p14"/>
          <p:cNvSpPr txBox="1"/>
          <p:nvPr>
            <p:ph idx="2" type="body"/>
          </p:nvPr>
        </p:nvSpPr>
        <p:spPr>
          <a:xfrm>
            <a:off x="743287" y="365536"/>
            <a:ext cx="10596674" cy="1139795"/>
          </a:xfrm>
          <a:prstGeom prst="rect">
            <a:avLst/>
          </a:prstGeom>
          <a:noFill/>
          <a:ln>
            <a:noFill/>
          </a:ln>
        </p:spPr>
        <p:txBody>
          <a:bodyPr anchorCtr="0" anchor="t" bIns="45700" lIns="91425" spcFirstLastPara="1" rIns="91425" wrap="square" tIns="45700">
            <a:normAutofit/>
          </a:bodyPr>
          <a:lstStyle/>
          <a:p>
            <a:pPr indent="0" lvl="0" marL="0" rtl="0" algn="l">
              <a:lnSpc>
                <a:spcPct val="120000"/>
              </a:lnSpc>
              <a:spcBef>
                <a:spcPts val="0"/>
              </a:spcBef>
              <a:spcAft>
                <a:spcPts val="0"/>
              </a:spcAft>
              <a:buClr>
                <a:schemeClr val="lt1"/>
              </a:buClr>
              <a:buSzPts val="4700"/>
              <a:buNone/>
            </a:pPr>
            <a:r>
              <a:rPr b="1" i="0" lang="es-ES" sz="4700"/>
              <a:t>Investigación: </a:t>
            </a:r>
            <a:r>
              <a:rPr lang="es-ES" sz="2800"/>
              <a:t>Definición de una </a:t>
            </a:r>
            <a:r>
              <a:rPr b="0" i="0" lang="es-ES" sz="2800"/>
              <a:t>Asociación</a:t>
            </a:r>
            <a:r>
              <a:rPr lang="es-ES" sz="2800"/>
              <a:t> Público-Privada</a:t>
            </a:r>
            <a:endParaRPr/>
          </a:p>
        </p:txBody>
      </p:sp>
      <p:grpSp>
        <p:nvGrpSpPr>
          <p:cNvPr id="1412" name="Google Shape;1412;p14"/>
          <p:cNvGrpSpPr/>
          <p:nvPr/>
        </p:nvGrpSpPr>
        <p:grpSpPr>
          <a:xfrm>
            <a:off x="9945283" y="1255566"/>
            <a:ext cx="1866204" cy="1526432"/>
            <a:chOff x="7903196" y="4237101"/>
            <a:chExt cx="1261886" cy="1055032"/>
          </a:xfrm>
        </p:grpSpPr>
        <p:sp>
          <p:nvSpPr>
            <p:cNvPr id="1413" name="Google Shape;1413;p14"/>
            <p:cNvSpPr/>
            <p:nvPr/>
          </p:nvSpPr>
          <p:spPr>
            <a:xfrm>
              <a:off x="8778292" y="5010683"/>
              <a:ext cx="228" cy="2971"/>
            </a:xfrm>
            <a:custGeom>
              <a:rect b="b" l="l" r="r" t="t"/>
              <a:pathLst>
                <a:path extrusionOk="0" h="2971" w="228">
                  <a:moveTo>
                    <a:pt x="229" y="0"/>
                  </a:moveTo>
                  <a:cubicBezTo>
                    <a:pt x="229" y="915"/>
                    <a:pt x="0" y="2058"/>
                    <a:pt x="0" y="2972"/>
                  </a:cubicBezTo>
                  <a:cubicBezTo>
                    <a:pt x="229" y="2058"/>
                    <a:pt x="229" y="1143"/>
                    <a:pt x="229"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414" name="Google Shape;1414;p14"/>
            <p:cNvSpPr/>
            <p:nvPr/>
          </p:nvSpPr>
          <p:spPr>
            <a:xfrm>
              <a:off x="8686623" y="5046573"/>
              <a:ext cx="2971" cy="36804"/>
            </a:xfrm>
            <a:custGeom>
              <a:rect b="b" l="l" r="r" t="t"/>
              <a:pathLst>
                <a:path extrusionOk="0" h="36804" w="2971">
                  <a:moveTo>
                    <a:pt x="2971" y="36804"/>
                  </a:moveTo>
                  <a:cubicBezTo>
                    <a:pt x="1828" y="24460"/>
                    <a:pt x="914" y="12115"/>
                    <a:pt x="0" y="0"/>
                  </a:cubicBezTo>
                  <a:cubicBezTo>
                    <a:pt x="914" y="12115"/>
                    <a:pt x="1828" y="24460"/>
                    <a:pt x="2971" y="36804"/>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415" name="Google Shape;1415;p14"/>
            <p:cNvSpPr/>
            <p:nvPr/>
          </p:nvSpPr>
          <p:spPr>
            <a:xfrm>
              <a:off x="8779435" y="5000625"/>
              <a:ext cx="228" cy="1600"/>
            </a:xfrm>
            <a:custGeom>
              <a:rect b="b" l="l" r="r" t="t"/>
              <a:pathLst>
                <a:path extrusionOk="0" h="1600" w="228">
                  <a:moveTo>
                    <a:pt x="229" y="0"/>
                  </a:moveTo>
                  <a:cubicBezTo>
                    <a:pt x="229" y="457"/>
                    <a:pt x="0" y="1143"/>
                    <a:pt x="0" y="1600"/>
                  </a:cubicBezTo>
                  <a:cubicBezTo>
                    <a:pt x="229" y="1143"/>
                    <a:pt x="229" y="686"/>
                    <a:pt x="229"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416" name="Google Shape;1416;p14"/>
            <p:cNvSpPr/>
            <p:nvPr/>
          </p:nvSpPr>
          <p:spPr>
            <a:xfrm>
              <a:off x="8683194" y="5004054"/>
              <a:ext cx="2514" cy="31775"/>
            </a:xfrm>
            <a:custGeom>
              <a:rect b="b" l="l" r="r" t="t"/>
              <a:pathLst>
                <a:path extrusionOk="0" h="31775" w="2514">
                  <a:moveTo>
                    <a:pt x="2514" y="31775"/>
                  </a:moveTo>
                  <a:cubicBezTo>
                    <a:pt x="1600" y="21260"/>
                    <a:pt x="914" y="10516"/>
                    <a:pt x="0" y="0"/>
                  </a:cubicBezTo>
                  <a:cubicBezTo>
                    <a:pt x="914" y="10516"/>
                    <a:pt x="1600" y="21260"/>
                    <a:pt x="2514" y="31775"/>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417" name="Google Shape;1417;p14"/>
            <p:cNvSpPr/>
            <p:nvPr/>
          </p:nvSpPr>
          <p:spPr>
            <a:xfrm>
              <a:off x="8642734" y="4809429"/>
              <a:ext cx="210286" cy="195195"/>
            </a:xfrm>
            <a:custGeom>
              <a:rect b="b" l="l" r="r" t="t"/>
              <a:pathLst>
                <a:path extrusionOk="0" h="195195" w="210286">
                  <a:moveTo>
                    <a:pt x="74979" y="194167"/>
                  </a:moveTo>
                  <a:cubicBezTo>
                    <a:pt x="95096" y="191881"/>
                    <a:pt x="114527" y="189823"/>
                    <a:pt x="133500" y="182280"/>
                  </a:cubicBezTo>
                  <a:cubicBezTo>
                    <a:pt x="135101" y="181594"/>
                    <a:pt x="136701" y="181137"/>
                    <a:pt x="138072" y="180451"/>
                  </a:cubicBezTo>
                  <a:cubicBezTo>
                    <a:pt x="141959" y="148675"/>
                    <a:pt x="146988" y="117357"/>
                    <a:pt x="150874" y="85582"/>
                  </a:cubicBezTo>
                  <a:cubicBezTo>
                    <a:pt x="152474" y="73466"/>
                    <a:pt x="157961" y="65236"/>
                    <a:pt x="167105" y="58378"/>
                  </a:cubicBezTo>
                  <a:cubicBezTo>
                    <a:pt x="179449" y="49234"/>
                    <a:pt x="191793" y="40090"/>
                    <a:pt x="202309" y="28660"/>
                  </a:cubicBezTo>
                  <a:cubicBezTo>
                    <a:pt x="207567" y="22945"/>
                    <a:pt x="213282" y="17230"/>
                    <a:pt x="208481" y="9687"/>
                  </a:cubicBezTo>
                  <a:cubicBezTo>
                    <a:pt x="203223" y="1686"/>
                    <a:pt x="194308" y="-143"/>
                    <a:pt x="184935" y="2600"/>
                  </a:cubicBezTo>
                  <a:cubicBezTo>
                    <a:pt x="176249" y="5115"/>
                    <a:pt x="169848" y="11744"/>
                    <a:pt x="162304" y="15630"/>
                  </a:cubicBezTo>
                  <a:cubicBezTo>
                    <a:pt x="121613" y="35976"/>
                    <a:pt x="105383" y="44891"/>
                    <a:pt x="69035" y="21117"/>
                  </a:cubicBezTo>
                  <a:cubicBezTo>
                    <a:pt x="66521" y="19516"/>
                    <a:pt x="64235" y="17688"/>
                    <a:pt x="61491" y="16545"/>
                  </a:cubicBezTo>
                  <a:cubicBezTo>
                    <a:pt x="46861" y="10144"/>
                    <a:pt x="32002" y="2829"/>
                    <a:pt x="16000" y="543"/>
                  </a:cubicBezTo>
                  <a:cubicBezTo>
                    <a:pt x="455" y="-1743"/>
                    <a:pt x="-2745" y="3057"/>
                    <a:pt x="2055" y="17459"/>
                  </a:cubicBezTo>
                  <a:cubicBezTo>
                    <a:pt x="6399" y="30261"/>
                    <a:pt x="13943" y="40776"/>
                    <a:pt x="23087" y="50377"/>
                  </a:cubicBezTo>
                  <a:cubicBezTo>
                    <a:pt x="27887" y="55407"/>
                    <a:pt x="30402" y="60664"/>
                    <a:pt x="30859" y="67751"/>
                  </a:cubicBezTo>
                  <a:cubicBezTo>
                    <a:pt x="32688" y="97012"/>
                    <a:pt x="35202" y="126044"/>
                    <a:pt x="37488" y="155305"/>
                  </a:cubicBezTo>
                  <a:cubicBezTo>
                    <a:pt x="38403" y="168335"/>
                    <a:pt x="39546" y="181137"/>
                    <a:pt x="40460" y="194167"/>
                  </a:cubicBezTo>
                  <a:cubicBezTo>
                    <a:pt x="51890" y="195538"/>
                    <a:pt x="63549" y="195538"/>
                    <a:pt x="74979" y="194167"/>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418" name="Google Shape;1418;p14"/>
            <p:cNvSpPr/>
            <p:nvPr/>
          </p:nvSpPr>
          <p:spPr>
            <a:xfrm>
              <a:off x="8777377" y="5021199"/>
              <a:ext cx="228" cy="2971"/>
            </a:xfrm>
            <a:custGeom>
              <a:rect b="b" l="l" r="r" t="t"/>
              <a:pathLst>
                <a:path extrusionOk="0" h="2971" w="228">
                  <a:moveTo>
                    <a:pt x="228" y="0"/>
                  </a:moveTo>
                  <a:cubicBezTo>
                    <a:pt x="228" y="914"/>
                    <a:pt x="0" y="2057"/>
                    <a:pt x="0" y="2972"/>
                  </a:cubicBezTo>
                  <a:cubicBezTo>
                    <a:pt x="0" y="2057"/>
                    <a:pt x="228" y="1143"/>
                    <a:pt x="228"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419" name="Google Shape;1419;p14"/>
            <p:cNvSpPr/>
            <p:nvPr/>
          </p:nvSpPr>
          <p:spPr>
            <a:xfrm>
              <a:off x="8673593" y="5052517"/>
              <a:ext cx="457" cy="5715"/>
            </a:xfrm>
            <a:custGeom>
              <a:rect b="b" l="l" r="r" t="t"/>
              <a:pathLst>
                <a:path extrusionOk="0" h="5715" w="457">
                  <a:moveTo>
                    <a:pt x="0" y="0"/>
                  </a:moveTo>
                  <a:cubicBezTo>
                    <a:pt x="229" y="1829"/>
                    <a:pt x="229" y="3886"/>
                    <a:pt x="458" y="5715"/>
                  </a:cubicBezTo>
                  <a:cubicBezTo>
                    <a:pt x="229" y="3886"/>
                    <a:pt x="0" y="1829"/>
                    <a:pt x="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420" name="Google Shape;1420;p14"/>
            <p:cNvSpPr/>
            <p:nvPr/>
          </p:nvSpPr>
          <p:spPr>
            <a:xfrm>
              <a:off x="8583296" y="4987137"/>
              <a:ext cx="1371" cy="1828"/>
            </a:xfrm>
            <a:custGeom>
              <a:rect b="b" l="l" r="r" t="t"/>
              <a:pathLst>
                <a:path extrusionOk="0" h="1828" w="1371">
                  <a:moveTo>
                    <a:pt x="1372" y="1828"/>
                  </a:moveTo>
                  <a:cubicBezTo>
                    <a:pt x="915" y="1143"/>
                    <a:pt x="458" y="457"/>
                    <a:pt x="0" y="0"/>
                  </a:cubicBezTo>
                  <a:cubicBezTo>
                    <a:pt x="686" y="457"/>
                    <a:pt x="915" y="1143"/>
                    <a:pt x="1372" y="1828"/>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421" name="Google Shape;1421;p14"/>
            <p:cNvSpPr/>
            <p:nvPr/>
          </p:nvSpPr>
          <p:spPr>
            <a:xfrm>
              <a:off x="8674279" y="5065318"/>
              <a:ext cx="228" cy="5257"/>
            </a:xfrm>
            <a:custGeom>
              <a:rect b="b" l="l" r="r" t="t"/>
              <a:pathLst>
                <a:path extrusionOk="0" h="5257" w="228">
                  <a:moveTo>
                    <a:pt x="0" y="0"/>
                  </a:moveTo>
                  <a:cubicBezTo>
                    <a:pt x="0" y="1829"/>
                    <a:pt x="229" y="3429"/>
                    <a:pt x="229" y="5258"/>
                  </a:cubicBezTo>
                  <a:cubicBezTo>
                    <a:pt x="229" y="3429"/>
                    <a:pt x="229" y="1829"/>
                    <a:pt x="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422" name="Google Shape;1422;p14"/>
            <p:cNvSpPr/>
            <p:nvPr/>
          </p:nvSpPr>
          <p:spPr>
            <a:xfrm>
              <a:off x="8442765" y="4341700"/>
              <a:ext cx="560645" cy="668982"/>
            </a:xfrm>
            <a:custGeom>
              <a:rect b="b" l="l" r="r" t="t"/>
              <a:pathLst>
                <a:path extrusionOk="0" h="668982" w="560645">
                  <a:moveTo>
                    <a:pt x="118129" y="605204"/>
                  </a:moveTo>
                  <a:cubicBezTo>
                    <a:pt x="132073" y="617320"/>
                    <a:pt x="147161" y="629664"/>
                    <a:pt x="163620" y="638351"/>
                  </a:cubicBezTo>
                  <a:cubicBezTo>
                    <a:pt x="183508" y="648867"/>
                    <a:pt x="204997" y="656639"/>
                    <a:pt x="227171" y="660297"/>
                  </a:cubicBezTo>
                  <a:cubicBezTo>
                    <a:pt x="227399" y="663268"/>
                    <a:pt x="227628" y="666012"/>
                    <a:pt x="227857" y="668983"/>
                  </a:cubicBezTo>
                  <a:cubicBezTo>
                    <a:pt x="224656" y="627835"/>
                    <a:pt x="220541" y="586459"/>
                    <a:pt x="217570" y="545311"/>
                  </a:cubicBezTo>
                  <a:cubicBezTo>
                    <a:pt x="216884" y="535252"/>
                    <a:pt x="189452" y="499591"/>
                    <a:pt x="186023" y="486332"/>
                  </a:cubicBezTo>
                  <a:cubicBezTo>
                    <a:pt x="180308" y="463929"/>
                    <a:pt x="188309" y="454099"/>
                    <a:pt x="211397" y="456157"/>
                  </a:cubicBezTo>
                  <a:cubicBezTo>
                    <a:pt x="236772" y="458443"/>
                    <a:pt x="259632" y="468273"/>
                    <a:pt x="281349" y="481074"/>
                  </a:cubicBezTo>
                  <a:cubicBezTo>
                    <a:pt x="294836" y="489075"/>
                    <a:pt x="307409" y="491361"/>
                    <a:pt x="322954" y="485646"/>
                  </a:cubicBezTo>
                  <a:cubicBezTo>
                    <a:pt x="338042" y="479931"/>
                    <a:pt x="378961" y="457986"/>
                    <a:pt x="386048" y="456157"/>
                  </a:cubicBezTo>
                  <a:cubicBezTo>
                    <a:pt x="397021" y="453185"/>
                    <a:pt x="415309" y="461643"/>
                    <a:pt x="420338" y="471016"/>
                  </a:cubicBezTo>
                  <a:cubicBezTo>
                    <a:pt x="425596" y="480617"/>
                    <a:pt x="423310" y="492504"/>
                    <a:pt x="413480" y="503020"/>
                  </a:cubicBezTo>
                  <a:cubicBezTo>
                    <a:pt x="406393" y="510564"/>
                    <a:pt x="399535" y="518565"/>
                    <a:pt x="391077" y="524051"/>
                  </a:cubicBezTo>
                  <a:cubicBezTo>
                    <a:pt x="369817" y="537996"/>
                    <a:pt x="363416" y="559027"/>
                    <a:pt x="360216" y="582115"/>
                  </a:cubicBezTo>
                  <a:cubicBezTo>
                    <a:pt x="357244" y="602461"/>
                    <a:pt x="354272" y="622578"/>
                    <a:pt x="351529" y="642923"/>
                  </a:cubicBezTo>
                  <a:cubicBezTo>
                    <a:pt x="363416" y="637894"/>
                    <a:pt x="375075" y="632179"/>
                    <a:pt x="385591" y="624864"/>
                  </a:cubicBezTo>
                  <a:cubicBezTo>
                    <a:pt x="401135" y="613891"/>
                    <a:pt x="416909" y="602004"/>
                    <a:pt x="430396" y="588288"/>
                  </a:cubicBezTo>
                  <a:cubicBezTo>
                    <a:pt x="443884" y="574343"/>
                    <a:pt x="455771" y="558341"/>
                    <a:pt x="467201" y="542568"/>
                  </a:cubicBezTo>
                  <a:cubicBezTo>
                    <a:pt x="499433" y="497762"/>
                    <a:pt x="518179" y="444041"/>
                    <a:pt x="535781" y="392149"/>
                  </a:cubicBezTo>
                  <a:cubicBezTo>
                    <a:pt x="548125" y="355573"/>
                    <a:pt x="554983" y="318768"/>
                    <a:pt x="559098" y="280363"/>
                  </a:cubicBezTo>
                  <a:cubicBezTo>
                    <a:pt x="562984" y="245159"/>
                    <a:pt x="559098" y="209726"/>
                    <a:pt x="552469" y="174979"/>
                  </a:cubicBezTo>
                  <a:cubicBezTo>
                    <a:pt x="545611" y="139317"/>
                    <a:pt x="530980" y="104798"/>
                    <a:pt x="514521" y="72794"/>
                  </a:cubicBezTo>
                  <a:cubicBezTo>
                    <a:pt x="510635" y="65251"/>
                    <a:pt x="506520" y="57935"/>
                    <a:pt x="502405" y="50620"/>
                  </a:cubicBezTo>
                  <a:cubicBezTo>
                    <a:pt x="412565" y="-4930"/>
                    <a:pt x="300323" y="-5844"/>
                    <a:pt x="241344" y="6272"/>
                  </a:cubicBezTo>
                  <a:cubicBezTo>
                    <a:pt x="197224" y="15416"/>
                    <a:pt x="125215" y="34390"/>
                    <a:pt x="72637" y="100912"/>
                  </a:cubicBezTo>
                  <a:cubicBezTo>
                    <a:pt x="-25432" y="198296"/>
                    <a:pt x="2228" y="325626"/>
                    <a:pt x="7943" y="365631"/>
                  </a:cubicBezTo>
                  <a:cubicBezTo>
                    <a:pt x="17545" y="432840"/>
                    <a:pt x="49320" y="492047"/>
                    <a:pt x="81324" y="550340"/>
                  </a:cubicBezTo>
                  <a:cubicBezTo>
                    <a:pt x="96640" y="578229"/>
                    <a:pt x="114471" y="604975"/>
                    <a:pt x="132073" y="631722"/>
                  </a:cubicBezTo>
                  <a:cubicBezTo>
                    <a:pt x="124301" y="620063"/>
                    <a:pt x="116757" y="608404"/>
                    <a:pt x="109213" y="596746"/>
                  </a:cubicBezTo>
                  <a:cubicBezTo>
                    <a:pt x="111728" y="599489"/>
                    <a:pt x="114928" y="602461"/>
                    <a:pt x="118129" y="605204"/>
                  </a:cubicBezTo>
                  <a:close/>
                  <a:moveTo>
                    <a:pt x="23717" y="301623"/>
                  </a:moveTo>
                  <a:cubicBezTo>
                    <a:pt x="18230" y="141374"/>
                    <a:pt x="127958" y="69137"/>
                    <a:pt x="147847" y="57707"/>
                  </a:cubicBezTo>
                  <a:cubicBezTo>
                    <a:pt x="157219" y="52220"/>
                    <a:pt x="223285" y="26846"/>
                    <a:pt x="213912" y="32104"/>
                  </a:cubicBezTo>
                  <a:cubicBezTo>
                    <a:pt x="196310" y="42162"/>
                    <a:pt x="126815" y="92454"/>
                    <a:pt x="87496" y="156691"/>
                  </a:cubicBezTo>
                  <a:cubicBezTo>
                    <a:pt x="33775" y="244702"/>
                    <a:pt x="23945" y="312367"/>
                    <a:pt x="23717" y="301623"/>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423" name="Google Shape;1423;p14"/>
            <p:cNvSpPr/>
            <p:nvPr/>
          </p:nvSpPr>
          <p:spPr>
            <a:xfrm>
              <a:off x="8674965" y="5078577"/>
              <a:ext cx="228" cy="4343"/>
            </a:xfrm>
            <a:custGeom>
              <a:rect b="b" l="l" r="r" t="t"/>
              <a:pathLst>
                <a:path extrusionOk="0" h="4343" w="228">
                  <a:moveTo>
                    <a:pt x="0" y="0"/>
                  </a:moveTo>
                  <a:cubicBezTo>
                    <a:pt x="0" y="1371"/>
                    <a:pt x="229" y="2971"/>
                    <a:pt x="229" y="4343"/>
                  </a:cubicBezTo>
                  <a:cubicBezTo>
                    <a:pt x="229" y="2971"/>
                    <a:pt x="0" y="1371"/>
                    <a:pt x="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424" name="Google Shape;1424;p14"/>
            <p:cNvSpPr/>
            <p:nvPr/>
          </p:nvSpPr>
          <p:spPr>
            <a:xfrm>
              <a:off x="8672679" y="5039715"/>
              <a:ext cx="457" cy="6172"/>
            </a:xfrm>
            <a:custGeom>
              <a:rect b="b" l="l" r="r" t="t"/>
              <a:pathLst>
                <a:path extrusionOk="0" h="6172" w="457">
                  <a:moveTo>
                    <a:pt x="0" y="0"/>
                  </a:moveTo>
                  <a:cubicBezTo>
                    <a:pt x="229" y="2057"/>
                    <a:pt x="229" y="4114"/>
                    <a:pt x="457" y="6172"/>
                  </a:cubicBezTo>
                  <a:cubicBezTo>
                    <a:pt x="457" y="4114"/>
                    <a:pt x="229" y="2057"/>
                    <a:pt x="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425" name="Google Shape;1425;p14"/>
            <p:cNvSpPr/>
            <p:nvPr/>
          </p:nvSpPr>
          <p:spPr>
            <a:xfrm>
              <a:off x="8959800" y="4402150"/>
              <a:ext cx="6858" cy="5029"/>
            </a:xfrm>
            <a:custGeom>
              <a:rect b="b" l="l" r="r" t="t"/>
              <a:pathLst>
                <a:path extrusionOk="0" h="5029" w="6858">
                  <a:moveTo>
                    <a:pt x="0" y="0"/>
                  </a:moveTo>
                  <a:cubicBezTo>
                    <a:pt x="2286" y="1600"/>
                    <a:pt x="4572" y="3200"/>
                    <a:pt x="6858" y="5029"/>
                  </a:cubicBezTo>
                  <a:cubicBezTo>
                    <a:pt x="4572" y="3200"/>
                    <a:pt x="2286" y="1600"/>
                    <a:pt x="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426" name="Google Shape;1426;p14"/>
            <p:cNvSpPr/>
            <p:nvPr/>
          </p:nvSpPr>
          <p:spPr>
            <a:xfrm>
              <a:off x="8967344" y="4407865"/>
              <a:ext cx="6629" cy="5257"/>
            </a:xfrm>
            <a:custGeom>
              <a:rect b="b" l="l" r="r" t="t"/>
              <a:pathLst>
                <a:path extrusionOk="0" h="5257" w="6629">
                  <a:moveTo>
                    <a:pt x="0" y="0"/>
                  </a:moveTo>
                  <a:cubicBezTo>
                    <a:pt x="2286" y="1829"/>
                    <a:pt x="4572" y="3429"/>
                    <a:pt x="6630" y="5258"/>
                  </a:cubicBezTo>
                  <a:cubicBezTo>
                    <a:pt x="4572" y="3429"/>
                    <a:pt x="2286" y="1600"/>
                    <a:pt x="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427" name="Google Shape;1427;p14"/>
            <p:cNvSpPr/>
            <p:nvPr/>
          </p:nvSpPr>
          <p:spPr>
            <a:xfrm>
              <a:off x="8952485" y="4397121"/>
              <a:ext cx="7315" cy="5029"/>
            </a:xfrm>
            <a:custGeom>
              <a:rect b="b" l="l" r="r" t="t"/>
              <a:pathLst>
                <a:path extrusionOk="0" h="5029" w="7315">
                  <a:moveTo>
                    <a:pt x="0" y="0"/>
                  </a:moveTo>
                  <a:cubicBezTo>
                    <a:pt x="2515" y="1600"/>
                    <a:pt x="4801" y="3200"/>
                    <a:pt x="7316" y="5029"/>
                  </a:cubicBezTo>
                  <a:cubicBezTo>
                    <a:pt x="4801" y="3200"/>
                    <a:pt x="2515" y="1600"/>
                    <a:pt x="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428" name="Google Shape;1428;p14"/>
            <p:cNvSpPr/>
            <p:nvPr/>
          </p:nvSpPr>
          <p:spPr>
            <a:xfrm>
              <a:off x="8671764" y="5027142"/>
              <a:ext cx="457" cy="6629"/>
            </a:xfrm>
            <a:custGeom>
              <a:rect b="b" l="l" r="r" t="t"/>
              <a:pathLst>
                <a:path extrusionOk="0" h="6629" w="457">
                  <a:moveTo>
                    <a:pt x="0" y="0"/>
                  </a:moveTo>
                  <a:cubicBezTo>
                    <a:pt x="228" y="2286"/>
                    <a:pt x="228" y="4572"/>
                    <a:pt x="457" y="6629"/>
                  </a:cubicBezTo>
                  <a:cubicBezTo>
                    <a:pt x="457" y="4572"/>
                    <a:pt x="228" y="2286"/>
                    <a:pt x="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429" name="Google Shape;1429;p14"/>
            <p:cNvSpPr/>
            <p:nvPr/>
          </p:nvSpPr>
          <p:spPr>
            <a:xfrm>
              <a:off x="8944713" y="4392091"/>
              <a:ext cx="7315" cy="4572"/>
            </a:xfrm>
            <a:custGeom>
              <a:rect b="b" l="l" r="r" t="t"/>
              <a:pathLst>
                <a:path extrusionOk="0" h="4572" w="7315">
                  <a:moveTo>
                    <a:pt x="0" y="0"/>
                  </a:moveTo>
                  <a:cubicBezTo>
                    <a:pt x="2515" y="1600"/>
                    <a:pt x="4801" y="2972"/>
                    <a:pt x="7315" y="4572"/>
                  </a:cubicBezTo>
                  <a:cubicBezTo>
                    <a:pt x="4801" y="3200"/>
                    <a:pt x="2515" y="1600"/>
                    <a:pt x="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430" name="Google Shape;1430;p14"/>
            <p:cNvSpPr/>
            <p:nvPr/>
          </p:nvSpPr>
          <p:spPr>
            <a:xfrm>
              <a:off x="8995462" y="4432554"/>
              <a:ext cx="5715" cy="6172"/>
            </a:xfrm>
            <a:custGeom>
              <a:rect b="b" l="l" r="r" t="t"/>
              <a:pathLst>
                <a:path extrusionOk="0" h="6172" w="5715">
                  <a:moveTo>
                    <a:pt x="0" y="0"/>
                  </a:moveTo>
                  <a:cubicBezTo>
                    <a:pt x="2058" y="2057"/>
                    <a:pt x="3886" y="4115"/>
                    <a:pt x="5715" y="6172"/>
                  </a:cubicBezTo>
                  <a:cubicBezTo>
                    <a:pt x="3886" y="4115"/>
                    <a:pt x="2058" y="2057"/>
                    <a:pt x="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431" name="Google Shape;1431;p14"/>
            <p:cNvSpPr/>
            <p:nvPr/>
          </p:nvSpPr>
          <p:spPr>
            <a:xfrm>
              <a:off x="8670850" y="5014569"/>
              <a:ext cx="457" cy="7543"/>
            </a:xfrm>
            <a:custGeom>
              <a:rect b="b" l="l" r="r" t="t"/>
              <a:pathLst>
                <a:path extrusionOk="0" h="7543" w="457">
                  <a:moveTo>
                    <a:pt x="0" y="0"/>
                  </a:moveTo>
                  <a:cubicBezTo>
                    <a:pt x="229" y="2514"/>
                    <a:pt x="457" y="5029"/>
                    <a:pt x="457" y="7543"/>
                  </a:cubicBezTo>
                  <a:cubicBezTo>
                    <a:pt x="457" y="5029"/>
                    <a:pt x="229" y="2514"/>
                    <a:pt x="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432" name="Google Shape;1432;p14"/>
            <p:cNvSpPr/>
            <p:nvPr/>
          </p:nvSpPr>
          <p:spPr>
            <a:xfrm>
              <a:off x="8988375" y="4425696"/>
              <a:ext cx="5715" cy="5486"/>
            </a:xfrm>
            <a:custGeom>
              <a:rect b="b" l="l" r="r" t="t"/>
              <a:pathLst>
                <a:path extrusionOk="0" h="5486" w="5715">
                  <a:moveTo>
                    <a:pt x="0" y="0"/>
                  </a:moveTo>
                  <a:cubicBezTo>
                    <a:pt x="1828" y="1829"/>
                    <a:pt x="3886" y="3658"/>
                    <a:pt x="5715" y="5486"/>
                  </a:cubicBezTo>
                  <a:cubicBezTo>
                    <a:pt x="3657" y="3658"/>
                    <a:pt x="1828" y="1600"/>
                    <a:pt x="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433" name="Google Shape;1433;p14"/>
            <p:cNvSpPr/>
            <p:nvPr/>
          </p:nvSpPr>
          <p:spPr>
            <a:xfrm>
              <a:off x="8981746" y="4419752"/>
              <a:ext cx="6172" cy="5715"/>
            </a:xfrm>
            <a:custGeom>
              <a:rect b="b" l="l" r="r" t="t"/>
              <a:pathLst>
                <a:path extrusionOk="0" h="5715" w="6172">
                  <a:moveTo>
                    <a:pt x="0" y="0"/>
                  </a:moveTo>
                  <a:cubicBezTo>
                    <a:pt x="2058" y="1829"/>
                    <a:pt x="4115" y="3658"/>
                    <a:pt x="6172" y="5715"/>
                  </a:cubicBezTo>
                  <a:cubicBezTo>
                    <a:pt x="4344" y="3658"/>
                    <a:pt x="2286" y="1829"/>
                    <a:pt x="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434" name="Google Shape;1434;p14"/>
            <p:cNvSpPr/>
            <p:nvPr/>
          </p:nvSpPr>
          <p:spPr>
            <a:xfrm>
              <a:off x="8974431" y="4413351"/>
              <a:ext cx="6172" cy="5257"/>
            </a:xfrm>
            <a:custGeom>
              <a:rect b="b" l="l" r="r" t="t"/>
              <a:pathLst>
                <a:path extrusionOk="0" h="5257" w="6172">
                  <a:moveTo>
                    <a:pt x="0" y="0"/>
                  </a:moveTo>
                  <a:cubicBezTo>
                    <a:pt x="2057" y="1600"/>
                    <a:pt x="4115" y="3429"/>
                    <a:pt x="6172" y="5258"/>
                  </a:cubicBezTo>
                  <a:cubicBezTo>
                    <a:pt x="4115" y="3429"/>
                    <a:pt x="2057" y="1600"/>
                    <a:pt x="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435" name="Google Shape;1435;p14"/>
            <p:cNvSpPr/>
            <p:nvPr/>
          </p:nvSpPr>
          <p:spPr>
            <a:xfrm>
              <a:off x="8682508" y="4990338"/>
              <a:ext cx="97612" cy="119661"/>
            </a:xfrm>
            <a:custGeom>
              <a:rect b="b" l="l" r="r" t="t"/>
              <a:pathLst>
                <a:path extrusionOk="0" h="119661" w="97612">
                  <a:moveTo>
                    <a:pt x="80010" y="117500"/>
                  </a:moveTo>
                  <a:cubicBezTo>
                    <a:pt x="80238" y="117272"/>
                    <a:pt x="80238" y="117272"/>
                    <a:pt x="80010" y="117500"/>
                  </a:cubicBezTo>
                  <a:cubicBezTo>
                    <a:pt x="80238" y="117272"/>
                    <a:pt x="80696" y="117043"/>
                    <a:pt x="80924" y="117043"/>
                  </a:cubicBezTo>
                  <a:cubicBezTo>
                    <a:pt x="80924" y="117043"/>
                    <a:pt x="80924" y="117043"/>
                    <a:pt x="80924" y="117043"/>
                  </a:cubicBezTo>
                  <a:cubicBezTo>
                    <a:pt x="81153" y="116815"/>
                    <a:pt x="81381" y="116586"/>
                    <a:pt x="81610" y="116586"/>
                  </a:cubicBezTo>
                  <a:cubicBezTo>
                    <a:pt x="81610" y="116586"/>
                    <a:pt x="81610" y="116586"/>
                    <a:pt x="81610" y="116586"/>
                  </a:cubicBezTo>
                  <a:cubicBezTo>
                    <a:pt x="82296" y="115900"/>
                    <a:pt x="82982" y="115214"/>
                    <a:pt x="83439" y="114300"/>
                  </a:cubicBezTo>
                  <a:cubicBezTo>
                    <a:pt x="83439" y="114300"/>
                    <a:pt x="83439" y="114300"/>
                    <a:pt x="83439" y="114300"/>
                  </a:cubicBezTo>
                  <a:cubicBezTo>
                    <a:pt x="83667" y="114071"/>
                    <a:pt x="83667" y="113843"/>
                    <a:pt x="83896" y="113386"/>
                  </a:cubicBezTo>
                  <a:cubicBezTo>
                    <a:pt x="83896" y="113386"/>
                    <a:pt x="83896" y="113157"/>
                    <a:pt x="83896" y="113157"/>
                  </a:cubicBezTo>
                  <a:cubicBezTo>
                    <a:pt x="84125" y="112928"/>
                    <a:pt x="84125" y="112471"/>
                    <a:pt x="84353" y="112243"/>
                  </a:cubicBezTo>
                  <a:cubicBezTo>
                    <a:pt x="84353" y="112243"/>
                    <a:pt x="84353" y="112014"/>
                    <a:pt x="84353" y="112014"/>
                  </a:cubicBezTo>
                  <a:cubicBezTo>
                    <a:pt x="84582" y="111785"/>
                    <a:pt x="84582" y="111328"/>
                    <a:pt x="84810" y="111100"/>
                  </a:cubicBezTo>
                  <a:cubicBezTo>
                    <a:pt x="84810" y="111100"/>
                    <a:pt x="84810" y="111100"/>
                    <a:pt x="84810" y="110871"/>
                  </a:cubicBezTo>
                  <a:cubicBezTo>
                    <a:pt x="85039" y="109957"/>
                    <a:pt x="85268" y="109042"/>
                    <a:pt x="85496" y="108128"/>
                  </a:cubicBezTo>
                  <a:cubicBezTo>
                    <a:pt x="85496" y="108128"/>
                    <a:pt x="85496" y="108128"/>
                    <a:pt x="85496" y="107899"/>
                  </a:cubicBezTo>
                  <a:cubicBezTo>
                    <a:pt x="85496" y="107442"/>
                    <a:pt x="85725" y="106985"/>
                    <a:pt x="85725" y="106528"/>
                  </a:cubicBezTo>
                  <a:cubicBezTo>
                    <a:pt x="85725" y="106299"/>
                    <a:pt x="85725" y="106299"/>
                    <a:pt x="85725" y="106070"/>
                  </a:cubicBezTo>
                  <a:cubicBezTo>
                    <a:pt x="85725" y="105613"/>
                    <a:pt x="85953" y="105385"/>
                    <a:pt x="85953" y="104927"/>
                  </a:cubicBezTo>
                  <a:cubicBezTo>
                    <a:pt x="85953" y="104699"/>
                    <a:pt x="85953" y="104470"/>
                    <a:pt x="85953" y="104470"/>
                  </a:cubicBezTo>
                  <a:cubicBezTo>
                    <a:pt x="85953" y="104013"/>
                    <a:pt x="86182" y="103784"/>
                    <a:pt x="86182" y="103327"/>
                  </a:cubicBezTo>
                  <a:cubicBezTo>
                    <a:pt x="86182" y="103099"/>
                    <a:pt x="86182" y="102870"/>
                    <a:pt x="86182" y="102870"/>
                  </a:cubicBezTo>
                  <a:cubicBezTo>
                    <a:pt x="86182" y="102413"/>
                    <a:pt x="86411" y="101956"/>
                    <a:pt x="86411" y="101498"/>
                  </a:cubicBezTo>
                  <a:cubicBezTo>
                    <a:pt x="86411" y="101270"/>
                    <a:pt x="86411" y="101041"/>
                    <a:pt x="86411" y="101041"/>
                  </a:cubicBezTo>
                  <a:cubicBezTo>
                    <a:pt x="86411" y="100355"/>
                    <a:pt x="86639" y="99670"/>
                    <a:pt x="86639" y="98984"/>
                  </a:cubicBezTo>
                  <a:cubicBezTo>
                    <a:pt x="88925" y="80924"/>
                    <a:pt x="92354" y="62865"/>
                    <a:pt x="93497" y="44577"/>
                  </a:cubicBezTo>
                  <a:cubicBezTo>
                    <a:pt x="93726" y="41148"/>
                    <a:pt x="93954" y="37719"/>
                    <a:pt x="94183" y="34290"/>
                  </a:cubicBezTo>
                  <a:cubicBezTo>
                    <a:pt x="94183" y="33376"/>
                    <a:pt x="94412" y="32233"/>
                    <a:pt x="94412" y="31318"/>
                  </a:cubicBezTo>
                  <a:cubicBezTo>
                    <a:pt x="94640" y="28804"/>
                    <a:pt x="94869" y="26289"/>
                    <a:pt x="95097" y="23774"/>
                  </a:cubicBezTo>
                  <a:cubicBezTo>
                    <a:pt x="95097" y="22860"/>
                    <a:pt x="95326" y="21717"/>
                    <a:pt x="95326" y="20803"/>
                  </a:cubicBezTo>
                  <a:cubicBezTo>
                    <a:pt x="95555" y="18059"/>
                    <a:pt x="96012" y="15088"/>
                    <a:pt x="96240" y="12344"/>
                  </a:cubicBezTo>
                  <a:cubicBezTo>
                    <a:pt x="96240" y="11887"/>
                    <a:pt x="96469" y="11201"/>
                    <a:pt x="96469" y="10744"/>
                  </a:cubicBezTo>
                  <a:cubicBezTo>
                    <a:pt x="96926" y="7087"/>
                    <a:pt x="97383" y="3658"/>
                    <a:pt x="97612" y="0"/>
                  </a:cubicBezTo>
                  <a:cubicBezTo>
                    <a:pt x="96012" y="686"/>
                    <a:pt x="94412" y="1143"/>
                    <a:pt x="93040" y="1829"/>
                  </a:cubicBezTo>
                  <a:cubicBezTo>
                    <a:pt x="74295" y="9144"/>
                    <a:pt x="54635" y="11201"/>
                    <a:pt x="34518" y="13716"/>
                  </a:cubicBezTo>
                  <a:cubicBezTo>
                    <a:pt x="22860" y="15088"/>
                    <a:pt x="11430" y="15088"/>
                    <a:pt x="0" y="13945"/>
                  </a:cubicBezTo>
                  <a:cubicBezTo>
                    <a:pt x="0" y="13945"/>
                    <a:pt x="0" y="13945"/>
                    <a:pt x="0" y="14173"/>
                  </a:cubicBezTo>
                  <a:cubicBezTo>
                    <a:pt x="914" y="24689"/>
                    <a:pt x="1600" y="35433"/>
                    <a:pt x="2514" y="45949"/>
                  </a:cubicBezTo>
                  <a:cubicBezTo>
                    <a:pt x="2743" y="49378"/>
                    <a:pt x="2972" y="53035"/>
                    <a:pt x="3429" y="56464"/>
                  </a:cubicBezTo>
                  <a:cubicBezTo>
                    <a:pt x="4343" y="68809"/>
                    <a:pt x="5486" y="81153"/>
                    <a:pt x="6401" y="93269"/>
                  </a:cubicBezTo>
                  <a:cubicBezTo>
                    <a:pt x="7086" y="100813"/>
                    <a:pt x="11887" y="109728"/>
                    <a:pt x="14859" y="114071"/>
                  </a:cubicBezTo>
                  <a:cubicBezTo>
                    <a:pt x="18288" y="116129"/>
                    <a:pt x="23317" y="117043"/>
                    <a:pt x="30404" y="117958"/>
                  </a:cubicBezTo>
                  <a:cubicBezTo>
                    <a:pt x="37719" y="118872"/>
                    <a:pt x="45034" y="118872"/>
                    <a:pt x="52349" y="119101"/>
                  </a:cubicBezTo>
                  <a:cubicBezTo>
                    <a:pt x="52349" y="119101"/>
                    <a:pt x="52349" y="118872"/>
                    <a:pt x="52349" y="118872"/>
                  </a:cubicBezTo>
                  <a:cubicBezTo>
                    <a:pt x="55321" y="119101"/>
                    <a:pt x="58293" y="119329"/>
                    <a:pt x="61036" y="119558"/>
                  </a:cubicBezTo>
                  <a:cubicBezTo>
                    <a:pt x="69494" y="119786"/>
                    <a:pt x="74981" y="119786"/>
                    <a:pt x="78410" y="117958"/>
                  </a:cubicBezTo>
                  <a:lnTo>
                    <a:pt x="78410" y="117958"/>
                  </a:lnTo>
                  <a:cubicBezTo>
                    <a:pt x="79553" y="117729"/>
                    <a:pt x="79781" y="117500"/>
                    <a:pt x="80010" y="11750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436" name="Google Shape;1436;p14"/>
            <p:cNvSpPr/>
            <p:nvPr/>
          </p:nvSpPr>
          <p:spPr>
            <a:xfrm>
              <a:off x="8627761" y="5162702"/>
              <a:ext cx="224826" cy="64355"/>
            </a:xfrm>
            <a:custGeom>
              <a:rect b="b" l="l" r="r" t="t"/>
              <a:pathLst>
                <a:path extrusionOk="0" h="64355" w="224826">
                  <a:moveTo>
                    <a:pt x="222540" y="0"/>
                  </a:moveTo>
                  <a:cubicBezTo>
                    <a:pt x="219111" y="458"/>
                    <a:pt x="215454" y="458"/>
                    <a:pt x="212025" y="1372"/>
                  </a:cubicBezTo>
                  <a:cubicBezTo>
                    <a:pt x="207910" y="2515"/>
                    <a:pt x="203566" y="3887"/>
                    <a:pt x="199680" y="5944"/>
                  </a:cubicBezTo>
                  <a:cubicBezTo>
                    <a:pt x="148931" y="32233"/>
                    <a:pt x="96582" y="28347"/>
                    <a:pt x="44004" y="13716"/>
                  </a:cubicBezTo>
                  <a:cubicBezTo>
                    <a:pt x="30059" y="9830"/>
                    <a:pt x="16114" y="7087"/>
                    <a:pt x="1713" y="5487"/>
                  </a:cubicBezTo>
                  <a:cubicBezTo>
                    <a:pt x="-3317" y="42291"/>
                    <a:pt x="1255" y="47321"/>
                    <a:pt x="35545" y="55779"/>
                  </a:cubicBezTo>
                  <a:cubicBezTo>
                    <a:pt x="83323" y="67666"/>
                    <a:pt x="130872" y="65837"/>
                    <a:pt x="178878" y="58522"/>
                  </a:cubicBezTo>
                  <a:cubicBezTo>
                    <a:pt x="219797" y="52121"/>
                    <a:pt x="224826" y="46178"/>
                    <a:pt x="224826" y="4572"/>
                  </a:cubicBezTo>
                  <a:cubicBezTo>
                    <a:pt x="224826" y="2972"/>
                    <a:pt x="223683" y="1829"/>
                    <a:pt x="22254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437" name="Google Shape;1437;p14"/>
            <p:cNvSpPr/>
            <p:nvPr/>
          </p:nvSpPr>
          <p:spPr>
            <a:xfrm>
              <a:off x="8622158" y="5103089"/>
              <a:ext cx="233716" cy="73070"/>
            </a:xfrm>
            <a:custGeom>
              <a:rect b="b" l="l" r="r" t="t"/>
              <a:pathLst>
                <a:path extrusionOk="0" h="73070" w="233716">
                  <a:moveTo>
                    <a:pt x="204597" y="6121"/>
                  </a:moveTo>
                  <a:cubicBezTo>
                    <a:pt x="197054" y="8636"/>
                    <a:pt x="189738" y="12522"/>
                    <a:pt x="181966" y="14351"/>
                  </a:cubicBezTo>
                  <a:cubicBezTo>
                    <a:pt x="170536" y="16865"/>
                    <a:pt x="159563" y="21666"/>
                    <a:pt x="147676" y="21209"/>
                  </a:cubicBezTo>
                  <a:cubicBezTo>
                    <a:pt x="106071" y="19151"/>
                    <a:pt x="64466" y="18465"/>
                    <a:pt x="24003" y="7264"/>
                  </a:cubicBezTo>
                  <a:cubicBezTo>
                    <a:pt x="5258" y="2006"/>
                    <a:pt x="0" y="7264"/>
                    <a:pt x="0" y="26466"/>
                  </a:cubicBezTo>
                  <a:cubicBezTo>
                    <a:pt x="0" y="44297"/>
                    <a:pt x="5258" y="51384"/>
                    <a:pt x="22860" y="55956"/>
                  </a:cubicBezTo>
                  <a:cubicBezTo>
                    <a:pt x="43434" y="61214"/>
                    <a:pt x="64008" y="66700"/>
                    <a:pt x="84811" y="70129"/>
                  </a:cubicBezTo>
                  <a:cubicBezTo>
                    <a:pt x="130760" y="77673"/>
                    <a:pt x="175108" y="70586"/>
                    <a:pt x="216942" y="50241"/>
                  </a:cubicBezTo>
                  <a:cubicBezTo>
                    <a:pt x="220371" y="48641"/>
                    <a:pt x="222885" y="46355"/>
                    <a:pt x="225400" y="43611"/>
                  </a:cubicBezTo>
                  <a:cubicBezTo>
                    <a:pt x="233858" y="35153"/>
                    <a:pt x="236830" y="15036"/>
                    <a:pt x="229743" y="5435"/>
                  </a:cubicBezTo>
                  <a:cubicBezTo>
                    <a:pt x="221742" y="-5766"/>
                    <a:pt x="212827" y="3378"/>
                    <a:pt x="204597" y="6121"/>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438" name="Google Shape;1438;p14"/>
            <p:cNvSpPr/>
            <p:nvPr/>
          </p:nvSpPr>
          <p:spPr>
            <a:xfrm>
              <a:off x="8781695" y="4391863"/>
              <a:ext cx="283983" cy="715060"/>
            </a:xfrm>
            <a:custGeom>
              <a:rect b="b" l="l" r="r" t="t"/>
              <a:pathLst>
                <a:path extrusionOk="0" h="715060" w="283983">
                  <a:moveTo>
                    <a:pt x="219710" y="46863"/>
                  </a:moveTo>
                  <a:cubicBezTo>
                    <a:pt x="217881" y="44806"/>
                    <a:pt x="215824" y="42748"/>
                    <a:pt x="213995" y="40691"/>
                  </a:cubicBezTo>
                  <a:cubicBezTo>
                    <a:pt x="213538" y="40234"/>
                    <a:pt x="213081" y="39776"/>
                    <a:pt x="212623" y="39091"/>
                  </a:cubicBezTo>
                  <a:cubicBezTo>
                    <a:pt x="210795" y="37262"/>
                    <a:pt x="208737" y="35433"/>
                    <a:pt x="206908" y="33604"/>
                  </a:cubicBezTo>
                  <a:cubicBezTo>
                    <a:pt x="206908" y="33604"/>
                    <a:pt x="206680" y="33376"/>
                    <a:pt x="206680" y="33376"/>
                  </a:cubicBezTo>
                  <a:cubicBezTo>
                    <a:pt x="204622" y="31547"/>
                    <a:pt x="202565" y="29489"/>
                    <a:pt x="200508" y="27661"/>
                  </a:cubicBezTo>
                  <a:cubicBezTo>
                    <a:pt x="200050" y="27203"/>
                    <a:pt x="199593" y="26975"/>
                    <a:pt x="199136" y="26518"/>
                  </a:cubicBezTo>
                  <a:cubicBezTo>
                    <a:pt x="197079" y="24689"/>
                    <a:pt x="195021" y="23089"/>
                    <a:pt x="192964" y="21260"/>
                  </a:cubicBezTo>
                  <a:cubicBezTo>
                    <a:pt x="192964" y="21260"/>
                    <a:pt x="192735" y="21260"/>
                    <a:pt x="192735" y="21031"/>
                  </a:cubicBezTo>
                  <a:cubicBezTo>
                    <a:pt x="190449" y="19202"/>
                    <a:pt x="188163" y="17374"/>
                    <a:pt x="186106" y="15773"/>
                  </a:cubicBezTo>
                  <a:cubicBezTo>
                    <a:pt x="185877" y="15545"/>
                    <a:pt x="185420" y="15316"/>
                    <a:pt x="185191" y="15088"/>
                  </a:cubicBezTo>
                  <a:cubicBezTo>
                    <a:pt x="182905" y="13487"/>
                    <a:pt x="180619" y="11659"/>
                    <a:pt x="178333" y="10058"/>
                  </a:cubicBezTo>
                  <a:cubicBezTo>
                    <a:pt x="178333" y="10058"/>
                    <a:pt x="178333" y="10058"/>
                    <a:pt x="178333" y="10058"/>
                  </a:cubicBezTo>
                  <a:cubicBezTo>
                    <a:pt x="176047" y="8458"/>
                    <a:pt x="173533" y="6629"/>
                    <a:pt x="171018" y="5029"/>
                  </a:cubicBezTo>
                  <a:cubicBezTo>
                    <a:pt x="170790" y="4801"/>
                    <a:pt x="170561" y="4801"/>
                    <a:pt x="170561" y="4572"/>
                  </a:cubicBezTo>
                  <a:cubicBezTo>
                    <a:pt x="168275" y="2972"/>
                    <a:pt x="165760" y="1372"/>
                    <a:pt x="163246" y="0"/>
                  </a:cubicBezTo>
                  <a:cubicBezTo>
                    <a:pt x="163246" y="0"/>
                    <a:pt x="163246" y="0"/>
                    <a:pt x="163246" y="0"/>
                  </a:cubicBezTo>
                  <a:cubicBezTo>
                    <a:pt x="167589" y="7315"/>
                    <a:pt x="171704" y="14630"/>
                    <a:pt x="175362" y="22174"/>
                  </a:cubicBezTo>
                  <a:cubicBezTo>
                    <a:pt x="191592" y="54407"/>
                    <a:pt x="206451" y="88925"/>
                    <a:pt x="213309" y="124358"/>
                  </a:cubicBezTo>
                  <a:cubicBezTo>
                    <a:pt x="219939" y="159106"/>
                    <a:pt x="223825" y="194539"/>
                    <a:pt x="219939" y="229743"/>
                  </a:cubicBezTo>
                  <a:cubicBezTo>
                    <a:pt x="215824" y="268148"/>
                    <a:pt x="208966" y="304953"/>
                    <a:pt x="196621" y="341529"/>
                  </a:cubicBezTo>
                  <a:cubicBezTo>
                    <a:pt x="179019" y="393421"/>
                    <a:pt x="160503" y="447142"/>
                    <a:pt x="128041" y="491947"/>
                  </a:cubicBezTo>
                  <a:cubicBezTo>
                    <a:pt x="116611" y="507721"/>
                    <a:pt x="104953" y="523723"/>
                    <a:pt x="91237" y="537667"/>
                  </a:cubicBezTo>
                  <a:cubicBezTo>
                    <a:pt x="77978" y="551383"/>
                    <a:pt x="61976" y="563271"/>
                    <a:pt x="46431" y="574243"/>
                  </a:cubicBezTo>
                  <a:cubicBezTo>
                    <a:pt x="35916" y="581559"/>
                    <a:pt x="24257" y="587274"/>
                    <a:pt x="12370" y="592303"/>
                  </a:cubicBezTo>
                  <a:cubicBezTo>
                    <a:pt x="11684" y="597332"/>
                    <a:pt x="10998" y="602590"/>
                    <a:pt x="10312" y="607619"/>
                  </a:cubicBezTo>
                  <a:cubicBezTo>
                    <a:pt x="6426" y="639623"/>
                    <a:pt x="2997" y="671627"/>
                    <a:pt x="25" y="703631"/>
                  </a:cubicBezTo>
                  <a:cubicBezTo>
                    <a:pt x="-203" y="706603"/>
                    <a:pt x="1168" y="711632"/>
                    <a:pt x="1626" y="713918"/>
                  </a:cubicBezTo>
                  <a:cubicBezTo>
                    <a:pt x="3454" y="715518"/>
                    <a:pt x="6883" y="715290"/>
                    <a:pt x="12370" y="714147"/>
                  </a:cubicBezTo>
                  <a:cubicBezTo>
                    <a:pt x="35458" y="709117"/>
                    <a:pt x="53061" y="697916"/>
                    <a:pt x="66777" y="677113"/>
                  </a:cubicBezTo>
                  <a:cubicBezTo>
                    <a:pt x="93980" y="635508"/>
                    <a:pt x="119583" y="592760"/>
                    <a:pt x="148158" y="551841"/>
                  </a:cubicBezTo>
                  <a:cubicBezTo>
                    <a:pt x="183820" y="500634"/>
                    <a:pt x="216738" y="448056"/>
                    <a:pt x="243942" y="391821"/>
                  </a:cubicBezTo>
                  <a:cubicBezTo>
                    <a:pt x="261544" y="355702"/>
                    <a:pt x="294005" y="273177"/>
                    <a:pt x="280975" y="187681"/>
                  </a:cubicBezTo>
                  <a:cubicBezTo>
                    <a:pt x="274345" y="138989"/>
                    <a:pt x="251714" y="85496"/>
                    <a:pt x="219710" y="46863"/>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439" name="Google Shape;1439;p14"/>
            <p:cNvSpPr/>
            <p:nvPr/>
          </p:nvSpPr>
          <p:spPr>
            <a:xfrm>
              <a:off x="8551063" y="4938445"/>
              <a:ext cx="124452" cy="163924"/>
            </a:xfrm>
            <a:custGeom>
              <a:rect b="b" l="l" r="r" t="t"/>
              <a:pathLst>
                <a:path extrusionOk="0" h="163924" w="124452">
                  <a:moveTo>
                    <a:pt x="124130" y="144475"/>
                  </a:moveTo>
                  <a:cubicBezTo>
                    <a:pt x="124130" y="143103"/>
                    <a:pt x="123901" y="141503"/>
                    <a:pt x="123901" y="140132"/>
                  </a:cubicBezTo>
                  <a:cubicBezTo>
                    <a:pt x="123672" y="137388"/>
                    <a:pt x="123672" y="134874"/>
                    <a:pt x="123444" y="132131"/>
                  </a:cubicBezTo>
                  <a:cubicBezTo>
                    <a:pt x="123444" y="130302"/>
                    <a:pt x="123215" y="128702"/>
                    <a:pt x="123215" y="126873"/>
                  </a:cubicBezTo>
                  <a:cubicBezTo>
                    <a:pt x="122987" y="124587"/>
                    <a:pt x="122987" y="122072"/>
                    <a:pt x="122758" y="119786"/>
                  </a:cubicBezTo>
                  <a:cubicBezTo>
                    <a:pt x="122758" y="117957"/>
                    <a:pt x="122529" y="115900"/>
                    <a:pt x="122301" y="114071"/>
                  </a:cubicBezTo>
                  <a:cubicBezTo>
                    <a:pt x="122072" y="112014"/>
                    <a:pt x="122072" y="109728"/>
                    <a:pt x="121844" y="107670"/>
                  </a:cubicBezTo>
                  <a:cubicBezTo>
                    <a:pt x="121615" y="105613"/>
                    <a:pt x="121615" y="103556"/>
                    <a:pt x="121386" y="101498"/>
                  </a:cubicBezTo>
                  <a:cubicBezTo>
                    <a:pt x="121158" y="99441"/>
                    <a:pt x="121158" y="97612"/>
                    <a:pt x="120929" y="95555"/>
                  </a:cubicBezTo>
                  <a:cubicBezTo>
                    <a:pt x="120701" y="93269"/>
                    <a:pt x="120701" y="90983"/>
                    <a:pt x="120472" y="88925"/>
                  </a:cubicBezTo>
                  <a:cubicBezTo>
                    <a:pt x="120243" y="87325"/>
                    <a:pt x="120243" y="85496"/>
                    <a:pt x="120015" y="83896"/>
                  </a:cubicBezTo>
                  <a:cubicBezTo>
                    <a:pt x="119786" y="81381"/>
                    <a:pt x="119558" y="78867"/>
                    <a:pt x="119558" y="76352"/>
                  </a:cubicBezTo>
                  <a:cubicBezTo>
                    <a:pt x="119558" y="75209"/>
                    <a:pt x="119329" y="73838"/>
                    <a:pt x="119329" y="72695"/>
                  </a:cubicBezTo>
                  <a:cubicBezTo>
                    <a:pt x="119100" y="69723"/>
                    <a:pt x="118872" y="66980"/>
                    <a:pt x="118643" y="64008"/>
                  </a:cubicBezTo>
                  <a:cubicBezTo>
                    <a:pt x="96469" y="60350"/>
                    <a:pt x="75209" y="52578"/>
                    <a:pt x="55092" y="42062"/>
                  </a:cubicBezTo>
                  <a:cubicBezTo>
                    <a:pt x="38633" y="33375"/>
                    <a:pt x="23546" y="20802"/>
                    <a:pt x="9601" y="8915"/>
                  </a:cubicBezTo>
                  <a:cubicBezTo>
                    <a:pt x="6401" y="6172"/>
                    <a:pt x="3200" y="2972"/>
                    <a:pt x="0" y="0"/>
                  </a:cubicBezTo>
                  <a:cubicBezTo>
                    <a:pt x="7544" y="11658"/>
                    <a:pt x="15316" y="23317"/>
                    <a:pt x="22860" y="34976"/>
                  </a:cubicBezTo>
                  <a:cubicBezTo>
                    <a:pt x="25832" y="39548"/>
                    <a:pt x="29032" y="44120"/>
                    <a:pt x="32004" y="48920"/>
                  </a:cubicBezTo>
                  <a:cubicBezTo>
                    <a:pt x="32461" y="49606"/>
                    <a:pt x="32918" y="50292"/>
                    <a:pt x="33375" y="50749"/>
                  </a:cubicBezTo>
                  <a:cubicBezTo>
                    <a:pt x="36804" y="56235"/>
                    <a:pt x="40462" y="61493"/>
                    <a:pt x="43891" y="66980"/>
                  </a:cubicBezTo>
                  <a:cubicBezTo>
                    <a:pt x="56921" y="87554"/>
                    <a:pt x="66751" y="109499"/>
                    <a:pt x="77724" y="130988"/>
                  </a:cubicBezTo>
                  <a:cubicBezTo>
                    <a:pt x="86868" y="149047"/>
                    <a:pt x="97155" y="167106"/>
                    <a:pt x="122758" y="163449"/>
                  </a:cubicBezTo>
                  <a:cubicBezTo>
                    <a:pt x="123215" y="161620"/>
                    <a:pt x="124358" y="157734"/>
                    <a:pt x="124358" y="157277"/>
                  </a:cubicBezTo>
                  <a:cubicBezTo>
                    <a:pt x="124587" y="152705"/>
                    <a:pt x="124358" y="148590"/>
                    <a:pt x="124130" y="144475"/>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440" name="Google Shape;1440;p14"/>
            <p:cNvSpPr/>
            <p:nvPr/>
          </p:nvSpPr>
          <p:spPr>
            <a:xfrm>
              <a:off x="8053969" y="4612547"/>
              <a:ext cx="150328" cy="146779"/>
            </a:xfrm>
            <a:custGeom>
              <a:rect b="b" l="l" r="r" t="t"/>
              <a:pathLst>
                <a:path extrusionOk="0" h="146779" w="150328">
                  <a:moveTo>
                    <a:pt x="82185" y="145990"/>
                  </a:moveTo>
                  <a:cubicBezTo>
                    <a:pt x="105502" y="143246"/>
                    <a:pt x="119218" y="137989"/>
                    <a:pt x="134991" y="117643"/>
                  </a:cubicBezTo>
                  <a:cubicBezTo>
                    <a:pt x="155108" y="91354"/>
                    <a:pt x="158537" y="35347"/>
                    <a:pt x="126305" y="17288"/>
                  </a:cubicBezTo>
                  <a:cubicBezTo>
                    <a:pt x="91786" y="-5572"/>
                    <a:pt x="55439" y="-6258"/>
                    <a:pt x="26406" y="18202"/>
                  </a:cubicBezTo>
                  <a:cubicBezTo>
                    <a:pt x="1489" y="44034"/>
                    <a:pt x="-8798" y="72152"/>
                    <a:pt x="8804" y="105527"/>
                  </a:cubicBezTo>
                  <a:cubicBezTo>
                    <a:pt x="25949" y="131359"/>
                    <a:pt x="43551" y="151019"/>
                    <a:pt x="82185" y="14599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441" name="Google Shape;1441;p14"/>
            <p:cNvSpPr/>
            <p:nvPr/>
          </p:nvSpPr>
          <p:spPr>
            <a:xfrm>
              <a:off x="8633359" y="5223052"/>
              <a:ext cx="210769" cy="55978"/>
            </a:xfrm>
            <a:custGeom>
              <a:rect b="b" l="l" r="r" t="t"/>
              <a:pathLst>
                <a:path extrusionOk="0" h="55978" w="210769">
                  <a:moveTo>
                    <a:pt x="0" y="0"/>
                  </a:moveTo>
                  <a:cubicBezTo>
                    <a:pt x="0" y="14630"/>
                    <a:pt x="2514" y="28346"/>
                    <a:pt x="11201" y="36347"/>
                  </a:cubicBezTo>
                  <a:cubicBezTo>
                    <a:pt x="23317" y="47320"/>
                    <a:pt x="42519" y="52578"/>
                    <a:pt x="61036" y="53721"/>
                  </a:cubicBezTo>
                  <a:cubicBezTo>
                    <a:pt x="95555" y="56007"/>
                    <a:pt x="124587" y="57378"/>
                    <a:pt x="158648" y="53721"/>
                  </a:cubicBezTo>
                  <a:cubicBezTo>
                    <a:pt x="186995" y="50749"/>
                    <a:pt x="206654" y="39319"/>
                    <a:pt x="210769" y="1371"/>
                  </a:cubicBezTo>
                  <a:cubicBezTo>
                    <a:pt x="175336" y="13030"/>
                    <a:pt x="140132" y="12573"/>
                    <a:pt x="105384" y="15773"/>
                  </a:cubicBezTo>
                  <a:cubicBezTo>
                    <a:pt x="69037" y="18974"/>
                    <a:pt x="35661" y="5258"/>
                    <a:pt x="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442" name="Google Shape;1442;p14"/>
            <p:cNvSpPr/>
            <p:nvPr/>
          </p:nvSpPr>
          <p:spPr>
            <a:xfrm>
              <a:off x="8014648" y="4768617"/>
              <a:ext cx="271771" cy="468507"/>
            </a:xfrm>
            <a:custGeom>
              <a:rect b="b" l="l" r="r" t="t"/>
              <a:pathLst>
                <a:path extrusionOk="0" h="468507" w="271771">
                  <a:moveTo>
                    <a:pt x="170883" y="19180"/>
                  </a:moveTo>
                  <a:cubicBezTo>
                    <a:pt x="156253" y="5464"/>
                    <a:pt x="156482" y="-3222"/>
                    <a:pt x="107333" y="1350"/>
                  </a:cubicBezTo>
                  <a:cubicBezTo>
                    <a:pt x="58869" y="-6194"/>
                    <a:pt x="41496" y="18723"/>
                    <a:pt x="33952" y="55071"/>
                  </a:cubicBezTo>
                  <a:cubicBezTo>
                    <a:pt x="30980" y="68787"/>
                    <a:pt x="26180" y="81817"/>
                    <a:pt x="22979" y="95304"/>
                  </a:cubicBezTo>
                  <a:cubicBezTo>
                    <a:pt x="13378" y="138281"/>
                    <a:pt x="-1481" y="229035"/>
                    <a:pt x="119" y="240008"/>
                  </a:cubicBezTo>
                  <a:cubicBezTo>
                    <a:pt x="-109" y="267669"/>
                    <a:pt x="11092" y="266297"/>
                    <a:pt x="15207" y="268126"/>
                  </a:cubicBezTo>
                  <a:cubicBezTo>
                    <a:pt x="21150" y="270869"/>
                    <a:pt x="26865" y="271555"/>
                    <a:pt x="27323" y="262182"/>
                  </a:cubicBezTo>
                  <a:cubicBezTo>
                    <a:pt x="29151" y="219663"/>
                    <a:pt x="36238" y="177829"/>
                    <a:pt x="41039" y="135538"/>
                  </a:cubicBezTo>
                  <a:cubicBezTo>
                    <a:pt x="41724" y="129823"/>
                    <a:pt x="41267" y="123879"/>
                    <a:pt x="41953" y="117936"/>
                  </a:cubicBezTo>
                  <a:cubicBezTo>
                    <a:pt x="42410" y="114507"/>
                    <a:pt x="43782" y="110392"/>
                    <a:pt x="48582" y="111078"/>
                  </a:cubicBezTo>
                  <a:cubicBezTo>
                    <a:pt x="52240" y="111535"/>
                    <a:pt x="52697" y="114964"/>
                    <a:pt x="52697" y="117936"/>
                  </a:cubicBezTo>
                  <a:cubicBezTo>
                    <a:pt x="52469" y="125937"/>
                    <a:pt x="52697" y="134166"/>
                    <a:pt x="51326" y="141939"/>
                  </a:cubicBezTo>
                  <a:cubicBezTo>
                    <a:pt x="46068" y="172342"/>
                    <a:pt x="43096" y="202975"/>
                    <a:pt x="41267" y="233607"/>
                  </a:cubicBezTo>
                  <a:cubicBezTo>
                    <a:pt x="38753" y="278184"/>
                    <a:pt x="34181" y="322761"/>
                    <a:pt x="29380" y="367110"/>
                  </a:cubicBezTo>
                  <a:cubicBezTo>
                    <a:pt x="26637" y="392484"/>
                    <a:pt x="22065" y="407115"/>
                    <a:pt x="20465" y="443691"/>
                  </a:cubicBezTo>
                  <a:cubicBezTo>
                    <a:pt x="20922" y="465408"/>
                    <a:pt x="28923" y="465865"/>
                    <a:pt x="43096" y="468151"/>
                  </a:cubicBezTo>
                  <a:cubicBezTo>
                    <a:pt x="55898" y="470208"/>
                    <a:pt x="63213" y="463350"/>
                    <a:pt x="68699" y="448034"/>
                  </a:cubicBezTo>
                  <a:cubicBezTo>
                    <a:pt x="86073" y="398885"/>
                    <a:pt x="102532" y="283671"/>
                    <a:pt x="104361" y="275670"/>
                  </a:cubicBezTo>
                  <a:cubicBezTo>
                    <a:pt x="106418" y="267211"/>
                    <a:pt x="112133" y="261268"/>
                    <a:pt x="121049" y="260353"/>
                  </a:cubicBezTo>
                  <a:cubicBezTo>
                    <a:pt x="130421" y="259439"/>
                    <a:pt x="129735" y="268812"/>
                    <a:pt x="132479" y="274069"/>
                  </a:cubicBezTo>
                  <a:cubicBezTo>
                    <a:pt x="134765" y="278413"/>
                    <a:pt x="144823" y="408029"/>
                    <a:pt x="148023" y="431118"/>
                  </a:cubicBezTo>
                  <a:cubicBezTo>
                    <a:pt x="152595" y="465865"/>
                    <a:pt x="156482" y="471808"/>
                    <a:pt x="190314" y="464950"/>
                  </a:cubicBezTo>
                  <a:cubicBezTo>
                    <a:pt x="200830" y="462893"/>
                    <a:pt x="203802" y="456721"/>
                    <a:pt x="203345" y="446205"/>
                  </a:cubicBezTo>
                  <a:cubicBezTo>
                    <a:pt x="203116" y="433861"/>
                    <a:pt x="202430" y="421288"/>
                    <a:pt x="201744" y="408943"/>
                  </a:cubicBezTo>
                  <a:cubicBezTo>
                    <a:pt x="198544" y="360709"/>
                    <a:pt x="191229" y="212119"/>
                    <a:pt x="188486" y="185830"/>
                  </a:cubicBezTo>
                  <a:cubicBezTo>
                    <a:pt x="185514" y="158626"/>
                    <a:pt x="178884" y="106277"/>
                    <a:pt x="179799" y="104905"/>
                  </a:cubicBezTo>
                  <a:cubicBezTo>
                    <a:pt x="181628" y="101705"/>
                    <a:pt x="199458" y="128680"/>
                    <a:pt x="206774" y="147425"/>
                  </a:cubicBezTo>
                  <a:cubicBezTo>
                    <a:pt x="217518" y="175543"/>
                    <a:pt x="233977" y="202518"/>
                    <a:pt x="240149" y="232236"/>
                  </a:cubicBezTo>
                  <a:cubicBezTo>
                    <a:pt x="240835" y="234979"/>
                    <a:pt x="241978" y="237722"/>
                    <a:pt x="243578" y="240237"/>
                  </a:cubicBezTo>
                  <a:cubicBezTo>
                    <a:pt x="249293" y="249838"/>
                    <a:pt x="260723" y="250295"/>
                    <a:pt x="267810" y="241608"/>
                  </a:cubicBezTo>
                  <a:cubicBezTo>
                    <a:pt x="274668" y="233379"/>
                    <a:pt x="270782" y="223777"/>
                    <a:pt x="269639" y="214405"/>
                  </a:cubicBezTo>
                  <a:cubicBezTo>
                    <a:pt x="259809" y="137824"/>
                    <a:pt x="228262" y="72216"/>
                    <a:pt x="170883" y="1918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443" name="Google Shape;1443;p14"/>
            <p:cNvSpPr/>
            <p:nvPr/>
          </p:nvSpPr>
          <p:spPr>
            <a:xfrm>
              <a:off x="8466054" y="4373038"/>
              <a:ext cx="191301" cy="271405"/>
            </a:xfrm>
            <a:custGeom>
              <a:rect b="b" l="l" r="r" t="t"/>
              <a:pathLst>
                <a:path extrusionOk="0" h="271405" w="191301">
                  <a:moveTo>
                    <a:pt x="190394" y="766"/>
                  </a:moveTo>
                  <a:cubicBezTo>
                    <a:pt x="199767" y="-4721"/>
                    <a:pt x="133702" y="20882"/>
                    <a:pt x="124329" y="26369"/>
                  </a:cubicBezTo>
                  <a:cubicBezTo>
                    <a:pt x="104441" y="37799"/>
                    <a:pt x="-5287" y="110036"/>
                    <a:pt x="199" y="270285"/>
                  </a:cubicBezTo>
                  <a:cubicBezTo>
                    <a:pt x="656" y="281029"/>
                    <a:pt x="10258" y="213135"/>
                    <a:pt x="63750" y="125353"/>
                  </a:cubicBezTo>
                  <a:cubicBezTo>
                    <a:pt x="103298" y="61116"/>
                    <a:pt x="172792" y="11053"/>
                    <a:pt x="190394" y="766"/>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444" name="Google Shape;1444;p14"/>
            <p:cNvSpPr/>
            <p:nvPr/>
          </p:nvSpPr>
          <p:spPr>
            <a:xfrm>
              <a:off x="8768919" y="5094351"/>
              <a:ext cx="2286" cy="457"/>
            </a:xfrm>
            <a:custGeom>
              <a:rect b="b" l="l" r="r" t="t"/>
              <a:pathLst>
                <a:path extrusionOk="0" h="457" w="2286">
                  <a:moveTo>
                    <a:pt x="0" y="0"/>
                  </a:moveTo>
                  <a:cubicBezTo>
                    <a:pt x="0" y="229"/>
                    <a:pt x="0" y="457"/>
                    <a:pt x="0" y="457"/>
                  </a:cubicBezTo>
                  <a:cubicBezTo>
                    <a:pt x="0" y="457"/>
                    <a:pt x="0" y="229"/>
                    <a:pt x="0" y="0"/>
                  </a:cubicBezTo>
                  <a:close/>
                </a:path>
              </a:pathLst>
            </a:custGeom>
            <a:solidFill>
              <a:srgbClr val="000000"/>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445" name="Google Shape;1445;p14"/>
            <p:cNvSpPr/>
            <p:nvPr/>
          </p:nvSpPr>
          <p:spPr>
            <a:xfrm>
              <a:off x="8768233" y="5098008"/>
              <a:ext cx="2286" cy="2286"/>
            </a:xfrm>
            <a:custGeom>
              <a:rect b="b" l="l" r="r" t="t"/>
              <a:pathLst>
                <a:path extrusionOk="0" h="2286" w="2286">
                  <a:moveTo>
                    <a:pt x="0" y="0"/>
                  </a:moveTo>
                  <a:cubicBezTo>
                    <a:pt x="0" y="0"/>
                    <a:pt x="0" y="0"/>
                    <a:pt x="0" y="0"/>
                  </a:cubicBezTo>
                  <a:cubicBezTo>
                    <a:pt x="0" y="0"/>
                    <a:pt x="0" y="0"/>
                    <a:pt x="0" y="0"/>
                  </a:cubicBezTo>
                  <a:close/>
                </a:path>
              </a:pathLst>
            </a:custGeom>
            <a:solidFill>
              <a:srgbClr val="000000"/>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446" name="Google Shape;1446;p14"/>
            <p:cNvSpPr/>
            <p:nvPr/>
          </p:nvSpPr>
          <p:spPr>
            <a:xfrm>
              <a:off x="8767548" y="5100751"/>
              <a:ext cx="2286" cy="2286"/>
            </a:xfrm>
            <a:custGeom>
              <a:rect b="b" l="l" r="r" t="t"/>
              <a:pathLst>
                <a:path extrusionOk="0" h="2286" w="2286">
                  <a:moveTo>
                    <a:pt x="0" y="0"/>
                  </a:moveTo>
                  <a:cubicBezTo>
                    <a:pt x="0" y="0"/>
                    <a:pt x="0" y="0"/>
                    <a:pt x="0" y="0"/>
                  </a:cubicBezTo>
                  <a:cubicBezTo>
                    <a:pt x="0" y="0"/>
                    <a:pt x="0" y="0"/>
                    <a:pt x="0" y="0"/>
                  </a:cubicBezTo>
                  <a:close/>
                </a:path>
              </a:pathLst>
            </a:custGeom>
            <a:solidFill>
              <a:srgbClr val="000000"/>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447" name="Google Shape;1447;p14"/>
            <p:cNvSpPr/>
            <p:nvPr/>
          </p:nvSpPr>
          <p:spPr>
            <a:xfrm>
              <a:off x="8769376" y="5090922"/>
              <a:ext cx="2286" cy="457"/>
            </a:xfrm>
            <a:custGeom>
              <a:rect b="b" l="l" r="r" t="t"/>
              <a:pathLst>
                <a:path extrusionOk="0" h="457" w="2286">
                  <a:moveTo>
                    <a:pt x="0" y="0"/>
                  </a:moveTo>
                  <a:cubicBezTo>
                    <a:pt x="0" y="229"/>
                    <a:pt x="0" y="457"/>
                    <a:pt x="0" y="457"/>
                  </a:cubicBezTo>
                  <a:cubicBezTo>
                    <a:pt x="0" y="229"/>
                    <a:pt x="0" y="0"/>
                    <a:pt x="0" y="0"/>
                  </a:cubicBezTo>
                  <a:close/>
                </a:path>
              </a:pathLst>
            </a:custGeom>
            <a:solidFill>
              <a:srgbClr val="000000"/>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448" name="Google Shape;1448;p14"/>
            <p:cNvSpPr/>
            <p:nvPr/>
          </p:nvSpPr>
          <p:spPr>
            <a:xfrm>
              <a:off x="8766176" y="5103952"/>
              <a:ext cx="2286" cy="101"/>
            </a:xfrm>
            <a:custGeom>
              <a:rect b="b" l="l" r="r" t="t"/>
              <a:pathLst>
                <a:path extrusionOk="0" h="101" w="2286">
                  <a:moveTo>
                    <a:pt x="0" y="0"/>
                  </a:moveTo>
                  <a:cubicBezTo>
                    <a:pt x="0" y="0"/>
                    <a:pt x="0" y="229"/>
                    <a:pt x="0" y="0"/>
                  </a:cubicBezTo>
                  <a:cubicBezTo>
                    <a:pt x="0" y="229"/>
                    <a:pt x="0" y="0"/>
                    <a:pt x="0" y="0"/>
                  </a:cubicBezTo>
                  <a:close/>
                </a:path>
              </a:pathLst>
            </a:custGeom>
            <a:solidFill>
              <a:srgbClr val="000000"/>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449" name="Google Shape;1449;p14"/>
            <p:cNvSpPr/>
            <p:nvPr/>
          </p:nvSpPr>
          <p:spPr>
            <a:xfrm>
              <a:off x="8769148" y="5092750"/>
              <a:ext cx="2286" cy="457"/>
            </a:xfrm>
            <a:custGeom>
              <a:rect b="b" l="l" r="r" t="t"/>
              <a:pathLst>
                <a:path extrusionOk="0" h="457" w="2286">
                  <a:moveTo>
                    <a:pt x="0" y="0"/>
                  </a:moveTo>
                  <a:cubicBezTo>
                    <a:pt x="0" y="228"/>
                    <a:pt x="0" y="457"/>
                    <a:pt x="0" y="457"/>
                  </a:cubicBezTo>
                  <a:cubicBezTo>
                    <a:pt x="0" y="228"/>
                    <a:pt x="0" y="228"/>
                    <a:pt x="0" y="0"/>
                  </a:cubicBezTo>
                  <a:close/>
                </a:path>
              </a:pathLst>
            </a:custGeom>
            <a:solidFill>
              <a:srgbClr val="000000"/>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450" name="Google Shape;1450;p14"/>
            <p:cNvSpPr/>
            <p:nvPr/>
          </p:nvSpPr>
          <p:spPr>
            <a:xfrm>
              <a:off x="8767090" y="5101894"/>
              <a:ext cx="2286" cy="101"/>
            </a:xfrm>
            <a:custGeom>
              <a:rect b="b" l="l" r="r" t="t"/>
              <a:pathLst>
                <a:path extrusionOk="0" h="101" w="2286">
                  <a:moveTo>
                    <a:pt x="0" y="0"/>
                  </a:moveTo>
                  <a:cubicBezTo>
                    <a:pt x="0" y="0"/>
                    <a:pt x="0" y="228"/>
                    <a:pt x="0" y="0"/>
                  </a:cubicBezTo>
                  <a:cubicBezTo>
                    <a:pt x="0" y="228"/>
                    <a:pt x="0" y="0"/>
                    <a:pt x="0" y="0"/>
                  </a:cubicBezTo>
                  <a:close/>
                </a:path>
              </a:pathLst>
            </a:custGeom>
            <a:solidFill>
              <a:srgbClr val="000000"/>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451" name="Google Shape;1451;p14"/>
            <p:cNvSpPr/>
            <p:nvPr/>
          </p:nvSpPr>
          <p:spPr>
            <a:xfrm>
              <a:off x="8764176" y="5106466"/>
              <a:ext cx="171" cy="2286"/>
            </a:xfrm>
            <a:custGeom>
              <a:rect b="b" l="l" r="r" t="t"/>
              <a:pathLst>
                <a:path extrusionOk="0" h="2286" w="171">
                  <a:moveTo>
                    <a:pt x="172" y="0"/>
                  </a:moveTo>
                  <a:cubicBezTo>
                    <a:pt x="-57" y="0"/>
                    <a:pt x="-57" y="0"/>
                    <a:pt x="172" y="0"/>
                  </a:cubicBezTo>
                  <a:cubicBezTo>
                    <a:pt x="-57" y="0"/>
                    <a:pt x="-57" y="0"/>
                    <a:pt x="172" y="0"/>
                  </a:cubicBezTo>
                  <a:close/>
                </a:path>
              </a:pathLst>
            </a:custGeom>
            <a:solidFill>
              <a:srgbClr val="000000"/>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452" name="Google Shape;1452;p14"/>
            <p:cNvSpPr/>
            <p:nvPr/>
          </p:nvSpPr>
          <p:spPr>
            <a:xfrm>
              <a:off x="8768462" y="5096179"/>
              <a:ext cx="2286" cy="457"/>
            </a:xfrm>
            <a:custGeom>
              <a:rect b="b" l="l" r="r" t="t"/>
              <a:pathLst>
                <a:path extrusionOk="0" h="457" w="2286">
                  <a:moveTo>
                    <a:pt x="0" y="0"/>
                  </a:moveTo>
                  <a:cubicBezTo>
                    <a:pt x="0" y="228"/>
                    <a:pt x="0" y="228"/>
                    <a:pt x="0" y="457"/>
                  </a:cubicBezTo>
                  <a:cubicBezTo>
                    <a:pt x="0" y="228"/>
                    <a:pt x="0" y="0"/>
                    <a:pt x="0" y="0"/>
                  </a:cubicBezTo>
                  <a:close/>
                </a:path>
              </a:pathLst>
            </a:custGeom>
            <a:solidFill>
              <a:srgbClr val="000000"/>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453" name="Google Shape;1453;p14"/>
            <p:cNvSpPr/>
            <p:nvPr/>
          </p:nvSpPr>
          <p:spPr>
            <a:xfrm>
              <a:off x="8763433" y="5107152"/>
              <a:ext cx="2286" cy="2286"/>
            </a:xfrm>
            <a:custGeom>
              <a:rect b="b" l="l" r="r" t="t"/>
              <a:pathLst>
                <a:path extrusionOk="0" h="2286" w="2286">
                  <a:moveTo>
                    <a:pt x="0" y="0"/>
                  </a:moveTo>
                  <a:cubicBezTo>
                    <a:pt x="0" y="0"/>
                    <a:pt x="0" y="0"/>
                    <a:pt x="0" y="0"/>
                  </a:cubicBezTo>
                  <a:cubicBezTo>
                    <a:pt x="0" y="0"/>
                    <a:pt x="0" y="0"/>
                    <a:pt x="0" y="0"/>
                  </a:cubicBezTo>
                  <a:close/>
                </a:path>
              </a:pathLst>
            </a:custGeom>
            <a:solidFill>
              <a:srgbClr val="000000"/>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454" name="Google Shape;1454;p14"/>
            <p:cNvSpPr/>
            <p:nvPr/>
          </p:nvSpPr>
          <p:spPr>
            <a:xfrm>
              <a:off x="8004037" y="4330236"/>
              <a:ext cx="1072653" cy="961897"/>
            </a:xfrm>
            <a:custGeom>
              <a:rect b="b" l="l" r="r" t="t"/>
              <a:pathLst>
                <a:path extrusionOk="0" h="961897" w="1072653">
                  <a:moveTo>
                    <a:pt x="928559" y="39909"/>
                  </a:moveTo>
                  <a:cubicBezTo>
                    <a:pt x="899527" y="17507"/>
                    <a:pt x="763510" y="-6268"/>
                    <a:pt x="710704" y="1505"/>
                  </a:cubicBezTo>
                  <a:cubicBezTo>
                    <a:pt x="596404" y="16592"/>
                    <a:pt x="531253" y="65513"/>
                    <a:pt x="510679" y="91344"/>
                  </a:cubicBezTo>
                  <a:cubicBezTo>
                    <a:pt x="487590" y="120377"/>
                    <a:pt x="390435" y="212502"/>
                    <a:pt x="433412" y="388296"/>
                  </a:cubicBezTo>
                  <a:cubicBezTo>
                    <a:pt x="445528" y="439959"/>
                    <a:pt x="465644" y="488651"/>
                    <a:pt x="489876" y="535514"/>
                  </a:cubicBezTo>
                  <a:cubicBezTo>
                    <a:pt x="513879" y="581691"/>
                    <a:pt x="544054" y="624211"/>
                    <a:pt x="571943" y="668102"/>
                  </a:cubicBezTo>
                  <a:cubicBezTo>
                    <a:pt x="588403" y="694162"/>
                    <a:pt x="602804" y="721366"/>
                    <a:pt x="614920" y="749712"/>
                  </a:cubicBezTo>
                  <a:cubicBezTo>
                    <a:pt x="617892" y="756342"/>
                    <a:pt x="619264" y="761599"/>
                    <a:pt x="612177" y="766857"/>
                  </a:cubicBezTo>
                  <a:cubicBezTo>
                    <a:pt x="605776" y="771658"/>
                    <a:pt x="605090" y="779430"/>
                    <a:pt x="605319" y="786974"/>
                  </a:cubicBezTo>
                  <a:cubicBezTo>
                    <a:pt x="605776" y="802290"/>
                    <a:pt x="605548" y="817606"/>
                    <a:pt x="608062" y="832923"/>
                  </a:cubicBezTo>
                  <a:cubicBezTo>
                    <a:pt x="613091" y="863784"/>
                    <a:pt x="614006" y="895102"/>
                    <a:pt x="621092" y="925963"/>
                  </a:cubicBezTo>
                  <a:cubicBezTo>
                    <a:pt x="611034" y="926420"/>
                    <a:pt x="493076" y="899445"/>
                    <a:pt x="473645" y="892587"/>
                  </a:cubicBezTo>
                  <a:cubicBezTo>
                    <a:pt x="474331" y="885043"/>
                    <a:pt x="484847" y="854411"/>
                    <a:pt x="438441" y="840009"/>
                  </a:cubicBezTo>
                  <a:cubicBezTo>
                    <a:pt x="416953" y="835666"/>
                    <a:pt x="394778" y="836580"/>
                    <a:pt x="373747" y="845724"/>
                  </a:cubicBezTo>
                  <a:cubicBezTo>
                    <a:pt x="361631" y="850982"/>
                    <a:pt x="351802" y="858297"/>
                    <a:pt x="350659" y="872470"/>
                  </a:cubicBezTo>
                  <a:cubicBezTo>
                    <a:pt x="349516" y="887558"/>
                    <a:pt x="359574" y="896702"/>
                    <a:pt x="371233" y="903789"/>
                  </a:cubicBezTo>
                  <a:cubicBezTo>
                    <a:pt x="377405" y="907446"/>
                    <a:pt x="402094" y="915219"/>
                    <a:pt x="421982" y="911104"/>
                  </a:cubicBezTo>
                  <a:cubicBezTo>
                    <a:pt x="399122" y="917733"/>
                    <a:pt x="360488" y="925277"/>
                    <a:pt x="338543" y="924363"/>
                  </a:cubicBezTo>
                  <a:cubicBezTo>
                    <a:pt x="299452" y="922762"/>
                    <a:pt x="283450" y="901731"/>
                    <a:pt x="290308" y="863555"/>
                  </a:cubicBezTo>
                  <a:cubicBezTo>
                    <a:pt x="295337" y="834751"/>
                    <a:pt x="310196" y="810063"/>
                    <a:pt x="321855" y="784231"/>
                  </a:cubicBezTo>
                  <a:cubicBezTo>
                    <a:pt x="332371" y="761142"/>
                    <a:pt x="337857" y="737368"/>
                    <a:pt x="337171" y="711765"/>
                  </a:cubicBezTo>
                  <a:cubicBezTo>
                    <a:pt x="336714" y="690505"/>
                    <a:pt x="328027" y="674503"/>
                    <a:pt x="307225" y="668102"/>
                  </a:cubicBezTo>
                  <a:cubicBezTo>
                    <a:pt x="296709" y="664902"/>
                    <a:pt x="293280" y="658729"/>
                    <a:pt x="291908" y="649585"/>
                  </a:cubicBezTo>
                  <a:cubicBezTo>
                    <a:pt x="290994" y="644556"/>
                    <a:pt x="290080" y="639527"/>
                    <a:pt x="289394" y="634498"/>
                  </a:cubicBezTo>
                  <a:cubicBezTo>
                    <a:pt x="277735" y="560889"/>
                    <a:pt x="243902" y="499167"/>
                    <a:pt x="188581" y="449332"/>
                  </a:cubicBezTo>
                  <a:cubicBezTo>
                    <a:pt x="182638" y="444074"/>
                    <a:pt x="175094" y="435387"/>
                    <a:pt x="170979" y="427843"/>
                  </a:cubicBezTo>
                  <a:cubicBezTo>
                    <a:pt x="187667" y="414813"/>
                    <a:pt x="205955" y="398811"/>
                    <a:pt x="209841" y="367722"/>
                  </a:cubicBezTo>
                  <a:cubicBezTo>
                    <a:pt x="213270" y="338232"/>
                    <a:pt x="208698" y="309886"/>
                    <a:pt x="182866" y="291598"/>
                  </a:cubicBezTo>
                  <a:cubicBezTo>
                    <a:pt x="155663" y="272167"/>
                    <a:pt x="121830" y="265309"/>
                    <a:pt x="77482" y="286797"/>
                  </a:cubicBezTo>
                  <a:cubicBezTo>
                    <a:pt x="39077" y="306228"/>
                    <a:pt x="24218" y="368407"/>
                    <a:pt x="56679" y="407041"/>
                  </a:cubicBezTo>
                  <a:cubicBezTo>
                    <a:pt x="65594" y="417785"/>
                    <a:pt x="70852" y="418699"/>
                    <a:pt x="80453" y="428301"/>
                  </a:cubicBezTo>
                  <a:cubicBezTo>
                    <a:pt x="78853" y="432415"/>
                    <a:pt x="75653" y="434244"/>
                    <a:pt x="72224" y="435844"/>
                  </a:cubicBezTo>
                  <a:cubicBezTo>
                    <a:pt x="46621" y="446360"/>
                    <a:pt x="36334" y="466934"/>
                    <a:pt x="29933" y="492766"/>
                  </a:cubicBezTo>
                  <a:cubicBezTo>
                    <a:pt x="18503" y="539172"/>
                    <a:pt x="12788" y="586263"/>
                    <a:pt x="6387" y="633355"/>
                  </a:cubicBezTo>
                  <a:cubicBezTo>
                    <a:pt x="4330" y="648671"/>
                    <a:pt x="1586" y="663759"/>
                    <a:pt x="215" y="679075"/>
                  </a:cubicBezTo>
                  <a:cubicBezTo>
                    <a:pt x="-1385" y="698506"/>
                    <a:pt x="5930" y="712679"/>
                    <a:pt x="22618" y="716565"/>
                  </a:cubicBezTo>
                  <a:cubicBezTo>
                    <a:pt x="35876" y="719766"/>
                    <a:pt x="35648" y="726166"/>
                    <a:pt x="34276" y="736911"/>
                  </a:cubicBezTo>
                  <a:cubicBezTo>
                    <a:pt x="28561" y="786288"/>
                    <a:pt x="23989" y="835894"/>
                    <a:pt x="18960" y="885501"/>
                  </a:cubicBezTo>
                  <a:cubicBezTo>
                    <a:pt x="17360" y="901274"/>
                    <a:pt x="24218" y="912018"/>
                    <a:pt x="38620" y="916362"/>
                  </a:cubicBezTo>
                  <a:cubicBezTo>
                    <a:pt x="63537" y="923677"/>
                    <a:pt x="81825" y="915447"/>
                    <a:pt x="90283" y="890530"/>
                  </a:cubicBezTo>
                  <a:cubicBezTo>
                    <a:pt x="117029" y="816006"/>
                    <a:pt x="124116" y="689590"/>
                    <a:pt x="131203" y="717708"/>
                  </a:cubicBezTo>
                  <a:cubicBezTo>
                    <a:pt x="135775" y="745369"/>
                    <a:pt x="141261" y="778973"/>
                    <a:pt x="141718" y="806176"/>
                  </a:cubicBezTo>
                  <a:cubicBezTo>
                    <a:pt x="144461" y="892587"/>
                    <a:pt x="155891" y="914761"/>
                    <a:pt x="169379" y="915219"/>
                  </a:cubicBezTo>
                  <a:cubicBezTo>
                    <a:pt x="179666" y="915676"/>
                    <a:pt x="190410" y="916819"/>
                    <a:pt x="200011" y="914304"/>
                  </a:cubicBezTo>
                  <a:cubicBezTo>
                    <a:pt x="226072" y="907675"/>
                    <a:pt x="227215" y="900588"/>
                    <a:pt x="225614" y="876814"/>
                  </a:cubicBezTo>
                  <a:cubicBezTo>
                    <a:pt x="223328" y="843210"/>
                    <a:pt x="211670" y="622382"/>
                    <a:pt x="202754" y="581691"/>
                  </a:cubicBezTo>
                  <a:cubicBezTo>
                    <a:pt x="213499" y="609580"/>
                    <a:pt x="230186" y="645471"/>
                    <a:pt x="235216" y="667645"/>
                  </a:cubicBezTo>
                  <a:cubicBezTo>
                    <a:pt x="238187" y="680218"/>
                    <a:pt x="237959" y="694848"/>
                    <a:pt x="254418" y="699192"/>
                  </a:cubicBezTo>
                  <a:cubicBezTo>
                    <a:pt x="269277" y="703078"/>
                    <a:pt x="284593" y="693248"/>
                    <a:pt x="292366" y="683418"/>
                  </a:cubicBezTo>
                  <a:cubicBezTo>
                    <a:pt x="299681" y="674503"/>
                    <a:pt x="300367" y="675874"/>
                    <a:pt x="308825" y="680904"/>
                  </a:cubicBezTo>
                  <a:cubicBezTo>
                    <a:pt x="320941" y="688219"/>
                    <a:pt x="324141" y="699420"/>
                    <a:pt x="324370" y="712679"/>
                  </a:cubicBezTo>
                  <a:cubicBezTo>
                    <a:pt x="325055" y="745369"/>
                    <a:pt x="313168" y="774172"/>
                    <a:pt x="298766" y="802519"/>
                  </a:cubicBezTo>
                  <a:cubicBezTo>
                    <a:pt x="285736" y="828579"/>
                    <a:pt x="272249" y="854868"/>
                    <a:pt x="273392" y="885729"/>
                  </a:cubicBezTo>
                  <a:cubicBezTo>
                    <a:pt x="273849" y="894873"/>
                    <a:pt x="275449" y="903103"/>
                    <a:pt x="281621" y="909961"/>
                  </a:cubicBezTo>
                  <a:cubicBezTo>
                    <a:pt x="296252" y="925963"/>
                    <a:pt x="314083" y="935564"/>
                    <a:pt x="335800" y="935107"/>
                  </a:cubicBezTo>
                  <a:cubicBezTo>
                    <a:pt x="369632" y="934421"/>
                    <a:pt x="403694" y="931678"/>
                    <a:pt x="435012" y="919105"/>
                  </a:cubicBezTo>
                  <a:cubicBezTo>
                    <a:pt x="461758" y="908361"/>
                    <a:pt x="487819" y="907218"/>
                    <a:pt x="514565" y="914076"/>
                  </a:cubicBezTo>
                  <a:cubicBezTo>
                    <a:pt x="554113" y="924363"/>
                    <a:pt x="593660" y="935564"/>
                    <a:pt x="632980" y="946994"/>
                  </a:cubicBezTo>
                  <a:cubicBezTo>
                    <a:pt x="679843" y="969397"/>
                    <a:pt x="761224" y="960024"/>
                    <a:pt x="786142" y="959567"/>
                  </a:cubicBezTo>
                  <a:cubicBezTo>
                    <a:pt x="817460" y="958881"/>
                    <a:pt x="842377" y="939679"/>
                    <a:pt x="849464" y="911332"/>
                  </a:cubicBezTo>
                  <a:cubicBezTo>
                    <a:pt x="859522" y="870642"/>
                    <a:pt x="864780" y="829265"/>
                    <a:pt x="864323" y="787431"/>
                  </a:cubicBezTo>
                  <a:cubicBezTo>
                    <a:pt x="864323" y="780802"/>
                    <a:pt x="864780" y="773029"/>
                    <a:pt x="859065" y="769143"/>
                  </a:cubicBezTo>
                  <a:cubicBezTo>
                    <a:pt x="845349" y="759771"/>
                    <a:pt x="848549" y="750627"/>
                    <a:pt x="856779" y="739882"/>
                  </a:cubicBezTo>
                  <a:cubicBezTo>
                    <a:pt x="862494" y="732339"/>
                    <a:pt x="866837" y="723652"/>
                    <a:pt x="871867" y="715651"/>
                  </a:cubicBezTo>
                  <a:cubicBezTo>
                    <a:pt x="921244" y="637698"/>
                    <a:pt x="977251" y="564089"/>
                    <a:pt x="1019999" y="481793"/>
                  </a:cubicBezTo>
                  <a:cubicBezTo>
                    <a:pt x="1044002" y="435387"/>
                    <a:pt x="1066405" y="388981"/>
                    <a:pt x="1070520" y="335489"/>
                  </a:cubicBezTo>
                  <a:cubicBezTo>
                    <a:pt x="1073949" y="289083"/>
                    <a:pt x="1075092" y="242678"/>
                    <a:pt x="1059319" y="198558"/>
                  </a:cubicBezTo>
                  <a:cubicBezTo>
                    <a:pt x="1035316" y="127463"/>
                    <a:pt x="995311" y="77857"/>
                    <a:pt x="928559" y="39909"/>
                  </a:cubicBezTo>
                  <a:close/>
                  <a:moveTo>
                    <a:pt x="58736" y="388067"/>
                  </a:moveTo>
                  <a:cubicBezTo>
                    <a:pt x="40906" y="354691"/>
                    <a:pt x="51421" y="326574"/>
                    <a:pt x="76339" y="300742"/>
                  </a:cubicBezTo>
                  <a:cubicBezTo>
                    <a:pt x="105371" y="276282"/>
                    <a:pt x="141947" y="276968"/>
                    <a:pt x="176237" y="299828"/>
                  </a:cubicBezTo>
                  <a:cubicBezTo>
                    <a:pt x="208698" y="317658"/>
                    <a:pt x="205040" y="373894"/>
                    <a:pt x="184924" y="400183"/>
                  </a:cubicBezTo>
                  <a:cubicBezTo>
                    <a:pt x="169150" y="420528"/>
                    <a:pt x="155434" y="425786"/>
                    <a:pt x="132117" y="428529"/>
                  </a:cubicBezTo>
                  <a:cubicBezTo>
                    <a:pt x="93484" y="433330"/>
                    <a:pt x="75881" y="413670"/>
                    <a:pt x="58736" y="388067"/>
                  </a:cubicBezTo>
                  <a:close/>
                  <a:moveTo>
                    <a:pt x="278421" y="680446"/>
                  </a:moveTo>
                  <a:cubicBezTo>
                    <a:pt x="271334" y="689133"/>
                    <a:pt x="259676" y="688676"/>
                    <a:pt x="254189" y="679075"/>
                  </a:cubicBezTo>
                  <a:cubicBezTo>
                    <a:pt x="252818" y="676560"/>
                    <a:pt x="251446" y="673817"/>
                    <a:pt x="250760" y="671074"/>
                  </a:cubicBezTo>
                  <a:cubicBezTo>
                    <a:pt x="244588" y="641356"/>
                    <a:pt x="228129" y="614152"/>
                    <a:pt x="217385" y="586263"/>
                  </a:cubicBezTo>
                  <a:cubicBezTo>
                    <a:pt x="210298" y="567518"/>
                    <a:pt x="192467" y="540543"/>
                    <a:pt x="190410" y="543744"/>
                  </a:cubicBezTo>
                  <a:cubicBezTo>
                    <a:pt x="189496" y="545115"/>
                    <a:pt x="196125" y="597693"/>
                    <a:pt x="199097" y="624668"/>
                  </a:cubicBezTo>
                  <a:cubicBezTo>
                    <a:pt x="201840" y="650957"/>
                    <a:pt x="209155" y="799547"/>
                    <a:pt x="212356" y="847782"/>
                  </a:cubicBezTo>
                  <a:cubicBezTo>
                    <a:pt x="213270" y="860126"/>
                    <a:pt x="213727" y="872699"/>
                    <a:pt x="213956" y="885043"/>
                  </a:cubicBezTo>
                  <a:cubicBezTo>
                    <a:pt x="214184" y="895559"/>
                    <a:pt x="211441" y="901731"/>
                    <a:pt x="200926" y="903789"/>
                  </a:cubicBezTo>
                  <a:cubicBezTo>
                    <a:pt x="167093" y="910418"/>
                    <a:pt x="163207" y="904474"/>
                    <a:pt x="158635" y="869956"/>
                  </a:cubicBezTo>
                  <a:cubicBezTo>
                    <a:pt x="155663" y="846867"/>
                    <a:pt x="145604" y="717251"/>
                    <a:pt x="143090" y="712908"/>
                  </a:cubicBezTo>
                  <a:cubicBezTo>
                    <a:pt x="140347" y="707650"/>
                    <a:pt x="140804" y="698277"/>
                    <a:pt x="131660" y="699192"/>
                  </a:cubicBezTo>
                  <a:cubicBezTo>
                    <a:pt x="122744" y="699877"/>
                    <a:pt x="117029" y="706050"/>
                    <a:pt x="114972" y="714508"/>
                  </a:cubicBezTo>
                  <a:cubicBezTo>
                    <a:pt x="113143" y="722280"/>
                    <a:pt x="96684" y="837495"/>
                    <a:pt x="79310" y="886872"/>
                  </a:cubicBezTo>
                  <a:cubicBezTo>
                    <a:pt x="73824" y="902417"/>
                    <a:pt x="66509" y="909046"/>
                    <a:pt x="53707" y="906989"/>
                  </a:cubicBezTo>
                  <a:cubicBezTo>
                    <a:pt x="39534" y="904703"/>
                    <a:pt x="31533" y="904246"/>
                    <a:pt x="31076" y="882529"/>
                  </a:cubicBezTo>
                  <a:cubicBezTo>
                    <a:pt x="32905" y="846181"/>
                    <a:pt x="37248" y="831322"/>
                    <a:pt x="39991" y="805948"/>
                  </a:cubicBezTo>
                  <a:cubicBezTo>
                    <a:pt x="44792" y="761599"/>
                    <a:pt x="49364" y="717022"/>
                    <a:pt x="51878" y="672445"/>
                  </a:cubicBezTo>
                  <a:cubicBezTo>
                    <a:pt x="53479" y="641813"/>
                    <a:pt x="56679" y="611181"/>
                    <a:pt x="61937" y="580777"/>
                  </a:cubicBezTo>
                  <a:cubicBezTo>
                    <a:pt x="63308" y="573004"/>
                    <a:pt x="63080" y="564775"/>
                    <a:pt x="63308" y="556774"/>
                  </a:cubicBezTo>
                  <a:cubicBezTo>
                    <a:pt x="63308" y="553802"/>
                    <a:pt x="62851" y="550373"/>
                    <a:pt x="59194" y="549916"/>
                  </a:cubicBezTo>
                  <a:cubicBezTo>
                    <a:pt x="54393" y="549230"/>
                    <a:pt x="53021" y="553116"/>
                    <a:pt x="52564" y="556774"/>
                  </a:cubicBezTo>
                  <a:cubicBezTo>
                    <a:pt x="51878" y="562489"/>
                    <a:pt x="52336" y="568432"/>
                    <a:pt x="51650" y="574376"/>
                  </a:cubicBezTo>
                  <a:cubicBezTo>
                    <a:pt x="46621" y="616438"/>
                    <a:pt x="39763" y="658501"/>
                    <a:pt x="37934" y="701020"/>
                  </a:cubicBezTo>
                  <a:cubicBezTo>
                    <a:pt x="37477" y="710393"/>
                    <a:pt x="31762" y="709707"/>
                    <a:pt x="25818" y="706964"/>
                  </a:cubicBezTo>
                  <a:cubicBezTo>
                    <a:pt x="21703" y="705135"/>
                    <a:pt x="10502" y="706278"/>
                    <a:pt x="10730" y="678846"/>
                  </a:cubicBezTo>
                  <a:cubicBezTo>
                    <a:pt x="9130" y="668102"/>
                    <a:pt x="23761" y="577119"/>
                    <a:pt x="33590" y="534142"/>
                  </a:cubicBezTo>
                  <a:cubicBezTo>
                    <a:pt x="36562" y="520655"/>
                    <a:pt x="41591" y="507625"/>
                    <a:pt x="44563" y="493909"/>
                  </a:cubicBezTo>
                  <a:cubicBezTo>
                    <a:pt x="52107" y="457561"/>
                    <a:pt x="69481" y="432644"/>
                    <a:pt x="117944" y="440188"/>
                  </a:cubicBezTo>
                  <a:cubicBezTo>
                    <a:pt x="167093" y="435616"/>
                    <a:pt x="166864" y="444303"/>
                    <a:pt x="181495" y="458019"/>
                  </a:cubicBezTo>
                  <a:cubicBezTo>
                    <a:pt x="238645" y="511054"/>
                    <a:pt x="270420" y="576891"/>
                    <a:pt x="280250" y="653700"/>
                  </a:cubicBezTo>
                  <a:cubicBezTo>
                    <a:pt x="281393" y="662616"/>
                    <a:pt x="285050" y="672445"/>
                    <a:pt x="278421" y="680446"/>
                  </a:cubicBezTo>
                  <a:close/>
                  <a:moveTo>
                    <a:pt x="445299" y="900588"/>
                  </a:moveTo>
                  <a:cubicBezTo>
                    <a:pt x="437527" y="902417"/>
                    <a:pt x="429297" y="901503"/>
                    <a:pt x="425411" y="901731"/>
                  </a:cubicBezTo>
                  <a:cubicBezTo>
                    <a:pt x="409866" y="901045"/>
                    <a:pt x="397979" y="901503"/>
                    <a:pt x="386777" y="897616"/>
                  </a:cubicBezTo>
                  <a:cubicBezTo>
                    <a:pt x="375119" y="893502"/>
                    <a:pt x="365289" y="883672"/>
                    <a:pt x="366203" y="875214"/>
                  </a:cubicBezTo>
                  <a:cubicBezTo>
                    <a:pt x="367575" y="863326"/>
                    <a:pt x="376719" y="858297"/>
                    <a:pt x="386777" y="855325"/>
                  </a:cubicBezTo>
                  <a:cubicBezTo>
                    <a:pt x="433183" y="842981"/>
                    <a:pt x="451471" y="858069"/>
                    <a:pt x="461301" y="871099"/>
                  </a:cubicBezTo>
                  <a:cubicBezTo>
                    <a:pt x="468616" y="880243"/>
                    <a:pt x="459472" y="897159"/>
                    <a:pt x="445299" y="900588"/>
                  </a:cubicBezTo>
                  <a:close/>
                  <a:moveTo>
                    <a:pt x="787742" y="946308"/>
                  </a:moveTo>
                  <a:cubicBezTo>
                    <a:pt x="753452" y="949966"/>
                    <a:pt x="724420" y="948594"/>
                    <a:pt x="690130" y="946308"/>
                  </a:cubicBezTo>
                  <a:cubicBezTo>
                    <a:pt x="671842" y="945165"/>
                    <a:pt x="652411" y="939907"/>
                    <a:pt x="640295" y="928935"/>
                  </a:cubicBezTo>
                  <a:cubicBezTo>
                    <a:pt x="631608" y="920934"/>
                    <a:pt x="629093" y="907446"/>
                    <a:pt x="629093" y="892587"/>
                  </a:cubicBezTo>
                  <a:cubicBezTo>
                    <a:pt x="664755" y="897616"/>
                    <a:pt x="698131" y="911561"/>
                    <a:pt x="734249" y="908361"/>
                  </a:cubicBezTo>
                  <a:cubicBezTo>
                    <a:pt x="768997" y="905160"/>
                    <a:pt x="804201" y="905389"/>
                    <a:pt x="839634" y="893959"/>
                  </a:cubicBezTo>
                  <a:cubicBezTo>
                    <a:pt x="835748" y="931906"/>
                    <a:pt x="816088" y="943336"/>
                    <a:pt x="787742" y="946308"/>
                  </a:cubicBezTo>
                  <a:close/>
                  <a:moveTo>
                    <a:pt x="802829" y="890758"/>
                  </a:moveTo>
                  <a:cubicBezTo>
                    <a:pt x="754823" y="898302"/>
                    <a:pt x="707275" y="899902"/>
                    <a:pt x="659497" y="888015"/>
                  </a:cubicBezTo>
                  <a:cubicBezTo>
                    <a:pt x="625436" y="879557"/>
                    <a:pt x="620864" y="874528"/>
                    <a:pt x="625664" y="837723"/>
                  </a:cubicBezTo>
                  <a:cubicBezTo>
                    <a:pt x="639838" y="839552"/>
                    <a:pt x="653782" y="842067"/>
                    <a:pt x="667955" y="845953"/>
                  </a:cubicBezTo>
                  <a:cubicBezTo>
                    <a:pt x="720533" y="860583"/>
                    <a:pt x="772883" y="864241"/>
                    <a:pt x="823632" y="838180"/>
                  </a:cubicBezTo>
                  <a:cubicBezTo>
                    <a:pt x="827518" y="836123"/>
                    <a:pt x="831633" y="834751"/>
                    <a:pt x="835976" y="833608"/>
                  </a:cubicBezTo>
                  <a:cubicBezTo>
                    <a:pt x="839405" y="832694"/>
                    <a:pt x="843063" y="832694"/>
                    <a:pt x="846492" y="832237"/>
                  </a:cubicBezTo>
                  <a:cubicBezTo>
                    <a:pt x="847406" y="834066"/>
                    <a:pt x="848778" y="835437"/>
                    <a:pt x="848778" y="836580"/>
                  </a:cubicBezTo>
                  <a:cubicBezTo>
                    <a:pt x="848778" y="878414"/>
                    <a:pt x="843749" y="884358"/>
                    <a:pt x="802829" y="890758"/>
                  </a:cubicBezTo>
                  <a:close/>
                  <a:moveTo>
                    <a:pt x="843749" y="816006"/>
                  </a:moveTo>
                  <a:cubicBezTo>
                    <a:pt x="841234" y="818521"/>
                    <a:pt x="838720" y="821035"/>
                    <a:pt x="835291" y="822636"/>
                  </a:cubicBezTo>
                  <a:cubicBezTo>
                    <a:pt x="793228" y="842981"/>
                    <a:pt x="749108" y="850296"/>
                    <a:pt x="703160" y="842524"/>
                  </a:cubicBezTo>
                  <a:cubicBezTo>
                    <a:pt x="682357" y="839095"/>
                    <a:pt x="661783" y="833608"/>
                    <a:pt x="641209" y="828351"/>
                  </a:cubicBezTo>
                  <a:cubicBezTo>
                    <a:pt x="623378" y="823779"/>
                    <a:pt x="618349" y="816692"/>
                    <a:pt x="618349" y="798861"/>
                  </a:cubicBezTo>
                  <a:cubicBezTo>
                    <a:pt x="618349" y="779887"/>
                    <a:pt x="623378" y="774630"/>
                    <a:pt x="642352" y="779659"/>
                  </a:cubicBezTo>
                  <a:cubicBezTo>
                    <a:pt x="683043" y="790860"/>
                    <a:pt x="724648" y="791546"/>
                    <a:pt x="766025" y="793603"/>
                  </a:cubicBezTo>
                  <a:cubicBezTo>
                    <a:pt x="777912" y="794289"/>
                    <a:pt x="788885" y="789260"/>
                    <a:pt x="800315" y="786745"/>
                  </a:cubicBezTo>
                  <a:cubicBezTo>
                    <a:pt x="808087" y="785145"/>
                    <a:pt x="815402" y="781030"/>
                    <a:pt x="822946" y="778516"/>
                  </a:cubicBezTo>
                  <a:cubicBezTo>
                    <a:pt x="831176" y="775773"/>
                    <a:pt x="840091" y="766629"/>
                    <a:pt x="848321" y="777601"/>
                  </a:cubicBezTo>
                  <a:cubicBezTo>
                    <a:pt x="855179" y="787431"/>
                    <a:pt x="852207" y="807548"/>
                    <a:pt x="843749" y="816006"/>
                  </a:cubicBezTo>
                  <a:close/>
                  <a:moveTo>
                    <a:pt x="1021828" y="454361"/>
                  </a:moveTo>
                  <a:cubicBezTo>
                    <a:pt x="994625" y="510368"/>
                    <a:pt x="961706" y="563175"/>
                    <a:pt x="926045" y="614381"/>
                  </a:cubicBezTo>
                  <a:cubicBezTo>
                    <a:pt x="897470" y="655072"/>
                    <a:pt x="871867" y="697820"/>
                    <a:pt x="844663" y="739654"/>
                  </a:cubicBezTo>
                  <a:cubicBezTo>
                    <a:pt x="831176" y="760456"/>
                    <a:pt x="813345" y="771429"/>
                    <a:pt x="790256" y="776687"/>
                  </a:cubicBezTo>
                  <a:cubicBezTo>
                    <a:pt x="784770" y="777830"/>
                    <a:pt x="781341" y="778059"/>
                    <a:pt x="779512" y="776458"/>
                  </a:cubicBezTo>
                  <a:cubicBezTo>
                    <a:pt x="779512" y="776687"/>
                    <a:pt x="779741" y="776916"/>
                    <a:pt x="779741" y="777144"/>
                  </a:cubicBezTo>
                  <a:cubicBezTo>
                    <a:pt x="774712" y="778744"/>
                    <a:pt x="768082" y="776916"/>
                    <a:pt x="763053" y="778059"/>
                  </a:cubicBezTo>
                  <a:cubicBezTo>
                    <a:pt x="761453" y="778059"/>
                    <a:pt x="759624" y="778287"/>
                    <a:pt x="758024" y="778287"/>
                  </a:cubicBezTo>
                  <a:cubicBezTo>
                    <a:pt x="754366" y="779887"/>
                    <a:pt x="749108" y="780116"/>
                    <a:pt x="740650" y="779887"/>
                  </a:cubicBezTo>
                  <a:cubicBezTo>
                    <a:pt x="737678" y="779887"/>
                    <a:pt x="734707" y="779430"/>
                    <a:pt x="731963" y="779202"/>
                  </a:cubicBezTo>
                  <a:cubicBezTo>
                    <a:pt x="731963" y="779202"/>
                    <a:pt x="731963" y="779430"/>
                    <a:pt x="731963" y="779430"/>
                  </a:cubicBezTo>
                  <a:cubicBezTo>
                    <a:pt x="724648" y="778973"/>
                    <a:pt x="717333" y="779202"/>
                    <a:pt x="710018" y="778287"/>
                  </a:cubicBezTo>
                  <a:cubicBezTo>
                    <a:pt x="702931" y="777373"/>
                    <a:pt x="697902" y="776230"/>
                    <a:pt x="694473" y="774401"/>
                  </a:cubicBezTo>
                  <a:cubicBezTo>
                    <a:pt x="694930" y="775087"/>
                    <a:pt x="695387" y="775544"/>
                    <a:pt x="695616" y="776001"/>
                  </a:cubicBezTo>
                  <a:cubicBezTo>
                    <a:pt x="689444" y="774858"/>
                    <a:pt x="676414" y="773715"/>
                    <a:pt x="670241" y="772801"/>
                  </a:cubicBezTo>
                  <a:cubicBezTo>
                    <a:pt x="670241" y="772572"/>
                    <a:pt x="670470" y="772344"/>
                    <a:pt x="670470" y="771658"/>
                  </a:cubicBezTo>
                  <a:cubicBezTo>
                    <a:pt x="644867" y="775544"/>
                    <a:pt x="634580" y="757256"/>
                    <a:pt x="625436" y="739197"/>
                  </a:cubicBezTo>
                  <a:cubicBezTo>
                    <a:pt x="614463" y="717708"/>
                    <a:pt x="604405" y="695534"/>
                    <a:pt x="591603" y="675189"/>
                  </a:cubicBezTo>
                  <a:cubicBezTo>
                    <a:pt x="588174" y="669702"/>
                    <a:pt x="584745" y="664444"/>
                    <a:pt x="581087" y="658958"/>
                  </a:cubicBezTo>
                  <a:cubicBezTo>
                    <a:pt x="580630" y="658272"/>
                    <a:pt x="580173" y="657586"/>
                    <a:pt x="579716" y="657129"/>
                  </a:cubicBezTo>
                  <a:cubicBezTo>
                    <a:pt x="576744" y="652557"/>
                    <a:pt x="573772" y="647985"/>
                    <a:pt x="570572" y="643185"/>
                  </a:cubicBezTo>
                  <a:cubicBezTo>
                    <a:pt x="552970" y="616438"/>
                    <a:pt x="535139" y="589921"/>
                    <a:pt x="519823" y="561803"/>
                  </a:cubicBezTo>
                  <a:cubicBezTo>
                    <a:pt x="487819" y="503510"/>
                    <a:pt x="455815" y="444303"/>
                    <a:pt x="446442" y="377094"/>
                  </a:cubicBezTo>
                  <a:cubicBezTo>
                    <a:pt x="440727" y="337318"/>
                    <a:pt x="413066" y="209759"/>
                    <a:pt x="511136" y="112376"/>
                  </a:cubicBezTo>
                  <a:cubicBezTo>
                    <a:pt x="563714" y="45853"/>
                    <a:pt x="635723" y="26651"/>
                    <a:pt x="679843" y="17735"/>
                  </a:cubicBezTo>
                  <a:cubicBezTo>
                    <a:pt x="738821" y="5619"/>
                    <a:pt x="851293" y="6534"/>
                    <a:pt x="940904" y="62084"/>
                  </a:cubicBezTo>
                  <a:cubicBezTo>
                    <a:pt x="940904" y="62084"/>
                    <a:pt x="940904" y="62084"/>
                    <a:pt x="940904" y="62084"/>
                  </a:cubicBezTo>
                  <a:cubicBezTo>
                    <a:pt x="943418" y="63684"/>
                    <a:pt x="945704" y="65055"/>
                    <a:pt x="948219" y="66656"/>
                  </a:cubicBezTo>
                  <a:cubicBezTo>
                    <a:pt x="948448" y="66884"/>
                    <a:pt x="948676" y="66884"/>
                    <a:pt x="948676" y="67113"/>
                  </a:cubicBezTo>
                  <a:cubicBezTo>
                    <a:pt x="951191" y="68713"/>
                    <a:pt x="953477" y="70313"/>
                    <a:pt x="955991" y="72142"/>
                  </a:cubicBezTo>
                  <a:cubicBezTo>
                    <a:pt x="955991" y="72142"/>
                    <a:pt x="955991" y="72142"/>
                    <a:pt x="955991" y="72142"/>
                  </a:cubicBezTo>
                  <a:cubicBezTo>
                    <a:pt x="958277" y="73742"/>
                    <a:pt x="960563" y="75342"/>
                    <a:pt x="962849" y="77171"/>
                  </a:cubicBezTo>
                  <a:cubicBezTo>
                    <a:pt x="963078" y="77400"/>
                    <a:pt x="963535" y="77628"/>
                    <a:pt x="963764" y="77857"/>
                  </a:cubicBezTo>
                  <a:cubicBezTo>
                    <a:pt x="966050" y="79686"/>
                    <a:pt x="968336" y="81286"/>
                    <a:pt x="970393" y="83115"/>
                  </a:cubicBezTo>
                  <a:cubicBezTo>
                    <a:pt x="970393" y="83115"/>
                    <a:pt x="970622" y="83115"/>
                    <a:pt x="970622" y="83343"/>
                  </a:cubicBezTo>
                  <a:cubicBezTo>
                    <a:pt x="972679" y="84944"/>
                    <a:pt x="974737" y="86772"/>
                    <a:pt x="976794" y="88601"/>
                  </a:cubicBezTo>
                  <a:cubicBezTo>
                    <a:pt x="977251" y="89058"/>
                    <a:pt x="977708" y="89287"/>
                    <a:pt x="978166" y="89744"/>
                  </a:cubicBezTo>
                  <a:cubicBezTo>
                    <a:pt x="980223" y="91573"/>
                    <a:pt x="982280" y="93402"/>
                    <a:pt x="984338" y="95459"/>
                  </a:cubicBezTo>
                  <a:cubicBezTo>
                    <a:pt x="984338" y="95459"/>
                    <a:pt x="984566" y="95688"/>
                    <a:pt x="984566" y="95688"/>
                  </a:cubicBezTo>
                  <a:cubicBezTo>
                    <a:pt x="986395" y="97517"/>
                    <a:pt x="988453" y="99345"/>
                    <a:pt x="990281" y="101174"/>
                  </a:cubicBezTo>
                  <a:cubicBezTo>
                    <a:pt x="990739" y="101631"/>
                    <a:pt x="991196" y="102089"/>
                    <a:pt x="991653" y="102774"/>
                  </a:cubicBezTo>
                  <a:cubicBezTo>
                    <a:pt x="993710" y="104832"/>
                    <a:pt x="995539" y="106889"/>
                    <a:pt x="997368" y="108947"/>
                  </a:cubicBezTo>
                  <a:cubicBezTo>
                    <a:pt x="1029372" y="147351"/>
                    <a:pt x="1052004" y="201072"/>
                    <a:pt x="1058862" y="250679"/>
                  </a:cubicBezTo>
                  <a:cubicBezTo>
                    <a:pt x="1071892" y="335946"/>
                    <a:pt x="1039430" y="418242"/>
                    <a:pt x="1021828" y="454361"/>
                  </a:cubicBezTo>
                  <a:close/>
                </a:path>
              </a:pathLst>
            </a:custGeom>
            <a:solidFill>
              <a:srgbClr val="000000"/>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455" name="Google Shape;1455;p14"/>
            <p:cNvSpPr/>
            <p:nvPr/>
          </p:nvSpPr>
          <p:spPr>
            <a:xfrm>
              <a:off x="8766633" y="5103037"/>
              <a:ext cx="2286" cy="2286"/>
            </a:xfrm>
            <a:custGeom>
              <a:rect b="b" l="l" r="r" t="t"/>
              <a:pathLst>
                <a:path extrusionOk="0" h="2286" w="2286">
                  <a:moveTo>
                    <a:pt x="0" y="0"/>
                  </a:moveTo>
                  <a:cubicBezTo>
                    <a:pt x="0" y="0"/>
                    <a:pt x="0" y="0"/>
                    <a:pt x="0" y="0"/>
                  </a:cubicBezTo>
                  <a:cubicBezTo>
                    <a:pt x="0" y="0"/>
                    <a:pt x="0" y="0"/>
                    <a:pt x="0" y="0"/>
                  </a:cubicBezTo>
                  <a:close/>
                </a:path>
              </a:pathLst>
            </a:custGeom>
            <a:solidFill>
              <a:srgbClr val="000000"/>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456" name="Google Shape;1456;p14"/>
            <p:cNvSpPr/>
            <p:nvPr/>
          </p:nvSpPr>
          <p:spPr>
            <a:xfrm>
              <a:off x="8762747" y="5107609"/>
              <a:ext cx="2286" cy="2286"/>
            </a:xfrm>
            <a:custGeom>
              <a:rect b="b" l="l" r="r" t="t"/>
              <a:pathLst>
                <a:path extrusionOk="0" h="2286" w="2286">
                  <a:moveTo>
                    <a:pt x="0" y="0"/>
                  </a:moveTo>
                  <a:cubicBezTo>
                    <a:pt x="0" y="0"/>
                    <a:pt x="0" y="0"/>
                    <a:pt x="0" y="0"/>
                  </a:cubicBezTo>
                  <a:cubicBezTo>
                    <a:pt x="0" y="0"/>
                    <a:pt x="0" y="0"/>
                    <a:pt x="0" y="0"/>
                  </a:cubicBezTo>
                  <a:close/>
                </a:path>
              </a:pathLst>
            </a:custGeom>
            <a:solidFill>
              <a:srgbClr val="000000"/>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457" name="Google Shape;1457;p14"/>
            <p:cNvSpPr/>
            <p:nvPr/>
          </p:nvSpPr>
          <p:spPr>
            <a:xfrm>
              <a:off x="8862848" y="5255971"/>
              <a:ext cx="139014" cy="13180"/>
            </a:xfrm>
            <a:custGeom>
              <a:rect b="b" l="l" r="r" t="t"/>
              <a:pathLst>
                <a:path extrusionOk="0" h="13180" w="139014">
                  <a:moveTo>
                    <a:pt x="120270" y="1143"/>
                  </a:moveTo>
                  <a:cubicBezTo>
                    <a:pt x="96267" y="915"/>
                    <a:pt x="72264" y="229"/>
                    <a:pt x="48261" y="0"/>
                  </a:cubicBezTo>
                  <a:cubicBezTo>
                    <a:pt x="35231" y="0"/>
                    <a:pt x="22200" y="0"/>
                    <a:pt x="9170" y="686"/>
                  </a:cubicBezTo>
                  <a:cubicBezTo>
                    <a:pt x="5284" y="915"/>
                    <a:pt x="-431" y="1372"/>
                    <a:pt x="26" y="7544"/>
                  </a:cubicBezTo>
                  <a:cubicBezTo>
                    <a:pt x="483" y="12116"/>
                    <a:pt x="4827" y="12573"/>
                    <a:pt x="8256" y="12802"/>
                  </a:cubicBezTo>
                  <a:cubicBezTo>
                    <a:pt x="13285" y="13259"/>
                    <a:pt x="18543" y="13259"/>
                    <a:pt x="23572" y="13030"/>
                  </a:cubicBezTo>
                  <a:cubicBezTo>
                    <a:pt x="47575" y="12573"/>
                    <a:pt x="71578" y="12345"/>
                    <a:pt x="95581" y="11659"/>
                  </a:cubicBezTo>
                  <a:cubicBezTo>
                    <a:pt x="109754" y="11202"/>
                    <a:pt x="123927" y="13945"/>
                    <a:pt x="139015" y="9830"/>
                  </a:cubicBezTo>
                  <a:cubicBezTo>
                    <a:pt x="134900" y="457"/>
                    <a:pt x="127356" y="1372"/>
                    <a:pt x="120270" y="1143"/>
                  </a:cubicBezTo>
                  <a:close/>
                </a:path>
              </a:pathLst>
            </a:custGeom>
            <a:solidFill>
              <a:srgbClr val="000000"/>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458" name="Google Shape;1458;p14"/>
            <p:cNvSpPr/>
            <p:nvPr/>
          </p:nvSpPr>
          <p:spPr>
            <a:xfrm>
              <a:off x="8281222" y="4830303"/>
              <a:ext cx="57015" cy="109742"/>
            </a:xfrm>
            <a:custGeom>
              <a:rect b="b" l="l" r="r" t="t"/>
              <a:pathLst>
                <a:path extrusionOk="0" h="109742" w="57015">
                  <a:moveTo>
                    <a:pt x="3980" y="11902"/>
                  </a:moveTo>
                  <a:cubicBezTo>
                    <a:pt x="28212" y="32247"/>
                    <a:pt x="37584" y="60365"/>
                    <a:pt x="45128" y="89854"/>
                  </a:cubicBezTo>
                  <a:cubicBezTo>
                    <a:pt x="46500" y="95569"/>
                    <a:pt x="45357" y="103113"/>
                    <a:pt x="57015" y="109742"/>
                  </a:cubicBezTo>
                  <a:cubicBezTo>
                    <a:pt x="54729" y="72481"/>
                    <a:pt x="47871" y="40934"/>
                    <a:pt x="26154" y="14416"/>
                  </a:cubicBezTo>
                  <a:cubicBezTo>
                    <a:pt x="22039" y="9387"/>
                    <a:pt x="16553" y="5501"/>
                    <a:pt x="11295" y="1615"/>
                  </a:cubicBezTo>
                  <a:cubicBezTo>
                    <a:pt x="8323" y="-671"/>
                    <a:pt x="3980" y="-671"/>
                    <a:pt x="1237" y="2529"/>
                  </a:cubicBezTo>
                  <a:cubicBezTo>
                    <a:pt x="-1735" y="6415"/>
                    <a:pt x="1237" y="9616"/>
                    <a:pt x="3980" y="11902"/>
                  </a:cubicBezTo>
                  <a:close/>
                </a:path>
              </a:pathLst>
            </a:custGeom>
            <a:solidFill>
              <a:srgbClr val="000000"/>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459" name="Google Shape;1459;p14"/>
            <p:cNvSpPr/>
            <p:nvPr/>
          </p:nvSpPr>
          <p:spPr>
            <a:xfrm>
              <a:off x="7903196" y="5238826"/>
              <a:ext cx="123687" cy="14259"/>
            </a:xfrm>
            <a:custGeom>
              <a:rect b="b" l="l" r="r" t="t"/>
              <a:pathLst>
                <a:path extrusionOk="0" h="14259" w="123687">
                  <a:moveTo>
                    <a:pt x="38191" y="1372"/>
                  </a:moveTo>
                  <a:cubicBezTo>
                    <a:pt x="27218" y="1143"/>
                    <a:pt x="16474" y="229"/>
                    <a:pt x="5501" y="0"/>
                  </a:cubicBezTo>
                  <a:cubicBezTo>
                    <a:pt x="2300" y="0"/>
                    <a:pt x="-214" y="2286"/>
                    <a:pt x="14" y="5487"/>
                  </a:cubicBezTo>
                  <a:cubicBezTo>
                    <a:pt x="14" y="7087"/>
                    <a:pt x="2072" y="9601"/>
                    <a:pt x="3672" y="10287"/>
                  </a:cubicBezTo>
                  <a:cubicBezTo>
                    <a:pt x="6872" y="11659"/>
                    <a:pt x="10759" y="12116"/>
                    <a:pt x="14188" y="12573"/>
                  </a:cubicBezTo>
                  <a:cubicBezTo>
                    <a:pt x="50078" y="16002"/>
                    <a:pt x="85968" y="13716"/>
                    <a:pt x="123687" y="10059"/>
                  </a:cubicBezTo>
                  <a:cubicBezTo>
                    <a:pt x="118886" y="2286"/>
                    <a:pt x="114314" y="2972"/>
                    <a:pt x="109971" y="2286"/>
                  </a:cubicBezTo>
                  <a:cubicBezTo>
                    <a:pt x="86197" y="-2514"/>
                    <a:pt x="62194" y="1829"/>
                    <a:pt x="38191" y="1372"/>
                  </a:cubicBezTo>
                  <a:close/>
                </a:path>
              </a:pathLst>
            </a:custGeom>
            <a:solidFill>
              <a:srgbClr val="000000"/>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460" name="Google Shape;1460;p14"/>
            <p:cNvSpPr/>
            <p:nvPr/>
          </p:nvSpPr>
          <p:spPr>
            <a:xfrm>
              <a:off x="8906628" y="5100760"/>
              <a:ext cx="20954" cy="97831"/>
            </a:xfrm>
            <a:custGeom>
              <a:rect b="b" l="l" r="r" t="t"/>
              <a:pathLst>
                <a:path extrusionOk="0" h="97831" w="20954">
                  <a:moveTo>
                    <a:pt x="1280" y="97832"/>
                  </a:moveTo>
                  <a:cubicBezTo>
                    <a:pt x="11796" y="77715"/>
                    <a:pt x="17740" y="61027"/>
                    <a:pt x="20254" y="43196"/>
                  </a:cubicBezTo>
                  <a:cubicBezTo>
                    <a:pt x="22083" y="30623"/>
                    <a:pt x="20254" y="18279"/>
                    <a:pt x="15682" y="6620"/>
                  </a:cubicBezTo>
                  <a:cubicBezTo>
                    <a:pt x="13853" y="2277"/>
                    <a:pt x="11339" y="-1609"/>
                    <a:pt x="6081" y="677"/>
                  </a:cubicBezTo>
                  <a:cubicBezTo>
                    <a:pt x="823" y="2963"/>
                    <a:pt x="1509" y="7306"/>
                    <a:pt x="3338" y="11878"/>
                  </a:cubicBezTo>
                  <a:cubicBezTo>
                    <a:pt x="11339" y="31309"/>
                    <a:pt x="8367" y="50511"/>
                    <a:pt x="4024" y="70171"/>
                  </a:cubicBezTo>
                  <a:cubicBezTo>
                    <a:pt x="2195" y="77258"/>
                    <a:pt x="-2149" y="84573"/>
                    <a:pt x="1280" y="97832"/>
                  </a:cubicBezTo>
                  <a:close/>
                </a:path>
              </a:pathLst>
            </a:custGeom>
            <a:solidFill>
              <a:srgbClr val="000000"/>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461" name="Google Shape;1461;p14"/>
            <p:cNvSpPr/>
            <p:nvPr/>
          </p:nvSpPr>
          <p:spPr>
            <a:xfrm>
              <a:off x="9083647" y="4498485"/>
              <a:ext cx="81435" cy="22385"/>
            </a:xfrm>
            <a:custGeom>
              <a:rect b="b" l="l" r="r" t="t"/>
              <a:pathLst>
                <a:path extrusionOk="0" h="22385" w="81435">
                  <a:moveTo>
                    <a:pt x="67948" y="591"/>
                  </a:moveTo>
                  <a:cubicBezTo>
                    <a:pt x="47374" y="4248"/>
                    <a:pt x="27943" y="15221"/>
                    <a:pt x="5997" y="8592"/>
                  </a:cubicBezTo>
                  <a:cubicBezTo>
                    <a:pt x="3483" y="7906"/>
                    <a:pt x="511" y="9963"/>
                    <a:pt x="54" y="13392"/>
                  </a:cubicBezTo>
                  <a:cubicBezTo>
                    <a:pt x="-403" y="16821"/>
                    <a:pt x="2111" y="19336"/>
                    <a:pt x="4626" y="20022"/>
                  </a:cubicBezTo>
                  <a:cubicBezTo>
                    <a:pt x="18342" y="23679"/>
                    <a:pt x="32058" y="23222"/>
                    <a:pt x="45317" y="17736"/>
                  </a:cubicBezTo>
                  <a:cubicBezTo>
                    <a:pt x="56518" y="13164"/>
                    <a:pt x="67262" y="7220"/>
                    <a:pt x="81435" y="4248"/>
                  </a:cubicBezTo>
                  <a:cubicBezTo>
                    <a:pt x="75263" y="-1238"/>
                    <a:pt x="71606" y="-95"/>
                    <a:pt x="67948" y="591"/>
                  </a:cubicBezTo>
                  <a:close/>
                </a:path>
              </a:pathLst>
            </a:custGeom>
            <a:solidFill>
              <a:srgbClr val="000000"/>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462" name="Google Shape;1462;p14"/>
            <p:cNvSpPr/>
            <p:nvPr/>
          </p:nvSpPr>
          <p:spPr>
            <a:xfrm>
              <a:off x="8423047" y="4348286"/>
              <a:ext cx="74178" cy="51239"/>
            </a:xfrm>
            <a:custGeom>
              <a:rect b="b" l="l" r="r" t="t"/>
              <a:pathLst>
                <a:path extrusionOk="0" h="51239" w="74178">
                  <a:moveTo>
                    <a:pt x="24231" y="8144"/>
                  </a:moveTo>
                  <a:cubicBezTo>
                    <a:pt x="17602" y="4029"/>
                    <a:pt x="11430" y="-1914"/>
                    <a:pt x="0" y="600"/>
                  </a:cubicBezTo>
                  <a:cubicBezTo>
                    <a:pt x="17831" y="14088"/>
                    <a:pt x="34747" y="25518"/>
                    <a:pt x="49377" y="40148"/>
                  </a:cubicBezTo>
                  <a:cubicBezTo>
                    <a:pt x="53949" y="44720"/>
                    <a:pt x="60122" y="47692"/>
                    <a:pt x="65837" y="50664"/>
                  </a:cubicBezTo>
                  <a:cubicBezTo>
                    <a:pt x="68351" y="52035"/>
                    <a:pt x="71780" y="50892"/>
                    <a:pt x="73380" y="47920"/>
                  </a:cubicBezTo>
                  <a:cubicBezTo>
                    <a:pt x="75438" y="44720"/>
                    <a:pt x="73152" y="41977"/>
                    <a:pt x="70637" y="40834"/>
                  </a:cubicBezTo>
                  <a:cubicBezTo>
                    <a:pt x="52806" y="33519"/>
                    <a:pt x="40233" y="18431"/>
                    <a:pt x="24231" y="8144"/>
                  </a:cubicBezTo>
                  <a:close/>
                </a:path>
              </a:pathLst>
            </a:custGeom>
            <a:solidFill>
              <a:srgbClr val="000000"/>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463" name="Google Shape;1463;p14"/>
            <p:cNvSpPr/>
            <p:nvPr/>
          </p:nvSpPr>
          <p:spPr>
            <a:xfrm>
              <a:off x="8303032" y="4584748"/>
              <a:ext cx="91668" cy="16741"/>
            </a:xfrm>
            <a:custGeom>
              <a:rect b="b" l="l" r="r" t="t"/>
              <a:pathLst>
                <a:path extrusionOk="0" h="16741" w="91668">
                  <a:moveTo>
                    <a:pt x="0" y="2797"/>
                  </a:moveTo>
                  <a:cubicBezTo>
                    <a:pt x="30632" y="7369"/>
                    <a:pt x="58979" y="11712"/>
                    <a:pt x="91668" y="16741"/>
                  </a:cubicBezTo>
                  <a:cubicBezTo>
                    <a:pt x="76124" y="2111"/>
                    <a:pt x="31089" y="-4061"/>
                    <a:pt x="0" y="2797"/>
                  </a:cubicBezTo>
                  <a:close/>
                </a:path>
              </a:pathLst>
            </a:custGeom>
            <a:solidFill>
              <a:srgbClr val="000000"/>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464" name="Google Shape;1464;p14"/>
            <p:cNvSpPr/>
            <p:nvPr/>
          </p:nvSpPr>
          <p:spPr>
            <a:xfrm>
              <a:off x="8374584" y="4825288"/>
              <a:ext cx="70180" cy="34518"/>
            </a:xfrm>
            <a:custGeom>
              <a:rect b="b" l="l" r="r" t="t"/>
              <a:pathLst>
                <a:path extrusionOk="0" h="34518" w="70180">
                  <a:moveTo>
                    <a:pt x="70180" y="0"/>
                  </a:moveTo>
                  <a:cubicBezTo>
                    <a:pt x="51435" y="2057"/>
                    <a:pt x="5486" y="25374"/>
                    <a:pt x="0" y="34518"/>
                  </a:cubicBezTo>
                  <a:cubicBezTo>
                    <a:pt x="23774" y="23317"/>
                    <a:pt x="52806" y="23774"/>
                    <a:pt x="70180" y="0"/>
                  </a:cubicBezTo>
                  <a:close/>
                </a:path>
              </a:pathLst>
            </a:custGeom>
            <a:solidFill>
              <a:srgbClr val="000000"/>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465" name="Google Shape;1465;p14"/>
            <p:cNvSpPr/>
            <p:nvPr/>
          </p:nvSpPr>
          <p:spPr>
            <a:xfrm>
              <a:off x="8946054" y="4295622"/>
              <a:ext cx="45750" cy="51426"/>
            </a:xfrm>
            <a:custGeom>
              <a:rect b="b" l="l" r="r" t="t"/>
              <a:pathLst>
                <a:path extrusionOk="0" h="51426" w="45750">
                  <a:moveTo>
                    <a:pt x="10545" y="47549"/>
                  </a:moveTo>
                  <a:cubicBezTo>
                    <a:pt x="17403" y="37262"/>
                    <a:pt x="24947" y="27661"/>
                    <a:pt x="33177" y="18517"/>
                  </a:cubicBezTo>
                  <a:cubicBezTo>
                    <a:pt x="37291" y="13716"/>
                    <a:pt x="45064" y="10973"/>
                    <a:pt x="45750" y="0"/>
                  </a:cubicBezTo>
                  <a:cubicBezTo>
                    <a:pt x="24947" y="10287"/>
                    <a:pt x="12603" y="25603"/>
                    <a:pt x="1401" y="42062"/>
                  </a:cubicBezTo>
                  <a:cubicBezTo>
                    <a:pt x="-199" y="44577"/>
                    <a:pt x="-885" y="47549"/>
                    <a:pt x="1858" y="49835"/>
                  </a:cubicBezTo>
                  <a:cubicBezTo>
                    <a:pt x="5287" y="53264"/>
                    <a:pt x="8488" y="50521"/>
                    <a:pt x="10545" y="47549"/>
                  </a:cubicBezTo>
                  <a:close/>
                </a:path>
              </a:pathLst>
            </a:custGeom>
            <a:solidFill>
              <a:srgbClr val="000000"/>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466" name="Google Shape;1466;p14"/>
            <p:cNvSpPr/>
            <p:nvPr/>
          </p:nvSpPr>
          <p:spPr>
            <a:xfrm>
              <a:off x="9098517" y="4694046"/>
              <a:ext cx="61765" cy="24232"/>
            </a:xfrm>
            <a:custGeom>
              <a:rect b="b" l="l" r="r" t="t"/>
              <a:pathLst>
                <a:path extrusionOk="0" h="24232" w="61765">
                  <a:moveTo>
                    <a:pt x="8273" y="254"/>
                  </a:moveTo>
                  <a:cubicBezTo>
                    <a:pt x="4616" y="25"/>
                    <a:pt x="730" y="-1118"/>
                    <a:pt x="44" y="4369"/>
                  </a:cubicBezTo>
                  <a:cubicBezTo>
                    <a:pt x="-413" y="8941"/>
                    <a:pt x="2787" y="10998"/>
                    <a:pt x="6673" y="11455"/>
                  </a:cubicBezTo>
                  <a:cubicBezTo>
                    <a:pt x="18560" y="12827"/>
                    <a:pt x="29076" y="17399"/>
                    <a:pt x="40049" y="21514"/>
                  </a:cubicBezTo>
                  <a:cubicBezTo>
                    <a:pt x="45535" y="23571"/>
                    <a:pt x="52165" y="26543"/>
                    <a:pt x="61766" y="21285"/>
                  </a:cubicBezTo>
                  <a:cubicBezTo>
                    <a:pt x="50564" y="15799"/>
                    <a:pt x="41878" y="11913"/>
                    <a:pt x="33419" y="7569"/>
                  </a:cubicBezTo>
                  <a:cubicBezTo>
                    <a:pt x="25418" y="3683"/>
                    <a:pt x="17189" y="711"/>
                    <a:pt x="8273" y="254"/>
                  </a:cubicBezTo>
                  <a:close/>
                </a:path>
              </a:pathLst>
            </a:custGeom>
            <a:solidFill>
              <a:srgbClr val="000000"/>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467" name="Google Shape;1467;p14"/>
            <p:cNvSpPr/>
            <p:nvPr/>
          </p:nvSpPr>
          <p:spPr>
            <a:xfrm>
              <a:off x="8705399" y="4237101"/>
              <a:ext cx="13897" cy="70016"/>
            </a:xfrm>
            <a:custGeom>
              <a:rect b="b" l="l" r="r" t="t"/>
              <a:pathLst>
                <a:path extrusionOk="0" h="70016" w="13897">
                  <a:moveTo>
                    <a:pt x="2256" y="64465"/>
                  </a:moveTo>
                  <a:cubicBezTo>
                    <a:pt x="2941" y="68580"/>
                    <a:pt x="5685" y="70866"/>
                    <a:pt x="10028" y="69723"/>
                  </a:cubicBezTo>
                  <a:cubicBezTo>
                    <a:pt x="13457" y="68809"/>
                    <a:pt x="14371" y="65608"/>
                    <a:pt x="13686" y="62865"/>
                  </a:cubicBezTo>
                  <a:cubicBezTo>
                    <a:pt x="9114" y="43663"/>
                    <a:pt x="11628" y="23546"/>
                    <a:pt x="3170" y="0"/>
                  </a:cubicBezTo>
                  <a:cubicBezTo>
                    <a:pt x="-259" y="24232"/>
                    <a:pt x="-1402" y="44348"/>
                    <a:pt x="2256" y="64465"/>
                  </a:cubicBezTo>
                  <a:close/>
                </a:path>
              </a:pathLst>
            </a:custGeom>
            <a:solidFill>
              <a:srgbClr val="000000"/>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468" name="Google Shape;1468;p14"/>
            <p:cNvSpPr/>
            <p:nvPr/>
          </p:nvSpPr>
          <p:spPr>
            <a:xfrm>
              <a:off x="9009414" y="4882112"/>
              <a:ext cx="39415" cy="37588"/>
            </a:xfrm>
            <a:custGeom>
              <a:rect b="b" l="l" r="r" t="t"/>
              <a:pathLst>
                <a:path extrusionOk="0" h="37588" w="39415">
                  <a:moveTo>
                    <a:pt x="9594" y="2155"/>
                  </a:moveTo>
                  <a:cubicBezTo>
                    <a:pt x="7308" y="554"/>
                    <a:pt x="4336" y="-1274"/>
                    <a:pt x="1822" y="1240"/>
                  </a:cubicBezTo>
                  <a:cubicBezTo>
                    <a:pt x="-1379" y="4669"/>
                    <a:pt x="-7" y="8784"/>
                    <a:pt x="3193" y="10613"/>
                  </a:cubicBezTo>
                  <a:cubicBezTo>
                    <a:pt x="14852" y="17928"/>
                    <a:pt x="24453" y="27986"/>
                    <a:pt x="35426" y="37588"/>
                  </a:cubicBezTo>
                  <a:cubicBezTo>
                    <a:pt x="39083" y="34844"/>
                    <a:pt x="40226" y="32558"/>
                    <a:pt x="38855" y="30730"/>
                  </a:cubicBezTo>
                  <a:cubicBezTo>
                    <a:pt x="31311" y="19071"/>
                    <a:pt x="21253" y="9698"/>
                    <a:pt x="9594" y="2155"/>
                  </a:cubicBezTo>
                  <a:close/>
                </a:path>
              </a:pathLst>
            </a:custGeom>
            <a:solidFill>
              <a:srgbClr val="000000"/>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469" name="Google Shape;1469;p14"/>
            <p:cNvSpPr/>
            <p:nvPr/>
          </p:nvSpPr>
          <p:spPr>
            <a:xfrm>
              <a:off x="8626785" y="4797491"/>
              <a:ext cx="238837" cy="310575"/>
            </a:xfrm>
            <a:custGeom>
              <a:rect b="b" l="l" r="r" t="t"/>
              <a:pathLst>
                <a:path extrusionOk="0" h="310575" w="238837">
                  <a:moveTo>
                    <a:pt x="154936" y="298688"/>
                  </a:moveTo>
                  <a:cubicBezTo>
                    <a:pt x="157908" y="266684"/>
                    <a:pt x="161337" y="234452"/>
                    <a:pt x="165223" y="202676"/>
                  </a:cubicBezTo>
                  <a:cubicBezTo>
                    <a:pt x="165909" y="197647"/>
                    <a:pt x="166595" y="192389"/>
                    <a:pt x="167280" y="187360"/>
                  </a:cubicBezTo>
                  <a:cubicBezTo>
                    <a:pt x="170024" y="167015"/>
                    <a:pt x="172995" y="146898"/>
                    <a:pt x="175967" y="126552"/>
                  </a:cubicBezTo>
                  <a:cubicBezTo>
                    <a:pt x="179168" y="103464"/>
                    <a:pt x="185568" y="82433"/>
                    <a:pt x="206828" y="68488"/>
                  </a:cubicBezTo>
                  <a:cubicBezTo>
                    <a:pt x="215286" y="63002"/>
                    <a:pt x="222144" y="55001"/>
                    <a:pt x="229231" y="47457"/>
                  </a:cubicBezTo>
                  <a:cubicBezTo>
                    <a:pt x="239061" y="36941"/>
                    <a:pt x="241347" y="25054"/>
                    <a:pt x="236089" y="15453"/>
                  </a:cubicBezTo>
                  <a:cubicBezTo>
                    <a:pt x="231060" y="6309"/>
                    <a:pt x="212772" y="-2378"/>
                    <a:pt x="201799" y="594"/>
                  </a:cubicBezTo>
                  <a:cubicBezTo>
                    <a:pt x="194941" y="2423"/>
                    <a:pt x="153793" y="24368"/>
                    <a:pt x="138705" y="30083"/>
                  </a:cubicBezTo>
                  <a:cubicBezTo>
                    <a:pt x="123389" y="35798"/>
                    <a:pt x="110816" y="33512"/>
                    <a:pt x="97100" y="25511"/>
                  </a:cubicBezTo>
                  <a:cubicBezTo>
                    <a:pt x="75383" y="12938"/>
                    <a:pt x="52523" y="2880"/>
                    <a:pt x="27149" y="594"/>
                  </a:cubicBezTo>
                  <a:cubicBezTo>
                    <a:pt x="4060" y="-1464"/>
                    <a:pt x="-3941" y="8138"/>
                    <a:pt x="1774" y="30769"/>
                  </a:cubicBezTo>
                  <a:cubicBezTo>
                    <a:pt x="5203" y="44028"/>
                    <a:pt x="32406" y="79689"/>
                    <a:pt x="33321" y="89748"/>
                  </a:cubicBezTo>
                  <a:cubicBezTo>
                    <a:pt x="36293" y="130896"/>
                    <a:pt x="40407" y="172272"/>
                    <a:pt x="43608" y="213420"/>
                  </a:cubicBezTo>
                  <a:cubicBezTo>
                    <a:pt x="43608" y="214563"/>
                    <a:pt x="43836" y="215935"/>
                    <a:pt x="43836" y="217078"/>
                  </a:cubicBezTo>
                  <a:cubicBezTo>
                    <a:pt x="44065" y="219593"/>
                    <a:pt x="44294" y="222107"/>
                    <a:pt x="44294" y="224622"/>
                  </a:cubicBezTo>
                  <a:cubicBezTo>
                    <a:pt x="44522" y="226222"/>
                    <a:pt x="44522" y="228051"/>
                    <a:pt x="44751" y="229651"/>
                  </a:cubicBezTo>
                  <a:cubicBezTo>
                    <a:pt x="44979" y="231937"/>
                    <a:pt x="44979" y="234223"/>
                    <a:pt x="45208" y="236280"/>
                  </a:cubicBezTo>
                  <a:cubicBezTo>
                    <a:pt x="45437" y="238338"/>
                    <a:pt x="45437" y="240167"/>
                    <a:pt x="45665" y="242224"/>
                  </a:cubicBezTo>
                  <a:cubicBezTo>
                    <a:pt x="45894" y="244281"/>
                    <a:pt x="45894" y="246339"/>
                    <a:pt x="46122" y="248396"/>
                  </a:cubicBezTo>
                  <a:cubicBezTo>
                    <a:pt x="46351" y="250454"/>
                    <a:pt x="46351" y="252740"/>
                    <a:pt x="46580" y="254797"/>
                  </a:cubicBezTo>
                  <a:cubicBezTo>
                    <a:pt x="46808" y="256626"/>
                    <a:pt x="46808" y="258683"/>
                    <a:pt x="47037" y="260512"/>
                  </a:cubicBezTo>
                  <a:cubicBezTo>
                    <a:pt x="47265" y="262798"/>
                    <a:pt x="47265" y="265313"/>
                    <a:pt x="47494" y="267599"/>
                  </a:cubicBezTo>
                  <a:cubicBezTo>
                    <a:pt x="47494" y="269427"/>
                    <a:pt x="47723" y="271028"/>
                    <a:pt x="47723" y="272856"/>
                  </a:cubicBezTo>
                  <a:cubicBezTo>
                    <a:pt x="47951" y="275600"/>
                    <a:pt x="47951" y="278114"/>
                    <a:pt x="48180" y="280857"/>
                  </a:cubicBezTo>
                  <a:cubicBezTo>
                    <a:pt x="48180" y="282229"/>
                    <a:pt x="48408" y="283829"/>
                    <a:pt x="48408" y="285201"/>
                  </a:cubicBezTo>
                  <a:cubicBezTo>
                    <a:pt x="48637" y="289316"/>
                    <a:pt x="48866" y="293430"/>
                    <a:pt x="48866" y="297545"/>
                  </a:cubicBezTo>
                  <a:cubicBezTo>
                    <a:pt x="48866" y="298231"/>
                    <a:pt x="47723" y="301889"/>
                    <a:pt x="47265" y="303717"/>
                  </a:cubicBezTo>
                  <a:cubicBezTo>
                    <a:pt x="47037" y="304175"/>
                    <a:pt x="47037" y="304632"/>
                    <a:pt x="47037" y="304860"/>
                  </a:cubicBezTo>
                  <a:cubicBezTo>
                    <a:pt x="53209" y="305775"/>
                    <a:pt x="66239" y="306918"/>
                    <a:pt x="72411" y="308061"/>
                  </a:cubicBezTo>
                  <a:cubicBezTo>
                    <a:pt x="72183" y="307604"/>
                    <a:pt x="71726" y="307146"/>
                    <a:pt x="71268" y="306461"/>
                  </a:cubicBezTo>
                  <a:cubicBezTo>
                    <a:pt x="68297" y="301889"/>
                    <a:pt x="63496" y="292973"/>
                    <a:pt x="62810" y="285658"/>
                  </a:cubicBezTo>
                  <a:cubicBezTo>
                    <a:pt x="61667" y="273314"/>
                    <a:pt x="60753" y="260969"/>
                    <a:pt x="59838" y="248853"/>
                  </a:cubicBezTo>
                  <a:cubicBezTo>
                    <a:pt x="59610" y="245424"/>
                    <a:pt x="59381" y="241767"/>
                    <a:pt x="58924" y="238338"/>
                  </a:cubicBezTo>
                  <a:cubicBezTo>
                    <a:pt x="58010" y="227822"/>
                    <a:pt x="57324" y="217078"/>
                    <a:pt x="56409" y="206562"/>
                  </a:cubicBezTo>
                  <a:cubicBezTo>
                    <a:pt x="56409" y="206562"/>
                    <a:pt x="56409" y="206562"/>
                    <a:pt x="56409" y="206334"/>
                  </a:cubicBezTo>
                  <a:cubicBezTo>
                    <a:pt x="55495" y="193304"/>
                    <a:pt x="54352" y="180502"/>
                    <a:pt x="53438" y="167472"/>
                  </a:cubicBezTo>
                  <a:cubicBezTo>
                    <a:pt x="51152" y="138211"/>
                    <a:pt x="48637" y="109179"/>
                    <a:pt x="46808" y="79918"/>
                  </a:cubicBezTo>
                  <a:cubicBezTo>
                    <a:pt x="46351" y="72831"/>
                    <a:pt x="43836" y="67574"/>
                    <a:pt x="39036" y="62544"/>
                  </a:cubicBezTo>
                  <a:cubicBezTo>
                    <a:pt x="29892" y="52943"/>
                    <a:pt x="22348" y="42428"/>
                    <a:pt x="18005" y="29626"/>
                  </a:cubicBezTo>
                  <a:cubicBezTo>
                    <a:pt x="13204" y="15224"/>
                    <a:pt x="16404" y="10424"/>
                    <a:pt x="31949" y="12710"/>
                  </a:cubicBezTo>
                  <a:cubicBezTo>
                    <a:pt x="47951" y="14996"/>
                    <a:pt x="62582" y="22311"/>
                    <a:pt x="77441" y="28712"/>
                  </a:cubicBezTo>
                  <a:cubicBezTo>
                    <a:pt x="80184" y="29855"/>
                    <a:pt x="82470" y="31683"/>
                    <a:pt x="84984" y="33284"/>
                  </a:cubicBezTo>
                  <a:cubicBezTo>
                    <a:pt x="121560" y="56829"/>
                    <a:pt x="137562" y="48143"/>
                    <a:pt x="178253" y="27797"/>
                  </a:cubicBezTo>
                  <a:cubicBezTo>
                    <a:pt x="186026" y="23911"/>
                    <a:pt x="192426" y="17282"/>
                    <a:pt x="200885" y="14767"/>
                  </a:cubicBezTo>
                  <a:cubicBezTo>
                    <a:pt x="210257" y="12024"/>
                    <a:pt x="219173" y="13853"/>
                    <a:pt x="224430" y="21854"/>
                  </a:cubicBezTo>
                  <a:cubicBezTo>
                    <a:pt x="229460" y="29397"/>
                    <a:pt x="223516" y="35341"/>
                    <a:pt x="218258" y="40827"/>
                  </a:cubicBezTo>
                  <a:cubicBezTo>
                    <a:pt x="207743" y="52257"/>
                    <a:pt x="195398" y="61401"/>
                    <a:pt x="183054" y="70545"/>
                  </a:cubicBezTo>
                  <a:cubicBezTo>
                    <a:pt x="173910" y="77403"/>
                    <a:pt x="168423" y="85404"/>
                    <a:pt x="166823" y="97749"/>
                  </a:cubicBezTo>
                  <a:cubicBezTo>
                    <a:pt x="162708" y="129296"/>
                    <a:pt x="157679" y="160842"/>
                    <a:pt x="154022" y="192618"/>
                  </a:cubicBezTo>
                  <a:cubicBezTo>
                    <a:pt x="153564" y="196275"/>
                    <a:pt x="153107" y="199704"/>
                    <a:pt x="152879" y="203362"/>
                  </a:cubicBezTo>
                  <a:cubicBezTo>
                    <a:pt x="152879" y="203819"/>
                    <a:pt x="152650" y="204505"/>
                    <a:pt x="152650" y="204962"/>
                  </a:cubicBezTo>
                  <a:cubicBezTo>
                    <a:pt x="152421" y="207705"/>
                    <a:pt x="151964" y="210677"/>
                    <a:pt x="151736" y="213420"/>
                  </a:cubicBezTo>
                  <a:cubicBezTo>
                    <a:pt x="151736" y="214335"/>
                    <a:pt x="151507" y="215478"/>
                    <a:pt x="151507" y="216392"/>
                  </a:cubicBezTo>
                  <a:cubicBezTo>
                    <a:pt x="151278" y="218907"/>
                    <a:pt x="151050" y="221421"/>
                    <a:pt x="150821" y="223936"/>
                  </a:cubicBezTo>
                  <a:cubicBezTo>
                    <a:pt x="150821" y="224850"/>
                    <a:pt x="150593" y="225993"/>
                    <a:pt x="150593" y="226908"/>
                  </a:cubicBezTo>
                  <a:cubicBezTo>
                    <a:pt x="150364" y="230337"/>
                    <a:pt x="150135" y="233766"/>
                    <a:pt x="149907" y="237195"/>
                  </a:cubicBezTo>
                  <a:cubicBezTo>
                    <a:pt x="148764" y="255483"/>
                    <a:pt x="145335" y="273542"/>
                    <a:pt x="143049" y="291602"/>
                  </a:cubicBezTo>
                  <a:cubicBezTo>
                    <a:pt x="143049" y="292287"/>
                    <a:pt x="142820" y="292973"/>
                    <a:pt x="142820" y="293659"/>
                  </a:cubicBezTo>
                  <a:cubicBezTo>
                    <a:pt x="142820" y="293888"/>
                    <a:pt x="142820" y="294116"/>
                    <a:pt x="142820" y="294116"/>
                  </a:cubicBezTo>
                  <a:cubicBezTo>
                    <a:pt x="142820" y="294573"/>
                    <a:pt x="142592" y="295031"/>
                    <a:pt x="142592" y="295488"/>
                  </a:cubicBezTo>
                  <a:cubicBezTo>
                    <a:pt x="142592" y="295716"/>
                    <a:pt x="142592" y="295945"/>
                    <a:pt x="142592" y="295945"/>
                  </a:cubicBezTo>
                  <a:cubicBezTo>
                    <a:pt x="142592" y="296402"/>
                    <a:pt x="142363" y="296859"/>
                    <a:pt x="142363" y="297088"/>
                  </a:cubicBezTo>
                  <a:cubicBezTo>
                    <a:pt x="142363" y="297317"/>
                    <a:pt x="142363" y="297545"/>
                    <a:pt x="142363" y="297545"/>
                  </a:cubicBezTo>
                  <a:cubicBezTo>
                    <a:pt x="142363" y="298002"/>
                    <a:pt x="142134" y="298231"/>
                    <a:pt x="142134" y="298688"/>
                  </a:cubicBezTo>
                  <a:cubicBezTo>
                    <a:pt x="142134" y="298917"/>
                    <a:pt x="142134" y="298917"/>
                    <a:pt x="142134" y="299145"/>
                  </a:cubicBezTo>
                  <a:cubicBezTo>
                    <a:pt x="142134" y="299603"/>
                    <a:pt x="141906" y="300060"/>
                    <a:pt x="141906" y="300517"/>
                  </a:cubicBezTo>
                  <a:cubicBezTo>
                    <a:pt x="141906" y="300517"/>
                    <a:pt x="141906" y="300517"/>
                    <a:pt x="141906" y="300746"/>
                  </a:cubicBezTo>
                  <a:cubicBezTo>
                    <a:pt x="141677" y="301660"/>
                    <a:pt x="141449" y="302574"/>
                    <a:pt x="141220" y="303489"/>
                  </a:cubicBezTo>
                  <a:cubicBezTo>
                    <a:pt x="141220" y="303489"/>
                    <a:pt x="141220" y="303489"/>
                    <a:pt x="141220" y="303717"/>
                  </a:cubicBezTo>
                  <a:cubicBezTo>
                    <a:pt x="141220" y="304175"/>
                    <a:pt x="140991" y="304403"/>
                    <a:pt x="140763" y="304632"/>
                  </a:cubicBezTo>
                  <a:cubicBezTo>
                    <a:pt x="140763" y="304632"/>
                    <a:pt x="140763" y="304860"/>
                    <a:pt x="140763" y="304860"/>
                  </a:cubicBezTo>
                  <a:cubicBezTo>
                    <a:pt x="140534" y="305089"/>
                    <a:pt x="140534" y="305546"/>
                    <a:pt x="140306" y="305775"/>
                  </a:cubicBezTo>
                  <a:cubicBezTo>
                    <a:pt x="140306" y="305775"/>
                    <a:pt x="140306" y="306003"/>
                    <a:pt x="140306" y="306003"/>
                  </a:cubicBezTo>
                  <a:cubicBezTo>
                    <a:pt x="140077" y="306232"/>
                    <a:pt x="140077" y="306689"/>
                    <a:pt x="139848" y="306918"/>
                  </a:cubicBezTo>
                  <a:cubicBezTo>
                    <a:pt x="139848" y="306918"/>
                    <a:pt x="139848" y="306918"/>
                    <a:pt x="139848" y="306918"/>
                  </a:cubicBezTo>
                  <a:cubicBezTo>
                    <a:pt x="139391" y="307832"/>
                    <a:pt x="138705" y="308747"/>
                    <a:pt x="138020" y="309204"/>
                  </a:cubicBezTo>
                  <a:cubicBezTo>
                    <a:pt x="138020" y="309204"/>
                    <a:pt x="138020" y="309204"/>
                    <a:pt x="138020" y="309204"/>
                  </a:cubicBezTo>
                  <a:cubicBezTo>
                    <a:pt x="137791" y="309432"/>
                    <a:pt x="137562" y="309661"/>
                    <a:pt x="137334" y="309661"/>
                  </a:cubicBezTo>
                  <a:cubicBezTo>
                    <a:pt x="137334" y="309661"/>
                    <a:pt x="137334" y="309661"/>
                    <a:pt x="137334" y="309661"/>
                  </a:cubicBezTo>
                  <a:cubicBezTo>
                    <a:pt x="137105" y="309890"/>
                    <a:pt x="136877" y="309890"/>
                    <a:pt x="136648" y="310118"/>
                  </a:cubicBezTo>
                  <a:cubicBezTo>
                    <a:pt x="136648" y="310118"/>
                    <a:pt x="136648" y="310118"/>
                    <a:pt x="136648" y="310118"/>
                  </a:cubicBezTo>
                  <a:cubicBezTo>
                    <a:pt x="136419" y="310347"/>
                    <a:pt x="136191" y="310347"/>
                    <a:pt x="135734" y="310575"/>
                  </a:cubicBezTo>
                  <a:lnTo>
                    <a:pt x="135734" y="310575"/>
                  </a:lnTo>
                  <a:cubicBezTo>
                    <a:pt x="137334" y="310575"/>
                    <a:pt x="139163" y="310575"/>
                    <a:pt x="140763" y="310347"/>
                  </a:cubicBezTo>
                  <a:cubicBezTo>
                    <a:pt x="145792" y="309204"/>
                    <a:pt x="152650" y="311033"/>
                    <a:pt x="157451" y="309432"/>
                  </a:cubicBezTo>
                  <a:cubicBezTo>
                    <a:pt x="157451" y="309204"/>
                    <a:pt x="157451" y="308975"/>
                    <a:pt x="157222" y="308747"/>
                  </a:cubicBezTo>
                  <a:cubicBezTo>
                    <a:pt x="156079" y="306689"/>
                    <a:pt x="154707" y="301660"/>
                    <a:pt x="154936" y="298688"/>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grpSp>
      <p:pic>
        <p:nvPicPr>
          <p:cNvPr descr="Document with solid fill" id="1470" name="Google Shape;1470;p14">
            <a:hlinkClick r:id="rId5"/>
          </p:cNvPr>
          <p:cNvPicPr preferRelativeResize="0"/>
          <p:nvPr/>
        </p:nvPicPr>
        <p:blipFill rotWithShape="1">
          <a:blip r:embed="rId6">
            <a:alphaModFix/>
          </a:blip>
          <a:srcRect b="0" l="0" r="0" t="0"/>
          <a:stretch/>
        </p:blipFill>
        <p:spPr>
          <a:xfrm>
            <a:off x="9860702" y="3284679"/>
            <a:ext cx="1950785" cy="1950785"/>
          </a:xfrm>
          <a:prstGeom prst="rect">
            <a:avLst/>
          </a:prstGeom>
          <a:noFill/>
          <a:ln>
            <a:noFill/>
          </a:ln>
        </p:spPr>
      </p:pic>
      <p:sp>
        <p:nvSpPr>
          <p:cNvPr id="1471" name="Google Shape;1471;p14"/>
          <p:cNvSpPr txBox="1"/>
          <p:nvPr/>
        </p:nvSpPr>
        <p:spPr>
          <a:xfrm>
            <a:off x="9928285" y="5194599"/>
            <a:ext cx="1872578" cy="646331"/>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s-ES" sz="1800" u="sng">
                <a:solidFill>
                  <a:schemeClr val="lt1"/>
                </a:solidFill>
                <a:latin typeface="Calibri"/>
                <a:ea typeface="Calibri"/>
                <a:cs typeface="Calibri"/>
                <a:sym typeface="Calibri"/>
                <a:hlinkClick r:id="rId7">
                  <a:extLst>
                    <a:ext uri="{A12FA001-AC4F-418D-AE19-62706E023703}">
                      <ahyp:hlinkClr val="tx"/>
                    </a:ext>
                  </a:extLst>
                </a:hlinkClick>
              </a:rPr>
              <a:t>Leer Artículo de Investigación</a:t>
            </a:r>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75" name="Shape 1475"/>
        <p:cNvGrpSpPr/>
        <p:nvPr/>
      </p:nvGrpSpPr>
      <p:grpSpPr>
        <a:xfrm>
          <a:off x="0" y="0"/>
          <a:ext cx="0" cy="0"/>
          <a:chOff x="0" y="0"/>
          <a:chExt cx="0" cy="0"/>
        </a:xfrm>
      </p:grpSpPr>
      <p:sp>
        <p:nvSpPr>
          <p:cNvPr id="1476" name="Google Shape;1476;p15"/>
          <p:cNvSpPr txBox="1"/>
          <p:nvPr>
            <p:ph idx="1" type="body"/>
          </p:nvPr>
        </p:nvSpPr>
        <p:spPr>
          <a:xfrm>
            <a:off x="1178817" y="1152027"/>
            <a:ext cx="5774433" cy="5447571"/>
          </a:xfrm>
          <a:prstGeom prst="rect">
            <a:avLst/>
          </a:prstGeom>
          <a:noFill/>
          <a:ln>
            <a:noFill/>
          </a:ln>
        </p:spPr>
        <p:txBody>
          <a:bodyPr anchorCtr="0" anchor="ctr" bIns="45700" lIns="91425" spcFirstLastPara="1" rIns="91425" wrap="square" tIns="45700">
            <a:normAutofit/>
          </a:bodyPr>
          <a:lstStyle/>
          <a:p>
            <a:pPr indent="0" lvl="0" marL="0" rtl="0" algn="ctr">
              <a:lnSpc>
                <a:spcPct val="110000"/>
              </a:lnSpc>
              <a:spcBef>
                <a:spcPts val="0"/>
              </a:spcBef>
              <a:spcAft>
                <a:spcPts val="0"/>
              </a:spcAft>
              <a:buClr>
                <a:schemeClr val="lt1"/>
              </a:buClr>
              <a:buSzPts val="2400"/>
              <a:buNone/>
            </a:pPr>
            <a:r>
              <a:rPr i="1" lang="es-ES"/>
              <a:t>Una asociación público-privada </a:t>
            </a:r>
            <a:r>
              <a:rPr b="0" i="1" lang="es-ES"/>
              <a:t>es un acuerdo de cooperación entre los sectores público y privado (</a:t>
            </a:r>
            <a:r>
              <a:rPr b="0" i="1" lang="es-ES" u="sng">
                <a:solidFill>
                  <a:schemeClr val="hlink"/>
                </a:solidFill>
                <a:hlinkClick r:id="rId3"/>
              </a:rPr>
              <a:t>Graci, 2013</a:t>
            </a:r>
            <a:r>
              <a:rPr b="0" i="1" lang="es-ES"/>
              <a:t>) </a:t>
            </a:r>
            <a:endParaRPr/>
          </a:p>
          <a:p>
            <a:pPr indent="0" lvl="0" marL="0" rtl="0" algn="l">
              <a:lnSpc>
                <a:spcPct val="110000"/>
              </a:lnSpc>
              <a:spcBef>
                <a:spcPts val="1000"/>
              </a:spcBef>
              <a:spcAft>
                <a:spcPts val="0"/>
              </a:spcAft>
              <a:buClr>
                <a:schemeClr val="lt1"/>
              </a:buClr>
              <a:buSzPts val="2000"/>
              <a:buNone/>
            </a:pPr>
            <a:r>
              <a:t/>
            </a:r>
            <a:endParaRPr i="1" sz="2000"/>
          </a:p>
          <a:p>
            <a:pPr indent="0" lvl="0" marL="0" rtl="0" algn="l">
              <a:lnSpc>
                <a:spcPct val="110000"/>
              </a:lnSpc>
              <a:spcBef>
                <a:spcPts val="1000"/>
              </a:spcBef>
              <a:spcAft>
                <a:spcPts val="0"/>
              </a:spcAft>
              <a:buClr>
                <a:schemeClr val="lt1"/>
              </a:buClr>
              <a:buSzPts val="2000"/>
              <a:buNone/>
            </a:pPr>
            <a:r>
              <a:rPr lang="es-ES" sz="2000"/>
              <a:t>La asociación de los sectores público y privado puede mitigar los impactos y estimular la recuperación de una crisis turística regional. El gobierno, los operadores turísticos y las comunidades se comprometen a trabajar juntos para mejorar las estrategias de reacción y de gestión de crisis, reducir la afluencia de visitantes y los ingresos y, en general, disminuir el impacto negativo.</a:t>
            </a:r>
            <a:endParaRPr/>
          </a:p>
        </p:txBody>
      </p:sp>
      <p:sp>
        <p:nvSpPr>
          <p:cNvPr id="1477" name="Google Shape;1477;p15"/>
          <p:cNvSpPr txBox="1"/>
          <p:nvPr>
            <p:ph idx="3" type="body"/>
          </p:nvPr>
        </p:nvSpPr>
        <p:spPr>
          <a:xfrm>
            <a:off x="1025392" y="228600"/>
            <a:ext cx="6157483" cy="938178"/>
          </a:xfrm>
          <a:prstGeom prst="rect">
            <a:avLst/>
          </a:prstGeom>
          <a:noFill/>
          <a:ln>
            <a:noFill/>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Clr>
                <a:schemeClr val="lt1"/>
              </a:buClr>
              <a:buSzPts val="2800"/>
              <a:buNone/>
            </a:pPr>
            <a:r>
              <a:rPr b="1" lang="es-ES" sz="2800"/>
              <a:t>Las Asociaciones Público-Privadas Mitigan los Impactos y Estimulan la Recuperación</a:t>
            </a:r>
            <a:endParaRPr/>
          </a:p>
        </p:txBody>
      </p:sp>
      <p:pic>
        <p:nvPicPr>
          <p:cNvPr descr="A group of people looking at a computer&#10;&#10;Description automatically generated" id="1478" name="Google Shape;1478;p15"/>
          <p:cNvPicPr preferRelativeResize="0"/>
          <p:nvPr>
            <p:ph idx="2" type="pic"/>
          </p:nvPr>
        </p:nvPicPr>
        <p:blipFill rotWithShape="1">
          <a:blip r:embed="rId4">
            <a:alphaModFix/>
          </a:blip>
          <a:srcRect b="-13703" l="3730" r="17430" t="1"/>
          <a:stretch/>
        </p:blipFill>
        <p:spPr>
          <a:xfrm>
            <a:off x="7268560" y="1465987"/>
            <a:ext cx="4923440" cy="4819650"/>
          </a:xfrm>
          <a:prstGeom prst="rect">
            <a:avLst/>
          </a:prstGeom>
          <a:solidFill>
            <a:schemeClr val="lt1"/>
          </a:solidFill>
          <a:ln>
            <a:noFill/>
          </a:ln>
        </p:spPr>
      </p:pic>
      <p:sp>
        <p:nvSpPr>
          <p:cNvPr id="1479" name="Google Shape;1479;p15"/>
          <p:cNvSpPr txBox="1"/>
          <p:nvPr/>
        </p:nvSpPr>
        <p:spPr>
          <a:xfrm>
            <a:off x="7829550" y="5965448"/>
            <a:ext cx="4362449" cy="892552"/>
          </a:xfrm>
          <a:prstGeom prst="rect">
            <a:avLst/>
          </a:prstGeom>
          <a:solidFill>
            <a:srgbClr val="F37C57"/>
          </a:solid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s-ES" sz="2000">
                <a:solidFill>
                  <a:schemeClr val="lt1"/>
                </a:solidFill>
                <a:latin typeface="Calibri"/>
                <a:ea typeface="Calibri"/>
                <a:cs typeface="Calibri"/>
                <a:sym typeface="Calibri"/>
              </a:rPr>
              <a:t>Leer </a:t>
            </a:r>
            <a:r>
              <a:rPr b="0" i="0" lang="es-ES" sz="1600" u="sng">
                <a:solidFill>
                  <a:schemeClr val="lt1"/>
                </a:solidFill>
                <a:latin typeface="Calibri"/>
                <a:ea typeface="Calibri"/>
                <a:cs typeface="Calibri"/>
                <a:sym typeface="Calibri"/>
                <a:hlinkClick r:id="rId5">
                  <a:extLst>
                    <a:ext uri="{A12FA001-AC4F-418D-AE19-62706E023703}">
                      <ahyp:hlinkClr val="tx"/>
                    </a:ext>
                  </a:extLst>
                </a:hlinkClick>
              </a:rPr>
              <a:t>La gobernanza de los destinos en tiempos de crisis y el papel de la colaboración público-privada en la recuperación del turismo del Covid-19</a:t>
            </a:r>
            <a:endParaRPr/>
          </a:p>
        </p:txBody>
      </p:sp>
      <p:pic>
        <p:nvPicPr>
          <p:cNvPr descr="Touchscreen with solid fill" id="1480" name="Google Shape;1480;p15"/>
          <p:cNvPicPr preferRelativeResize="0"/>
          <p:nvPr/>
        </p:nvPicPr>
        <p:blipFill rotWithShape="1">
          <a:blip r:embed="rId6">
            <a:alphaModFix/>
          </a:blip>
          <a:srcRect b="0" l="0" r="0" t="0"/>
          <a:stretch/>
        </p:blipFill>
        <p:spPr>
          <a:xfrm>
            <a:off x="11581736" y="6127982"/>
            <a:ext cx="743614" cy="743614"/>
          </a:xfrm>
          <a:prstGeom prst="rect">
            <a:avLst/>
          </a:prstGeom>
          <a:noFill/>
          <a:ln>
            <a:noFill/>
          </a:ln>
        </p:spPr>
      </p:pic>
      <p:pic>
        <p:nvPicPr>
          <p:cNvPr descr="Document with solid fill" id="1481" name="Google Shape;1481;p15">
            <a:hlinkClick r:id="rId7"/>
          </p:cNvPr>
          <p:cNvPicPr preferRelativeResize="0"/>
          <p:nvPr/>
        </p:nvPicPr>
        <p:blipFill rotWithShape="1">
          <a:blip r:embed="rId8">
            <a:alphaModFix/>
          </a:blip>
          <a:srcRect b="0" l="0" r="0" t="0"/>
          <a:stretch/>
        </p:blipFill>
        <p:spPr>
          <a:xfrm>
            <a:off x="7064261" y="5944351"/>
            <a:ext cx="1009650" cy="1009650"/>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85" name="Shape 1485"/>
        <p:cNvGrpSpPr/>
        <p:nvPr/>
      </p:nvGrpSpPr>
      <p:grpSpPr>
        <a:xfrm>
          <a:off x="0" y="0"/>
          <a:ext cx="0" cy="0"/>
          <a:chOff x="0" y="0"/>
          <a:chExt cx="0" cy="0"/>
        </a:xfrm>
      </p:grpSpPr>
      <p:sp>
        <p:nvSpPr>
          <p:cNvPr id="1486" name="Google Shape;1486;p16"/>
          <p:cNvSpPr txBox="1"/>
          <p:nvPr>
            <p:ph idx="1" type="body"/>
          </p:nvPr>
        </p:nvSpPr>
        <p:spPr>
          <a:xfrm>
            <a:off x="543046" y="1483707"/>
            <a:ext cx="9541977" cy="463259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Clr>
                <a:schemeClr val="lt1"/>
              </a:buClr>
              <a:buSzPts val="2000"/>
              <a:buNone/>
            </a:pPr>
            <a:r>
              <a:rPr b="0" i="0" lang="es-ES" sz="2000"/>
              <a:t>Según </a:t>
            </a:r>
            <a:r>
              <a:rPr b="0" i="0" lang="es-ES" sz="2000" u="sng">
                <a:solidFill>
                  <a:schemeClr val="hlink"/>
                </a:solidFill>
                <a:hlinkClick r:id="rId3"/>
              </a:rPr>
              <a:t>Graci (2013)</a:t>
            </a:r>
            <a:r>
              <a:rPr b="0" i="0" lang="es-ES" sz="2000"/>
              <a:t>, las asociaciones público-privadas presentan las siguientes características:</a:t>
            </a:r>
            <a:endParaRPr/>
          </a:p>
          <a:p>
            <a:pPr indent="0" lvl="0" marL="0" rtl="0" algn="l">
              <a:lnSpc>
                <a:spcPct val="100000"/>
              </a:lnSpc>
              <a:spcBef>
                <a:spcPts val="0"/>
              </a:spcBef>
              <a:spcAft>
                <a:spcPts val="0"/>
              </a:spcAft>
              <a:buClr>
                <a:schemeClr val="lt1"/>
              </a:buClr>
              <a:buSzPts val="2000"/>
              <a:buNone/>
            </a:pPr>
            <a:r>
              <a:t/>
            </a:r>
            <a:endParaRPr b="0" i="0" sz="2000"/>
          </a:p>
          <a:p>
            <a:pPr indent="-330200" lvl="0" marL="342900" rtl="0" algn="l">
              <a:lnSpc>
                <a:spcPct val="100000"/>
              </a:lnSpc>
              <a:spcBef>
                <a:spcPts val="0"/>
              </a:spcBef>
              <a:spcAft>
                <a:spcPts val="0"/>
              </a:spcAft>
              <a:buClr>
                <a:schemeClr val="lt1"/>
              </a:buClr>
              <a:buSzPts val="1800"/>
              <a:buFont typeface="Noto Sans Symbols"/>
              <a:buChar char="❖"/>
            </a:pPr>
            <a:r>
              <a:rPr b="0" i="0" lang="es-ES" sz="1800"/>
              <a:t>Cada parte interesada tiene sus propias funciones y responsabilidades para contribuir al objetivo común.</a:t>
            </a:r>
            <a:endParaRPr sz="1800"/>
          </a:p>
          <a:p>
            <a:pPr indent="-330200" lvl="0" marL="342900" rtl="0" algn="l">
              <a:lnSpc>
                <a:spcPct val="100000"/>
              </a:lnSpc>
              <a:spcBef>
                <a:spcPts val="0"/>
              </a:spcBef>
              <a:spcAft>
                <a:spcPts val="0"/>
              </a:spcAft>
              <a:buClr>
                <a:schemeClr val="lt1"/>
              </a:buClr>
              <a:buSzPts val="1800"/>
              <a:buFont typeface="Noto Sans Symbols"/>
              <a:buChar char="❖"/>
            </a:pPr>
            <a:r>
              <a:rPr b="0" i="0" lang="es-ES" sz="1800"/>
              <a:t>Las partes interesadas son independientes y autorreguladas e interactúan a través de la negociación.</a:t>
            </a:r>
            <a:endParaRPr sz="1800"/>
          </a:p>
          <a:p>
            <a:pPr indent="-330200" lvl="0" marL="342900" rtl="0" algn="l">
              <a:lnSpc>
                <a:spcPct val="100000"/>
              </a:lnSpc>
              <a:spcBef>
                <a:spcPts val="0"/>
              </a:spcBef>
              <a:spcAft>
                <a:spcPts val="0"/>
              </a:spcAft>
              <a:buClr>
                <a:schemeClr val="lt1"/>
              </a:buClr>
              <a:buSzPts val="1800"/>
              <a:buFont typeface="Noto Sans Symbols"/>
              <a:buChar char="❖"/>
            </a:pPr>
            <a:r>
              <a:rPr b="0" i="0" lang="es-ES" sz="1800"/>
              <a:t>Las partes interesadas resuelven los problemas de forma constructiva para reducir las diferencias.</a:t>
            </a:r>
            <a:endParaRPr sz="1800"/>
          </a:p>
          <a:p>
            <a:pPr indent="-330200" lvl="0" marL="342900" rtl="0" algn="l">
              <a:lnSpc>
                <a:spcPct val="100000"/>
              </a:lnSpc>
              <a:spcBef>
                <a:spcPts val="0"/>
              </a:spcBef>
              <a:spcAft>
                <a:spcPts val="0"/>
              </a:spcAft>
              <a:buClr>
                <a:schemeClr val="lt1"/>
              </a:buClr>
              <a:buSzPts val="1800"/>
              <a:buFont typeface="Noto Sans Symbols"/>
              <a:buChar char="❖"/>
            </a:pPr>
            <a:r>
              <a:rPr b="0" i="0" lang="es-ES" sz="1800"/>
              <a:t>Las partes interesadas son copropietarias de todas las decisiones tomadas.</a:t>
            </a:r>
            <a:endParaRPr sz="1800"/>
          </a:p>
          <a:p>
            <a:pPr indent="-330200" lvl="0" marL="342900" rtl="0" algn="l">
              <a:lnSpc>
                <a:spcPct val="100000"/>
              </a:lnSpc>
              <a:spcBef>
                <a:spcPts val="0"/>
              </a:spcBef>
              <a:spcAft>
                <a:spcPts val="0"/>
              </a:spcAft>
              <a:buClr>
                <a:schemeClr val="lt1"/>
              </a:buClr>
              <a:buSzPts val="1800"/>
              <a:buFont typeface="Noto Sans Symbols"/>
              <a:buChar char="❖"/>
            </a:pPr>
            <a:r>
              <a:rPr b="0" i="0" lang="es-ES" sz="1800"/>
              <a:t>Las partes interesadas asumen la responsabilidad colectiva del futuro del destino.</a:t>
            </a:r>
            <a:endParaRPr sz="1800"/>
          </a:p>
          <a:p>
            <a:pPr indent="-330200" lvl="0" marL="342900" rtl="0" algn="l">
              <a:lnSpc>
                <a:spcPct val="100000"/>
              </a:lnSpc>
              <a:spcBef>
                <a:spcPts val="0"/>
              </a:spcBef>
              <a:spcAft>
                <a:spcPts val="0"/>
              </a:spcAft>
              <a:buClr>
                <a:schemeClr val="lt1"/>
              </a:buClr>
              <a:buSzPts val="1800"/>
              <a:buFont typeface="Noto Sans Symbols"/>
              <a:buChar char="❖"/>
            </a:pPr>
            <a:r>
              <a:rPr b="0" i="0" lang="es-ES" sz="1800"/>
              <a:t>Como forma de gobernanza, las APP resultan interesantes porque sitúan a los gobiernos y las autoridades en pie de igualdad y en asociación con diversas partes interesadas —sobre las que tradicionalmente ejercen la supervisión y la regulación— en aras de la consecución de resultados mejores y más eficaces. Sin embargo, a pesar de sus conocidas ventajas, las APP no se materializan ni fácil ni sencillamente.</a:t>
            </a:r>
            <a:endParaRPr sz="1800"/>
          </a:p>
          <a:p>
            <a:pPr indent="0" lvl="0" marL="0" rtl="0" algn="l">
              <a:lnSpc>
                <a:spcPct val="100000"/>
              </a:lnSpc>
              <a:spcBef>
                <a:spcPts val="0"/>
              </a:spcBef>
              <a:spcAft>
                <a:spcPts val="0"/>
              </a:spcAft>
              <a:buClr>
                <a:schemeClr val="lt1"/>
              </a:buClr>
              <a:buSzPts val="2000"/>
              <a:buNone/>
            </a:pPr>
            <a:r>
              <a:t/>
            </a:r>
            <a:endParaRPr sz="2000"/>
          </a:p>
        </p:txBody>
      </p:sp>
      <p:sp>
        <p:nvSpPr>
          <p:cNvPr id="1487" name="Google Shape;1487;p16"/>
          <p:cNvSpPr txBox="1"/>
          <p:nvPr>
            <p:ph idx="2" type="body"/>
          </p:nvPr>
        </p:nvSpPr>
        <p:spPr>
          <a:xfrm>
            <a:off x="743287" y="365536"/>
            <a:ext cx="10596674" cy="1139795"/>
          </a:xfrm>
          <a:prstGeom prst="rect">
            <a:avLst/>
          </a:prstGeom>
          <a:noFill/>
          <a:ln>
            <a:noFill/>
          </a:ln>
        </p:spPr>
        <p:txBody>
          <a:bodyPr anchorCtr="0" anchor="t" bIns="45700" lIns="91425" spcFirstLastPara="1" rIns="91425" wrap="square" tIns="45700">
            <a:normAutofit/>
          </a:bodyPr>
          <a:lstStyle/>
          <a:p>
            <a:pPr indent="0" lvl="0" marL="0" rtl="0" algn="l">
              <a:lnSpc>
                <a:spcPct val="120000"/>
              </a:lnSpc>
              <a:spcBef>
                <a:spcPts val="0"/>
              </a:spcBef>
              <a:spcAft>
                <a:spcPts val="0"/>
              </a:spcAft>
              <a:buClr>
                <a:schemeClr val="lt1"/>
              </a:buClr>
              <a:buSzPts val="4700"/>
              <a:buNone/>
            </a:pPr>
            <a:r>
              <a:rPr b="1" i="0" lang="es-ES" sz="4700"/>
              <a:t>Investigación: </a:t>
            </a:r>
            <a:r>
              <a:rPr lang="es-ES" sz="2800"/>
              <a:t>Beneficios de las </a:t>
            </a:r>
            <a:r>
              <a:rPr b="0" i="0" lang="es-ES" sz="2800"/>
              <a:t>Asociaciones</a:t>
            </a:r>
            <a:r>
              <a:rPr lang="es-ES" sz="2800"/>
              <a:t> Público-Privada</a:t>
            </a:r>
            <a:endParaRPr/>
          </a:p>
        </p:txBody>
      </p:sp>
      <p:grpSp>
        <p:nvGrpSpPr>
          <p:cNvPr id="1488" name="Google Shape;1488;p16"/>
          <p:cNvGrpSpPr/>
          <p:nvPr/>
        </p:nvGrpSpPr>
        <p:grpSpPr>
          <a:xfrm>
            <a:off x="9945283" y="1255566"/>
            <a:ext cx="1866204" cy="1526432"/>
            <a:chOff x="7903196" y="4237101"/>
            <a:chExt cx="1261886" cy="1055032"/>
          </a:xfrm>
        </p:grpSpPr>
        <p:sp>
          <p:nvSpPr>
            <p:cNvPr id="1489" name="Google Shape;1489;p16"/>
            <p:cNvSpPr/>
            <p:nvPr/>
          </p:nvSpPr>
          <p:spPr>
            <a:xfrm>
              <a:off x="8778292" y="5010683"/>
              <a:ext cx="228" cy="2971"/>
            </a:xfrm>
            <a:custGeom>
              <a:rect b="b" l="l" r="r" t="t"/>
              <a:pathLst>
                <a:path extrusionOk="0" h="2971" w="228">
                  <a:moveTo>
                    <a:pt x="229" y="0"/>
                  </a:moveTo>
                  <a:cubicBezTo>
                    <a:pt x="229" y="915"/>
                    <a:pt x="0" y="2058"/>
                    <a:pt x="0" y="2972"/>
                  </a:cubicBezTo>
                  <a:cubicBezTo>
                    <a:pt x="229" y="2058"/>
                    <a:pt x="229" y="1143"/>
                    <a:pt x="229"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490" name="Google Shape;1490;p16"/>
            <p:cNvSpPr/>
            <p:nvPr/>
          </p:nvSpPr>
          <p:spPr>
            <a:xfrm>
              <a:off x="8686623" y="5046573"/>
              <a:ext cx="2971" cy="36804"/>
            </a:xfrm>
            <a:custGeom>
              <a:rect b="b" l="l" r="r" t="t"/>
              <a:pathLst>
                <a:path extrusionOk="0" h="36804" w="2971">
                  <a:moveTo>
                    <a:pt x="2971" y="36804"/>
                  </a:moveTo>
                  <a:cubicBezTo>
                    <a:pt x="1828" y="24460"/>
                    <a:pt x="914" y="12115"/>
                    <a:pt x="0" y="0"/>
                  </a:cubicBezTo>
                  <a:cubicBezTo>
                    <a:pt x="914" y="12115"/>
                    <a:pt x="1828" y="24460"/>
                    <a:pt x="2971" y="36804"/>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491" name="Google Shape;1491;p16"/>
            <p:cNvSpPr/>
            <p:nvPr/>
          </p:nvSpPr>
          <p:spPr>
            <a:xfrm>
              <a:off x="8779435" y="5000625"/>
              <a:ext cx="228" cy="1600"/>
            </a:xfrm>
            <a:custGeom>
              <a:rect b="b" l="l" r="r" t="t"/>
              <a:pathLst>
                <a:path extrusionOk="0" h="1600" w="228">
                  <a:moveTo>
                    <a:pt x="229" y="0"/>
                  </a:moveTo>
                  <a:cubicBezTo>
                    <a:pt x="229" y="457"/>
                    <a:pt x="0" y="1143"/>
                    <a:pt x="0" y="1600"/>
                  </a:cubicBezTo>
                  <a:cubicBezTo>
                    <a:pt x="229" y="1143"/>
                    <a:pt x="229" y="686"/>
                    <a:pt x="229"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492" name="Google Shape;1492;p16"/>
            <p:cNvSpPr/>
            <p:nvPr/>
          </p:nvSpPr>
          <p:spPr>
            <a:xfrm>
              <a:off x="8683194" y="5004054"/>
              <a:ext cx="2514" cy="31775"/>
            </a:xfrm>
            <a:custGeom>
              <a:rect b="b" l="l" r="r" t="t"/>
              <a:pathLst>
                <a:path extrusionOk="0" h="31775" w="2514">
                  <a:moveTo>
                    <a:pt x="2514" y="31775"/>
                  </a:moveTo>
                  <a:cubicBezTo>
                    <a:pt x="1600" y="21260"/>
                    <a:pt x="914" y="10516"/>
                    <a:pt x="0" y="0"/>
                  </a:cubicBezTo>
                  <a:cubicBezTo>
                    <a:pt x="914" y="10516"/>
                    <a:pt x="1600" y="21260"/>
                    <a:pt x="2514" y="31775"/>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493" name="Google Shape;1493;p16"/>
            <p:cNvSpPr/>
            <p:nvPr/>
          </p:nvSpPr>
          <p:spPr>
            <a:xfrm>
              <a:off x="8642734" y="4809429"/>
              <a:ext cx="210286" cy="195195"/>
            </a:xfrm>
            <a:custGeom>
              <a:rect b="b" l="l" r="r" t="t"/>
              <a:pathLst>
                <a:path extrusionOk="0" h="195195" w="210286">
                  <a:moveTo>
                    <a:pt x="74979" y="194167"/>
                  </a:moveTo>
                  <a:cubicBezTo>
                    <a:pt x="95096" y="191881"/>
                    <a:pt x="114527" y="189823"/>
                    <a:pt x="133500" y="182280"/>
                  </a:cubicBezTo>
                  <a:cubicBezTo>
                    <a:pt x="135101" y="181594"/>
                    <a:pt x="136701" y="181137"/>
                    <a:pt x="138072" y="180451"/>
                  </a:cubicBezTo>
                  <a:cubicBezTo>
                    <a:pt x="141959" y="148675"/>
                    <a:pt x="146988" y="117357"/>
                    <a:pt x="150874" y="85582"/>
                  </a:cubicBezTo>
                  <a:cubicBezTo>
                    <a:pt x="152474" y="73466"/>
                    <a:pt x="157961" y="65236"/>
                    <a:pt x="167105" y="58378"/>
                  </a:cubicBezTo>
                  <a:cubicBezTo>
                    <a:pt x="179449" y="49234"/>
                    <a:pt x="191793" y="40090"/>
                    <a:pt x="202309" y="28660"/>
                  </a:cubicBezTo>
                  <a:cubicBezTo>
                    <a:pt x="207567" y="22945"/>
                    <a:pt x="213282" y="17230"/>
                    <a:pt x="208481" y="9687"/>
                  </a:cubicBezTo>
                  <a:cubicBezTo>
                    <a:pt x="203223" y="1686"/>
                    <a:pt x="194308" y="-143"/>
                    <a:pt x="184935" y="2600"/>
                  </a:cubicBezTo>
                  <a:cubicBezTo>
                    <a:pt x="176249" y="5115"/>
                    <a:pt x="169848" y="11744"/>
                    <a:pt x="162304" y="15630"/>
                  </a:cubicBezTo>
                  <a:cubicBezTo>
                    <a:pt x="121613" y="35976"/>
                    <a:pt x="105383" y="44891"/>
                    <a:pt x="69035" y="21117"/>
                  </a:cubicBezTo>
                  <a:cubicBezTo>
                    <a:pt x="66521" y="19516"/>
                    <a:pt x="64235" y="17688"/>
                    <a:pt x="61491" y="16545"/>
                  </a:cubicBezTo>
                  <a:cubicBezTo>
                    <a:pt x="46861" y="10144"/>
                    <a:pt x="32002" y="2829"/>
                    <a:pt x="16000" y="543"/>
                  </a:cubicBezTo>
                  <a:cubicBezTo>
                    <a:pt x="455" y="-1743"/>
                    <a:pt x="-2745" y="3057"/>
                    <a:pt x="2055" y="17459"/>
                  </a:cubicBezTo>
                  <a:cubicBezTo>
                    <a:pt x="6399" y="30261"/>
                    <a:pt x="13943" y="40776"/>
                    <a:pt x="23087" y="50377"/>
                  </a:cubicBezTo>
                  <a:cubicBezTo>
                    <a:pt x="27887" y="55407"/>
                    <a:pt x="30402" y="60664"/>
                    <a:pt x="30859" y="67751"/>
                  </a:cubicBezTo>
                  <a:cubicBezTo>
                    <a:pt x="32688" y="97012"/>
                    <a:pt x="35202" y="126044"/>
                    <a:pt x="37488" y="155305"/>
                  </a:cubicBezTo>
                  <a:cubicBezTo>
                    <a:pt x="38403" y="168335"/>
                    <a:pt x="39546" y="181137"/>
                    <a:pt x="40460" y="194167"/>
                  </a:cubicBezTo>
                  <a:cubicBezTo>
                    <a:pt x="51890" y="195538"/>
                    <a:pt x="63549" y="195538"/>
                    <a:pt x="74979" y="194167"/>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494" name="Google Shape;1494;p16"/>
            <p:cNvSpPr/>
            <p:nvPr/>
          </p:nvSpPr>
          <p:spPr>
            <a:xfrm>
              <a:off x="8777377" y="5021199"/>
              <a:ext cx="228" cy="2971"/>
            </a:xfrm>
            <a:custGeom>
              <a:rect b="b" l="l" r="r" t="t"/>
              <a:pathLst>
                <a:path extrusionOk="0" h="2971" w="228">
                  <a:moveTo>
                    <a:pt x="228" y="0"/>
                  </a:moveTo>
                  <a:cubicBezTo>
                    <a:pt x="228" y="914"/>
                    <a:pt x="0" y="2057"/>
                    <a:pt x="0" y="2972"/>
                  </a:cubicBezTo>
                  <a:cubicBezTo>
                    <a:pt x="0" y="2057"/>
                    <a:pt x="228" y="1143"/>
                    <a:pt x="228"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495" name="Google Shape;1495;p16"/>
            <p:cNvSpPr/>
            <p:nvPr/>
          </p:nvSpPr>
          <p:spPr>
            <a:xfrm>
              <a:off x="8673593" y="5052517"/>
              <a:ext cx="457" cy="5715"/>
            </a:xfrm>
            <a:custGeom>
              <a:rect b="b" l="l" r="r" t="t"/>
              <a:pathLst>
                <a:path extrusionOk="0" h="5715" w="457">
                  <a:moveTo>
                    <a:pt x="0" y="0"/>
                  </a:moveTo>
                  <a:cubicBezTo>
                    <a:pt x="229" y="1829"/>
                    <a:pt x="229" y="3886"/>
                    <a:pt x="458" y="5715"/>
                  </a:cubicBezTo>
                  <a:cubicBezTo>
                    <a:pt x="229" y="3886"/>
                    <a:pt x="0" y="1829"/>
                    <a:pt x="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496" name="Google Shape;1496;p16"/>
            <p:cNvSpPr/>
            <p:nvPr/>
          </p:nvSpPr>
          <p:spPr>
            <a:xfrm>
              <a:off x="8583296" y="4987137"/>
              <a:ext cx="1371" cy="1828"/>
            </a:xfrm>
            <a:custGeom>
              <a:rect b="b" l="l" r="r" t="t"/>
              <a:pathLst>
                <a:path extrusionOk="0" h="1828" w="1371">
                  <a:moveTo>
                    <a:pt x="1372" y="1828"/>
                  </a:moveTo>
                  <a:cubicBezTo>
                    <a:pt x="915" y="1143"/>
                    <a:pt x="458" y="457"/>
                    <a:pt x="0" y="0"/>
                  </a:cubicBezTo>
                  <a:cubicBezTo>
                    <a:pt x="686" y="457"/>
                    <a:pt x="915" y="1143"/>
                    <a:pt x="1372" y="1828"/>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497" name="Google Shape;1497;p16"/>
            <p:cNvSpPr/>
            <p:nvPr/>
          </p:nvSpPr>
          <p:spPr>
            <a:xfrm>
              <a:off x="8674279" y="5065318"/>
              <a:ext cx="228" cy="5257"/>
            </a:xfrm>
            <a:custGeom>
              <a:rect b="b" l="l" r="r" t="t"/>
              <a:pathLst>
                <a:path extrusionOk="0" h="5257" w="228">
                  <a:moveTo>
                    <a:pt x="0" y="0"/>
                  </a:moveTo>
                  <a:cubicBezTo>
                    <a:pt x="0" y="1829"/>
                    <a:pt x="229" y="3429"/>
                    <a:pt x="229" y="5258"/>
                  </a:cubicBezTo>
                  <a:cubicBezTo>
                    <a:pt x="229" y="3429"/>
                    <a:pt x="229" y="1829"/>
                    <a:pt x="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498" name="Google Shape;1498;p16"/>
            <p:cNvSpPr/>
            <p:nvPr/>
          </p:nvSpPr>
          <p:spPr>
            <a:xfrm>
              <a:off x="8442765" y="4341700"/>
              <a:ext cx="560645" cy="668982"/>
            </a:xfrm>
            <a:custGeom>
              <a:rect b="b" l="l" r="r" t="t"/>
              <a:pathLst>
                <a:path extrusionOk="0" h="668982" w="560645">
                  <a:moveTo>
                    <a:pt x="118129" y="605204"/>
                  </a:moveTo>
                  <a:cubicBezTo>
                    <a:pt x="132073" y="617320"/>
                    <a:pt x="147161" y="629664"/>
                    <a:pt x="163620" y="638351"/>
                  </a:cubicBezTo>
                  <a:cubicBezTo>
                    <a:pt x="183508" y="648867"/>
                    <a:pt x="204997" y="656639"/>
                    <a:pt x="227171" y="660297"/>
                  </a:cubicBezTo>
                  <a:cubicBezTo>
                    <a:pt x="227399" y="663268"/>
                    <a:pt x="227628" y="666012"/>
                    <a:pt x="227857" y="668983"/>
                  </a:cubicBezTo>
                  <a:cubicBezTo>
                    <a:pt x="224656" y="627835"/>
                    <a:pt x="220541" y="586459"/>
                    <a:pt x="217570" y="545311"/>
                  </a:cubicBezTo>
                  <a:cubicBezTo>
                    <a:pt x="216884" y="535252"/>
                    <a:pt x="189452" y="499591"/>
                    <a:pt x="186023" y="486332"/>
                  </a:cubicBezTo>
                  <a:cubicBezTo>
                    <a:pt x="180308" y="463929"/>
                    <a:pt x="188309" y="454099"/>
                    <a:pt x="211397" y="456157"/>
                  </a:cubicBezTo>
                  <a:cubicBezTo>
                    <a:pt x="236772" y="458443"/>
                    <a:pt x="259632" y="468273"/>
                    <a:pt x="281349" y="481074"/>
                  </a:cubicBezTo>
                  <a:cubicBezTo>
                    <a:pt x="294836" y="489075"/>
                    <a:pt x="307409" y="491361"/>
                    <a:pt x="322954" y="485646"/>
                  </a:cubicBezTo>
                  <a:cubicBezTo>
                    <a:pt x="338042" y="479931"/>
                    <a:pt x="378961" y="457986"/>
                    <a:pt x="386048" y="456157"/>
                  </a:cubicBezTo>
                  <a:cubicBezTo>
                    <a:pt x="397021" y="453185"/>
                    <a:pt x="415309" y="461643"/>
                    <a:pt x="420338" y="471016"/>
                  </a:cubicBezTo>
                  <a:cubicBezTo>
                    <a:pt x="425596" y="480617"/>
                    <a:pt x="423310" y="492504"/>
                    <a:pt x="413480" y="503020"/>
                  </a:cubicBezTo>
                  <a:cubicBezTo>
                    <a:pt x="406393" y="510564"/>
                    <a:pt x="399535" y="518565"/>
                    <a:pt x="391077" y="524051"/>
                  </a:cubicBezTo>
                  <a:cubicBezTo>
                    <a:pt x="369817" y="537996"/>
                    <a:pt x="363416" y="559027"/>
                    <a:pt x="360216" y="582115"/>
                  </a:cubicBezTo>
                  <a:cubicBezTo>
                    <a:pt x="357244" y="602461"/>
                    <a:pt x="354272" y="622578"/>
                    <a:pt x="351529" y="642923"/>
                  </a:cubicBezTo>
                  <a:cubicBezTo>
                    <a:pt x="363416" y="637894"/>
                    <a:pt x="375075" y="632179"/>
                    <a:pt x="385591" y="624864"/>
                  </a:cubicBezTo>
                  <a:cubicBezTo>
                    <a:pt x="401135" y="613891"/>
                    <a:pt x="416909" y="602004"/>
                    <a:pt x="430396" y="588288"/>
                  </a:cubicBezTo>
                  <a:cubicBezTo>
                    <a:pt x="443884" y="574343"/>
                    <a:pt x="455771" y="558341"/>
                    <a:pt x="467201" y="542568"/>
                  </a:cubicBezTo>
                  <a:cubicBezTo>
                    <a:pt x="499433" y="497762"/>
                    <a:pt x="518179" y="444041"/>
                    <a:pt x="535781" y="392149"/>
                  </a:cubicBezTo>
                  <a:cubicBezTo>
                    <a:pt x="548125" y="355573"/>
                    <a:pt x="554983" y="318768"/>
                    <a:pt x="559098" y="280363"/>
                  </a:cubicBezTo>
                  <a:cubicBezTo>
                    <a:pt x="562984" y="245159"/>
                    <a:pt x="559098" y="209726"/>
                    <a:pt x="552469" y="174979"/>
                  </a:cubicBezTo>
                  <a:cubicBezTo>
                    <a:pt x="545611" y="139317"/>
                    <a:pt x="530980" y="104798"/>
                    <a:pt x="514521" y="72794"/>
                  </a:cubicBezTo>
                  <a:cubicBezTo>
                    <a:pt x="510635" y="65251"/>
                    <a:pt x="506520" y="57935"/>
                    <a:pt x="502405" y="50620"/>
                  </a:cubicBezTo>
                  <a:cubicBezTo>
                    <a:pt x="412565" y="-4930"/>
                    <a:pt x="300323" y="-5844"/>
                    <a:pt x="241344" y="6272"/>
                  </a:cubicBezTo>
                  <a:cubicBezTo>
                    <a:pt x="197224" y="15416"/>
                    <a:pt x="125215" y="34390"/>
                    <a:pt x="72637" y="100912"/>
                  </a:cubicBezTo>
                  <a:cubicBezTo>
                    <a:pt x="-25432" y="198296"/>
                    <a:pt x="2228" y="325626"/>
                    <a:pt x="7943" y="365631"/>
                  </a:cubicBezTo>
                  <a:cubicBezTo>
                    <a:pt x="17545" y="432840"/>
                    <a:pt x="49320" y="492047"/>
                    <a:pt x="81324" y="550340"/>
                  </a:cubicBezTo>
                  <a:cubicBezTo>
                    <a:pt x="96640" y="578229"/>
                    <a:pt x="114471" y="604975"/>
                    <a:pt x="132073" y="631722"/>
                  </a:cubicBezTo>
                  <a:cubicBezTo>
                    <a:pt x="124301" y="620063"/>
                    <a:pt x="116757" y="608404"/>
                    <a:pt x="109213" y="596746"/>
                  </a:cubicBezTo>
                  <a:cubicBezTo>
                    <a:pt x="111728" y="599489"/>
                    <a:pt x="114928" y="602461"/>
                    <a:pt x="118129" y="605204"/>
                  </a:cubicBezTo>
                  <a:close/>
                  <a:moveTo>
                    <a:pt x="23717" y="301623"/>
                  </a:moveTo>
                  <a:cubicBezTo>
                    <a:pt x="18230" y="141374"/>
                    <a:pt x="127958" y="69137"/>
                    <a:pt x="147847" y="57707"/>
                  </a:cubicBezTo>
                  <a:cubicBezTo>
                    <a:pt x="157219" y="52220"/>
                    <a:pt x="223285" y="26846"/>
                    <a:pt x="213912" y="32104"/>
                  </a:cubicBezTo>
                  <a:cubicBezTo>
                    <a:pt x="196310" y="42162"/>
                    <a:pt x="126815" y="92454"/>
                    <a:pt x="87496" y="156691"/>
                  </a:cubicBezTo>
                  <a:cubicBezTo>
                    <a:pt x="33775" y="244702"/>
                    <a:pt x="23945" y="312367"/>
                    <a:pt x="23717" y="301623"/>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499" name="Google Shape;1499;p16"/>
            <p:cNvSpPr/>
            <p:nvPr/>
          </p:nvSpPr>
          <p:spPr>
            <a:xfrm>
              <a:off x="8674965" y="5078577"/>
              <a:ext cx="228" cy="4343"/>
            </a:xfrm>
            <a:custGeom>
              <a:rect b="b" l="l" r="r" t="t"/>
              <a:pathLst>
                <a:path extrusionOk="0" h="4343" w="228">
                  <a:moveTo>
                    <a:pt x="0" y="0"/>
                  </a:moveTo>
                  <a:cubicBezTo>
                    <a:pt x="0" y="1371"/>
                    <a:pt x="229" y="2971"/>
                    <a:pt x="229" y="4343"/>
                  </a:cubicBezTo>
                  <a:cubicBezTo>
                    <a:pt x="229" y="2971"/>
                    <a:pt x="0" y="1371"/>
                    <a:pt x="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500" name="Google Shape;1500;p16"/>
            <p:cNvSpPr/>
            <p:nvPr/>
          </p:nvSpPr>
          <p:spPr>
            <a:xfrm>
              <a:off x="8672679" y="5039715"/>
              <a:ext cx="457" cy="6172"/>
            </a:xfrm>
            <a:custGeom>
              <a:rect b="b" l="l" r="r" t="t"/>
              <a:pathLst>
                <a:path extrusionOk="0" h="6172" w="457">
                  <a:moveTo>
                    <a:pt x="0" y="0"/>
                  </a:moveTo>
                  <a:cubicBezTo>
                    <a:pt x="229" y="2057"/>
                    <a:pt x="229" y="4114"/>
                    <a:pt x="457" y="6172"/>
                  </a:cubicBezTo>
                  <a:cubicBezTo>
                    <a:pt x="457" y="4114"/>
                    <a:pt x="229" y="2057"/>
                    <a:pt x="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501" name="Google Shape;1501;p16"/>
            <p:cNvSpPr/>
            <p:nvPr/>
          </p:nvSpPr>
          <p:spPr>
            <a:xfrm>
              <a:off x="8959800" y="4402150"/>
              <a:ext cx="6858" cy="5029"/>
            </a:xfrm>
            <a:custGeom>
              <a:rect b="b" l="l" r="r" t="t"/>
              <a:pathLst>
                <a:path extrusionOk="0" h="5029" w="6858">
                  <a:moveTo>
                    <a:pt x="0" y="0"/>
                  </a:moveTo>
                  <a:cubicBezTo>
                    <a:pt x="2286" y="1600"/>
                    <a:pt x="4572" y="3200"/>
                    <a:pt x="6858" y="5029"/>
                  </a:cubicBezTo>
                  <a:cubicBezTo>
                    <a:pt x="4572" y="3200"/>
                    <a:pt x="2286" y="1600"/>
                    <a:pt x="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502" name="Google Shape;1502;p16"/>
            <p:cNvSpPr/>
            <p:nvPr/>
          </p:nvSpPr>
          <p:spPr>
            <a:xfrm>
              <a:off x="8967344" y="4407865"/>
              <a:ext cx="6629" cy="5257"/>
            </a:xfrm>
            <a:custGeom>
              <a:rect b="b" l="l" r="r" t="t"/>
              <a:pathLst>
                <a:path extrusionOk="0" h="5257" w="6629">
                  <a:moveTo>
                    <a:pt x="0" y="0"/>
                  </a:moveTo>
                  <a:cubicBezTo>
                    <a:pt x="2286" y="1829"/>
                    <a:pt x="4572" y="3429"/>
                    <a:pt x="6630" y="5258"/>
                  </a:cubicBezTo>
                  <a:cubicBezTo>
                    <a:pt x="4572" y="3429"/>
                    <a:pt x="2286" y="1600"/>
                    <a:pt x="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503" name="Google Shape;1503;p16"/>
            <p:cNvSpPr/>
            <p:nvPr/>
          </p:nvSpPr>
          <p:spPr>
            <a:xfrm>
              <a:off x="8952485" y="4397121"/>
              <a:ext cx="7315" cy="5029"/>
            </a:xfrm>
            <a:custGeom>
              <a:rect b="b" l="l" r="r" t="t"/>
              <a:pathLst>
                <a:path extrusionOk="0" h="5029" w="7315">
                  <a:moveTo>
                    <a:pt x="0" y="0"/>
                  </a:moveTo>
                  <a:cubicBezTo>
                    <a:pt x="2515" y="1600"/>
                    <a:pt x="4801" y="3200"/>
                    <a:pt x="7316" y="5029"/>
                  </a:cubicBezTo>
                  <a:cubicBezTo>
                    <a:pt x="4801" y="3200"/>
                    <a:pt x="2515" y="1600"/>
                    <a:pt x="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504" name="Google Shape;1504;p16"/>
            <p:cNvSpPr/>
            <p:nvPr/>
          </p:nvSpPr>
          <p:spPr>
            <a:xfrm>
              <a:off x="8671764" y="5027142"/>
              <a:ext cx="457" cy="6629"/>
            </a:xfrm>
            <a:custGeom>
              <a:rect b="b" l="l" r="r" t="t"/>
              <a:pathLst>
                <a:path extrusionOk="0" h="6629" w="457">
                  <a:moveTo>
                    <a:pt x="0" y="0"/>
                  </a:moveTo>
                  <a:cubicBezTo>
                    <a:pt x="228" y="2286"/>
                    <a:pt x="228" y="4572"/>
                    <a:pt x="457" y="6629"/>
                  </a:cubicBezTo>
                  <a:cubicBezTo>
                    <a:pt x="457" y="4572"/>
                    <a:pt x="228" y="2286"/>
                    <a:pt x="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505" name="Google Shape;1505;p16"/>
            <p:cNvSpPr/>
            <p:nvPr/>
          </p:nvSpPr>
          <p:spPr>
            <a:xfrm>
              <a:off x="8944713" y="4392091"/>
              <a:ext cx="7315" cy="4572"/>
            </a:xfrm>
            <a:custGeom>
              <a:rect b="b" l="l" r="r" t="t"/>
              <a:pathLst>
                <a:path extrusionOk="0" h="4572" w="7315">
                  <a:moveTo>
                    <a:pt x="0" y="0"/>
                  </a:moveTo>
                  <a:cubicBezTo>
                    <a:pt x="2515" y="1600"/>
                    <a:pt x="4801" y="2972"/>
                    <a:pt x="7315" y="4572"/>
                  </a:cubicBezTo>
                  <a:cubicBezTo>
                    <a:pt x="4801" y="3200"/>
                    <a:pt x="2515" y="1600"/>
                    <a:pt x="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506" name="Google Shape;1506;p16"/>
            <p:cNvSpPr/>
            <p:nvPr/>
          </p:nvSpPr>
          <p:spPr>
            <a:xfrm>
              <a:off x="8995462" y="4432554"/>
              <a:ext cx="5715" cy="6172"/>
            </a:xfrm>
            <a:custGeom>
              <a:rect b="b" l="l" r="r" t="t"/>
              <a:pathLst>
                <a:path extrusionOk="0" h="6172" w="5715">
                  <a:moveTo>
                    <a:pt x="0" y="0"/>
                  </a:moveTo>
                  <a:cubicBezTo>
                    <a:pt x="2058" y="2057"/>
                    <a:pt x="3886" y="4115"/>
                    <a:pt x="5715" y="6172"/>
                  </a:cubicBezTo>
                  <a:cubicBezTo>
                    <a:pt x="3886" y="4115"/>
                    <a:pt x="2058" y="2057"/>
                    <a:pt x="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507" name="Google Shape;1507;p16"/>
            <p:cNvSpPr/>
            <p:nvPr/>
          </p:nvSpPr>
          <p:spPr>
            <a:xfrm>
              <a:off x="8670850" y="5014569"/>
              <a:ext cx="457" cy="7543"/>
            </a:xfrm>
            <a:custGeom>
              <a:rect b="b" l="l" r="r" t="t"/>
              <a:pathLst>
                <a:path extrusionOk="0" h="7543" w="457">
                  <a:moveTo>
                    <a:pt x="0" y="0"/>
                  </a:moveTo>
                  <a:cubicBezTo>
                    <a:pt x="229" y="2514"/>
                    <a:pt x="457" y="5029"/>
                    <a:pt x="457" y="7543"/>
                  </a:cubicBezTo>
                  <a:cubicBezTo>
                    <a:pt x="457" y="5029"/>
                    <a:pt x="229" y="2514"/>
                    <a:pt x="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508" name="Google Shape;1508;p16"/>
            <p:cNvSpPr/>
            <p:nvPr/>
          </p:nvSpPr>
          <p:spPr>
            <a:xfrm>
              <a:off x="8988375" y="4425696"/>
              <a:ext cx="5715" cy="5486"/>
            </a:xfrm>
            <a:custGeom>
              <a:rect b="b" l="l" r="r" t="t"/>
              <a:pathLst>
                <a:path extrusionOk="0" h="5486" w="5715">
                  <a:moveTo>
                    <a:pt x="0" y="0"/>
                  </a:moveTo>
                  <a:cubicBezTo>
                    <a:pt x="1828" y="1829"/>
                    <a:pt x="3886" y="3658"/>
                    <a:pt x="5715" y="5486"/>
                  </a:cubicBezTo>
                  <a:cubicBezTo>
                    <a:pt x="3657" y="3658"/>
                    <a:pt x="1828" y="1600"/>
                    <a:pt x="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509" name="Google Shape;1509;p16"/>
            <p:cNvSpPr/>
            <p:nvPr/>
          </p:nvSpPr>
          <p:spPr>
            <a:xfrm>
              <a:off x="8981746" y="4419752"/>
              <a:ext cx="6172" cy="5715"/>
            </a:xfrm>
            <a:custGeom>
              <a:rect b="b" l="l" r="r" t="t"/>
              <a:pathLst>
                <a:path extrusionOk="0" h="5715" w="6172">
                  <a:moveTo>
                    <a:pt x="0" y="0"/>
                  </a:moveTo>
                  <a:cubicBezTo>
                    <a:pt x="2058" y="1829"/>
                    <a:pt x="4115" y="3658"/>
                    <a:pt x="6172" y="5715"/>
                  </a:cubicBezTo>
                  <a:cubicBezTo>
                    <a:pt x="4344" y="3658"/>
                    <a:pt x="2286" y="1829"/>
                    <a:pt x="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510" name="Google Shape;1510;p16"/>
            <p:cNvSpPr/>
            <p:nvPr/>
          </p:nvSpPr>
          <p:spPr>
            <a:xfrm>
              <a:off x="8974431" y="4413351"/>
              <a:ext cx="6172" cy="5257"/>
            </a:xfrm>
            <a:custGeom>
              <a:rect b="b" l="l" r="r" t="t"/>
              <a:pathLst>
                <a:path extrusionOk="0" h="5257" w="6172">
                  <a:moveTo>
                    <a:pt x="0" y="0"/>
                  </a:moveTo>
                  <a:cubicBezTo>
                    <a:pt x="2057" y="1600"/>
                    <a:pt x="4115" y="3429"/>
                    <a:pt x="6172" y="5258"/>
                  </a:cubicBezTo>
                  <a:cubicBezTo>
                    <a:pt x="4115" y="3429"/>
                    <a:pt x="2057" y="1600"/>
                    <a:pt x="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511" name="Google Shape;1511;p16"/>
            <p:cNvSpPr/>
            <p:nvPr/>
          </p:nvSpPr>
          <p:spPr>
            <a:xfrm>
              <a:off x="8682508" y="4990338"/>
              <a:ext cx="97612" cy="119661"/>
            </a:xfrm>
            <a:custGeom>
              <a:rect b="b" l="l" r="r" t="t"/>
              <a:pathLst>
                <a:path extrusionOk="0" h="119661" w="97612">
                  <a:moveTo>
                    <a:pt x="80010" y="117500"/>
                  </a:moveTo>
                  <a:cubicBezTo>
                    <a:pt x="80238" y="117272"/>
                    <a:pt x="80238" y="117272"/>
                    <a:pt x="80010" y="117500"/>
                  </a:cubicBezTo>
                  <a:cubicBezTo>
                    <a:pt x="80238" y="117272"/>
                    <a:pt x="80696" y="117043"/>
                    <a:pt x="80924" y="117043"/>
                  </a:cubicBezTo>
                  <a:cubicBezTo>
                    <a:pt x="80924" y="117043"/>
                    <a:pt x="80924" y="117043"/>
                    <a:pt x="80924" y="117043"/>
                  </a:cubicBezTo>
                  <a:cubicBezTo>
                    <a:pt x="81153" y="116815"/>
                    <a:pt x="81381" y="116586"/>
                    <a:pt x="81610" y="116586"/>
                  </a:cubicBezTo>
                  <a:cubicBezTo>
                    <a:pt x="81610" y="116586"/>
                    <a:pt x="81610" y="116586"/>
                    <a:pt x="81610" y="116586"/>
                  </a:cubicBezTo>
                  <a:cubicBezTo>
                    <a:pt x="82296" y="115900"/>
                    <a:pt x="82982" y="115214"/>
                    <a:pt x="83439" y="114300"/>
                  </a:cubicBezTo>
                  <a:cubicBezTo>
                    <a:pt x="83439" y="114300"/>
                    <a:pt x="83439" y="114300"/>
                    <a:pt x="83439" y="114300"/>
                  </a:cubicBezTo>
                  <a:cubicBezTo>
                    <a:pt x="83667" y="114071"/>
                    <a:pt x="83667" y="113843"/>
                    <a:pt x="83896" y="113386"/>
                  </a:cubicBezTo>
                  <a:cubicBezTo>
                    <a:pt x="83896" y="113386"/>
                    <a:pt x="83896" y="113157"/>
                    <a:pt x="83896" y="113157"/>
                  </a:cubicBezTo>
                  <a:cubicBezTo>
                    <a:pt x="84125" y="112928"/>
                    <a:pt x="84125" y="112471"/>
                    <a:pt x="84353" y="112243"/>
                  </a:cubicBezTo>
                  <a:cubicBezTo>
                    <a:pt x="84353" y="112243"/>
                    <a:pt x="84353" y="112014"/>
                    <a:pt x="84353" y="112014"/>
                  </a:cubicBezTo>
                  <a:cubicBezTo>
                    <a:pt x="84582" y="111785"/>
                    <a:pt x="84582" y="111328"/>
                    <a:pt x="84810" y="111100"/>
                  </a:cubicBezTo>
                  <a:cubicBezTo>
                    <a:pt x="84810" y="111100"/>
                    <a:pt x="84810" y="111100"/>
                    <a:pt x="84810" y="110871"/>
                  </a:cubicBezTo>
                  <a:cubicBezTo>
                    <a:pt x="85039" y="109957"/>
                    <a:pt x="85268" y="109042"/>
                    <a:pt x="85496" y="108128"/>
                  </a:cubicBezTo>
                  <a:cubicBezTo>
                    <a:pt x="85496" y="108128"/>
                    <a:pt x="85496" y="108128"/>
                    <a:pt x="85496" y="107899"/>
                  </a:cubicBezTo>
                  <a:cubicBezTo>
                    <a:pt x="85496" y="107442"/>
                    <a:pt x="85725" y="106985"/>
                    <a:pt x="85725" y="106528"/>
                  </a:cubicBezTo>
                  <a:cubicBezTo>
                    <a:pt x="85725" y="106299"/>
                    <a:pt x="85725" y="106299"/>
                    <a:pt x="85725" y="106070"/>
                  </a:cubicBezTo>
                  <a:cubicBezTo>
                    <a:pt x="85725" y="105613"/>
                    <a:pt x="85953" y="105385"/>
                    <a:pt x="85953" y="104927"/>
                  </a:cubicBezTo>
                  <a:cubicBezTo>
                    <a:pt x="85953" y="104699"/>
                    <a:pt x="85953" y="104470"/>
                    <a:pt x="85953" y="104470"/>
                  </a:cubicBezTo>
                  <a:cubicBezTo>
                    <a:pt x="85953" y="104013"/>
                    <a:pt x="86182" y="103784"/>
                    <a:pt x="86182" y="103327"/>
                  </a:cubicBezTo>
                  <a:cubicBezTo>
                    <a:pt x="86182" y="103099"/>
                    <a:pt x="86182" y="102870"/>
                    <a:pt x="86182" y="102870"/>
                  </a:cubicBezTo>
                  <a:cubicBezTo>
                    <a:pt x="86182" y="102413"/>
                    <a:pt x="86411" y="101956"/>
                    <a:pt x="86411" y="101498"/>
                  </a:cubicBezTo>
                  <a:cubicBezTo>
                    <a:pt x="86411" y="101270"/>
                    <a:pt x="86411" y="101041"/>
                    <a:pt x="86411" y="101041"/>
                  </a:cubicBezTo>
                  <a:cubicBezTo>
                    <a:pt x="86411" y="100355"/>
                    <a:pt x="86639" y="99670"/>
                    <a:pt x="86639" y="98984"/>
                  </a:cubicBezTo>
                  <a:cubicBezTo>
                    <a:pt x="88925" y="80924"/>
                    <a:pt x="92354" y="62865"/>
                    <a:pt x="93497" y="44577"/>
                  </a:cubicBezTo>
                  <a:cubicBezTo>
                    <a:pt x="93726" y="41148"/>
                    <a:pt x="93954" y="37719"/>
                    <a:pt x="94183" y="34290"/>
                  </a:cubicBezTo>
                  <a:cubicBezTo>
                    <a:pt x="94183" y="33376"/>
                    <a:pt x="94412" y="32233"/>
                    <a:pt x="94412" y="31318"/>
                  </a:cubicBezTo>
                  <a:cubicBezTo>
                    <a:pt x="94640" y="28804"/>
                    <a:pt x="94869" y="26289"/>
                    <a:pt x="95097" y="23774"/>
                  </a:cubicBezTo>
                  <a:cubicBezTo>
                    <a:pt x="95097" y="22860"/>
                    <a:pt x="95326" y="21717"/>
                    <a:pt x="95326" y="20803"/>
                  </a:cubicBezTo>
                  <a:cubicBezTo>
                    <a:pt x="95555" y="18059"/>
                    <a:pt x="96012" y="15088"/>
                    <a:pt x="96240" y="12344"/>
                  </a:cubicBezTo>
                  <a:cubicBezTo>
                    <a:pt x="96240" y="11887"/>
                    <a:pt x="96469" y="11201"/>
                    <a:pt x="96469" y="10744"/>
                  </a:cubicBezTo>
                  <a:cubicBezTo>
                    <a:pt x="96926" y="7087"/>
                    <a:pt x="97383" y="3658"/>
                    <a:pt x="97612" y="0"/>
                  </a:cubicBezTo>
                  <a:cubicBezTo>
                    <a:pt x="96012" y="686"/>
                    <a:pt x="94412" y="1143"/>
                    <a:pt x="93040" y="1829"/>
                  </a:cubicBezTo>
                  <a:cubicBezTo>
                    <a:pt x="74295" y="9144"/>
                    <a:pt x="54635" y="11201"/>
                    <a:pt x="34518" y="13716"/>
                  </a:cubicBezTo>
                  <a:cubicBezTo>
                    <a:pt x="22860" y="15088"/>
                    <a:pt x="11430" y="15088"/>
                    <a:pt x="0" y="13945"/>
                  </a:cubicBezTo>
                  <a:cubicBezTo>
                    <a:pt x="0" y="13945"/>
                    <a:pt x="0" y="13945"/>
                    <a:pt x="0" y="14173"/>
                  </a:cubicBezTo>
                  <a:cubicBezTo>
                    <a:pt x="914" y="24689"/>
                    <a:pt x="1600" y="35433"/>
                    <a:pt x="2514" y="45949"/>
                  </a:cubicBezTo>
                  <a:cubicBezTo>
                    <a:pt x="2743" y="49378"/>
                    <a:pt x="2972" y="53035"/>
                    <a:pt x="3429" y="56464"/>
                  </a:cubicBezTo>
                  <a:cubicBezTo>
                    <a:pt x="4343" y="68809"/>
                    <a:pt x="5486" y="81153"/>
                    <a:pt x="6401" y="93269"/>
                  </a:cubicBezTo>
                  <a:cubicBezTo>
                    <a:pt x="7086" y="100813"/>
                    <a:pt x="11887" y="109728"/>
                    <a:pt x="14859" y="114071"/>
                  </a:cubicBezTo>
                  <a:cubicBezTo>
                    <a:pt x="18288" y="116129"/>
                    <a:pt x="23317" y="117043"/>
                    <a:pt x="30404" y="117958"/>
                  </a:cubicBezTo>
                  <a:cubicBezTo>
                    <a:pt x="37719" y="118872"/>
                    <a:pt x="45034" y="118872"/>
                    <a:pt x="52349" y="119101"/>
                  </a:cubicBezTo>
                  <a:cubicBezTo>
                    <a:pt x="52349" y="119101"/>
                    <a:pt x="52349" y="118872"/>
                    <a:pt x="52349" y="118872"/>
                  </a:cubicBezTo>
                  <a:cubicBezTo>
                    <a:pt x="55321" y="119101"/>
                    <a:pt x="58293" y="119329"/>
                    <a:pt x="61036" y="119558"/>
                  </a:cubicBezTo>
                  <a:cubicBezTo>
                    <a:pt x="69494" y="119786"/>
                    <a:pt x="74981" y="119786"/>
                    <a:pt x="78410" y="117958"/>
                  </a:cubicBezTo>
                  <a:lnTo>
                    <a:pt x="78410" y="117958"/>
                  </a:lnTo>
                  <a:cubicBezTo>
                    <a:pt x="79553" y="117729"/>
                    <a:pt x="79781" y="117500"/>
                    <a:pt x="80010" y="11750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512" name="Google Shape;1512;p16"/>
            <p:cNvSpPr/>
            <p:nvPr/>
          </p:nvSpPr>
          <p:spPr>
            <a:xfrm>
              <a:off x="8627761" y="5162702"/>
              <a:ext cx="224826" cy="64355"/>
            </a:xfrm>
            <a:custGeom>
              <a:rect b="b" l="l" r="r" t="t"/>
              <a:pathLst>
                <a:path extrusionOk="0" h="64355" w="224826">
                  <a:moveTo>
                    <a:pt x="222540" y="0"/>
                  </a:moveTo>
                  <a:cubicBezTo>
                    <a:pt x="219111" y="458"/>
                    <a:pt x="215454" y="458"/>
                    <a:pt x="212025" y="1372"/>
                  </a:cubicBezTo>
                  <a:cubicBezTo>
                    <a:pt x="207910" y="2515"/>
                    <a:pt x="203566" y="3887"/>
                    <a:pt x="199680" y="5944"/>
                  </a:cubicBezTo>
                  <a:cubicBezTo>
                    <a:pt x="148931" y="32233"/>
                    <a:pt x="96582" y="28347"/>
                    <a:pt x="44004" y="13716"/>
                  </a:cubicBezTo>
                  <a:cubicBezTo>
                    <a:pt x="30059" y="9830"/>
                    <a:pt x="16114" y="7087"/>
                    <a:pt x="1713" y="5487"/>
                  </a:cubicBezTo>
                  <a:cubicBezTo>
                    <a:pt x="-3317" y="42291"/>
                    <a:pt x="1255" y="47321"/>
                    <a:pt x="35545" y="55779"/>
                  </a:cubicBezTo>
                  <a:cubicBezTo>
                    <a:pt x="83323" y="67666"/>
                    <a:pt x="130872" y="65837"/>
                    <a:pt x="178878" y="58522"/>
                  </a:cubicBezTo>
                  <a:cubicBezTo>
                    <a:pt x="219797" y="52121"/>
                    <a:pt x="224826" y="46178"/>
                    <a:pt x="224826" y="4572"/>
                  </a:cubicBezTo>
                  <a:cubicBezTo>
                    <a:pt x="224826" y="2972"/>
                    <a:pt x="223683" y="1829"/>
                    <a:pt x="22254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513" name="Google Shape;1513;p16"/>
            <p:cNvSpPr/>
            <p:nvPr/>
          </p:nvSpPr>
          <p:spPr>
            <a:xfrm>
              <a:off x="8622158" y="5103089"/>
              <a:ext cx="233716" cy="73070"/>
            </a:xfrm>
            <a:custGeom>
              <a:rect b="b" l="l" r="r" t="t"/>
              <a:pathLst>
                <a:path extrusionOk="0" h="73070" w="233716">
                  <a:moveTo>
                    <a:pt x="204597" y="6121"/>
                  </a:moveTo>
                  <a:cubicBezTo>
                    <a:pt x="197054" y="8636"/>
                    <a:pt x="189738" y="12522"/>
                    <a:pt x="181966" y="14351"/>
                  </a:cubicBezTo>
                  <a:cubicBezTo>
                    <a:pt x="170536" y="16865"/>
                    <a:pt x="159563" y="21666"/>
                    <a:pt x="147676" y="21209"/>
                  </a:cubicBezTo>
                  <a:cubicBezTo>
                    <a:pt x="106071" y="19151"/>
                    <a:pt x="64466" y="18465"/>
                    <a:pt x="24003" y="7264"/>
                  </a:cubicBezTo>
                  <a:cubicBezTo>
                    <a:pt x="5258" y="2006"/>
                    <a:pt x="0" y="7264"/>
                    <a:pt x="0" y="26466"/>
                  </a:cubicBezTo>
                  <a:cubicBezTo>
                    <a:pt x="0" y="44297"/>
                    <a:pt x="5258" y="51384"/>
                    <a:pt x="22860" y="55956"/>
                  </a:cubicBezTo>
                  <a:cubicBezTo>
                    <a:pt x="43434" y="61214"/>
                    <a:pt x="64008" y="66700"/>
                    <a:pt x="84811" y="70129"/>
                  </a:cubicBezTo>
                  <a:cubicBezTo>
                    <a:pt x="130760" y="77673"/>
                    <a:pt x="175108" y="70586"/>
                    <a:pt x="216942" y="50241"/>
                  </a:cubicBezTo>
                  <a:cubicBezTo>
                    <a:pt x="220371" y="48641"/>
                    <a:pt x="222885" y="46355"/>
                    <a:pt x="225400" y="43611"/>
                  </a:cubicBezTo>
                  <a:cubicBezTo>
                    <a:pt x="233858" y="35153"/>
                    <a:pt x="236830" y="15036"/>
                    <a:pt x="229743" y="5435"/>
                  </a:cubicBezTo>
                  <a:cubicBezTo>
                    <a:pt x="221742" y="-5766"/>
                    <a:pt x="212827" y="3378"/>
                    <a:pt x="204597" y="6121"/>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514" name="Google Shape;1514;p16"/>
            <p:cNvSpPr/>
            <p:nvPr/>
          </p:nvSpPr>
          <p:spPr>
            <a:xfrm>
              <a:off x="8781695" y="4391863"/>
              <a:ext cx="283983" cy="715060"/>
            </a:xfrm>
            <a:custGeom>
              <a:rect b="b" l="l" r="r" t="t"/>
              <a:pathLst>
                <a:path extrusionOk="0" h="715060" w="283983">
                  <a:moveTo>
                    <a:pt x="219710" y="46863"/>
                  </a:moveTo>
                  <a:cubicBezTo>
                    <a:pt x="217881" y="44806"/>
                    <a:pt x="215824" y="42748"/>
                    <a:pt x="213995" y="40691"/>
                  </a:cubicBezTo>
                  <a:cubicBezTo>
                    <a:pt x="213538" y="40234"/>
                    <a:pt x="213081" y="39776"/>
                    <a:pt x="212623" y="39091"/>
                  </a:cubicBezTo>
                  <a:cubicBezTo>
                    <a:pt x="210795" y="37262"/>
                    <a:pt x="208737" y="35433"/>
                    <a:pt x="206908" y="33604"/>
                  </a:cubicBezTo>
                  <a:cubicBezTo>
                    <a:pt x="206908" y="33604"/>
                    <a:pt x="206680" y="33376"/>
                    <a:pt x="206680" y="33376"/>
                  </a:cubicBezTo>
                  <a:cubicBezTo>
                    <a:pt x="204622" y="31547"/>
                    <a:pt x="202565" y="29489"/>
                    <a:pt x="200508" y="27661"/>
                  </a:cubicBezTo>
                  <a:cubicBezTo>
                    <a:pt x="200050" y="27203"/>
                    <a:pt x="199593" y="26975"/>
                    <a:pt x="199136" y="26518"/>
                  </a:cubicBezTo>
                  <a:cubicBezTo>
                    <a:pt x="197079" y="24689"/>
                    <a:pt x="195021" y="23089"/>
                    <a:pt x="192964" y="21260"/>
                  </a:cubicBezTo>
                  <a:cubicBezTo>
                    <a:pt x="192964" y="21260"/>
                    <a:pt x="192735" y="21260"/>
                    <a:pt x="192735" y="21031"/>
                  </a:cubicBezTo>
                  <a:cubicBezTo>
                    <a:pt x="190449" y="19202"/>
                    <a:pt x="188163" y="17374"/>
                    <a:pt x="186106" y="15773"/>
                  </a:cubicBezTo>
                  <a:cubicBezTo>
                    <a:pt x="185877" y="15545"/>
                    <a:pt x="185420" y="15316"/>
                    <a:pt x="185191" y="15088"/>
                  </a:cubicBezTo>
                  <a:cubicBezTo>
                    <a:pt x="182905" y="13487"/>
                    <a:pt x="180619" y="11659"/>
                    <a:pt x="178333" y="10058"/>
                  </a:cubicBezTo>
                  <a:cubicBezTo>
                    <a:pt x="178333" y="10058"/>
                    <a:pt x="178333" y="10058"/>
                    <a:pt x="178333" y="10058"/>
                  </a:cubicBezTo>
                  <a:cubicBezTo>
                    <a:pt x="176047" y="8458"/>
                    <a:pt x="173533" y="6629"/>
                    <a:pt x="171018" y="5029"/>
                  </a:cubicBezTo>
                  <a:cubicBezTo>
                    <a:pt x="170790" y="4801"/>
                    <a:pt x="170561" y="4801"/>
                    <a:pt x="170561" y="4572"/>
                  </a:cubicBezTo>
                  <a:cubicBezTo>
                    <a:pt x="168275" y="2972"/>
                    <a:pt x="165760" y="1372"/>
                    <a:pt x="163246" y="0"/>
                  </a:cubicBezTo>
                  <a:cubicBezTo>
                    <a:pt x="163246" y="0"/>
                    <a:pt x="163246" y="0"/>
                    <a:pt x="163246" y="0"/>
                  </a:cubicBezTo>
                  <a:cubicBezTo>
                    <a:pt x="167589" y="7315"/>
                    <a:pt x="171704" y="14630"/>
                    <a:pt x="175362" y="22174"/>
                  </a:cubicBezTo>
                  <a:cubicBezTo>
                    <a:pt x="191592" y="54407"/>
                    <a:pt x="206451" y="88925"/>
                    <a:pt x="213309" y="124358"/>
                  </a:cubicBezTo>
                  <a:cubicBezTo>
                    <a:pt x="219939" y="159106"/>
                    <a:pt x="223825" y="194539"/>
                    <a:pt x="219939" y="229743"/>
                  </a:cubicBezTo>
                  <a:cubicBezTo>
                    <a:pt x="215824" y="268148"/>
                    <a:pt x="208966" y="304953"/>
                    <a:pt x="196621" y="341529"/>
                  </a:cubicBezTo>
                  <a:cubicBezTo>
                    <a:pt x="179019" y="393421"/>
                    <a:pt x="160503" y="447142"/>
                    <a:pt x="128041" y="491947"/>
                  </a:cubicBezTo>
                  <a:cubicBezTo>
                    <a:pt x="116611" y="507721"/>
                    <a:pt x="104953" y="523723"/>
                    <a:pt x="91237" y="537667"/>
                  </a:cubicBezTo>
                  <a:cubicBezTo>
                    <a:pt x="77978" y="551383"/>
                    <a:pt x="61976" y="563271"/>
                    <a:pt x="46431" y="574243"/>
                  </a:cubicBezTo>
                  <a:cubicBezTo>
                    <a:pt x="35916" y="581559"/>
                    <a:pt x="24257" y="587274"/>
                    <a:pt x="12370" y="592303"/>
                  </a:cubicBezTo>
                  <a:cubicBezTo>
                    <a:pt x="11684" y="597332"/>
                    <a:pt x="10998" y="602590"/>
                    <a:pt x="10312" y="607619"/>
                  </a:cubicBezTo>
                  <a:cubicBezTo>
                    <a:pt x="6426" y="639623"/>
                    <a:pt x="2997" y="671627"/>
                    <a:pt x="25" y="703631"/>
                  </a:cubicBezTo>
                  <a:cubicBezTo>
                    <a:pt x="-203" y="706603"/>
                    <a:pt x="1168" y="711632"/>
                    <a:pt x="1626" y="713918"/>
                  </a:cubicBezTo>
                  <a:cubicBezTo>
                    <a:pt x="3454" y="715518"/>
                    <a:pt x="6883" y="715290"/>
                    <a:pt x="12370" y="714147"/>
                  </a:cubicBezTo>
                  <a:cubicBezTo>
                    <a:pt x="35458" y="709117"/>
                    <a:pt x="53061" y="697916"/>
                    <a:pt x="66777" y="677113"/>
                  </a:cubicBezTo>
                  <a:cubicBezTo>
                    <a:pt x="93980" y="635508"/>
                    <a:pt x="119583" y="592760"/>
                    <a:pt x="148158" y="551841"/>
                  </a:cubicBezTo>
                  <a:cubicBezTo>
                    <a:pt x="183820" y="500634"/>
                    <a:pt x="216738" y="448056"/>
                    <a:pt x="243942" y="391821"/>
                  </a:cubicBezTo>
                  <a:cubicBezTo>
                    <a:pt x="261544" y="355702"/>
                    <a:pt x="294005" y="273177"/>
                    <a:pt x="280975" y="187681"/>
                  </a:cubicBezTo>
                  <a:cubicBezTo>
                    <a:pt x="274345" y="138989"/>
                    <a:pt x="251714" y="85496"/>
                    <a:pt x="219710" y="46863"/>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515" name="Google Shape;1515;p16"/>
            <p:cNvSpPr/>
            <p:nvPr/>
          </p:nvSpPr>
          <p:spPr>
            <a:xfrm>
              <a:off x="8551063" y="4938445"/>
              <a:ext cx="124452" cy="163924"/>
            </a:xfrm>
            <a:custGeom>
              <a:rect b="b" l="l" r="r" t="t"/>
              <a:pathLst>
                <a:path extrusionOk="0" h="163924" w="124452">
                  <a:moveTo>
                    <a:pt x="124130" y="144475"/>
                  </a:moveTo>
                  <a:cubicBezTo>
                    <a:pt x="124130" y="143103"/>
                    <a:pt x="123901" y="141503"/>
                    <a:pt x="123901" y="140132"/>
                  </a:cubicBezTo>
                  <a:cubicBezTo>
                    <a:pt x="123672" y="137388"/>
                    <a:pt x="123672" y="134874"/>
                    <a:pt x="123444" y="132131"/>
                  </a:cubicBezTo>
                  <a:cubicBezTo>
                    <a:pt x="123444" y="130302"/>
                    <a:pt x="123215" y="128702"/>
                    <a:pt x="123215" y="126873"/>
                  </a:cubicBezTo>
                  <a:cubicBezTo>
                    <a:pt x="122987" y="124587"/>
                    <a:pt x="122987" y="122072"/>
                    <a:pt x="122758" y="119786"/>
                  </a:cubicBezTo>
                  <a:cubicBezTo>
                    <a:pt x="122758" y="117957"/>
                    <a:pt x="122529" y="115900"/>
                    <a:pt x="122301" y="114071"/>
                  </a:cubicBezTo>
                  <a:cubicBezTo>
                    <a:pt x="122072" y="112014"/>
                    <a:pt x="122072" y="109728"/>
                    <a:pt x="121844" y="107670"/>
                  </a:cubicBezTo>
                  <a:cubicBezTo>
                    <a:pt x="121615" y="105613"/>
                    <a:pt x="121615" y="103556"/>
                    <a:pt x="121386" y="101498"/>
                  </a:cubicBezTo>
                  <a:cubicBezTo>
                    <a:pt x="121158" y="99441"/>
                    <a:pt x="121158" y="97612"/>
                    <a:pt x="120929" y="95555"/>
                  </a:cubicBezTo>
                  <a:cubicBezTo>
                    <a:pt x="120701" y="93269"/>
                    <a:pt x="120701" y="90983"/>
                    <a:pt x="120472" y="88925"/>
                  </a:cubicBezTo>
                  <a:cubicBezTo>
                    <a:pt x="120243" y="87325"/>
                    <a:pt x="120243" y="85496"/>
                    <a:pt x="120015" y="83896"/>
                  </a:cubicBezTo>
                  <a:cubicBezTo>
                    <a:pt x="119786" y="81381"/>
                    <a:pt x="119558" y="78867"/>
                    <a:pt x="119558" y="76352"/>
                  </a:cubicBezTo>
                  <a:cubicBezTo>
                    <a:pt x="119558" y="75209"/>
                    <a:pt x="119329" y="73838"/>
                    <a:pt x="119329" y="72695"/>
                  </a:cubicBezTo>
                  <a:cubicBezTo>
                    <a:pt x="119100" y="69723"/>
                    <a:pt x="118872" y="66980"/>
                    <a:pt x="118643" y="64008"/>
                  </a:cubicBezTo>
                  <a:cubicBezTo>
                    <a:pt x="96469" y="60350"/>
                    <a:pt x="75209" y="52578"/>
                    <a:pt x="55092" y="42062"/>
                  </a:cubicBezTo>
                  <a:cubicBezTo>
                    <a:pt x="38633" y="33375"/>
                    <a:pt x="23546" y="20802"/>
                    <a:pt x="9601" y="8915"/>
                  </a:cubicBezTo>
                  <a:cubicBezTo>
                    <a:pt x="6401" y="6172"/>
                    <a:pt x="3200" y="2972"/>
                    <a:pt x="0" y="0"/>
                  </a:cubicBezTo>
                  <a:cubicBezTo>
                    <a:pt x="7544" y="11658"/>
                    <a:pt x="15316" y="23317"/>
                    <a:pt x="22860" y="34976"/>
                  </a:cubicBezTo>
                  <a:cubicBezTo>
                    <a:pt x="25832" y="39548"/>
                    <a:pt x="29032" y="44120"/>
                    <a:pt x="32004" y="48920"/>
                  </a:cubicBezTo>
                  <a:cubicBezTo>
                    <a:pt x="32461" y="49606"/>
                    <a:pt x="32918" y="50292"/>
                    <a:pt x="33375" y="50749"/>
                  </a:cubicBezTo>
                  <a:cubicBezTo>
                    <a:pt x="36804" y="56235"/>
                    <a:pt x="40462" y="61493"/>
                    <a:pt x="43891" y="66980"/>
                  </a:cubicBezTo>
                  <a:cubicBezTo>
                    <a:pt x="56921" y="87554"/>
                    <a:pt x="66751" y="109499"/>
                    <a:pt x="77724" y="130988"/>
                  </a:cubicBezTo>
                  <a:cubicBezTo>
                    <a:pt x="86868" y="149047"/>
                    <a:pt x="97155" y="167106"/>
                    <a:pt x="122758" y="163449"/>
                  </a:cubicBezTo>
                  <a:cubicBezTo>
                    <a:pt x="123215" y="161620"/>
                    <a:pt x="124358" y="157734"/>
                    <a:pt x="124358" y="157277"/>
                  </a:cubicBezTo>
                  <a:cubicBezTo>
                    <a:pt x="124587" y="152705"/>
                    <a:pt x="124358" y="148590"/>
                    <a:pt x="124130" y="144475"/>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516" name="Google Shape;1516;p16"/>
            <p:cNvSpPr/>
            <p:nvPr/>
          </p:nvSpPr>
          <p:spPr>
            <a:xfrm>
              <a:off x="8053969" y="4612547"/>
              <a:ext cx="150328" cy="146779"/>
            </a:xfrm>
            <a:custGeom>
              <a:rect b="b" l="l" r="r" t="t"/>
              <a:pathLst>
                <a:path extrusionOk="0" h="146779" w="150328">
                  <a:moveTo>
                    <a:pt x="82185" y="145990"/>
                  </a:moveTo>
                  <a:cubicBezTo>
                    <a:pt x="105502" y="143246"/>
                    <a:pt x="119218" y="137989"/>
                    <a:pt x="134991" y="117643"/>
                  </a:cubicBezTo>
                  <a:cubicBezTo>
                    <a:pt x="155108" y="91354"/>
                    <a:pt x="158537" y="35347"/>
                    <a:pt x="126305" y="17288"/>
                  </a:cubicBezTo>
                  <a:cubicBezTo>
                    <a:pt x="91786" y="-5572"/>
                    <a:pt x="55439" y="-6258"/>
                    <a:pt x="26406" y="18202"/>
                  </a:cubicBezTo>
                  <a:cubicBezTo>
                    <a:pt x="1489" y="44034"/>
                    <a:pt x="-8798" y="72152"/>
                    <a:pt x="8804" y="105527"/>
                  </a:cubicBezTo>
                  <a:cubicBezTo>
                    <a:pt x="25949" y="131359"/>
                    <a:pt x="43551" y="151019"/>
                    <a:pt x="82185" y="14599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517" name="Google Shape;1517;p16"/>
            <p:cNvSpPr/>
            <p:nvPr/>
          </p:nvSpPr>
          <p:spPr>
            <a:xfrm>
              <a:off x="8633359" y="5223052"/>
              <a:ext cx="210769" cy="55978"/>
            </a:xfrm>
            <a:custGeom>
              <a:rect b="b" l="l" r="r" t="t"/>
              <a:pathLst>
                <a:path extrusionOk="0" h="55978" w="210769">
                  <a:moveTo>
                    <a:pt x="0" y="0"/>
                  </a:moveTo>
                  <a:cubicBezTo>
                    <a:pt x="0" y="14630"/>
                    <a:pt x="2514" y="28346"/>
                    <a:pt x="11201" y="36347"/>
                  </a:cubicBezTo>
                  <a:cubicBezTo>
                    <a:pt x="23317" y="47320"/>
                    <a:pt x="42519" y="52578"/>
                    <a:pt x="61036" y="53721"/>
                  </a:cubicBezTo>
                  <a:cubicBezTo>
                    <a:pt x="95555" y="56007"/>
                    <a:pt x="124587" y="57378"/>
                    <a:pt x="158648" y="53721"/>
                  </a:cubicBezTo>
                  <a:cubicBezTo>
                    <a:pt x="186995" y="50749"/>
                    <a:pt x="206654" y="39319"/>
                    <a:pt x="210769" y="1371"/>
                  </a:cubicBezTo>
                  <a:cubicBezTo>
                    <a:pt x="175336" y="13030"/>
                    <a:pt x="140132" y="12573"/>
                    <a:pt x="105384" y="15773"/>
                  </a:cubicBezTo>
                  <a:cubicBezTo>
                    <a:pt x="69037" y="18974"/>
                    <a:pt x="35661" y="5258"/>
                    <a:pt x="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518" name="Google Shape;1518;p16"/>
            <p:cNvSpPr/>
            <p:nvPr/>
          </p:nvSpPr>
          <p:spPr>
            <a:xfrm>
              <a:off x="8014648" y="4768617"/>
              <a:ext cx="271771" cy="468507"/>
            </a:xfrm>
            <a:custGeom>
              <a:rect b="b" l="l" r="r" t="t"/>
              <a:pathLst>
                <a:path extrusionOk="0" h="468507" w="271771">
                  <a:moveTo>
                    <a:pt x="170883" y="19180"/>
                  </a:moveTo>
                  <a:cubicBezTo>
                    <a:pt x="156253" y="5464"/>
                    <a:pt x="156482" y="-3222"/>
                    <a:pt x="107333" y="1350"/>
                  </a:cubicBezTo>
                  <a:cubicBezTo>
                    <a:pt x="58869" y="-6194"/>
                    <a:pt x="41496" y="18723"/>
                    <a:pt x="33952" y="55071"/>
                  </a:cubicBezTo>
                  <a:cubicBezTo>
                    <a:pt x="30980" y="68787"/>
                    <a:pt x="26180" y="81817"/>
                    <a:pt x="22979" y="95304"/>
                  </a:cubicBezTo>
                  <a:cubicBezTo>
                    <a:pt x="13378" y="138281"/>
                    <a:pt x="-1481" y="229035"/>
                    <a:pt x="119" y="240008"/>
                  </a:cubicBezTo>
                  <a:cubicBezTo>
                    <a:pt x="-109" y="267669"/>
                    <a:pt x="11092" y="266297"/>
                    <a:pt x="15207" y="268126"/>
                  </a:cubicBezTo>
                  <a:cubicBezTo>
                    <a:pt x="21150" y="270869"/>
                    <a:pt x="26865" y="271555"/>
                    <a:pt x="27323" y="262182"/>
                  </a:cubicBezTo>
                  <a:cubicBezTo>
                    <a:pt x="29151" y="219663"/>
                    <a:pt x="36238" y="177829"/>
                    <a:pt x="41039" y="135538"/>
                  </a:cubicBezTo>
                  <a:cubicBezTo>
                    <a:pt x="41724" y="129823"/>
                    <a:pt x="41267" y="123879"/>
                    <a:pt x="41953" y="117936"/>
                  </a:cubicBezTo>
                  <a:cubicBezTo>
                    <a:pt x="42410" y="114507"/>
                    <a:pt x="43782" y="110392"/>
                    <a:pt x="48582" y="111078"/>
                  </a:cubicBezTo>
                  <a:cubicBezTo>
                    <a:pt x="52240" y="111535"/>
                    <a:pt x="52697" y="114964"/>
                    <a:pt x="52697" y="117936"/>
                  </a:cubicBezTo>
                  <a:cubicBezTo>
                    <a:pt x="52469" y="125937"/>
                    <a:pt x="52697" y="134166"/>
                    <a:pt x="51326" y="141939"/>
                  </a:cubicBezTo>
                  <a:cubicBezTo>
                    <a:pt x="46068" y="172342"/>
                    <a:pt x="43096" y="202975"/>
                    <a:pt x="41267" y="233607"/>
                  </a:cubicBezTo>
                  <a:cubicBezTo>
                    <a:pt x="38753" y="278184"/>
                    <a:pt x="34181" y="322761"/>
                    <a:pt x="29380" y="367110"/>
                  </a:cubicBezTo>
                  <a:cubicBezTo>
                    <a:pt x="26637" y="392484"/>
                    <a:pt x="22065" y="407115"/>
                    <a:pt x="20465" y="443691"/>
                  </a:cubicBezTo>
                  <a:cubicBezTo>
                    <a:pt x="20922" y="465408"/>
                    <a:pt x="28923" y="465865"/>
                    <a:pt x="43096" y="468151"/>
                  </a:cubicBezTo>
                  <a:cubicBezTo>
                    <a:pt x="55898" y="470208"/>
                    <a:pt x="63213" y="463350"/>
                    <a:pt x="68699" y="448034"/>
                  </a:cubicBezTo>
                  <a:cubicBezTo>
                    <a:pt x="86073" y="398885"/>
                    <a:pt x="102532" y="283671"/>
                    <a:pt x="104361" y="275670"/>
                  </a:cubicBezTo>
                  <a:cubicBezTo>
                    <a:pt x="106418" y="267211"/>
                    <a:pt x="112133" y="261268"/>
                    <a:pt x="121049" y="260353"/>
                  </a:cubicBezTo>
                  <a:cubicBezTo>
                    <a:pt x="130421" y="259439"/>
                    <a:pt x="129735" y="268812"/>
                    <a:pt x="132479" y="274069"/>
                  </a:cubicBezTo>
                  <a:cubicBezTo>
                    <a:pt x="134765" y="278413"/>
                    <a:pt x="144823" y="408029"/>
                    <a:pt x="148023" y="431118"/>
                  </a:cubicBezTo>
                  <a:cubicBezTo>
                    <a:pt x="152595" y="465865"/>
                    <a:pt x="156482" y="471808"/>
                    <a:pt x="190314" y="464950"/>
                  </a:cubicBezTo>
                  <a:cubicBezTo>
                    <a:pt x="200830" y="462893"/>
                    <a:pt x="203802" y="456721"/>
                    <a:pt x="203345" y="446205"/>
                  </a:cubicBezTo>
                  <a:cubicBezTo>
                    <a:pt x="203116" y="433861"/>
                    <a:pt x="202430" y="421288"/>
                    <a:pt x="201744" y="408943"/>
                  </a:cubicBezTo>
                  <a:cubicBezTo>
                    <a:pt x="198544" y="360709"/>
                    <a:pt x="191229" y="212119"/>
                    <a:pt x="188486" y="185830"/>
                  </a:cubicBezTo>
                  <a:cubicBezTo>
                    <a:pt x="185514" y="158626"/>
                    <a:pt x="178884" y="106277"/>
                    <a:pt x="179799" y="104905"/>
                  </a:cubicBezTo>
                  <a:cubicBezTo>
                    <a:pt x="181628" y="101705"/>
                    <a:pt x="199458" y="128680"/>
                    <a:pt x="206774" y="147425"/>
                  </a:cubicBezTo>
                  <a:cubicBezTo>
                    <a:pt x="217518" y="175543"/>
                    <a:pt x="233977" y="202518"/>
                    <a:pt x="240149" y="232236"/>
                  </a:cubicBezTo>
                  <a:cubicBezTo>
                    <a:pt x="240835" y="234979"/>
                    <a:pt x="241978" y="237722"/>
                    <a:pt x="243578" y="240237"/>
                  </a:cubicBezTo>
                  <a:cubicBezTo>
                    <a:pt x="249293" y="249838"/>
                    <a:pt x="260723" y="250295"/>
                    <a:pt x="267810" y="241608"/>
                  </a:cubicBezTo>
                  <a:cubicBezTo>
                    <a:pt x="274668" y="233379"/>
                    <a:pt x="270782" y="223777"/>
                    <a:pt x="269639" y="214405"/>
                  </a:cubicBezTo>
                  <a:cubicBezTo>
                    <a:pt x="259809" y="137824"/>
                    <a:pt x="228262" y="72216"/>
                    <a:pt x="170883" y="1918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519" name="Google Shape;1519;p16"/>
            <p:cNvSpPr/>
            <p:nvPr/>
          </p:nvSpPr>
          <p:spPr>
            <a:xfrm>
              <a:off x="8466054" y="4373038"/>
              <a:ext cx="191301" cy="271405"/>
            </a:xfrm>
            <a:custGeom>
              <a:rect b="b" l="l" r="r" t="t"/>
              <a:pathLst>
                <a:path extrusionOk="0" h="271405" w="191301">
                  <a:moveTo>
                    <a:pt x="190394" y="766"/>
                  </a:moveTo>
                  <a:cubicBezTo>
                    <a:pt x="199767" y="-4721"/>
                    <a:pt x="133702" y="20882"/>
                    <a:pt x="124329" y="26369"/>
                  </a:cubicBezTo>
                  <a:cubicBezTo>
                    <a:pt x="104441" y="37799"/>
                    <a:pt x="-5287" y="110036"/>
                    <a:pt x="199" y="270285"/>
                  </a:cubicBezTo>
                  <a:cubicBezTo>
                    <a:pt x="656" y="281029"/>
                    <a:pt x="10258" y="213135"/>
                    <a:pt x="63750" y="125353"/>
                  </a:cubicBezTo>
                  <a:cubicBezTo>
                    <a:pt x="103298" y="61116"/>
                    <a:pt x="172792" y="11053"/>
                    <a:pt x="190394" y="766"/>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520" name="Google Shape;1520;p16"/>
            <p:cNvSpPr/>
            <p:nvPr/>
          </p:nvSpPr>
          <p:spPr>
            <a:xfrm>
              <a:off x="8768919" y="5094351"/>
              <a:ext cx="2286" cy="457"/>
            </a:xfrm>
            <a:custGeom>
              <a:rect b="b" l="l" r="r" t="t"/>
              <a:pathLst>
                <a:path extrusionOk="0" h="457" w="2286">
                  <a:moveTo>
                    <a:pt x="0" y="0"/>
                  </a:moveTo>
                  <a:cubicBezTo>
                    <a:pt x="0" y="229"/>
                    <a:pt x="0" y="457"/>
                    <a:pt x="0" y="457"/>
                  </a:cubicBezTo>
                  <a:cubicBezTo>
                    <a:pt x="0" y="457"/>
                    <a:pt x="0" y="229"/>
                    <a:pt x="0" y="0"/>
                  </a:cubicBezTo>
                  <a:close/>
                </a:path>
              </a:pathLst>
            </a:custGeom>
            <a:solidFill>
              <a:srgbClr val="000000"/>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521" name="Google Shape;1521;p16"/>
            <p:cNvSpPr/>
            <p:nvPr/>
          </p:nvSpPr>
          <p:spPr>
            <a:xfrm>
              <a:off x="8768233" y="5098008"/>
              <a:ext cx="2286" cy="2286"/>
            </a:xfrm>
            <a:custGeom>
              <a:rect b="b" l="l" r="r" t="t"/>
              <a:pathLst>
                <a:path extrusionOk="0" h="2286" w="2286">
                  <a:moveTo>
                    <a:pt x="0" y="0"/>
                  </a:moveTo>
                  <a:cubicBezTo>
                    <a:pt x="0" y="0"/>
                    <a:pt x="0" y="0"/>
                    <a:pt x="0" y="0"/>
                  </a:cubicBezTo>
                  <a:cubicBezTo>
                    <a:pt x="0" y="0"/>
                    <a:pt x="0" y="0"/>
                    <a:pt x="0" y="0"/>
                  </a:cubicBezTo>
                  <a:close/>
                </a:path>
              </a:pathLst>
            </a:custGeom>
            <a:solidFill>
              <a:srgbClr val="000000"/>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522" name="Google Shape;1522;p16"/>
            <p:cNvSpPr/>
            <p:nvPr/>
          </p:nvSpPr>
          <p:spPr>
            <a:xfrm>
              <a:off x="8767548" y="5100751"/>
              <a:ext cx="2286" cy="2286"/>
            </a:xfrm>
            <a:custGeom>
              <a:rect b="b" l="l" r="r" t="t"/>
              <a:pathLst>
                <a:path extrusionOk="0" h="2286" w="2286">
                  <a:moveTo>
                    <a:pt x="0" y="0"/>
                  </a:moveTo>
                  <a:cubicBezTo>
                    <a:pt x="0" y="0"/>
                    <a:pt x="0" y="0"/>
                    <a:pt x="0" y="0"/>
                  </a:cubicBezTo>
                  <a:cubicBezTo>
                    <a:pt x="0" y="0"/>
                    <a:pt x="0" y="0"/>
                    <a:pt x="0" y="0"/>
                  </a:cubicBezTo>
                  <a:close/>
                </a:path>
              </a:pathLst>
            </a:custGeom>
            <a:solidFill>
              <a:srgbClr val="000000"/>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523" name="Google Shape;1523;p16"/>
            <p:cNvSpPr/>
            <p:nvPr/>
          </p:nvSpPr>
          <p:spPr>
            <a:xfrm>
              <a:off x="8769376" y="5090922"/>
              <a:ext cx="2286" cy="457"/>
            </a:xfrm>
            <a:custGeom>
              <a:rect b="b" l="l" r="r" t="t"/>
              <a:pathLst>
                <a:path extrusionOk="0" h="457" w="2286">
                  <a:moveTo>
                    <a:pt x="0" y="0"/>
                  </a:moveTo>
                  <a:cubicBezTo>
                    <a:pt x="0" y="229"/>
                    <a:pt x="0" y="457"/>
                    <a:pt x="0" y="457"/>
                  </a:cubicBezTo>
                  <a:cubicBezTo>
                    <a:pt x="0" y="229"/>
                    <a:pt x="0" y="0"/>
                    <a:pt x="0" y="0"/>
                  </a:cubicBezTo>
                  <a:close/>
                </a:path>
              </a:pathLst>
            </a:custGeom>
            <a:solidFill>
              <a:srgbClr val="000000"/>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524" name="Google Shape;1524;p16"/>
            <p:cNvSpPr/>
            <p:nvPr/>
          </p:nvSpPr>
          <p:spPr>
            <a:xfrm>
              <a:off x="8766176" y="5103952"/>
              <a:ext cx="2286" cy="101"/>
            </a:xfrm>
            <a:custGeom>
              <a:rect b="b" l="l" r="r" t="t"/>
              <a:pathLst>
                <a:path extrusionOk="0" h="101" w="2286">
                  <a:moveTo>
                    <a:pt x="0" y="0"/>
                  </a:moveTo>
                  <a:cubicBezTo>
                    <a:pt x="0" y="0"/>
                    <a:pt x="0" y="229"/>
                    <a:pt x="0" y="0"/>
                  </a:cubicBezTo>
                  <a:cubicBezTo>
                    <a:pt x="0" y="229"/>
                    <a:pt x="0" y="0"/>
                    <a:pt x="0" y="0"/>
                  </a:cubicBezTo>
                  <a:close/>
                </a:path>
              </a:pathLst>
            </a:custGeom>
            <a:solidFill>
              <a:srgbClr val="000000"/>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525" name="Google Shape;1525;p16"/>
            <p:cNvSpPr/>
            <p:nvPr/>
          </p:nvSpPr>
          <p:spPr>
            <a:xfrm>
              <a:off x="8769148" y="5092750"/>
              <a:ext cx="2286" cy="457"/>
            </a:xfrm>
            <a:custGeom>
              <a:rect b="b" l="l" r="r" t="t"/>
              <a:pathLst>
                <a:path extrusionOk="0" h="457" w="2286">
                  <a:moveTo>
                    <a:pt x="0" y="0"/>
                  </a:moveTo>
                  <a:cubicBezTo>
                    <a:pt x="0" y="228"/>
                    <a:pt x="0" y="457"/>
                    <a:pt x="0" y="457"/>
                  </a:cubicBezTo>
                  <a:cubicBezTo>
                    <a:pt x="0" y="228"/>
                    <a:pt x="0" y="228"/>
                    <a:pt x="0" y="0"/>
                  </a:cubicBezTo>
                  <a:close/>
                </a:path>
              </a:pathLst>
            </a:custGeom>
            <a:solidFill>
              <a:srgbClr val="000000"/>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526" name="Google Shape;1526;p16"/>
            <p:cNvSpPr/>
            <p:nvPr/>
          </p:nvSpPr>
          <p:spPr>
            <a:xfrm>
              <a:off x="8767090" y="5101894"/>
              <a:ext cx="2286" cy="101"/>
            </a:xfrm>
            <a:custGeom>
              <a:rect b="b" l="l" r="r" t="t"/>
              <a:pathLst>
                <a:path extrusionOk="0" h="101" w="2286">
                  <a:moveTo>
                    <a:pt x="0" y="0"/>
                  </a:moveTo>
                  <a:cubicBezTo>
                    <a:pt x="0" y="0"/>
                    <a:pt x="0" y="228"/>
                    <a:pt x="0" y="0"/>
                  </a:cubicBezTo>
                  <a:cubicBezTo>
                    <a:pt x="0" y="228"/>
                    <a:pt x="0" y="0"/>
                    <a:pt x="0" y="0"/>
                  </a:cubicBezTo>
                  <a:close/>
                </a:path>
              </a:pathLst>
            </a:custGeom>
            <a:solidFill>
              <a:srgbClr val="000000"/>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527" name="Google Shape;1527;p16"/>
            <p:cNvSpPr/>
            <p:nvPr/>
          </p:nvSpPr>
          <p:spPr>
            <a:xfrm>
              <a:off x="8764176" y="5106466"/>
              <a:ext cx="171" cy="2286"/>
            </a:xfrm>
            <a:custGeom>
              <a:rect b="b" l="l" r="r" t="t"/>
              <a:pathLst>
                <a:path extrusionOk="0" h="2286" w="171">
                  <a:moveTo>
                    <a:pt x="172" y="0"/>
                  </a:moveTo>
                  <a:cubicBezTo>
                    <a:pt x="-57" y="0"/>
                    <a:pt x="-57" y="0"/>
                    <a:pt x="172" y="0"/>
                  </a:cubicBezTo>
                  <a:cubicBezTo>
                    <a:pt x="-57" y="0"/>
                    <a:pt x="-57" y="0"/>
                    <a:pt x="172" y="0"/>
                  </a:cubicBezTo>
                  <a:close/>
                </a:path>
              </a:pathLst>
            </a:custGeom>
            <a:solidFill>
              <a:srgbClr val="000000"/>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528" name="Google Shape;1528;p16"/>
            <p:cNvSpPr/>
            <p:nvPr/>
          </p:nvSpPr>
          <p:spPr>
            <a:xfrm>
              <a:off x="8768462" y="5096179"/>
              <a:ext cx="2286" cy="457"/>
            </a:xfrm>
            <a:custGeom>
              <a:rect b="b" l="l" r="r" t="t"/>
              <a:pathLst>
                <a:path extrusionOk="0" h="457" w="2286">
                  <a:moveTo>
                    <a:pt x="0" y="0"/>
                  </a:moveTo>
                  <a:cubicBezTo>
                    <a:pt x="0" y="228"/>
                    <a:pt x="0" y="228"/>
                    <a:pt x="0" y="457"/>
                  </a:cubicBezTo>
                  <a:cubicBezTo>
                    <a:pt x="0" y="228"/>
                    <a:pt x="0" y="0"/>
                    <a:pt x="0" y="0"/>
                  </a:cubicBezTo>
                  <a:close/>
                </a:path>
              </a:pathLst>
            </a:custGeom>
            <a:solidFill>
              <a:srgbClr val="000000"/>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529" name="Google Shape;1529;p16"/>
            <p:cNvSpPr/>
            <p:nvPr/>
          </p:nvSpPr>
          <p:spPr>
            <a:xfrm>
              <a:off x="8763433" y="5107152"/>
              <a:ext cx="2286" cy="2286"/>
            </a:xfrm>
            <a:custGeom>
              <a:rect b="b" l="l" r="r" t="t"/>
              <a:pathLst>
                <a:path extrusionOk="0" h="2286" w="2286">
                  <a:moveTo>
                    <a:pt x="0" y="0"/>
                  </a:moveTo>
                  <a:cubicBezTo>
                    <a:pt x="0" y="0"/>
                    <a:pt x="0" y="0"/>
                    <a:pt x="0" y="0"/>
                  </a:cubicBezTo>
                  <a:cubicBezTo>
                    <a:pt x="0" y="0"/>
                    <a:pt x="0" y="0"/>
                    <a:pt x="0" y="0"/>
                  </a:cubicBezTo>
                  <a:close/>
                </a:path>
              </a:pathLst>
            </a:custGeom>
            <a:solidFill>
              <a:srgbClr val="000000"/>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530" name="Google Shape;1530;p16"/>
            <p:cNvSpPr/>
            <p:nvPr/>
          </p:nvSpPr>
          <p:spPr>
            <a:xfrm>
              <a:off x="8004037" y="4330236"/>
              <a:ext cx="1072653" cy="961897"/>
            </a:xfrm>
            <a:custGeom>
              <a:rect b="b" l="l" r="r" t="t"/>
              <a:pathLst>
                <a:path extrusionOk="0" h="961897" w="1072653">
                  <a:moveTo>
                    <a:pt x="928559" y="39909"/>
                  </a:moveTo>
                  <a:cubicBezTo>
                    <a:pt x="899527" y="17507"/>
                    <a:pt x="763510" y="-6268"/>
                    <a:pt x="710704" y="1505"/>
                  </a:cubicBezTo>
                  <a:cubicBezTo>
                    <a:pt x="596404" y="16592"/>
                    <a:pt x="531253" y="65513"/>
                    <a:pt x="510679" y="91344"/>
                  </a:cubicBezTo>
                  <a:cubicBezTo>
                    <a:pt x="487590" y="120377"/>
                    <a:pt x="390435" y="212502"/>
                    <a:pt x="433412" y="388296"/>
                  </a:cubicBezTo>
                  <a:cubicBezTo>
                    <a:pt x="445528" y="439959"/>
                    <a:pt x="465644" y="488651"/>
                    <a:pt x="489876" y="535514"/>
                  </a:cubicBezTo>
                  <a:cubicBezTo>
                    <a:pt x="513879" y="581691"/>
                    <a:pt x="544054" y="624211"/>
                    <a:pt x="571943" y="668102"/>
                  </a:cubicBezTo>
                  <a:cubicBezTo>
                    <a:pt x="588403" y="694162"/>
                    <a:pt x="602804" y="721366"/>
                    <a:pt x="614920" y="749712"/>
                  </a:cubicBezTo>
                  <a:cubicBezTo>
                    <a:pt x="617892" y="756342"/>
                    <a:pt x="619264" y="761599"/>
                    <a:pt x="612177" y="766857"/>
                  </a:cubicBezTo>
                  <a:cubicBezTo>
                    <a:pt x="605776" y="771658"/>
                    <a:pt x="605090" y="779430"/>
                    <a:pt x="605319" y="786974"/>
                  </a:cubicBezTo>
                  <a:cubicBezTo>
                    <a:pt x="605776" y="802290"/>
                    <a:pt x="605548" y="817606"/>
                    <a:pt x="608062" y="832923"/>
                  </a:cubicBezTo>
                  <a:cubicBezTo>
                    <a:pt x="613091" y="863784"/>
                    <a:pt x="614006" y="895102"/>
                    <a:pt x="621092" y="925963"/>
                  </a:cubicBezTo>
                  <a:cubicBezTo>
                    <a:pt x="611034" y="926420"/>
                    <a:pt x="493076" y="899445"/>
                    <a:pt x="473645" y="892587"/>
                  </a:cubicBezTo>
                  <a:cubicBezTo>
                    <a:pt x="474331" y="885043"/>
                    <a:pt x="484847" y="854411"/>
                    <a:pt x="438441" y="840009"/>
                  </a:cubicBezTo>
                  <a:cubicBezTo>
                    <a:pt x="416953" y="835666"/>
                    <a:pt x="394778" y="836580"/>
                    <a:pt x="373747" y="845724"/>
                  </a:cubicBezTo>
                  <a:cubicBezTo>
                    <a:pt x="361631" y="850982"/>
                    <a:pt x="351802" y="858297"/>
                    <a:pt x="350659" y="872470"/>
                  </a:cubicBezTo>
                  <a:cubicBezTo>
                    <a:pt x="349516" y="887558"/>
                    <a:pt x="359574" y="896702"/>
                    <a:pt x="371233" y="903789"/>
                  </a:cubicBezTo>
                  <a:cubicBezTo>
                    <a:pt x="377405" y="907446"/>
                    <a:pt x="402094" y="915219"/>
                    <a:pt x="421982" y="911104"/>
                  </a:cubicBezTo>
                  <a:cubicBezTo>
                    <a:pt x="399122" y="917733"/>
                    <a:pt x="360488" y="925277"/>
                    <a:pt x="338543" y="924363"/>
                  </a:cubicBezTo>
                  <a:cubicBezTo>
                    <a:pt x="299452" y="922762"/>
                    <a:pt x="283450" y="901731"/>
                    <a:pt x="290308" y="863555"/>
                  </a:cubicBezTo>
                  <a:cubicBezTo>
                    <a:pt x="295337" y="834751"/>
                    <a:pt x="310196" y="810063"/>
                    <a:pt x="321855" y="784231"/>
                  </a:cubicBezTo>
                  <a:cubicBezTo>
                    <a:pt x="332371" y="761142"/>
                    <a:pt x="337857" y="737368"/>
                    <a:pt x="337171" y="711765"/>
                  </a:cubicBezTo>
                  <a:cubicBezTo>
                    <a:pt x="336714" y="690505"/>
                    <a:pt x="328027" y="674503"/>
                    <a:pt x="307225" y="668102"/>
                  </a:cubicBezTo>
                  <a:cubicBezTo>
                    <a:pt x="296709" y="664902"/>
                    <a:pt x="293280" y="658729"/>
                    <a:pt x="291908" y="649585"/>
                  </a:cubicBezTo>
                  <a:cubicBezTo>
                    <a:pt x="290994" y="644556"/>
                    <a:pt x="290080" y="639527"/>
                    <a:pt x="289394" y="634498"/>
                  </a:cubicBezTo>
                  <a:cubicBezTo>
                    <a:pt x="277735" y="560889"/>
                    <a:pt x="243902" y="499167"/>
                    <a:pt x="188581" y="449332"/>
                  </a:cubicBezTo>
                  <a:cubicBezTo>
                    <a:pt x="182638" y="444074"/>
                    <a:pt x="175094" y="435387"/>
                    <a:pt x="170979" y="427843"/>
                  </a:cubicBezTo>
                  <a:cubicBezTo>
                    <a:pt x="187667" y="414813"/>
                    <a:pt x="205955" y="398811"/>
                    <a:pt x="209841" y="367722"/>
                  </a:cubicBezTo>
                  <a:cubicBezTo>
                    <a:pt x="213270" y="338232"/>
                    <a:pt x="208698" y="309886"/>
                    <a:pt x="182866" y="291598"/>
                  </a:cubicBezTo>
                  <a:cubicBezTo>
                    <a:pt x="155663" y="272167"/>
                    <a:pt x="121830" y="265309"/>
                    <a:pt x="77482" y="286797"/>
                  </a:cubicBezTo>
                  <a:cubicBezTo>
                    <a:pt x="39077" y="306228"/>
                    <a:pt x="24218" y="368407"/>
                    <a:pt x="56679" y="407041"/>
                  </a:cubicBezTo>
                  <a:cubicBezTo>
                    <a:pt x="65594" y="417785"/>
                    <a:pt x="70852" y="418699"/>
                    <a:pt x="80453" y="428301"/>
                  </a:cubicBezTo>
                  <a:cubicBezTo>
                    <a:pt x="78853" y="432415"/>
                    <a:pt x="75653" y="434244"/>
                    <a:pt x="72224" y="435844"/>
                  </a:cubicBezTo>
                  <a:cubicBezTo>
                    <a:pt x="46621" y="446360"/>
                    <a:pt x="36334" y="466934"/>
                    <a:pt x="29933" y="492766"/>
                  </a:cubicBezTo>
                  <a:cubicBezTo>
                    <a:pt x="18503" y="539172"/>
                    <a:pt x="12788" y="586263"/>
                    <a:pt x="6387" y="633355"/>
                  </a:cubicBezTo>
                  <a:cubicBezTo>
                    <a:pt x="4330" y="648671"/>
                    <a:pt x="1586" y="663759"/>
                    <a:pt x="215" y="679075"/>
                  </a:cubicBezTo>
                  <a:cubicBezTo>
                    <a:pt x="-1385" y="698506"/>
                    <a:pt x="5930" y="712679"/>
                    <a:pt x="22618" y="716565"/>
                  </a:cubicBezTo>
                  <a:cubicBezTo>
                    <a:pt x="35876" y="719766"/>
                    <a:pt x="35648" y="726166"/>
                    <a:pt x="34276" y="736911"/>
                  </a:cubicBezTo>
                  <a:cubicBezTo>
                    <a:pt x="28561" y="786288"/>
                    <a:pt x="23989" y="835894"/>
                    <a:pt x="18960" y="885501"/>
                  </a:cubicBezTo>
                  <a:cubicBezTo>
                    <a:pt x="17360" y="901274"/>
                    <a:pt x="24218" y="912018"/>
                    <a:pt x="38620" y="916362"/>
                  </a:cubicBezTo>
                  <a:cubicBezTo>
                    <a:pt x="63537" y="923677"/>
                    <a:pt x="81825" y="915447"/>
                    <a:pt x="90283" y="890530"/>
                  </a:cubicBezTo>
                  <a:cubicBezTo>
                    <a:pt x="117029" y="816006"/>
                    <a:pt x="124116" y="689590"/>
                    <a:pt x="131203" y="717708"/>
                  </a:cubicBezTo>
                  <a:cubicBezTo>
                    <a:pt x="135775" y="745369"/>
                    <a:pt x="141261" y="778973"/>
                    <a:pt x="141718" y="806176"/>
                  </a:cubicBezTo>
                  <a:cubicBezTo>
                    <a:pt x="144461" y="892587"/>
                    <a:pt x="155891" y="914761"/>
                    <a:pt x="169379" y="915219"/>
                  </a:cubicBezTo>
                  <a:cubicBezTo>
                    <a:pt x="179666" y="915676"/>
                    <a:pt x="190410" y="916819"/>
                    <a:pt x="200011" y="914304"/>
                  </a:cubicBezTo>
                  <a:cubicBezTo>
                    <a:pt x="226072" y="907675"/>
                    <a:pt x="227215" y="900588"/>
                    <a:pt x="225614" y="876814"/>
                  </a:cubicBezTo>
                  <a:cubicBezTo>
                    <a:pt x="223328" y="843210"/>
                    <a:pt x="211670" y="622382"/>
                    <a:pt x="202754" y="581691"/>
                  </a:cubicBezTo>
                  <a:cubicBezTo>
                    <a:pt x="213499" y="609580"/>
                    <a:pt x="230186" y="645471"/>
                    <a:pt x="235216" y="667645"/>
                  </a:cubicBezTo>
                  <a:cubicBezTo>
                    <a:pt x="238187" y="680218"/>
                    <a:pt x="237959" y="694848"/>
                    <a:pt x="254418" y="699192"/>
                  </a:cubicBezTo>
                  <a:cubicBezTo>
                    <a:pt x="269277" y="703078"/>
                    <a:pt x="284593" y="693248"/>
                    <a:pt x="292366" y="683418"/>
                  </a:cubicBezTo>
                  <a:cubicBezTo>
                    <a:pt x="299681" y="674503"/>
                    <a:pt x="300367" y="675874"/>
                    <a:pt x="308825" y="680904"/>
                  </a:cubicBezTo>
                  <a:cubicBezTo>
                    <a:pt x="320941" y="688219"/>
                    <a:pt x="324141" y="699420"/>
                    <a:pt x="324370" y="712679"/>
                  </a:cubicBezTo>
                  <a:cubicBezTo>
                    <a:pt x="325055" y="745369"/>
                    <a:pt x="313168" y="774172"/>
                    <a:pt x="298766" y="802519"/>
                  </a:cubicBezTo>
                  <a:cubicBezTo>
                    <a:pt x="285736" y="828579"/>
                    <a:pt x="272249" y="854868"/>
                    <a:pt x="273392" y="885729"/>
                  </a:cubicBezTo>
                  <a:cubicBezTo>
                    <a:pt x="273849" y="894873"/>
                    <a:pt x="275449" y="903103"/>
                    <a:pt x="281621" y="909961"/>
                  </a:cubicBezTo>
                  <a:cubicBezTo>
                    <a:pt x="296252" y="925963"/>
                    <a:pt x="314083" y="935564"/>
                    <a:pt x="335800" y="935107"/>
                  </a:cubicBezTo>
                  <a:cubicBezTo>
                    <a:pt x="369632" y="934421"/>
                    <a:pt x="403694" y="931678"/>
                    <a:pt x="435012" y="919105"/>
                  </a:cubicBezTo>
                  <a:cubicBezTo>
                    <a:pt x="461758" y="908361"/>
                    <a:pt x="487819" y="907218"/>
                    <a:pt x="514565" y="914076"/>
                  </a:cubicBezTo>
                  <a:cubicBezTo>
                    <a:pt x="554113" y="924363"/>
                    <a:pt x="593660" y="935564"/>
                    <a:pt x="632980" y="946994"/>
                  </a:cubicBezTo>
                  <a:cubicBezTo>
                    <a:pt x="679843" y="969397"/>
                    <a:pt x="761224" y="960024"/>
                    <a:pt x="786142" y="959567"/>
                  </a:cubicBezTo>
                  <a:cubicBezTo>
                    <a:pt x="817460" y="958881"/>
                    <a:pt x="842377" y="939679"/>
                    <a:pt x="849464" y="911332"/>
                  </a:cubicBezTo>
                  <a:cubicBezTo>
                    <a:pt x="859522" y="870642"/>
                    <a:pt x="864780" y="829265"/>
                    <a:pt x="864323" y="787431"/>
                  </a:cubicBezTo>
                  <a:cubicBezTo>
                    <a:pt x="864323" y="780802"/>
                    <a:pt x="864780" y="773029"/>
                    <a:pt x="859065" y="769143"/>
                  </a:cubicBezTo>
                  <a:cubicBezTo>
                    <a:pt x="845349" y="759771"/>
                    <a:pt x="848549" y="750627"/>
                    <a:pt x="856779" y="739882"/>
                  </a:cubicBezTo>
                  <a:cubicBezTo>
                    <a:pt x="862494" y="732339"/>
                    <a:pt x="866837" y="723652"/>
                    <a:pt x="871867" y="715651"/>
                  </a:cubicBezTo>
                  <a:cubicBezTo>
                    <a:pt x="921244" y="637698"/>
                    <a:pt x="977251" y="564089"/>
                    <a:pt x="1019999" y="481793"/>
                  </a:cubicBezTo>
                  <a:cubicBezTo>
                    <a:pt x="1044002" y="435387"/>
                    <a:pt x="1066405" y="388981"/>
                    <a:pt x="1070520" y="335489"/>
                  </a:cubicBezTo>
                  <a:cubicBezTo>
                    <a:pt x="1073949" y="289083"/>
                    <a:pt x="1075092" y="242678"/>
                    <a:pt x="1059319" y="198558"/>
                  </a:cubicBezTo>
                  <a:cubicBezTo>
                    <a:pt x="1035316" y="127463"/>
                    <a:pt x="995311" y="77857"/>
                    <a:pt x="928559" y="39909"/>
                  </a:cubicBezTo>
                  <a:close/>
                  <a:moveTo>
                    <a:pt x="58736" y="388067"/>
                  </a:moveTo>
                  <a:cubicBezTo>
                    <a:pt x="40906" y="354691"/>
                    <a:pt x="51421" y="326574"/>
                    <a:pt x="76339" y="300742"/>
                  </a:cubicBezTo>
                  <a:cubicBezTo>
                    <a:pt x="105371" y="276282"/>
                    <a:pt x="141947" y="276968"/>
                    <a:pt x="176237" y="299828"/>
                  </a:cubicBezTo>
                  <a:cubicBezTo>
                    <a:pt x="208698" y="317658"/>
                    <a:pt x="205040" y="373894"/>
                    <a:pt x="184924" y="400183"/>
                  </a:cubicBezTo>
                  <a:cubicBezTo>
                    <a:pt x="169150" y="420528"/>
                    <a:pt x="155434" y="425786"/>
                    <a:pt x="132117" y="428529"/>
                  </a:cubicBezTo>
                  <a:cubicBezTo>
                    <a:pt x="93484" y="433330"/>
                    <a:pt x="75881" y="413670"/>
                    <a:pt x="58736" y="388067"/>
                  </a:cubicBezTo>
                  <a:close/>
                  <a:moveTo>
                    <a:pt x="278421" y="680446"/>
                  </a:moveTo>
                  <a:cubicBezTo>
                    <a:pt x="271334" y="689133"/>
                    <a:pt x="259676" y="688676"/>
                    <a:pt x="254189" y="679075"/>
                  </a:cubicBezTo>
                  <a:cubicBezTo>
                    <a:pt x="252818" y="676560"/>
                    <a:pt x="251446" y="673817"/>
                    <a:pt x="250760" y="671074"/>
                  </a:cubicBezTo>
                  <a:cubicBezTo>
                    <a:pt x="244588" y="641356"/>
                    <a:pt x="228129" y="614152"/>
                    <a:pt x="217385" y="586263"/>
                  </a:cubicBezTo>
                  <a:cubicBezTo>
                    <a:pt x="210298" y="567518"/>
                    <a:pt x="192467" y="540543"/>
                    <a:pt x="190410" y="543744"/>
                  </a:cubicBezTo>
                  <a:cubicBezTo>
                    <a:pt x="189496" y="545115"/>
                    <a:pt x="196125" y="597693"/>
                    <a:pt x="199097" y="624668"/>
                  </a:cubicBezTo>
                  <a:cubicBezTo>
                    <a:pt x="201840" y="650957"/>
                    <a:pt x="209155" y="799547"/>
                    <a:pt x="212356" y="847782"/>
                  </a:cubicBezTo>
                  <a:cubicBezTo>
                    <a:pt x="213270" y="860126"/>
                    <a:pt x="213727" y="872699"/>
                    <a:pt x="213956" y="885043"/>
                  </a:cubicBezTo>
                  <a:cubicBezTo>
                    <a:pt x="214184" y="895559"/>
                    <a:pt x="211441" y="901731"/>
                    <a:pt x="200926" y="903789"/>
                  </a:cubicBezTo>
                  <a:cubicBezTo>
                    <a:pt x="167093" y="910418"/>
                    <a:pt x="163207" y="904474"/>
                    <a:pt x="158635" y="869956"/>
                  </a:cubicBezTo>
                  <a:cubicBezTo>
                    <a:pt x="155663" y="846867"/>
                    <a:pt x="145604" y="717251"/>
                    <a:pt x="143090" y="712908"/>
                  </a:cubicBezTo>
                  <a:cubicBezTo>
                    <a:pt x="140347" y="707650"/>
                    <a:pt x="140804" y="698277"/>
                    <a:pt x="131660" y="699192"/>
                  </a:cubicBezTo>
                  <a:cubicBezTo>
                    <a:pt x="122744" y="699877"/>
                    <a:pt x="117029" y="706050"/>
                    <a:pt x="114972" y="714508"/>
                  </a:cubicBezTo>
                  <a:cubicBezTo>
                    <a:pt x="113143" y="722280"/>
                    <a:pt x="96684" y="837495"/>
                    <a:pt x="79310" y="886872"/>
                  </a:cubicBezTo>
                  <a:cubicBezTo>
                    <a:pt x="73824" y="902417"/>
                    <a:pt x="66509" y="909046"/>
                    <a:pt x="53707" y="906989"/>
                  </a:cubicBezTo>
                  <a:cubicBezTo>
                    <a:pt x="39534" y="904703"/>
                    <a:pt x="31533" y="904246"/>
                    <a:pt x="31076" y="882529"/>
                  </a:cubicBezTo>
                  <a:cubicBezTo>
                    <a:pt x="32905" y="846181"/>
                    <a:pt x="37248" y="831322"/>
                    <a:pt x="39991" y="805948"/>
                  </a:cubicBezTo>
                  <a:cubicBezTo>
                    <a:pt x="44792" y="761599"/>
                    <a:pt x="49364" y="717022"/>
                    <a:pt x="51878" y="672445"/>
                  </a:cubicBezTo>
                  <a:cubicBezTo>
                    <a:pt x="53479" y="641813"/>
                    <a:pt x="56679" y="611181"/>
                    <a:pt x="61937" y="580777"/>
                  </a:cubicBezTo>
                  <a:cubicBezTo>
                    <a:pt x="63308" y="573004"/>
                    <a:pt x="63080" y="564775"/>
                    <a:pt x="63308" y="556774"/>
                  </a:cubicBezTo>
                  <a:cubicBezTo>
                    <a:pt x="63308" y="553802"/>
                    <a:pt x="62851" y="550373"/>
                    <a:pt x="59194" y="549916"/>
                  </a:cubicBezTo>
                  <a:cubicBezTo>
                    <a:pt x="54393" y="549230"/>
                    <a:pt x="53021" y="553116"/>
                    <a:pt x="52564" y="556774"/>
                  </a:cubicBezTo>
                  <a:cubicBezTo>
                    <a:pt x="51878" y="562489"/>
                    <a:pt x="52336" y="568432"/>
                    <a:pt x="51650" y="574376"/>
                  </a:cubicBezTo>
                  <a:cubicBezTo>
                    <a:pt x="46621" y="616438"/>
                    <a:pt x="39763" y="658501"/>
                    <a:pt x="37934" y="701020"/>
                  </a:cubicBezTo>
                  <a:cubicBezTo>
                    <a:pt x="37477" y="710393"/>
                    <a:pt x="31762" y="709707"/>
                    <a:pt x="25818" y="706964"/>
                  </a:cubicBezTo>
                  <a:cubicBezTo>
                    <a:pt x="21703" y="705135"/>
                    <a:pt x="10502" y="706278"/>
                    <a:pt x="10730" y="678846"/>
                  </a:cubicBezTo>
                  <a:cubicBezTo>
                    <a:pt x="9130" y="668102"/>
                    <a:pt x="23761" y="577119"/>
                    <a:pt x="33590" y="534142"/>
                  </a:cubicBezTo>
                  <a:cubicBezTo>
                    <a:pt x="36562" y="520655"/>
                    <a:pt x="41591" y="507625"/>
                    <a:pt x="44563" y="493909"/>
                  </a:cubicBezTo>
                  <a:cubicBezTo>
                    <a:pt x="52107" y="457561"/>
                    <a:pt x="69481" y="432644"/>
                    <a:pt x="117944" y="440188"/>
                  </a:cubicBezTo>
                  <a:cubicBezTo>
                    <a:pt x="167093" y="435616"/>
                    <a:pt x="166864" y="444303"/>
                    <a:pt x="181495" y="458019"/>
                  </a:cubicBezTo>
                  <a:cubicBezTo>
                    <a:pt x="238645" y="511054"/>
                    <a:pt x="270420" y="576891"/>
                    <a:pt x="280250" y="653700"/>
                  </a:cubicBezTo>
                  <a:cubicBezTo>
                    <a:pt x="281393" y="662616"/>
                    <a:pt x="285050" y="672445"/>
                    <a:pt x="278421" y="680446"/>
                  </a:cubicBezTo>
                  <a:close/>
                  <a:moveTo>
                    <a:pt x="445299" y="900588"/>
                  </a:moveTo>
                  <a:cubicBezTo>
                    <a:pt x="437527" y="902417"/>
                    <a:pt x="429297" y="901503"/>
                    <a:pt x="425411" y="901731"/>
                  </a:cubicBezTo>
                  <a:cubicBezTo>
                    <a:pt x="409866" y="901045"/>
                    <a:pt x="397979" y="901503"/>
                    <a:pt x="386777" y="897616"/>
                  </a:cubicBezTo>
                  <a:cubicBezTo>
                    <a:pt x="375119" y="893502"/>
                    <a:pt x="365289" y="883672"/>
                    <a:pt x="366203" y="875214"/>
                  </a:cubicBezTo>
                  <a:cubicBezTo>
                    <a:pt x="367575" y="863326"/>
                    <a:pt x="376719" y="858297"/>
                    <a:pt x="386777" y="855325"/>
                  </a:cubicBezTo>
                  <a:cubicBezTo>
                    <a:pt x="433183" y="842981"/>
                    <a:pt x="451471" y="858069"/>
                    <a:pt x="461301" y="871099"/>
                  </a:cubicBezTo>
                  <a:cubicBezTo>
                    <a:pt x="468616" y="880243"/>
                    <a:pt x="459472" y="897159"/>
                    <a:pt x="445299" y="900588"/>
                  </a:cubicBezTo>
                  <a:close/>
                  <a:moveTo>
                    <a:pt x="787742" y="946308"/>
                  </a:moveTo>
                  <a:cubicBezTo>
                    <a:pt x="753452" y="949966"/>
                    <a:pt x="724420" y="948594"/>
                    <a:pt x="690130" y="946308"/>
                  </a:cubicBezTo>
                  <a:cubicBezTo>
                    <a:pt x="671842" y="945165"/>
                    <a:pt x="652411" y="939907"/>
                    <a:pt x="640295" y="928935"/>
                  </a:cubicBezTo>
                  <a:cubicBezTo>
                    <a:pt x="631608" y="920934"/>
                    <a:pt x="629093" y="907446"/>
                    <a:pt x="629093" y="892587"/>
                  </a:cubicBezTo>
                  <a:cubicBezTo>
                    <a:pt x="664755" y="897616"/>
                    <a:pt x="698131" y="911561"/>
                    <a:pt x="734249" y="908361"/>
                  </a:cubicBezTo>
                  <a:cubicBezTo>
                    <a:pt x="768997" y="905160"/>
                    <a:pt x="804201" y="905389"/>
                    <a:pt x="839634" y="893959"/>
                  </a:cubicBezTo>
                  <a:cubicBezTo>
                    <a:pt x="835748" y="931906"/>
                    <a:pt x="816088" y="943336"/>
                    <a:pt x="787742" y="946308"/>
                  </a:cubicBezTo>
                  <a:close/>
                  <a:moveTo>
                    <a:pt x="802829" y="890758"/>
                  </a:moveTo>
                  <a:cubicBezTo>
                    <a:pt x="754823" y="898302"/>
                    <a:pt x="707275" y="899902"/>
                    <a:pt x="659497" y="888015"/>
                  </a:cubicBezTo>
                  <a:cubicBezTo>
                    <a:pt x="625436" y="879557"/>
                    <a:pt x="620864" y="874528"/>
                    <a:pt x="625664" y="837723"/>
                  </a:cubicBezTo>
                  <a:cubicBezTo>
                    <a:pt x="639838" y="839552"/>
                    <a:pt x="653782" y="842067"/>
                    <a:pt x="667955" y="845953"/>
                  </a:cubicBezTo>
                  <a:cubicBezTo>
                    <a:pt x="720533" y="860583"/>
                    <a:pt x="772883" y="864241"/>
                    <a:pt x="823632" y="838180"/>
                  </a:cubicBezTo>
                  <a:cubicBezTo>
                    <a:pt x="827518" y="836123"/>
                    <a:pt x="831633" y="834751"/>
                    <a:pt x="835976" y="833608"/>
                  </a:cubicBezTo>
                  <a:cubicBezTo>
                    <a:pt x="839405" y="832694"/>
                    <a:pt x="843063" y="832694"/>
                    <a:pt x="846492" y="832237"/>
                  </a:cubicBezTo>
                  <a:cubicBezTo>
                    <a:pt x="847406" y="834066"/>
                    <a:pt x="848778" y="835437"/>
                    <a:pt x="848778" y="836580"/>
                  </a:cubicBezTo>
                  <a:cubicBezTo>
                    <a:pt x="848778" y="878414"/>
                    <a:pt x="843749" y="884358"/>
                    <a:pt x="802829" y="890758"/>
                  </a:cubicBezTo>
                  <a:close/>
                  <a:moveTo>
                    <a:pt x="843749" y="816006"/>
                  </a:moveTo>
                  <a:cubicBezTo>
                    <a:pt x="841234" y="818521"/>
                    <a:pt x="838720" y="821035"/>
                    <a:pt x="835291" y="822636"/>
                  </a:cubicBezTo>
                  <a:cubicBezTo>
                    <a:pt x="793228" y="842981"/>
                    <a:pt x="749108" y="850296"/>
                    <a:pt x="703160" y="842524"/>
                  </a:cubicBezTo>
                  <a:cubicBezTo>
                    <a:pt x="682357" y="839095"/>
                    <a:pt x="661783" y="833608"/>
                    <a:pt x="641209" y="828351"/>
                  </a:cubicBezTo>
                  <a:cubicBezTo>
                    <a:pt x="623378" y="823779"/>
                    <a:pt x="618349" y="816692"/>
                    <a:pt x="618349" y="798861"/>
                  </a:cubicBezTo>
                  <a:cubicBezTo>
                    <a:pt x="618349" y="779887"/>
                    <a:pt x="623378" y="774630"/>
                    <a:pt x="642352" y="779659"/>
                  </a:cubicBezTo>
                  <a:cubicBezTo>
                    <a:pt x="683043" y="790860"/>
                    <a:pt x="724648" y="791546"/>
                    <a:pt x="766025" y="793603"/>
                  </a:cubicBezTo>
                  <a:cubicBezTo>
                    <a:pt x="777912" y="794289"/>
                    <a:pt x="788885" y="789260"/>
                    <a:pt x="800315" y="786745"/>
                  </a:cubicBezTo>
                  <a:cubicBezTo>
                    <a:pt x="808087" y="785145"/>
                    <a:pt x="815402" y="781030"/>
                    <a:pt x="822946" y="778516"/>
                  </a:cubicBezTo>
                  <a:cubicBezTo>
                    <a:pt x="831176" y="775773"/>
                    <a:pt x="840091" y="766629"/>
                    <a:pt x="848321" y="777601"/>
                  </a:cubicBezTo>
                  <a:cubicBezTo>
                    <a:pt x="855179" y="787431"/>
                    <a:pt x="852207" y="807548"/>
                    <a:pt x="843749" y="816006"/>
                  </a:cubicBezTo>
                  <a:close/>
                  <a:moveTo>
                    <a:pt x="1021828" y="454361"/>
                  </a:moveTo>
                  <a:cubicBezTo>
                    <a:pt x="994625" y="510368"/>
                    <a:pt x="961706" y="563175"/>
                    <a:pt x="926045" y="614381"/>
                  </a:cubicBezTo>
                  <a:cubicBezTo>
                    <a:pt x="897470" y="655072"/>
                    <a:pt x="871867" y="697820"/>
                    <a:pt x="844663" y="739654"/>
                  </a:cubicBezTo>
                  <a:cubicBezTo>
                    <a:pt x="831176" y="760456"/>
                    <a:pt x="813345" y="771429"/>
                    <a:pt x="790256" y="776687"/>
                  </a:cubicBezTo>
                  <a:cubicBezTo>
                    <a:pt x="784770" y="777830"/>
                    <a:pt x="781341" y="778059"/>
                    <a:pt x="779512" y="776458"/>
                  </a:cubicBezTo>
                  <a:cubicBezTo>
                    <a:pt x="779512" y="776687"/>
                    <a:pt x="779741" y="776916"/>
                    <a:pt x="779741" y="777144"/>
                  </a:cubicBezTo>
                  <a:cubicBezTo>
                    <a:pt x="774712" y="778744"/>
                    <a:pt x="768082" y="776916"/>
                    <a:pt x="763053" y="778059"/>
                  </a:cubicBezTo>
                  <a:cubicBezTo>
                    <a:pt x="761453" y="778059"/>
                    <a:pt x="759624" y="778287"/>
                    <a:pt x="758024" y="778287"/>
                  </a:cubicBezTo>
                  <a:cubicBezTo>
                    <a:pt x="754366" y="779887"/>
                    <a:pt x="749108" y="780116"/>
                    <a:pt x="740650" y="779887"/>
                  </a:cubicBezTo>
                  <a:cubicBezTo>
                    <a:pt x="737678" y="779887"/>
                    <a:pt x="734707" y="779430"/>
                    <a:pt x="731963" y="779202"/>
                  </a:cubicBezTo>
                  <a:cubicBezTo>
                    <a:pt x="731963" y="779202"/>
                    <a:pt x="731963" y="779430"/>
                    <a:pt x="731963" y="779430"/>
                  </a:cubicBezTo>
                  <a:cubicBezTo>
                    <a:pt x="724648" y="778973"/>
                    <a:pt x="717333" y="779202"/>
                    <a:pt x="710018" y="778287"/>
                  </a:cubicBezTo>
                  <a:cubicBezTo>
                    <a:pt x="702931" y="777373"/>
                    <a:pt x="697902" y="776230"/>
                    <a:pt x="694473" y="774401"/>
                  </a:cubicBezTo>
                  <a:cubicBezTo>
                    <a:pt x="694930" y="775087"/>
                    <a:pt x="695387" y="775544"/>
                    <a:pt x="695616" y="776001"/>
                  </a:cubicBezTo>
                  <a:cubicBezTo>
                    <a:pt x="689444" y="774858"/>
                    <a:pt x="676414" y="773715"/>
                    <a:pt x="670241" y="772801"/>
                  </a:cubicBezTo>
                  <a:cubicBezTo>
                    <a:pt x="670241" y="772572"/>
                    <a:pt x="670470" y="772344"/>
                    <a:pt x="670470" y="771658"/>
                  </a:cubicBezTo>
                  <a:cubicBezTo>
                    <a:pt x="644867" y="775544"/>
                    <a:pt x="634580" y="757256"/>
                    <a:pt x="625436" y="739197"/>
                  </a:cubicBezTo>
                  <a:cubicBezTo>
                    <a:pt x="614463" y="717708"/>
                    <a:pt x="604405" y="695534"/>
                    <a:pt x="591603" y="675189"/>
                  </a:cubicBezTo>
                  <a:cubicBezTo>
                    <a:pt x="588174" y="669702"/>
                    <a:pt x="584745" y="664444"/>
                    <a:pt x="581087" y="658958"/>
                  </a:cubicBezTo>
                  <a:cubicBezTo>
                    <a:pt x="580630" y="658272"/>
                    <a:pt x="580173" y="657586"/>
                    <a:pt x="579716" y="657129"/>
                  </a:cubicBezTo>
                  <a:cubicBezTo>
                    <a:pt x="576744" y="652557"/>
                    <a:pt x="573772" y="647985"/>
                    <a:pt x="570572" y="643185"/>
                  </a:cubicBezTo>
                  <a:cubicBezTo>
                    <a:pt x="552970" y="616438"/>
                    <a:pt x="535139" y="589921"/>
                    <a:pt x="519823" y="561803"/>
                  </a:cubicBezTo>
                  <a:cubicBezTo>
                    <a:pt x="487819" y="503510"/>
                    <a:pt x="455815" y="444303"/>
                    <a:pt x="446442" y="377094"/>
                  </a:cubicBezTo>
                  <a:cubicBezTo>
                    <a:pt x="440727" y="337318"/>
                    <a:pt x="413066" y="209759"/>
                    <a:pt x="511136" y="112376"/>
                  </a:cubicBezTo>
                  <a:cubicBezTo>
                    <a:pt x="563714" y="45853"/>
                    <a:pt x="635723" y="26651"/>
                    <a:pt x="679843" y="17735"/>
                  </a:cubicBezTo>
                  <a:cubicBezTo>
                    <a:pt x="738821" y="5619"/>
                    <a:pt x="851293" y="6534"/>
                    <a:pt x="940904" y="62084"/>
                  </a:cubicBezTo>
                  <a:cubicBezTo>
                    <a:pt x="940904" y="62084"/>
                    <a:pt x="940904" y="62084"/>
                    <a:pt x="940904" y="62084"/>
                  </a:cubicBezTo>
                  <a:cubicBezTo>
                    <a:pt x="943418" y="63684"/>
                    <a:pt x="945704" y="65055"/>
                    <a:pt x="948219" y="66656"/>
                  </a:cubicBezTo>
                  <a:cubicBezTo>
                    <a:pt x="948448" y="66884"/>
                    <a:pt x="948676" y="66884"/>
                    <a:pt x="948676" y="67113"/>
                  </a:cubicBezTo>
                  <a:cubicBezTo>
                    <a:pt x="951191" y="68713"/>
                    <a:pt x="953477" y="70313"/>
                    <a:pt x="955991" y="72142"/>
                  </a:cubicBezTo>
                  <a:cubicBezTo>
                    <a:pt x="955991" y="72142"/>
                    <a:pt x="955991" y="72142"/>
                    <a:pt x="955991" y="72142"/>
                  </a:cubicBezTo>
                  <a:cubicBezTo>
                    <a:pt x="958277" y="73742"/>
                    <a:pt x="960563" y="75342"/>
                    <a:pt x="962849" y="77171"/>
                  </a:cubicBezTo>
                  <a:cubicBezTo>
                    <a:pt x="963078" y="77400"/>
                    <a:pt x="963535" y="77628"/>
                    <a:pt x="963764" y="77857"/>
                  </a:cubicBezTo>
                  <a:cubicBezTo>
                    <a:pt x="966050" y="79686"/>
                    <a:pt x="968336" y="81286"/>
                    <a:pt x="970393" y="83115"/>
                  </a:cubicBezTo>
                  <a:cubicBezTo>
                    <a:pt x="970393" y="83115"/>
                    <a:pt x="970622" y="83115"/>
                    <a:pt x="970622" y="83343"/>
                  </a:cubicBezTo>
                  <a:cubicBezTo>
                    <a:pt x="972679" y="84944"/>
                    <a:pt x="974737" y="86772"/>
                    <a:pt x="976794" y="88601"/>
                  </a:cubicBezTo>
                  <a:cubicBezTo>
                    <a:pt x="977251" y="89058"/>
                    <a:pt x="977708" y="89287"/>
                    <a:pt x="978166" y="89744"/>
                  </a:cubicBezTo>
                  <a:cubicBezTo>
                    <a:pt x="980223" y="91573"/>
                    <a:pt x="982280" y="93402"/>
                    <a:pt x="984338" y="95459"/>
                  </a:cubicBezTo>
                  <a:cubicBezTo>
                    <a:pt x="984338" y="95459"/>
                    <a:pt x="984566" y="95688"/>
                    <a:pt x="984566" y="95688"/>
                  </a:cubicBezTo>
                  <a:cubicBezTo>
                    <a:pt x="986395" y="97517"/>
                    <a:pt x="988453" y="99345"/>
                    <a:pt x="990281" y="101174"/>
                  </a:cubicBezTo>
                  <a:cubicBezTo>
                    <a:pt x="990739" y="101631"/>
                    <a:pt x="991196" y="102089"/>
                    <a:pt x="991653" y="102774"/>
                  </a:cubicBezTo>
                  <a:cubicBezTo>
                    <a:pt x="993710" y="104832"/>
                    <a:pt x="995539" y="106889"/>
                    <a:pt x="997368" y="108947"/>
                  </a:cubicBezTo>
                  <a:cubicBezTo>
                    <a:pt x="1029372" y="147351"/>
                    <a:pt x="1052004" y="201072"/>
                    <a:pt x="1058862" y="250679"/>
                  </a:cubicBezTo>
                  <a:cubicBezTo>
                    <a:pt x="1071892" y="335946"/>
                    <a:pt x="1039430" y="418242"/>
                    <a:pt x="1021828" y="454361"/>
                  </a:cubicBezTo>
                  <a:close/>
                </a:path>
              </a:pathLst>
            </a:custGeom>
            <a:solidFill>
              <a:srgbClr val="000000"/>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531" name="Google Shape;1531;p16"/>
            <p:cNvSpPr/>
            <p:nvPr/>
          </p:nvSpPr>
          <p:spPr>
            <a:xfrm>
              <a:off x="8766633" y="5103037"/>
              <a:ext cx="2286" cy="2286"/>
            </a:xfrm>
            <a:custGeom>
              <a:rect b="b" l="l" r="r" t="t"/>
              <a:pathLst>
                <a:path extrusionOk="0" h="2286" w="2286">
                  <a:moveTo>
                    <a:pt x="0" y="0"/>
                  </a:moveTo>
                  <a:cubicBezTo>
                    <a:pt x="0" y="0"/>
                    <a:pt x="0" y="0"/>
                    <a:pt x="0" y="0"/>
                  </a:cubicBezTo>
                  <a:cubicBezTo>
                    <a:pt x="0" y="0"/>
                    <a:pt x="0" y="0"/>
                    <a:pt x="0" y="0"/>
                  </a:cubicBezTo>
                  <a:close/>
                </a:path>
              </a:pathLst>
            </a:custGeom>
            <a:solidFill>
              <a:srgbClr val="000000"/>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532" name="Google Shape;1532;p16"/>
            <p:cNvSpPr/>
            <p:nvPr/>
          </p:nvSpPr>
          <p:spPr>
            <a:xfrm>
              <a:off x="8762747" y="5107609"/>
              <a:ext cx="2286" cy="2286"/>
            </a:xfrm>
            <a:custGeom>
              <a:rect b="b" l="l" r="r" t="t"/>
              <a:pathLst>
                <a:path extrusionOk="0" h="2286" w="2286">
                  <a:moveTo>
                    <a:pt x="0" y="0"/>
                  </a:moveTo>
                  <a:cubicBezTo>
                    <a:pt x="0" y="0"/>
                    <a:pt x="0" y="0"/>
                    <a:pt x="0" y="0"/>
                  </a:cubicBezTo>
                  <a:cubicBezTo>
                    <a:pt x="0" y="0"/>
                    <a:pt x="0" y="0"/>
                    <a:pt x="0" y="0"/>
                  </a:cubicBezTo>
                  <a:close/>
                </a:path>
              </a:pathLst>
            </a:custGeom>
            <a:solidFill>
              <a:srgbClr val="000000"/>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533" name="Google Shape;1533;p16"/>
            <p:cNvSpPr/>
            <p:nvPr/>
          </p:nvSpPr>
          <p:spPr>
            <a:xfrm>
              <a:off x="8862848" y="5255971"/>
              <a:ext cx="139014" cy="13180"/>
            </a:xfrm>
            <a:custGeom>
              <a:rect b="b" l="l" r="r" t="t"/>
              <a:pathLst>
                <a:path extrusionOk="0" h="13180" w="139014">
                  <a:moveTo>
                    <a:pt x="120270" y="1143"/>
                  </a:moveTo>
                  <a:cubicBezTo>
                    <a:pt x="96267" y="915"/>
                    <a:pt x="72264" y="229"/>
                    <a:pt x="48261" y="0"/>
                  </a:cubicBezTo>
                  <a:cubicBezTo>
                    <a:pt x="35231" y="0"/>
                    <a:pt x="22200" y="0"/>
                    <a:pt x="9170" y="686"/>
                  </a:cubicBezTo>
                  <a:cubicBezTo>
                    <a:pt x="5284" y="915"/>
                    <a:pt x="-431" y="1372"/>
                    <a:pt x="26" y="7544"/>
                  </a:cubicBezTo>
                  <a:cubicBezTo>
                    <a:pt x="483" y="12116"/>
                    <a:pt x="4827" y="12573"/>
                    <a:pt x="8256" y="12802"/>
                  </a:cubicBezTo>
                  <a:cubicBezTo>
                    <a:pt x="13285" y="13259"/>
                    <a:pt x="18543" y="13259"/>
                    <a:pt x="23572" y="13030"/>
                  </a:cubicBezTo>
                  <a:cubicBezTo>
                    <a:pt x="47575" y="12573"/>
                    <a:pt x="71578" y="12345"/>
                    <a:pt x="95581" y="11659"/>
                  </a:cubicBezTo>
                  <a:cubicBezTo>
                    <a:pt x="109754" y="11202"/>
                    <a:pt x="123927" y="13945"/>
                    <a:pt x="139015" y="9830"/>
                  </a:cubicBezTo>
                  <a:cubicBezTo>
                    <a:pt x="134900" y="457"/>
                    <a:pt x="127356" y="1372"/>
                    <a:pt x="120270" y="1143"/>
                  </a:cubicBezTo>
                  <a:close/>
                </a:path>
              </a:pathLst>
            </a:custGeom>
            <a:solidFill>
              <a:srgbClr val="000000"/>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534" name="Google Shape;1534;p16"/>
            <p:cNvSpPr/>
            <p:nvPr/>
          </p:nvSpPr>
          <p:spPr>
            <a:xfrm>
              <a:off x="8281222" y="4830303"/>
              <a:ext cx="57015" cy="109742"/>
            </a:xfrm>
            <a:custGeom>
              <a:rect b="b" l="l" r="r" t="t"/>
              <a:pathLst>
                <a:path extrusionOk="0" h="109742" w="57015">
                  <a:moveTo>
                    <a:pt x="3980" y="11902"/>
                  </a:moveTo>
                  <a:cubicBezTo>
                    <a:pt x="28212" y="32247"/>
                    <a:pt x="37584" y="60365"/>
                    <a:pt x="45128" y="89854"/>
                  </a:cubicBezTo>
                  <a:cubicBezTo>
                    <a:pt x="46500" y="95569"/>
                    <a:pt x="45357" y="103113"/>
                    <a:pt x="57015" y="109742"/>
                  </a:cubicBezTo>
                  <a:cubicBezTo>
                    <a:pt x="54729" y="72481"/>
                    <a:pt x="47871" y="40934"/>
                    <a:pt x="26154" y="14416"/>
                  </a:cubicBezTo>
                  <a:cubicBezTo>
                    <a:pt x="22039" y="9387"/>
                    <a:pt x="16553" y="5501"/>
                    <a:pt x="11295" y="1615"/>
                  </a:cubicBezTo>
                  <a:cubicBezTo>
                    <a:pt x="8323" y="-671"/>
                    <a:pt x="3980" y="-671"/>
                    <a:pt x="1237" y="2529"/>
                  </a:cubicBezTo>
                  <a:cubicBezTo>
                    <a:pt x="-1735" y="6415"/>
                    <a:pt x="1237" y="9616"/>
                    <a:pt x="3980" y="11902"/>
                  </a:cubicBezTo>
                  <a:close/>
                </a:path>
              </a:pathLst>
            </a:custGeom>
            <a:solidFill>
              <a:srgbClr val="000000"/>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535" name="Google Shape;1535;p16"/>
            <p:cNvSpPr/>
            <p:nvPr/>
          </p:nvSpPr>
          <p:spPr>
            <a:xfrm>
              <a:off x="7903196" y="5238826"/>
              <a:ext cx="123687" cy="14259"/>
            </a:xfrm>
            <a:custGeom>
              <a:rect b="b" l="l" r="r" t="t"/>
              <a:pathLst>
                <a:path extrusionOk="0" h="14259" w="123687">
                  <a:moveTo>
                    <a:pt x="38191" y="1372"/>
                  </a:moveTo>
                  <a:cubicBezTo>
                    <a:pt x="27218" y="1143"/>
                    <a:pt x="16474" y="229"/>
                    <a:pt x="5501" y="0"/>
                  </a:cubicBezTo>
                  <a:cubicBezTo>
                    <a:pt x="2300" y="0"/>
                    <a:pt x="-214" y="2286"/>
                    <a:pt x="14" y="5487"/>
                  </a:cubicBezTo>
                  <a:cubicBezTo>
                    <a:pt x="14" y="7087"/>
                    <a:pt x="2072" y="9601"/>
                    <a:pt x="3672" y="10287"/>
                  </a:cubicBezTo>
                  <a:cubicBezTo>
                    <a:pt x="6872" y="11659"/>
                    <a:pt x="10759" y="12116"/>
                    <a:pt x="14188" y="12573"/>
                  </a:cubicBezTo>
                  <a:cubicBezTo>
                    <a:pt x="50078" y="16002"/>
                    <a:pt x="85968" y="13716"/>
                    <a:pt x="123687" y="10059"/>
                  </a:cubicBezTo>
                  <a:cubicBezTo>
                    <a:pt x="118886" y="2286"/>
                    <a:pt x="114314" y="2972"/>
                    <a:pt x="109971" y="2286"/>
                  </a:cubicBezTo>
                  <a:cubicBezTo>
                    <a:pt x="86197" y="-2514"/>
                    <a:pt x="62194" y="1829"/>
                    <a:pt x="38191" y="1372"/>
                  </a:cubicBezTo>
                  <a:close/>
                </a:path>
              </a:pathLst>
            </a:custGeom>
            <a:solidFill>
              <a:srgbClr val="000000"/>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536" name="Google Shape;1536;p16"/>
            <p:cNvSpPr/>
            <p:nvPr/>
          </p:nvSpPr>
          <p:spPr>
            <a:xfrm>
              <a:off x="8906628" y="5100760"/>
              <a:ext cx="20954" cy="97831"/>
            </a:xfrm>
            <a:custGeom>
              <a:rect b="b" l="l" r="r" t="t"/>
              <a:pathLst>
                <a:path extrusionOk="0" h="97831" w="20954">
                  <a:moveTo>
                    <a:pt x="1280" y="97832"/>
                  </a:moveTo>
                  <a:cubicBezTo>
                    <a:pt x="11796" y="77715"/>
                    <a:pt x="17740" y="61027"/>
                    <a:pt x="20254" y="43196"/>
                  </a:cubicBezTo>
                  <a:cubicBezTo>
                    <a:pt x="22083" y="30623"/>
                    <a:pt x="20254" y="18279"/>
                    <a:pt x="15682" y="6620"/>
                  </a:cubicBezTo>
                  <a:cubicBezTo>
                    <a:pt x="13853" y="2277"/>
                    <a:pt x="11339" y="-1609"/>
                    <a:pt x="6081" y="677"/>
                  </a:cubicBezTo>
                  <a:cubicBezTo>
                    <a:pt x="823" y="2963"/>
                    <a:pt x="1509" y="7306"/>
                    <a:pt x="3338" y="11878"/>
                  </a:cubicBezTo>
                  <a:cubicBezTo>
                    <a:pt x="11339" y="31309"/>
                    <a:pt x="8367" y="50511"/>
                    <a:pt x="4024" y="70171"/>
                  </a:cubicBezTo>
                  <a:cubicBezTo>
                    <a:pt x="2195" y="77258"/>
                    <a:pt x="-2149" y="84573"/>
                    <a:pt x="1280" y="97832"/>
                  </a:cubicBezTo>
                  <a:close/>
                </a:path>
              </a:pathLst>
            </a:custGeom>
            <a:solidFill>
              <a:srgbClr val="000000"/>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537" name="Google Shape;1537;p16"/>
            <p:cNvSpPr/>
            <p:nvPr/>
          </p:nvSpPr>
          <p:spPr>
            <a:xfrm>
              <a:off x="9083647" y="4498485"/>
              <a:ext cx="81435" cy="22385"/>
            </a:xfrm>
            <a:custGeom>
              <a:rect b="b" l="l" r="r" t="t"/>
              <a:pathLst>
                <a:path extrusionOk="0" h="22385" w="81435">
                  <a:moveTo>
                    <a:pt x="67948" y="591"/>
                  </a:moveTo>
                  <a:cubicBezTo>
                    <a:pt x="47374" y="4248"/>
                    <a:pt x="27943" y="15221"/>
                    <a:pt x="5997" y="8592"/>
                  </a:cubicBezTo>
                  <a:cubicBezTo>
                    <a:pt x="3483" y="7906"/>
                    <a:pt x="511" y="9963"/>
                    <a:pt x="54" y="13392"/>
                  </a:cubicBezTo>
                  <a:cubicBezTo>
                    <a:pt x="-403" y="16821"/>
                    <a:pt x="2111" y="19336"/>
                    <a:pt x="4626" y="20022"/>
                  </a:cubicBezTo>
                  <a:cubicBezTo>
                    <a:pt x="18342" y="23679"/>
                    <a:pt x="32058" y="23222"/>
                    <a:pt x="45317" y="17736"/>
                  </a:cubicBezTo>
                  <a:cubicBezTo>
                    <a:pt x="56518" y="13164"/>
                    <a:pt x="67262" y="7220"/>
                    <a:pt x="81435" y="4248"/>
                  </a:cubicBezTo>
                  <a:cubicBezTo>
                    <a:pt x="75263" y="-1238"/>
                    <a:pt x="71606" y="-95"/>
                    <a:pt x="67948" y="591"/>
                  </a:cubicBezTo>
                  <a:close/>
                </a:path>
              </a:pathLst>
            </a:custGeom>
            <a:solidFill>
              <a:srgbClr val="000000"/>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538" name="Google Shape;1538;p16"/>
            <p:cNvSpPr/>
            <p:nvPr/>
          </p:nvSpPr>
          <p:spPr>
            <a:xfrm>
              <a:off x="8423047" y="4348286"/>
              <a:ext cx="74178" cy="51239"/>
            </a:xfrm>
            <a:custGeom>
              <a:rect b="b" l="l" r="r" t="t"/>
              <a:pathLst>
                <a:path extrusionOk="0" h="51239" w="74178">
                  <a:moveTo>
                    <a:pt x="24231" y="8144"/>
                  </a:moveTo>
                  <a:cubicBezTo>
                    <a:pt x="17602" y="4029"/>
                    <a:pt x="11430" y="-1914"/>
                    <a:pt x="0" y="600"/>
                  </a:cubicBezTo>
                  <a:cubicBezTo>
                    <a:pt x="17831" y="14088"/>
                    <a:pt x="34747" y="25518"/>
                    <a:pt x="49377" y="40148"/>
                  </a:cubicBezTo>
                  <a:cubicBezTo>
                    <a:pt x="53949" y="44720"/>
                    <a:pt x="60122" y="47692"/>
                    <a:pt x="65837" y="50664"/>
                  </a:cubicBezTo>
                  <a:cubicBezTo>
                    <a:pt x="68351" y="52035"/>
                    <a:pt x="71780" y="50892"/>
                    <a:pt x="73380" y="47920"/>
                  </a:cubicBezTo>
                  <a:cubicBezTo>
                    <a:pt x="75438" y="44720"/>
                    <a:pt x="73152" y="41977"/>
                    <a:pt x="70637" y="40834"/>
                  </a:cubicBezTo>
                  <a:cubicBezTo>
                    <a:pt x="52806" y="33519"/>
                    <a:pt x="40233" y="18431"/>
                    <a:pt x="24231" y="8144"/>
                  </a:cubicBezTo>
                  <a:close/>
                </a:path>
              </a:pathLst>
            </a:custGeom>
            <a:solidFill>
              <a:srgbClr val="000000"/>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539" name="Google Shape;1539;p16"/>
            <p:cNvSpPr/>
            <p:nvPr/>
          </p:nvSpPr>
          <p:spPr>
            <a:xfrm>
              <a:off x="8303032" y="4584748"/>
              <a:ext cx="91668" cy="16741"/>
            </a:xfrm>
            <a:custGeom>
              <a:rect b="b" l="l" r="r" t="t"/>
              <a:pathLst>
                <a:path extrusionOk="0" h="16741" w="91668">
                  <a:moveTo>
                    <a:pt x="0" y="2797"/>
                  </a:moveTo>
                  <a:cubicBezTo>
                    <a:pt x="30632" y="7369"/>
                    <a:pt x="58979" y="11712"/>
                    <a:pt x="91668" y="16741"/>
                  </a:cubicBezTo>
                  <a:cubicBezTo>
                    <a:pt x="76124" y="2111"/>
                    <a:pt x="31089" y="-4061"/>
                    <a:pt x="0" y="2797"/>
                  </a:cubicBezTo>
                  <a:close/>
                </a:path>
              </a:pathLst>
            </a:custGeom>
            <a:solidFill>
              <a:srgbClr val="000000"/>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540" name="Google Shape;1540;p16"/>
            <p:cNvSpPr/>
            <p:nvPr/>
          </p:nvSpPr>
          <p:spPr>
            <a:xfrm>
              <a:off x="8374584" y="4825288"/>
              <a:ext cx="70180" cy="34518"/>
            </a:xfrm>
            <a:custGeom>
              <a:rect b="b" l="l" r="r" t="t"/>
              <a:pathLst>
                <a:path extrusionOk="0" h="34518" w="70180">
                  <a:moveTo>
                    <a:pt x="70180" y="0"/>
                  </a:moveTo>
                  <a:cubicBezTo>
                    <a:pt x="51435" y="2057"/>
                    <a:pt x="5486" y="25374"/>
                    <a:pt x="0" y="34518"/>
                  </a:cubicBezTo>
                  <a:cubicBezTo>
                    <a:pt x="23774" y="23317"/>
                    <a:pt x="52806" y="23774"/>
                    <a:pt x="70180" y="0"/>
                  </a:cubicBezTo>
                  <a:close/>
                </a:path>
              </a:pathLst>
            </a:custGeom>
            <a:solidFill>
              <a:srgbClr val="000000"/>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541" name="Google Shape;1541;p16"/>
            <p:cNvSpPr/>
            <p:nvPr/>
          </p:nvSpPr>
          <p:spPr>
            <a:xfrm>
              <a:off x="8946054" y="4295622"/>
              <a:ext cx="45750" cy="51426"/>
            </a:xfrm>
            <a:custGeom>
              <a:rect b="b" l="l" r="r" t="t"/>
              <a:pathLst>
                <a:path extrusionOk="0" h="51426" w="45750">
                  <a:moveTo>
                    <a:pt x="10545" y="47549"/>
                  </a:moveTo>
                  <a:cubicBezTo>
                    <a:pt x="17403" y="37262"/>
                    <a:pt x="24947" y="27661"/>
                    <a:pt x="33177" y="18517"/>
                  </a:cubicBezTo>
                  <a:cubicBezTo>
                    <a:pt x="37291" y="13716"/>
                    <a:pt x="45064" y="10973"/>
                    <a:pt x="45750" y="0"/>
                  </a:cubicBezTo>
                  <a:cubicBezTo>
                    <a:pt x="24947" y="10287"/>
                    <a:pt x="12603" y="25603"/>
                    <a:pt x="1401" y="42062"/>
                  </a:cubicBezTo>
                  <a:cubicBezTo>
                    <a:pt x="-199" y="44577"/>
                    <a:pt x="-885" y="47549"/>
                    <a:pt x="1858" y="49835"/>
                  </a:cubicBezTo>
                  <a:cubicBezTo>
                    <a:pt x="5287" y="53264"/>
                    <a:pt x="8488" y="50521"/>
                    <a:pt x="10545" y="47549"/>
                  </a:cubicBezTo>
                  <a:close/>
                </a:path>
              </a:pathLst>
            </a:custGeom>
            <a:solidFill>
              <a:srgbClr val="000000"/>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542" name="Google Shape;1542;p16"/>
            <p:cNvSpPr/>
            <p:nvPr/>
          </p:nvSpPr>
          <p:spPr>
            <a:xfrm>
              <a:off x="9098517" y="4694046"/>
              <a:ext cx="61765" cy="24232"/>
            </a:xfrm>
            <a:custGeom>
              <a:rect b="b" l="l" r="r" t="t"/>
              <a:pathLst>
                <a:path extrusionOk="0" h="24232" w="61765">
                  <a:moveTo>
                    <a:pt x="8273" y="254"/>
                  </a:moveTo>
                  <a:cubicBezTo>
                    <a:pt x="4616" y="25"/>
                    <a:pt x="730" y="-1118"/>
                    <a:pt x="44" y="4369"/>
                  </a:cubicBezTo>
                  <a:cubicBezTo>
                    <a:pt x="-413" y="8941"/>
                    <a:pt x="2787" y="10998"/>
                    <a:pt x="6673" y="11455"/>
                  </a:cubicBezTo>
                  <a:cubicBezTo>
                    <a:pt x="18560" y="12827"/>
                    <a:pt x="29076" y="17399"/>
                    <a:pt x="40049" y="21514"/>
                  </a:cubicBezTo>
                  <a:cubicBezTo>
                    <a:pt x="45535" y="23571"/>
                    <a:pt x="52165" y="26543"/>
                    <a:pt x="61766" y="21285"/>
                  </a:cubicBezTo>
                  <a:cubicBezTo>
                    <a:pt x="50564" y="15799"/>
                    <a:pt x="41878" y="11913"/>
                    <a:pt x="33419" y="7569"/>
                  </a:cubicBezTo>
                  <a:cubicBezTo>
                    <a:pt x="25418" y="3683"/>
                    <a:pt x="17189" y="711"/>
                    <a:pt x="8273" y="254"/>
                  </a:cubicBezTo>
                  <a:close/>
                </a:path>
              </a:pathLst>
            </a:custGeom>
            <a:solidFill>
              <a:srgbClr val="000000"/>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543" name="Google Shape;1543;p16"/>
            <p:cNvSpPr/>
            <p:nvPr/>
          </p:nvSpPr>
          <p:spPr>
            <a:xfrm>
              <a:off x="8705399" y="4237101"/>
              <a:ext cx="13897" cy="70016"/>
            </a:xfrm>
            <a:custGeom>
              <a:rect b="b" l="l" r="r" t="t"/>
              <a:pathLst>
                <a:path extrusionOk="0" h="70016" w="13897">
                  <a:moveTo>
                    <a:pt x="2256" y="64465"/>
                  </a:moveTo>
                  <a:cubicBezTo>
                    <a:pt x="2941" y="68580"/>
                    <a:pt x="5685" y="70866"/>
                    <a:pt x="10028" y="69723"/>
                  </a:cubicBezTo>
                  <a:cubicBezTo>
                    <a:pt x="13457" y="68809"/>
                    <a:pt x="14371" y="65608"/>
                    <a:pt x="13686" y="62865"/>
                  </a:cubicBezTo>
                  <a:cubicBezTo>
                    <a:pt x="9114" y="43663"/>
                    <a:pt x="11628" y="23546"/>
                    <a:pt x="3170" y="0"/>
                  </a:cubicBezTo>
                  <a:cubicBezTo>
                    <a:pt x="-259" y="24232"/>
                    <a:pt x="-1402" y="44348"/>
                    <a:pt x="2256" y="64465"/>
                  </a:cubicBezTo>
                  <a:close/>
                </a:path>
              </a:pathLst>
            </a:custGeom>
            <a:solidFill>
              <a:srgbClr val="000000"/>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544" name="Google Shape;1544;p16"/>
            <p:cNvSpPr/>
            <p:nvPr/>
          </p:nvSpPr>
          <p:spPr>
            <a:xfrm>
              <a:off x="9009414" y="4882112"/>
              <a:ext cx="39415" cy="37588"/>
            </a:xfrm>
            <a:custGeom>
              <a:rect b="b" l="l" r="r" t="t"/>
              <a:pathLst>
                <a:path extrusionOk="0" h="37588" w="39415">
                  <a:moveTo>
                    <a:pt x="9594" y="2155"/>
                  </a:moveTo>
                  <a:cubicBezTo>
                    <a:pt x="7308" y="554"/>
                    <a:pt x="4336" y="-1274"/>
                    <a:pt x="1822" y="1240"/>
                  </a:cubicBezTo>
                  <a:cubicBezTo>
                    <a:pt x="-1379" y="4669"/>
                    <a:pt x="-7" y="8784"/>
                    <a:pt x="3193" y="10613"/>
                  </a:cubicBezTo>
                  <a:cubicBezTo>
                    <a:pt x="14852" y="17928"/>
                    <a:pt x="24453" y="27986"/>
                    <a:pt x="35426" y="37588"/>
                  </a:cubicBezTo>
                  <a:cubicBezTo>
                    <a:pt x="39083" y="34844"/>
                    <a:pt x="40226" y="32558"/>
                    <a:pt x="38855" y="30730"/>
                  </a:cubicBezTo>
                  <a:cubicBezTo>
                    <a:pt x="31311" y="19071"/>
                    <a:pt x="21253" y="9698"/>
                    <a:pt x="9594" y="2155"/>
                  </a:cubicBezTo>
                  <a:close/>
                </a:path>
              </a:pathLst>
            </a:custGeom>
            <a:solidFill>
              <a:srgbClr val="000000"/>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545" name="Google Shape;1545;p16"/>
            <p:cNvSpPr/>
            <p:nvPr/>
          </p:nvSpPr>
          <p:spPr>
            <a:xfrm>
              <a:off x="8626785" y="4797491"/>
              <a:ext cx="238837" cy="310575"/>
            </a:xfrm>
            <a:custGeom>
              <a:rect b="b" l="l" r="r" t="t"/>
              <a:pathLst>
                <a:path extrusionOk="0" h="310575" w="238837">
                  <a:moveTo>
                    <a:pt x="154936" y="298688"/>
                  </a:moveTo>
                  <a:cubicBezTo>
                    <a:pt x="157908" y="266684"/>
                    <a:pt x="161337" y="234452"/>
                    <a:pt x="165223" y="202676"/>
                  </a:cubicBezTo>
                  <a:cubicBezTo>
                    <a:pt x="165909" y="197647"/>
                    <a:pt x="166595" y="192389"/>
                    <a:pt x="167280" y="187360"/>
                  </a:cubicBezTo>
                  <a:cubicBezTo>
                    <a:pt x="170024" y="167015"/>
                    <a:pt x="172995" y="146898"/>
                    <a:pt x="175967" y="126552"/>
                  </a:cubicBezTo>
                  <a:cubicBezTo>
                    <a:pt x="179168" y="103464"/>
                    <a:pt x="185568" y="82433"/>
                    <a:pt x="206828" y="68488"/>
                  </a:cubicBezTo>
                  <a:cubicBezTo>
                    <a:pt x="215286" y="63002"/>
                    <a:pt x="222144" y="55001"/>
                    <a:pt x="229231" y="47457"/>
                  </a:cubicBezTo>
                  <a:cubicBezTo>
                    <a:pt x="239061" y="36941"/>
                    <a:pt x="241347" y="25054"/>
                    <a:pt x="236089" y="15453"/>
                  </a:cubicBezTo>
                  <a:cubicBezTo>
                    <a:pt x="231060" y="6309"/>
                    <a:pt x="212772" y="-2378"/>
                    <a:pt x="201799" y="594"/>
                  </a:cubicBezTo>
                  <a:cubicBezTo>
                    <a:pt x="194941" y="2423"/>
                    <a:pt x="153793" y="24368"/>
                    <a:pt x="138705" y="30083"/>
                  </a:cubicBezTo>
                  <a:cubicBezTo>
                    <a:pt x="123389" y="35798"/>
                    <a:pt x="110816" y="33512"/>
                    <a:pt x="97100" y="25511"/>
                  </a:cubicBezTo>
                  <a:cubicBezTo>
                    <a:pt x="75383" y="12938"/>
                    <a:pt x="52523" y="2880"/>
                    <a:pt x="27149" y="594"/>
                  </a:cubicBezTo>
                  <a:cubicBezTo>
                    <a:pt x="4060" y="-1464"/>
                    <a:pt x="-3941" y="8138"/>
                    <a:pt x="1774" y="30769"/>
                  </a:cubicBezTo>
                  <a:cubicBezTo>
                    <a:pt x="5203" y="44028"/>
                    <a:pt x="32406" y="79689"/>
                    <a:pt x="33321" y="89748"/>
                  </a:cubicBezTo>
                  <a:cubicBezTo>
                    <a:pt x="36293" y="130896"/>
                    <a:pt x="40407" y="172272"/>
                    <a:pt x="43608" y="213420"/>
                  </a:cubicBezTo>
                  <a:cubicBezTo>
                    <a:pt x="43608" y="214563"/>
                    <a:pt x="43836" y="215935"/>
                    <a:pt x="43836" y="217078"/>
                  </a:cubicBezTo>
                  <a:cubicBezTo>
                    <a:pt x="44065" y="219593"/>
                    <a:pt x="44294" y="222107"/>
                    <a:pt x="44294" y="224622"/>
                  </a:cubicBezTo>
                  <a:cubicBezTo>
                    <a:pt x="44522" y="226222"/>
                    <a:pt x="44522" y="228051"/>
                    <a:pt x="44751" y="229651"/>
                  </a:cubicBezTo>
                  <a:cubicBezTo>
                    <a:pt x="44979" y="231937"/>
                    <a:pt x="44979" y="234223"/>
                    <a:pt x="45208" y="236280"/>
                  </a:cubicBezTo>
                  <a:cubicBezTo>
                    <a:pt x="45437" y="238338"/>
                    <a:pt x="45437" y="240167"/>
                    <a:pt x="45665" y="242224"/>
                  </a:cubicBezTo>
                  <a:cubicBezTo>
                    <a:pt x="45894" y="244281"/>
                    <a:pt x="45894" y="246339"/>
                    <a:pt x="46122" y="248396"/>
                  </a:cubicBezTo>
                  <a:cubicBezTo>
                    <a:pt x="46351" y="250454"/>
                    <a:pt x="46351" y="252740"/>
                    <a:pt x="46580" y="254797"/>
                  </a:cubicBezTo>
                  <a:cubicBezTo>
                    <a:pt x="46808" y="256626"/>
                    <a:pt x="46808" y="258683"/>
                    <a:pt x="47037" y="260512"/>
                  </a:cubicBezTo>
                  <a:cubicBezTo>
                    <a:pt x="47265" y="262798"/>
                    <a:pt x="47265" y="265313"/>
                    <a:pt x="47494" y="267599"/>
                  </a:cubicBezTo>
                  <a:cubicBezTo>
                    <a:pt x="47494" y="269427"/>
                    <a:pt x="47723" y="271028"/>
                    <a:pt x="47723" y="272856"/>
                  </a:cubicBezTo>
                  <a:cubicBezTo>
                    <a:pt x="47951" y="275600"/>
                    <a:pt x="47951" y="278114"/>
                    <a:pt x="48180" y="280857"/>
                  </a:cubicBezTo>
                  <a:cubicBezTo>
                    <a:pt x="48180" y="282229"/>
                    <a:pt x="48408" y="283829"/>
                    <a:pt x="48408" y="285201"/>
                  </a:cubicBezTo>
                  <a:cubicBezTo>
                    <a:pt x="48637" y="289316"/>
                    <a:pt x="48866" y="293430"/>
                    <a:pt x="48866" y="297545"/>
                  </a:cubicBezTo>
                  <a:cubicBezTo>
                    <a:pt x="48866" y="298231"/>
                    <a:pt x="47723" y="301889"/>
                    <a:pt x="47265" y="303717"/>
                  </a:cubicBezTo>
                  <a:cubicBezTo>
                    <a:pt x="47037" y="304175"/>
                    <a:pt x="47037" y="304632"/>
                    <a:pt x="47037" y="304860"/>
                  </a:cubicBezTo>
                  <a:cubicBezTo>
                    <a:pt x="53209" y="305775"/>
                    <a:pt x="66239" y="306918"/>
                    <a:pt x="72411" y="308061"/>
                  </a:cubicBezTo>
                  <a:cubicBezTo>
                    <a:pt x="72183" y="307604"/>
                    <a:pt x="71726" y="307146"/>
                    <a:pt x="71268" y="306461"/>
                  </a:cubicBezTo>
                  <a:cubicBezTo>
                    <a:pt x="68297" y="301889"/>
                    <a:pt x="63496" y="292973"/>
                    <a:pt x="62810" y="285658"/>
                  </a:cubicBezTo>
                  <a:cubicBezTo>
                    <a:pt x="61667" y="273314"/>
                    <a:pt x="60753" y="260969"/>
                    <a:pt x="59838" y="248853"/>
                  </a:cubicBezTo>
                  <a:cubicBezTo>
                    <a:pt x="59610" y="245424"/>
                    <a:pt x="59381" y="241767"/>
                    <a:pt x="58924" y="238338"/>
                  </a:cubicBezTo>
                  <a:cubicBezTo>
                    <a:pt x="58010" y="227822"/>
                    <a:pt x="57324" y="217078"/>
                    <a:pt x="56409" y="206562"/>
                  </a:cubicBezTo>
                  <a:cubicBezTo>
                    <a:pt x="56409" y="206562"/>
                    <a:pt x="56409" y="206562"/>
                    <a:pt x="56409" y="206334"/>
                  </a:cubicBezTo>
                  <a:cubicBezTo>
                    <a:pt x="55495" y="193304"/>
                    <a:pt x="54352" y="180502"/>
                    <a:pt x="53438" y="167472"/>
                  </a:cubicBezTo>
                  <a:cubicBezTo>
                    <a:pt x="51152" y="138211"/>
                    <a:pt x="48637" y="109179"/>
                    <a:pt x="46808" y="79918"/>
                  </a:cubicBezTo>
                  <a:cubicBezTo>
                    <a:pt x="46351" y="72831"/>
                    <a:pt x="43836" y="67574"/>
                    <a:pt x="39036" y="62544"/>
                  </a:cubicBezTo>
                  <a:cubicBezTo>
                    <a:pt x="29892" y="52943"/>
                    <a:pt x="22348" y="42428"/>
                    <a:pt x="18005" y="29626"/>
                  </a:cubicBezTo>
                  <a:cubicBezTo>
                    <a:pt x="13204" y="15224"/>
                    <a:pt x="16404" y="10424"/>
                    <a:pt x="31949" y="12710"/>
                  </a:cubicBezTo>
                  <a:cubicBezTo>
                    <a:pt x="47951" y="14996"/>
                    <a:pt x="62582" y="22311"/>
                    <a:pt x="77441" y="28712"/>
                  </a:cubicBezTo>
                  <a:cubicBezTo>
                    <a:pt x="80184" y="29855"/>
                    <a:pt x="82470" y="31683"/>
                    <a:pt x="84984" y="33284"/>
                  </a:cubicBezTo>
                  <a:cubicBezTo>
                    <a:pt x="121560" y="56829"/>
                    <a:pt x="137562" y="48143"/>
                    <a:pt x="178253" y="27797"/>
                  </a:cubicBezTo>
                  <a:cubicBezTo>
                    <a:pt x="186026" y="23911"/>
                    <a:pt x="192426" y="17282"/>
                    <a:pt x="200885" y="14767"/>
                  </a:cubicBezTo>
                  <a:cubicBezTo>
                    <a:pt x="210257" y="12024"/>
                    <a:pt x="219173" y="13853"/>
                    <a:pt x="224430" y="21854"/>
                  </a:cubicBezTo>
                  <a:cubicBezTo>
                    <a:pt x="229460" y="29397"/>
                    <a:pt x="223516" y="35341"/>
                    <a:pt x="218258" y="40827"/>
                  </a:cubicBezTo>
                  <a:cubicBezTo>
                    <a:pt x="207743" y="52257"/>
                    <a:pt x="195398" y="61401"/>
                    <a:pt x="183054" y="70545"/>
                  </a:cubicBezTo>
                  <a:cubicBezTo>
                    <a:pt x="173910" y="77403"/>
                    <a:pt x="168423" y="85404"/>
                    <a:pt x="166823" y="97749"/>
                  </a:cubicBezTo>
                  <a:cubicBezTo>
                    <a:pt x="162708" y="129296"/>
                    <a:pt x="157679" y="160842"/>
                    <a:pt x="154022" y="192618"/>
                  </a:cubicBezTo>
                  <a:cubicBezTo>
                    <a:pt x="153564" y="196275"/>
                    <a:pt x="153107" y="199704"/>
                    <a:pt x="152879" y="203362"/>
                  </a:cubicBezTo>
                  <a:cubicBezTo>
                    <a:pt x="152879" y="203819"/>
                    <a:pt x="152650" y="204505"/>
                    <a:pt x="152650" y="204962"/>
                  </a:cubicBezTo>
                  <a:cubicBezTo>
                    <a:pt x="152421" y="207705"/>
                    <a:pt x="151964" y="210677"/>
                    <a:pt x="151736" y="213420"/>
                  </a:cubicBezTo>
                  <a:cubicBezTo>
                    <a:pt x="151736" y="214335"/>
                    <a:pt x="151507" y="215478"/>
                    <a:pt x="151507" y="216392"/>
                  </a:cubicBezTo>
                  <a:cubicBezTo>
                    <a:pt x="151278" y="218907"/>
                    <a:pt x="151050" y="221421"/>
                    <a:pt x="150821" y="223936"/>
                  </a:cubicBezTo>
                  <a:cubicBezTo>
                    <a:pt x="150821" y="224850"/>
                    <a:pt x="150593" y="225993"/>
                    <a:pt x="150593" y="226908"/>
                  </a:cubicBezTo>
                  <a:cubicBezTo>
                    <a:pt x="150364" y="230337"/>
                    <a:pt x="150135" y="233766"/>
                    <a:pt x="149907" y="237195"/>
                  </a:cubicBezTo>
                  <a:cubicBezTo>
                    <a:pt x="148764" y="255483"/>
                    <a:pt x="145335" y="273542"/>
                    <a:pt x="143049" y="291602"/>
                  </a:cubicBezTo>
                  <a:cubicBezTo>
                    <a:pt x="143049" y="292287"/>
                    <a:pt x="142820" y="292973"/>
                    <a:pt x="142820" y="293659"/>
                  </a:cubicBezTo>
                  <a:cubicBezTo>
                    <a:pt x="142820" y="293888"/>
                    <a:pt x="142820" y="294116"/>
                    <a:pt x="142820" y="294116"/>
                  </a:cubicBezTo>
                  <a:cubicBezTo>
                    <a:pt x="142820" y="294573"/>
                    <a:pt x="142592" y="295031"/>
                    <a:pt x="142592" y="295488"/>
                  </a:cubicBezTo>
                  <a:cubicBezTo>
                    <a:pt x="142592" y="295716"/>
                    <a:pt x="142592" y="295945"/>
                    <a:pt x="142592" y="295945"/>
                  </a:cubicBezTo>
                  <a:cubicBezTo>
                    <a:pt x="142592" y="296402"/>
                    <a:pt x="142363" y="296859"/>
                    <a:pt x="142363" y="297088"/>
                  </a:cubicBezTo>
                  <a:cubicBezTo>
                    <a:pt x="142363" y="297317"/>
                    <a:pt x="142363" y="297545"/>
                    <a:pt x="142363" y="297545"/>
                  </a:cubicBezTo>
                  <a:cubicBezTo>
                    <a:pt x="142363" y="298002"/>
                    <a:pt x="142134" y="298231"/>
                    <a:pt x="142134" y="298688"/>
                  </a:cubicBezTo>
                  <a:cubicBezTo>
                    <a:pt x="142134" y="298917"/>
                    <a:pt x="142134" y="298917"/>
                    <a:pt x="142134" y="299145"/>
                  </a:cubicBezTo>
                  <a:cubicBezTo>
                    <a:pt x="142134" y="299603"/>
                    <a:pt x="141906" y="300060"/>
                    <a:pt x="141906" y="300517"/>
                  </a:cubicBezTo>
                  <a:cubicBezTo>
                    <a:pt x="141906" y="300517"/>
                    <a:pt x="141906" y="300517"/>
                    <a:pt x="141906" y="300746"/>
                  </a:cubicBezTo>
                  <a:cubicBezTo>
                    <a:pt x="141677" y="301660"/>
                    <a:pt x="141449" y="302574"/>
                    <a:pt x="141220" y="303489"/>
                  </a:cubicBezTo>
                  <a:cubicBezTo>
                    <a:pt x="141220" y="303489"/>
                    <a:pt x="141220" y="303489"/>
                    <a:pt x="141220" y="303717"/>
                  </a:cubicBezTo>
                  <a:cubicBezTo>
                    <a:pt x="141220" y="304175"/>
                    <a:pt x="140991" y="304403"/>
                    <a:pt x="140763" y="304632"/>
                  </a:cubicBezTo>
                  <a:cubicBezTo>
                    <a:pt x="140763" y="304632"/>
                    <a:pt x="140763" y="304860"/>
                    <a:pt x="140763" y="304860"/>
                  </a:cubicBezTo>
                  <a:cubicBezTo>
                    <a:pt x="140534" y="305089"/>
                    <a:pt x="140534" y="305546"/>
                    <a:pt x="140306" y="305775"/>
                  </a:cubicBezTo>
                  <a:cubicBezTo>
                    <a:pt x="140306" y="305775"/>
                    <a:pt x="140306" y="306003"/>
                    <a:pt x="140306" y="306003"/>
                  </a:cubicBezTo>
                  <a:cubicBezTo>
                    <a:pt x="140077" y="306232"/>
                    <a:pt x="140077" y="306689"/>
                    <a:pt x="139848" y="306918"/>
                  </a:cubicBezTo>
                  <a:cubicBezTo>
                    <a:pt x="139848" y="306918"/>
                    <a:pt x="139848" y="306918"/>
                    <a:pt x="139848" y="306918"/>
                  </a:cubicBezTo>
                  <a:cubicBezTo>
                    <a:pt x="139391" y="307832"/>
                    <a:pt x="138705" y="308747"/>
                    <a:pt x="138020" y="309204"/>
                  </a:cubicBezTo>
                  <a:cubicBezTo>
                    <a:pt x="138020" y="309204"/>
                    <a:pt x="138020" y="309204"/>
                    <a:pt x="138020" y="309204"/>
                  </a:cubicBezTo>
                  <a:cubicBezTo>
                    <a:pt x="137791" y="309432"/>
                    <a:pt x="137562" y="309661"/>
                    <a:pt x="137334" y="309661"/>
                  </a:cubicBezTo>
                  <a:cubicBezTo>
                    <a:pt x="137334" y="309661"/>
                    <a:pt x="137334" y="309661"/>
                    <a:pt x="137334" y="309661"/>
                  </a:cubicBezTo>
                  <a:cubicBezTo>
                    <a:pt x="137105" y="309890"/>
                    <a:pt x="136877" y="309890"/>
                    <a:pt x="136648" y="310118"/>
                  </a:cubicBezTo>
                  <a:cubicBezTo>
                    <a:pt x="136648" y="310118"/>
                    <a:pt x="136648" y="310118"/>
                    <a:pt x="136648" y="310118"/>
                  </a:cubicBezTo>
                  <a:cubicBezTo>
                    <a:pt x="136419" y="310347"/>
                    <a:pt x="136191" y="310347"/>
                    <a:pt x="135734" y="310575"/>
                  </a:cubicBezTo>
                  <a:lnTo>
                    <a:pt x="135734" y="310575"/>
                  </a:lnTo>
                  <a:cubicBezTo>
                    <a:pt x="137334" y="310575"/>
                    <a:pt x="139163" y="310575"/>
                    <a:pt x="140763" y="310347"/>
                  </a:cubicBezTo>
                  <a:cubicBezTo>
                    <a:pt x="145792" y="309204"/>
                    <a:pt x="152650" y="311033"/>
                    <a:pt x="157451" y="309432"/>
                  </a:cubicBezTo>
                  <a:cubicBezTo>
                    <a:pt x="157451" y="309204"/>
                    <a:pt x="157451" y="308975"/>
                    <a:pt x="157222" y="308747"/>
                  </a:cubicBezTo>
                  <a:cubicBezTo>
                    <a:pt x="156079" y="306689"/>
                    <a:pt x="154707" y="301660"/>
                    <a:pt x="154936" y="298688"/>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grpSp>
      <p:pic>
        <p:nvPicPr>
          <p:cNvPr descr="Document with solid fill" id="1546" name="Google Shape;1546;p16">
            <a:hlinkClick r:id="rId4"/>
          </p:cNvPr>
          <p:cNvPicPr preferRelativeResize="0"/>
          <p:nvPr/>
        </p:nvPicPr>
        <p:blipFill rotWithShape="1">
          <a:blip r:embed="rId5">
            <a:alphaModFix/>
          </a:blip>
          <a:srcRect b="0" l="0" r="0" t="0"/>
          <a:stretch/>
        </p:blipFill>
        <p:spPr>
          <a:xfrm>
            <a:off x="9860702" y="3284679"/>
            <a:ext cx="1950785" cy="1950785"/>
          </a:xfrm>
          <a:prstGeom prst="rect">
            <a:avLst/>
          </a:prstGeom>
          <a:noFill/>
          <a:ln>
            <a:noFill/>
          </a:ln>
        </p:spPr>
      </p:pic>
      <p:sp>
        <p:nvSpPr>
          <p:cNvPr id="1547" name="Google Shape;1547;p16"/>
          <p:cNvSpPr txBox="1"/>
          <p:nvPr/>
        </p:nvSpPr>
        <p:spPr>
          <a:xfrm>
            <a:off x="9928285" y="5194599"/>
            <a:ext cx="1872578" cy="646331"/>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s-ES" sz="1800" u="sng">
                <a:solidFill>
                  <a:schemeClr val="lt1"/>
                </a:solidFill>
                <a:latin typeface="Calibri"/>
                <a:ea typeface="Calibri"/>
                <a:cs typeface="Calibri"/>
                <a:sym typeface="Calibri"/>
                <a:hlinkClick r:id="rId6">
                  <a:extLst>
                    <a:ext uri="{A12FA001-AC4F-418D-AE19-62706E023703}">
                      <ahyp:hlinkClr val="tx"/>
                    </a:ext>
                  </a:extLst>
                </a:hlinkClick>
              </a:rPr>
              <a:t>Leer Artículo de Investigación</a:t>
            </a:r>
            <a:endParaRP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51" name="Shape 1551"/>
        <p:cNvGrpSpPr/>
        <p:nvPr/>
      </p:nvGrpSpPr>
      <p:grpSpPr>
        <a:xfrm>
          <a:off x="0" y="0"/>
          <a:ext cx="0" cy="0"/>
          <a:chOff x="0" y="0"/>
          <a:chExt cx="0" cy="0"/>
        </a:xfrm>
      </p:grpSpPr>
      <p:sp>
        <p:nvSpPr>
          <p:cNvPr id="1552" name="Google Shape;1552;p17"/>
          <p:cNvSpPr txBox="1"/>
          <p:nvPr>
            <p:ph idx="1" type="body"/>
          </p:nvPr>
        </p:nvSpPr>
        <p:spPr>
          <a:xfrm>
            <a:off x="3055319" y="2707990"/>
            <a:ext cx="3024340" cy="721009"/>
          </a:xfrm>
          <a:prstGeom prst="rect">
            <a:avLst/>
          </a:prstGeom>
          <a:noFill/>
          <a:ln>
            <a:noFill/>
          </a:ln>
        </p:spPr>
        <p:txBody>
          <a:bodyPr anchorCtr="0" anchor="t" bIns="45700" lIns="91425" spcFirstLastPara="1" rIns="91425" wrap="square" tIns="45700">
            <a:normAutofit fontScale="85000" lnSpcReduction="10000"/>
          </a:bodyPr>
          <a:lstStyle/>
          <a:p>
            <a:pPr indent="-228600" lvl="0" marL="228600" rtl="0" algn="ctr">
              <a:lnSpc>
                <a:spcPct val="90000"/>
              </a:lnSpc>
              <a:spcBef>
                <a:spcPts val="0"/>
              </a:spcBef>
              <a:spcAft>
                <a:spcPts val="0"/>
              </a:spcAft>
              <a:buClr>
                <a:schemeClr val="lt1"/>
              </a:buClr>
              <a:buSzPct val="100000"/>
              <a:buNone/>
            </a:pPr>
            <a:r>
              <a:rPr lang="es-ES"/>
              <a:t>Responsable o Gestor de Destinos</a:t>
            </a:r>
            <a:endParaRPr/>
          </a:p>
        </p:txBody>
      </p:sp>
      <p:sp>
        <p:nvSpPr>
          <p:cNvPr id="1553" name="Google Shape;1553;p17"/>
          <p:cNvSpPr txBox="1"/>
          <p:nvPr>
            <p:ph idx="2" type="body"/>
          </p:nvPr>
        </p:nvSpPr>
        <p:spPr>
          <a:xfrm>
            <a:off x="3059602" y="2076638"/>
            <a:ext cx="3049353" cy="582221"/>
          </a:xfrm>
          <a:prstGeom prst="rect">
            <a:avLst/>
          </a:prstGeom>
          <a:noFill/>
          <a:ln>
            <a:noFill/>
          </a:ln>
        </p:spPr>
        <p:txBody>
          <a:bodyPr anchorCtr="0" anchor="t" bIns="45700" lIns="91425" spcFirstLastPara="1" rIns="91425" wrap="square" tIns="45700">
            <a:normAutofit fontScale="92500" lnSpcReduction="10000"/>
          </a:bodyPr>
          <a:lstStyle/>
          <a:p>
            <a:pPr indent="0" lvl="0" marL="0" rtl="0" algn="ctr">
              <a:lnSpc>
                <a:spcPct val="90000"/>
              </a:lnSpc>
              <a:spcBef>
                <a:spcPts val="0"/>
              </a:spcBef>
              <a:spcAft>
                <a:spcPts val="0"/>
              </a:spcAft>
              <a:buClr>
                <a:schemeClr val="lt1"/>
              </a:buClr>
              <a:buSzPct val="100000"/>
              <a:buNone/>
            </a:pPr>
            <a:r>
              <a:rPr lang="es-ES"/>
              <a:t>Sector Público</a:t>
            </a:r>
            <a:endParaRPr/>
          </a:p>
        </p:txBody>
      </p:sp>
      <p:sp>
        <p:nvSpPr>
          <p:cNvPr id="1554" name="Google Shape;1554;p17"/>
          <p:cNvSpPr txBox="1"/>
          <p:nvPr>
            <p:ph idx="3" type="body"/>
          </p:nvPr>
        </p:nvSpPr>
        <p:spPr>
          <a:xfrm>
            <a:off x="3023937" y="3333772"/>
            <a:ext cx="3024340" cy="1778940"/>
          </a:xfrm>
          <a:prstGeom prst="rect">
            <a:avLst/>
          </a:prstGeom>
          <a:noFill/>
          <a:ln>
            <a:noFill/>
          </a:ln>
        </p:spPr>
        <p:txBody>
          <a:bodyPr anchorCtr="0" anchor="t" bIns="45700" lIns="91425" spcFirstLastPara="1" rIns="91425" wrap="square" tIns="45700">
            <a:noAutofit/>
          </a:bodyPr>
          <a:lstStyle/>
          <a:p>
            <a:pPr indent="0" lvl="0" marL="0" rtl="0" algn="ctr">
              <a:lnSpc>
                <a:spcPct val="100000"/>
              </a:lnSpc>
              <a:spcBef>
                <a:spcPts val="0"/>
              </a:spcBef>
              <a:spcAft>
                <a:spcPts val="0"/>
              </a:spcAft>
              <a:buClr>
                <a:schemeClr val="lt1"/>
              </a:buClr>
              <a:buSzPts val="2000"/>
              <a:buNone/>
            </a:pPr>
            <a:r>
              <a:rPr lang="es-ES" sz="1800"/>
              <a:t>Mejorar la reputación del destino y promover la cooperación regional y las experiencias turísticas. A menudo gestiona la mayor parte del sector turístico privado de su región</a:t>
            </a:r>
            <a:endParaRPr sz="2200"/>
          </a:p>
        </p:txBody>
      </p:sp>
      <p:sp>
        <p:nvSpPr>
          <p:cNvPr id="1555" name="Google Shape;1555;p17"/>
          <p:cNvSpPr txBox="1"/>
          <p:nvPr>
            <p:ph idx="4" type="body"/>
          </p:nvPr>
        </p:nvSpPr>
        <p:spPr>
          <a:xfrm>
            <a:off x="-403" y="2711087"/>
            <a:ext cx="3024340" cy="442916"/>
          </a:xfrm>
          <a:prstGeom prst="rect">
            <a:avLst/>
          </a:prstGeom>
          <a:noFill/>
          <a:ln>
            <a:noFill/>
          </a:ln>
        </p:spPr>
        <p:txBody>
          <a:bodyPr anchorCtr="0" anchor="t" bIns="45700" lIns="91425" spcFirstLastPara="1" rIns="91425" wrap="square" tIns="45700">
            <a:normAutofit/>
          </a:bodyPr>
          <a:lstStyle/>
          <a:p>
            <a:pPr indent="-228600" lvl="0" marL="228600" rtl="0" algn="ctr">
              <a:lnSpc>
                <a:spcPct val="90000"/>
              </a:lnSpc>
              <a:spcBef>
                <a:spcPts val="0"/>
              </a:spcBef>
              <a:spcAft>
                <a:spcPts val="0"/>
              </a:spcAft>
              <a:buClr>
                <a:schemeClr val="lt1"/>
              </a:buClr>
              <a:buSzPts val="2400"/>
              <a:buNone/>
            </a:pPr>
            <a:r>
              <a:rPr lang="es-ES"/>
              <a:t>Oficina Gubernamental</a:t>
            </a:r>
            <a:endParaRPr/>
          </a:p>
        </p:txBody>
      </p:sp>
      <p:sp>
        <p:nvSpPr>
          <p:cNvPr id="1556" name="Google Shape;1556;p17"/>
          <p:cNvSpPr txBox="1"/>
          <p:nvPr>
            <p:ph idx="5" type="body"/>
          </p:nvPr>
        </p:nvSpPr>
        <p:spPr>
          <a:xfrm>
            <a:off x="3880" y="2079734"/>
            <a:ext cx="3049353" cy="582221"/>
          </a:xfrm>
          <a:prstGeom prst="rect">
            <a:avLst/>
          </a:prstGeom>
          <a:noFill/>
          <a:ln>
            <a:noFill/>
          </a:ln>
        </p:spPr>
        <p:txBody>
          <a:bodyPr anchorCtr="0" anchor="t" bIns="45700" lIns="91425" spcFirstLastPara="1" rIns="91425" wrap="square" tIns="45700">
            <a:normAutofit fontScale="92500" lnSpcReduction="10000"/>
          </a:bodyPr>
          <a:lstStyle/>
          <a:p>
            <a:pPr indent="0" lvl="0" marL="0" rtl="0" algn="ctr">
              <a:lnSpc>
                <a:spcPct val="90000"/>
              </a:lnSpc>
              <a:spcBef>
                <a:spcPts val="0"/>
              </a:spcBef>
              <a:spcAft>
                <a:spcPts val="0"/>
              </a:spcAft>
              <a:buClr>
                <a:schemeClr val="lt1"/>
              </a:buClr>
              <a:buSzPct val="100000"/>
              <a:buNone/>
            </a:pPr>
            <a:r>
              <a:rPr lang="es-ES"/>
              <a:t>Sector Público</a:t>
            </a:r>
            <a:endParaRPr/>
          </a:p>
        </p:txBody>
      </p:sp>
      <p:sp>
        <p:nvSpPr>
          <p:cNvPr id="1557" name="Google Shape;1557;p17"/>
          <p:cNvSpPr txBox="1"/>
          <p:nvPr>
            <p:ph idx="6" type="body"/>
          </p:nvPr>
        </p:nvSpPr>
        <p:spPr>
          <a:xfrm>
            <a:off x="28101" y="3569592"/>
            <a:ext cx="3024340" cy="1778940"/>
          </a:xfrm>
          <a:prstGeom prst="rect">
            <a:avLst/>
          </a:prstGeom>
          <a:noFill/>
          <a:ln>
            <a:noFill/>
          </a:ln>
        </p:spPr>
        <p:txBody>
          <a:bodyPr anchorCtr="0" anchor="t" bIns="45700" lIns="91425" spcFirstLastPara="1" rIns="91425" wrap="square" tIns="45700">
            <a:normAutofit/>
          </a:bodyPr>
          <a:lstStyle/>
          <a:p>
            <a:pPr indent="0" lvl="0" marL="0" rtl="0" algn="ctr">
              <a:lnSpc>
                <a:spcPct val="100000"/>
              </a:lnSpc>
              <a:spcBef>
                <a:spcPts val="0"/>
              </a:spcBef>
              <a:spcAft>
                <a:spcPts val="0"/>
              </a:spcAft>
              <a:buClr>
                <a:schemeClr val="lt1"/>
              </a:buClr>
              <a:buSzPts val="2000"/>
              <a:buNone/>
            </a:pPr>
            <a:r>
              <a:rPr lang="es-ES" sz="1800"/>
              <a:t>Ayudar a formular y aplicar políticas, recursos, formación y apoyos turísticos</a:t>
            </a:r>
            <a:endParaRPr sz="2200"/>
          </a:p>
          <a:p>
            <a:pPr indent="0" lvl="0" marL="0" rtl="0" algn="ctr">
              <a:lnSpc>
                <a:spcPct val="100000"/>
              </a:lnSpc>
              <a:spcBef>
                <a:spcPts val="0"/>
              </a:spcBef>
              <a:spcAft>
                <a:spcPts val="0"/>
              </a:spcAft>
              <a:buClr>
                <a:schemeClr val="lt1"/>
              </a:buClr>
              <a:buSzPts val="2000"/>
              <a:buNone/>
            </a:pPr>
            <a:r>
              <a:t/>
            </a:r>
            <a:endParaRPr sz="2000"/>
          </a:p>
          <a:p>
            <a:pPr indent="0" lvl="0" marL="0" rtl="0" algn="ctr">
              <a:lnSpc>
                <a:spcPct val="100000"/>
              </a:lnSpc>
              <a:spcBef>
                <a:spcPts val="0"/>
              </a:spcBef>
              <a:spcAft>
                <a:spcPts val="0"/>
              </a:spcAft>
              <a:buClr>
                <a:schemeClr val="lt1"/>
              </a:buClr>
              <a:buSzPts val="2000"/>
              <a:buNone/>
            </a:pPr>
            <a:r>
              <a:t/>
            </a:r>
            <a:endParaRPr sz="2000"/>
          </a:p>
        </p:txBody>
      </p:sp>
      <p:sp>
        <p:nvSpPr>
          <p:cNvPr id="1558" name="Google Shape;1558;p17"/>
          <p:cNvSpPr txBox="1"/>
          <p:nvPr>
            <p:ph idx="7" type="body"/>
          </p:nvPr>
        </p:nvSpPr>
        <p:spPr>
          <a:xfrm>
            <a:off x="9125088" y="2646928"/>
            <a:ext cx="3024340" cy="442916"/>
          </a:xfrm>
          <a:prstGeom prst="rect">
            <a:avLst/>
          </a:prstGeom>
          <a:noFill/>
          <a:ln>
            <a:noFill/>
          </a:ln>
        </p:spPr>
        <p:txBody>
          <a:bodyPr anchorCtr="0" anchor="t" bIns="45700" lIns="91425" spcFirstLastPara="1" rIns="91425" wrap="square" tIns="45700">
            <a:normAutofit/>
          </a:bodyPr>
          <a:lstStyle/>
          <a:p>
            <a:pPr indent="-228600" lvl="0" marL="228600" rtl="0" algn="ctr">
              <a:lnSpc>
                <a:spcPct val="90000"/>
              </a:lnSpc>
              <a:spcBef>
                <a:spcPts val="0"/>
              </a:spcBef>
              <a:spcAft>
                <a:spcPts val="0"/>
              </a:spcAft>
              <a:buClr>
                <a:schemeClr val="lt1"/>
              </a:buClr>
              <a:buSzPts val="2400"/>
              <a:buNone/>
            </a:pPr>
            <a:r>
              <a:rPr lang="es-ES"/>
              <a:t>Comunidad </a:t>
            </a:r>
            <a:endParaRPr/>
          </a:p>
        </p:txBody>
      </p:sp>
      <p:sp>
        <p:nvSpPr>
          <p:cNvPr id="1559" name="Google Shape;1559;p17"/>
          <p:cNvSpPr txBox="1"/>
          <p:nvPr>
            <p:ph idx="8" type="body"/>
          </p:nvPr>
        </p:nvSpPr>
        <p:spPr>
          <a:xfrm>
            <a:off x="9129371" y="2063323"/>
            <a:ext cx="3049353" cy="582221"/>
          </a:xfrm>
          <a:prstGeom prst="rect">
            <a:avLst/>
          </a:prstGeom>
          <a:noFill/>
          <a:ln>
            <a:noFill/>
          </a:ln>
        </p:spPr>
        <p:txBody>
          <a:bodyPr anchorCtr="0" anchor="t" bIns="45700" lIns="91425" spcFirstLastPara="1" rIns="91425" wrap="square" tIns="45700">
            <a:normAutofit fontScale="92500" lnSpcReduction="10000"/>
          </a:bodyPr>
          <a:lstStyle/>
          <a:p>
            <a:pPr indent="0" lvl="0" marL="0" rtl="0" algn="ctr">
              <a:lnSpc>
                <a:spcPct val="90000"/>
              </a:lnSpc>
              <a:spcBef>
                <a:spcPts val="0"/>
              </a:spcBef>
              <a:spcAft>
                <a:spcPts val="0"/>
              </a:spcAft>
              <a:buClr>
                <a:schemeClr val="lt1"/>
              </a:buClr>
              <a:buSzPct val="100000"/>
              <a:buNone/>
            </a:pPr>
            <a:r>
              <a:rPr lang="es-ES"/>
              <a:t>Sector Privado</a:t>
            </a:r>
            <a:endParaRPr/>
          </a:p>
        </p:txBody>
      </p:sp>
      <p:sp>
        <p:nvSpPr>
          <p:cNvPr id="1560" name="Google Shape;1560;p17"/>
          <p:cNvSpPr txBox="1"/>
          <p:nvPr>
            <p:ph idx="9" type="body"/>
          </p:nvPr>
        </p:nvSpPr>
        <p:spPr>
          <a:xfrm>
            <a:off x="9153600" y="3140700"/>
            <a:ext cx="3024300" cy="3757200"/>
          </a:xfrm>
          <a:prstGeom prst="rect">
            <a:avLst/>
          </a:prstGeom>
          <a:noFill/>
          <a:ln>
            <a:noFill/>
          </a:ln>
        </p:spPr>
        <p:txBody>
          <a:bodyPr anchorCtr="0" anchor="t" bIns="45700" lIns="91425" spcFirstLastPara="1" rIns="91425" wrap="square" tIns="45700">
            <a:noAutofit/>
          </a:bodyPr>
          <a:lstStyle/>
          <a:p>
            <a:pPr indent="0" lvl="0" marL="0" rtl="0" algn="ctr">
              <a:lnSpc>
                <a:spcPct val="100000"/>
              </a:lnSpc>
              <a:spcBef>
                <a:spcPts val="0"/>
              </a:spcBef>
              <a:spcAft>
                <a:spcPts val="0"/>
              </a:spcAft>
              <a:buClr>
                <a:schemeClr val="lt1"/>
              </a:buClr>
              <a:buSzPts val="2000"/>
              <a:buNone/>
            </a:pPr>
            <a:r>
              <a:rPr lang="es-ES" sz="1800"/>
              <a:t>Es la fuente de empleados, proporciona servicios e instalaciones locales, trabaja con empresas turísticas y las promueve, por ejemplo, sus socios comerciales se alojan en hoteles locales y comen en restaurantes locales. También participan ellos mismos en experiencias turísticas, por ejemplo, parques de actividades, cafeterías, ciclismo.</a:t>
            </a:r>
            <a:endParaRPr sz="1800"/>
          </a:p>
        </p:txBody>
      </p:sp>
      <p:sp>
        <p:nvSpPr>
          <p:cNvPr id="1561" name="Google Shape;1561;p17"/>
          <p:cNvSpPr txBox="1"/>
          <p:nvPr>
            <p:ph idx="13" type="body"/>
          </p:nvPr>
        </p:nvSpPr>
        <p:spPr>
          <a:xfrm>
            <a:off x="6069366" y="2697772"/>
            <a:ext cx="3024340" cy="442916"/>
          </a:xfrm>
          <a:prstGeom prst="rect">
            <a:avLst/>
          </a:prstGeom>
          <a:noFill/>
          <a:ln>
            <a:noFill/>
          </a:ln>
        </p:spPr>
        <p:txBody>
          <a:bodyPr anchorCtr="0" anchor="t" bIns="45700" lIns="91425" spcFirstLastPara="1" rIns="91425" wrap="square" tIns="45700">
            <a:normAutofit/>
          </a:bodyPr>
          <a:lstStyle/>
          <a:p>
            <a:pPr indent="-228600" lvl="0" marL="228600" rtl="0" algn="ctr">
              <a:lnSpc>
                <a:spcPct val="90000"/>
              </a:lnSpc>
              <a:spcBef>
                <a:spcPts val="0"/>
              </a:spcBef>
              <a:spcAft>
                <a:spcPts val="0"/>
              </a:spcAft>
              <a:buClr>
                <a:schemeClr val="lt1"/>
              </a:buClr>
              <a:buSzPts val="2400"/>
              <a:buNone/>
            </a:pPr>
            <a:r>
              <a:rPr lang="es-ES"/>
              <a:t>Organizaciones Turísticas</a:t>
            </a:r>
            <a:endParaRPr/>
          </a:p>
        </p:txBody>
      </p:sp>
      <p:sp>
        <p:nvSpPr>
          <p:cNvPr id="1562" name="Google Shape;1562;p17"/>
          <p:cNvSpPr txBox="1"/>
          <p:nvPr>
            <p:ph idx="14" type="body"/>
          </p:nvPr>
        </p:nvSpPr>
        <p:spPr>
          <a:xfrm>
            <a:off x="6073649" y="2066419"/>
            <a:ext cx="3049353" cy="582221"/>
          </a:xfrm>
          <a:prstGeom prst="rect">
            <a:avLst/>
          </a:prstGeom>
          <a:noFill/>
          <a:ln>
            <a:noFill/>
          </a:ln>
        </p:spPr>
        <p:txBody>
          <a:bodyPr anchorCtr="0" anchor="t" bIns="45700" lIns="91425" spcFirstLastPara="1" rIns="91425" wrap="square" tIns="45700">
            <a:normAutofit fontScale="92500" lnSpcReduction="10000"/>
          </a:bodyPr>
          <a:lstStyle/>
          <a:p>
            <a:pPr indent="0" lvl="0" marL="0" rtl="0" algn="ctr">
              <a:lnSpc>
                <a:spcPct val="90000"/>
              </a:lnSpc>
              <a:spcBef>
                <a:spcPts val="0"/>
              </a:spcBef>
              <a:spcAft>
                <a:spcPts val="0"/>
              </a:spcAft>
              <a:buClr>
                <a:schemeClr val="lt1"/>
              </a:buClr>
              <a:buSzPct val="100000"/>
              <a:buNone/>
            </a:pPr>
            <a:r>
              <a:rPr lang="es-ES"/>
              <a:t>Sector Privado</a:t>
            </a:r>
            <a:endParaRPr/>
          </a:p>
        </p:txBody>
      </p:sp>
      <p:sp>
        <p:nvSpPr>
          <p:cNvPr id="1563" name="Google Shape;1563;p17"/>
          <p:cNvSpPr txBox="1"/>
          <p:nvPr>
            <p:ph idx="15" type="body"/>
          </p:nvPr>
        </p:nvSpPr>
        <p:spPr>
          <a:xfrm>
            <a:off x="6088770" y="3492628"/>
            <a:ext cx="3024300" cy="3512400"/>
          </a:xfrm>
          <a:prstGeom prst="rect">
            <a:avLst/>
          </a:prstGeom>
          <a:noFill/>
          <a:ln>
            <a:noFill/>
          </a:ln>
        </p:spPr>
        <p:txBody>
          <a:bodyPr anchorCtr="0" anchor="t" bIns="45700" lIns="91425" spcFirstLastPara="1" rIns="91425" wrap="square" tIns="45700">
            <a:normAutofit/>
          </a:bodyPr>
          <a:lstStyle/>
          <a:p>
            <a:pPr indent="-228600" lvl="0" marL="228600" rtl="0" algn="ctr">
              <a:lnSpc>
                <a:spcPct val="90000"/>
              </a:lnSpc>
              <a:spcBef>
                <a:spcPts val="0"/>
              </a:spcBef>
              <a:spcAft>
                <a:spcPts val="0"/>
              </a:spcAft>
              <a:buClr>
                <a:schemeClr val="lt1"/>
              </a:buClr>
              <a:buSzPts val="2000"/>
              <a:buNone/>
            </a:pPr>
            <a:r>
              <a:rPr lang="es-ES" sz="1800"/>
              <a:t>Por ejemplo, un representante hotelero tratará de reforzar y promover los objetivos de los hoteles, por ejemplo, aumentar las pernoctaciones, atraer a más clientes, promover sus experiencias internas</a:t>
            </a:r>
            <a:endParaRPr sz="2200"/>
          </a:p>
        </p:txBody>
      </p:sp>
      <p:sp>
        <p:nvSpPr>
          <p:cNvPr id="1564" name="Google Shape;1564;p17"/>
          <p:cNvSpPr txBox="1"/>
          <p:nvPr>
            <p:ph idx="16" type="body"/>
          </p:nvPr>
        </p:nvSpPr>
        <p:spPr>
          <a:xfrm>
            <a:off x="10764" y="446202"/>
            <a:ext cx="12181236" cy="582221"/>
          </a:xfrm>
          <a:prstGeom prst="rect">
            <a:avLst/>
          </a:prstGeom>
          <a:noFill/>
          <a:ln>
            <a:noFill/>
          </a:ln>
        </p:spPr>
        <p:txBody>
          <a:bodyPr anchorCtr="0" anchor="t" bIns="45700" lIns="91425" spcFirstLastPara="1" rIns="91425" wrap="square" tIns="45700">
            <a:normAutofit lnSpcReduction="10000"/>
          </a:bodyPr>
          <a:lstStyle/>
          <a:p>
            <a:pPr indent="0" lvl="0" marL="0" rtl="0" algn="ctr">
              <a:lnSpc>
                <a:spcPct val="90000"/>
              </a:lnSpc>
              <a:spcBef>
                <a:spcPts val="0"/>
              </a:spcBef>
              <a:spcAft>
                <a:spcPts val="0"/>
              </a:spcAft>
              <a:buClr>
                <a:srgbClr val="79527B"/>
              </a:buClr>
              <a:buSzPts val="3600"/>
              <a:buNone/>
            </a:pPr>
            <a:r>
              <a:rPr b="1" lang="es-ES">
                <a:solidFill>
                  <a:srgbClr val="79527B"/>
                </a:solidFill>
              </a:rPr>
              <a:t>Papel de los Representantes Público-Privado</a:t>
            </a:r>
            <a:endParaRPr/>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68" name="Shape 1568"/>
        <p:cNvGrpSpPr/>
        <p:nvPr/>
      </p:nvGrpSpPr>
      <p:grpSpPr>
        <a:xfrm>
          <a:off x="0" y="0"/>
          <a:ext cx="0" cy="0"/>
          <a:chOff x="0" y="0"/>
          <a:chExt cx="0" cy="0"/>
        </a:xfrm>
      </p:grpSpPr>
      <p:pic>
        <p:nvPicPr>
          <p:cNvPr id="1569" name="Google Shape;1569;p18"/>
          <p:cNvPicPr preferRelativeResize="0"/>
          <p:nvPr/>
        </p:nvPicPr>
        <p:blipFill rotWithShape="1">
          <a:blip r:embed="rId3">
            <a:alphaModFix/>
          </a:blip>
          <a:srcRect b="0" l="0" r="0" t="0"/>
          <a:stretch/>
        </p:blipFill>
        <p:spPr>
          <a:xfrm>
            <a:off x="2420889" y="1138634"/>
            <a:ext cx="7349493" cy="5230800"/>
          </a:xfrm>
          <a:prstGeom prst="rect">
            <a:avLst/>
          </a:prstGeom>
          <a:noFill/>
          <a:ln>
            <a:noFill/>
          </a:ln>
        </p:spPr>
      </p:pic>
      <p:sp>
        <p:nvSpPr>
          <p:cNvPr id="1570" name="Google Shape;1570;p18"/>
          <p:cNvSpPr txBox="1"/>
          <p:nvPr/>
        </p:nvSpPr>
        <p:spPr>
          <a:xfrm>
            <a:off x="1" y="12364"/>
            <a:ext cx="12191999" cy="1026843"/>
          </a:xfrm>
          <a:prstGeom prst="rect">
            <a:avLst/>
          </a:prstGeom>
          <a:solidFill>
            <a:srgbClr val="7A547C"/>
          </a:solidFill>
          <a:ln>
            <a:noFill/>
          </a:ln>
        </p:spPr>
        <p:txBody>
          <a:bodyPr anchorCtr="0" anchor="ctr" bIns="45700" lIns="91425" spcFirstLastPara="1" rIns="91425" wrap="square" tIns="45700">
            <a:normAutofit/>
          </a:bodyPr>
          <a:lstStyle/>
          <a:p>
            <a:pPr indent="0" lvl="0" marL="0" marR="0" rtl="0" algn="ctr">
              <a:lnSpc>
                <a:spcPct val="100000"/>
              </a:lnSpc>
              <a:spcBef>
                <a:spcPts val="0"/>
              </a:spcBef>
              <a:spcAft>
                <a:spcPts val="0"/>
              </a:spcAft>
              <a:buClr>
                <a:schemeClr val="lt1"/>
              </a:buClr>
              <a:buSzPts val="2800"/>
              <a:buFont typeface="Arial"/>
              <a:buNone/>
            </a:pPr>
            <a:r>
              <a:rPr b="0" i="0" lang="es-ES" sz="2800">
                <a:solidFill>
                  <a:schemeClr val="lt1"/>
                </a:solidFill>
                <a:latin typeface="Calibri"/>
                <a:ea typeface="Calibri"/>
                <a:cs typeface="Calibri"/>
                <a:sym typeface="Calibri"/>
              </a:rPr>
              <a:t>Miembros Potenciales del Sistema de Colaboración Público-Privada</a:t>
            </a:r>
            <a:endParaRPr/>
          </a:p>
        </p:txBody>
      </p:sp>
      <p:pic>
        <p:nvPicPr>
          <p:cNvPr descr="Touchscreen with solid fill" id="1571" name="Google Shape;1571;p18"/>
          <p:cNvPicPr preferRelativeResize="0"/>
          <p:nvPr/>
        </p:nvPicPr>
        <p:blipFill rotWithShape="1">
          <a:blip r:embed="rId4">
            <a:alphaModFix/>
          </a:blip>
          <a:srcRect b="0" l="0" r="0" t="0"/>
          <a:stretch/>
        </p:blipFill>
        <p:spPr>
          <a:xfrm>
            <a:off x="10678547" y="5099732"/>
            <a:ext cx="914400" cy="914400"/>
          </a:xfrm>
          <a:prstGeom prst="rect">
            <a:avLst/>
          </a:prstGeom>
          <a:noFill/>
          <a:ln>
            <a:noFill/>
          </a:ln>
        </p:spPr>
      </p:pic>
      <p:sp>
        <p:nvSpPr>
          <p:cNvPr id="1572" name="Google Shape;1572;p18">
            <a:hlinkClick r:id="rId5"/>
          </p:cNvPr>
          <p:cNvSpPr txBox="1"/>
          <p:nvPr/>
        </p:nvSpPr>
        <p:spPr>
          <a:xfrm>
            <a:off x="10281726" y="5947124"/>
            <a:ext cx="1791682" cy="344024"/>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F37C57"/>
              </a:buClr>
              <a:buSzPts val="1000"/>
              <a:buFont typeface="Arial"/>
              <a:buNone/>
            </a:pPr>
            <a:r>
              <a:rPr b="1" i="0" lang="es-ES" sz="1000" u="sng">
                <a:solidFill>
                  <a:srgbClr val="F37C57"/>
                </a:solidFill>
                <a:latin typeface="Calibri"/>
                <a:ea typeface="Calibri"/>
                <a:cs typeface="Calibri"/>
                <a:sym typeface="Calibri"/>
                <a:hlinkClick r:id="rId6">
                  <a:extLst>
                    <a:ext uri="{A12FA001-AC4F-418D-AE19-62706E023703}">
                      <ahyp:hlinkClr val="tx"/>
                    </a:ext>
                  </a:extLst>
                </a:hlinkClick>
              </a:rPr>
              <a:t>Sistema turístico: partes interesadas y escalas operativas</a:t>
            </a:r>
            <a:endParaRPr/>
          </a:p>
        </p:txBody>
      </p:sp>
      <p:sp>
        <p:nvSpPr>
          <p:cNvPr id="1573" name="Google Shape;1573;p18"/>
          <p:cNvSpPr txBox="1"/>
          <p:nvPr/>
        </p:nvSpPr>
        <p:spPr>
          <a:xfrm>
            <a:off x="4710545" y="3532910"/>
            <a:ext cx="2798619" cy="423701"/>
          </a:xfrm>
          <a:prstGeom prst="rect">
            <a:avLst/>
          </a:prstGeom>
          <a:no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400"/>
              <a:buFont typeface="Arial"/>
              <a:buNone/>
            </a:pPr>
            <a:r>
              <a:rPr b="1" i="0" lang="es-ES" sz="1400">
                <a:solidFill>
                  <a:schemeClr val="lt1"/>
                </a:solidFill>
                <a:latin typeface="Calibri"/>
                <a:ea typeface="Calibri"/>
                <a:cs typeface="Calibri"/>
                <a:sym typeface="Calibri"/>
              </a:rPr>
              <a:t>EL DESTINO TURÍSTICO</a:t>
            </a:r>
            <a:endParaRPr/>
          </a:p>
          <a:p>
            <a:pPr indent="0" lvl="0" marL="0" marR="0" rtl="0" algn="ctr">
              <a:lnSpc>
                <a:spcPct val="100000"/>
              </a:lnSpc>
              <a:spcBef>
                <a:spcPts val="0"/>
              </a:spcBef>
              <a:spcAft>
                <a:spcPts val="0"/>
              </a:spcAft>
              <a:buClr>
                <a:schemeClr val="lt1"/>
              </a:buClr>
              <a:buSzPts val="1400"/>
              <a:buFont typeface="Arial"/>
              <a:buNone/>
            </a:pPr>
            <a:r>
              <a:rPr b="1" i="0" lang="es-ES" sz="1400">
                <a:solidFill>
                  <a:schemeClr val="lt1"/>
                </a:solidFill>
                <a:latin typeface="Calibri"/>
                <a:ea typeface="Calibri"/>
                <a:cs typeface="Calibri"/>
                <a:sym typeface="Calibri"/>
              </a:rPr>
              <a:t>(área turística)</a:t>
            </a:r>
            <a:endParaRPr/>
          </a:p>
        </p:txBody>
      </p:sp>
      <p:sp>
        <p:nvSpPr>
          <p:cNvPr id="1574" name="Google Shape;1574;p18"/>
          <p:cNvSpPr txBox="1"/>
          <p:nvPr/>
        </p:nvSpPr>
        <p:spPr>
          <a:xfrm>
            <a:off x="3241962" y="1399310"/>
            <a:ext cx="1537855" cy="423701"/>
          </a:xfrm>
          <a:prstGeom prst="rect">
            <a:avLst/>
          </a:prstGeom>
          <a:no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400"/>
              <a:buFont typeface="Arial"/>
              <a:buNone/>
            </a:pPr>
            <a:r>
              <a:rPr b="1" i="0" lang="es-ES" sz="1400">
                <a:solidFill>
                  <a:schemeClr val="lt1"/>
                </a:solidFill>
                <a:latin typeface="Calibri"/>
                <a:ea typeface="Calibri"/>
                <a:cs typeface="Calibri"/>
                <a:sym typeface="Calibri"/>
              </a:rPr>
              <a:t>Clientes</a:t>
            </a:r>
            <a:endParaRPr/>
          </a:p>
        </p:txBody>
      </p:sp>
      <p:sp>
        <p:nvSpPr>
          <p:cNvPr id="1575" name="Google Shape;1575;p18"/>
          <p:cNvSpPr txBox="1"/>
          <p:nvPr/>
        </p:nvSpPr>
        <p:spPr>
          <a:xfrm>
            <a:off x="3667597" y="773698"/>
            <a:ext cx="619264" cy="1446550"/>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s-ES" sz="8800">
                <a:solidFill>
                  <a:srgbClr val="7F7F7F"/>
                </a:solidFill>
                <a:latin typeface="Calibri"/>
                <a:ea typeface="Calibri"/>
                <a:cs typeface="Calibri"/>
                <a:sym typeface="Calibri"/>
              </a:rPr>
              <a:t>x</a:t>
            </a:r>
            <a:endParaRPr/>
          </a:p>
        </p:txBody>
      </p:sp>
      <p:sp>
        <p:nvSpPr>
          <p:cNvPr id="1576" name="Google Shape;1576;p18"/>
          <p:cNvSpPr txBox="1"/>
          <p:nvPr/>
        </p:nvSpPr>
        <p:spPr>
          <a:xfrm>
            <a:off x="4890654" y="2885021"/>
            <a:ext cx="1205346" cy="423701"/>
          </a:xfrm>
          <a:prstGeom prst="rect">
            <a:avLst/>
          </a:prstGeom>
          <a:no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400"/>
              <a:buFont typeface="Arial"/>
              <a:buNone/>
            </a:pPr>
            <a:r>
              <a:rPr b="1" i="0" lang="es-ES" sz="1400">
                <a:solidFill>
                  <a:schemeClr val="lt1"/>
                </a:solidFill>
                <a:latin typeface="Calibri"/>
                <a:ea typeface="Calibri"/>
                <a:cs typeface="Calibri"/>
                <a:sym typeface="Calibri"/>
              </a:rPr>
              <a:t>COMPAÑÍAS TURÍSTICAS</a:t>
            </a:r>
            <a:endParaRPr/>
          </a:p>
        </p:txBody>
      </p:sp>
      <p:sp>
        <p:nvSpPr>
          <p:cNvPr id="1577" name="Google Shape;1577;p18"/>
          <p:cNvSpPr txBox="1"/>
          <p:nvPr/>
        </p:nvSpPr>
        <p:spPr>
          <a:xfrm>
            <a:off x="6151417" y="2885021"/>
            <a:ext cx="1205346" cy="423701"/>
          </a:xfrm>
          <a:prstGeom prst="rect">
            <a:avLst/>
          </a:prstGeom>
          <a:no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400"/>
              <a:buFont typeface="Arial"/>
              <a:buNone/>
            </a:pPr>
            <a:r>
              <a:rPr b="1" i="0" lang="es-ES" sz="1400">
                <a:solidFill>
                  <a:schemeClr val="lt1"/>
                </a:solidFill>
                <a:latin typeface="Calibri"/>
                <a:ea typeface="Calibri"/>
                <a:cs typeface="Calibri"/>
                <a:sym typeface="Calibri"/>
              </a:rPr>
              <a:t>AUTORIDADES LOCALES</a:t>
            </a:r>
            <a:endParaRPr/>
          </a:p>
        </p:txBody>
      </p:sp>
      <p:sp>
        <p:nvSpPr>
          <p:cNvPr id="1578" name="Google Shape;1578;p18"/>
          <p:cNvSpPr txBox="1"/>
          <p:nvPr/>
        </p:nvSpPr>
        <p:spPr>
          <a:xfrm>
            <a:off x="5493327" y="4090366"/>
            <a:ext cx="1205346" cy="423701"/>
          </a:xfrm>
          <a:prstGeom prst="rect">
            <a:avLst/>
          </a:prstGeom>
          <a:no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400"/>
              <a:buFont typeface="Arial"/>
              <a:buNone/>
            </a:pPr>
            <a:r>
              <a:rPr b="1" i="0" lang="es-ES" sz="1400">
                <a:solidFill>
                  <a:schemeClr val="lt1"/>
                </a:solidFill>
                <a:latin typeface="Calibri"/>
                <a:ea typeface="Calibri"/>
                <a:cs typeface="Calibri"/>
                <a:sym typeface="Calibri"/>
              </a:rPr>
              <a:t>POBLACIÓN LOCAL</a:t>
            </a:r>
            <a:endParaRPr/>
          </a:p>
        </p:txBody>
      </p:sp>
      <p:sp>
        <p:nvSpPr>
          <p:cNvPr id="1579" name="Google Shape;1579;p18"/>
          <p:cNvSpPr txBox="1"/>
          <p:nvPr/>
        </p:nvSpPr>
        <p:spPr>
          <a:xfrm>
            <a:off x="7640781" y="2358549"/>
            <a:ext cx="921328" cy="423701"/>
          </a:xfrm>
          <a:prstGeom prst="rect">
            <a:avLst/>
          </a:prstGeom>
          <a:noFill/>
          <a:ln>
            <a:noFill/>
          </a:ln>
        </p:spPr>
        <p:txBody>
          <a:bodyPr anchorCtr="0" anchor="ctr" bIns="45700" lIns="91425" spcFirstLastPara="1" rIns="91425" wrap="square" tIns="45700">
            <a:noAutofit/>
          </a:bodyPr>
          <a:lstStyle/>
          <a:p>
            <a:pPr indent="0" lvl="0" marL="0" marR="0" rtl="0" algn="ctr">
              <a:lnSpc>
                <a:spcPct val="92727"/>
              </a:lnSpc>
              <a:spcBef>
                <a:spcPts val="0"/>
              </a:spcBef>
              <a:spcAft>
                <a:spcPts val="0"/>
              </a:spcAft>
              <a:buClr>
                <a:srgbClr val="79527B"/>
              </a:buClr>
              <a:buSzPts val="1100"/>
              <a:buFont typeface="Arial"/>
              <a:buNone/>
            </a:pPr>
            <a:r>
              <a:rPr b="1" i="0" lang="es-ES" sz="1100">
                <a:solidFill>
                  <a:srgbClr val="79527B"/>
                </a:solidFill>
                <a:latin typeface="Calibri"/>
                <a:ea typeface="Calibri"/>
                <a:cs typeface="Calibri"/>
                <a:sym typeface="Calibri"/>
              </a:rPr>
              <a:t>Autoridades públicas externas</a:t>
            </a:r>
            <a:endParaRPr/>
          </a:p>
        </p:txBody>
      </p:sp>
      <p:sp>
        <p:nvSpPr>
          <p:cNvPr id="1580" name="Google Shape;1580;p18"/>
          <p:cNvSpPr txBox="1"/>
          <p:nvPr/>
        </p:nvSpPr>
        <p:spPr>
          <a:xfrm>
            <a:off x="7498772" y="3109209"/>
            <a:ext cx="1205346" cy="423701"/>
          </a:xfrm>
          <a:prstGeom prst="rect">
            <a:avLst/>
          </a:prstGeom>
          <a:noFill/>
          <a:ln>
            <a:noFill/>
          </a:ln>
        </p:spPr>
        <p:txBody>
          <a:bodyPr anchorCtr="0" anchor="ctr" bIns="45700" lIns="91425" spcFirstLastPara="1" rIns="91425" wrap="square" tIns="45700">
            <a:noAutofit/>
          </a:bodyPr>
          <a:lstStyle/>
          <a:p>
            <a:pPr indent="0" lvl="0" marL="0" marR="0" rtl="0" algn="ctr">
              <a:lnSpc>
                <a:spcPct val="92727"/>
              </a:lnSpc>
              <a:spcBef>
                <a:spcPts val="0"/>
              </a:spcBef>
              <a:spcAft>
                <a:spcPts val="0"/>
              </a:spcAft>
              <a:buClr>
                <a:srgbClr val="79527B"/>
              </a:buClr>
              <a:buSzPts val="1100"/>
              <a:buFont typeface="Arial"/>
              <a:buNone/>
            </a:pPr>
            <a:r>
              <a:rPr b="1" i="0" lang="es-ES" sz="1100">
                <a:solidFill>
                  <a:srgbClr val="79527B"/>
                </a:solidFill>
                <a:latin typeface="Calibri"/>
                <a:ea typeface="Calibri"/>
                <a:cs typeface="Calibri"/>
                <a:sym typeface="Calibri"/>
              </a:rPr>
              <a:t>Protección del Desarrollo  </a:t>
            </a:r>
            <a:endParaRPr/>
          </a:p>
        </p:txBody>
      </p:sp>
      <p:sp>
        <p:nvSpPr>
          <p:cNvPr id="1581" name="Google Shape;1581;p18"/>
          <p:cNvSpPr txBox="1"/>
          <p:nvPr/>
        </p:nvSpPr>
        <p:spPr>
          <a:xfrm>
            <a:off x="6767944" y="4450586"/>
            <a:ext cx="921328" cy="423701"/>
          </a:xfrm>
          <a:prstGeom prst="rect">
            <a:avLst/>
          </a:prstGeom>
          <a:noFill/>
          <a:ln>
            <a:noFill/>
          </a:ln>
        </p:spPr>
        <p:txBody>
          <a:bodyPr anchorCtr="0" anchor="ctr" bIns="45700" lIns="91425" spcFirstLastPara="1" rIns="91425" wrap="square" tIns="45700">
            <a:noAutofit/>
          </a:bodyPr>
          <a:lstStyle/>
          <a:p>
            <a:pPr indent="0" lvl="0" marL="0" marR="0" rtl="0" algn="ctr">
              <a:lnSpc>
                <a:spcPct val="92727"/>
              </a:lnSpc>
              <a:spcBef>
                <a:spcPts val="0"/>
              </a:spcBef>
              <a:spcAft>
                <a:spcPts val="0"/>
              </a:spcAft>
              <a:buClr>
                <a:schemeClr val="lt1"/>
              </a:buClr>
              <a:buSzPts val="1100"/>
              <a:buFont typeface="Arial"/>
              <a:buNone/>
            </a:pPr>
            <a:r>
              <a:rPr b="1" i="0" lang="es-ES" sz="1100">
                <a:solidFill>
                  <a:schemeClr val="lt1"/>
                </a:solidFill>
                <a:latin typeface="Calibri"/>
                <a:ea typeface="Calibri"/>
                <a:cs typeface="Calibri"/>
                <a:sym typeface="Calibri"/>
              </a:rPr>
              <a:t>Propietarios de residencias secundarias</a:t>
            </a:r>
            <a:endParaRPr/>
          </a:p>
        </p:txBody>
      </p:sp>
      <p:sp>
        <p:nvSpPr>
          <p:cNvPr id="1582" name="Google Shape;1582;p18"/>
          <p:cNvSpPr txBox="1"/>
          <p:nvPr/>
        </p:nvSpPr>
        <p:spPr>
          <a:xfrm>
            <a:off x="6712526" y="5711350"/>
            <a:ext cx="921328" cy="423701"/>
          </a:xfrm>
          <a:prstGeom prst="rect">
            <a:avLst/>
          </a:prstGeom>
          <a:noFill/>
          <a:ln>
            <a:noFill/>
          </a:ln>
        </p:spPr>
        <p:txBody>
          <a:bodyPr anchorCtr="0" anchor="ctr" bIns="45700" lIns="91425" spcFirstLastPara="1" rIns="91425" wrap="square" tIns="45700">
            <a:noAutofit/>
          </a:bodyPr>
          <a:lstStyle/>
          <a:p>
            <a:pPr indent="0" lvl="0" marL="0" marR="0" rtl="0" algn="ctr">
              <a:lnSpc>
                <a:spcPct val="92727"/>
              </a:lnSpc>
              <a:spcBef>
                <a:spcPts val="0"/>
              </a:spcBef>
              <a:spcAft>
                <a:spcPts val="0"/>
              </a:spcAft>
              <a:buClr>
                <a:schemeClr val="lt1"/>
              </a:buClr>
              <a:buSzPts val="1100"/>
              <a:buFont typeface="Arial"/>
              <a:buNone/>
            </a:pPr>
            <a:r>
              <a:rPr b="1" i="0" lang="es-ES" sz="1100">
                <a:solidFill>
                  <a:schemeClr val="lt1"/>
                </a:solidFill>
                <a:latin typeface="Calibri"/>
                <a:ea typeface="Calibri"/>
                <a:cs typeface="Calibri"/>
                <a:sym typeface="Calibri"/>
              </a:rPr>
              <a:t>Asociaciones de protección exterior</a:t>
            </a:r>
            <a:endParaRPr/>
          </a:p>
        </p:txBody>
      </p:sp>
      <p:sp>
        <p:nvSpPr>
          <p:cNvPr id="1583" name="Google Shape;1583;p18"/>
          <p:cNvSpPr txBox="1"/>
          <p:nvPr/>
        </p:nvSpPr>
        <p:spPr>
          <a:xfrm>
            <a:off x="5631872" y="5060187"/>
            <a:ext cx="921328" cy="423701"/>
          </a:xfrm>
          <a:prstGeom prst="rect">
            <a:avLst/>
          </a:prstGeom>
          <a:noFill/>
          <a:ln>
            <a:noFill/>
          </a:ln>
        </p:spPr>
        <p:txBody>
          <a:bodyPr anchorCtr="0" anchor="ctr" bIns="45700" lIns="91425" spcFirstLastPara="1" rIns="91425" wrap="square" tIns="45700">
            <a:noAutofit/>
          </a:bodyPr>
          <a:lstStyle/>
          <a:p>
            <a:pPr indent="0" lvl="0" marL="0" marR="0" rtl="0" algn="ctr">
              <a:lnSpc>
                <a:spcPct val="92727"/>
              </a:lnSpc>
              <a:spcBef>
                <a:spcPts val="0"/>
              </a:spcBef>
              <a:spcAft>
                <a:spcPts val="0"/>
              </a:spcAft>
              <a:buClr>
                <a:schemeClr val="lt1"/>
              </a:buClr>
              <a:buSzPts val="1100"/>
              <a:buFont typeface="Arial"/>
              <a:buNone/>
            </a:pPr>
            <a:r>
              <a:rPr b="1" i="0" lang="es-ES" sz="1100">
                <a:solidFill>
                  <a:schemeClr val="lt1"/>
                </a:solidFill>
                <a:latin typeface="Calibri"/>
                <a:ea typeface="Calibri"/>
                <a:cs typeface="Calibri"/>
                <a:sym typeface="Calibri"/>
              </a:rPr>
              <a:t>Asociaciones locales</a:t>
            </a:r>
            <a:endParaRPr/>
          </a:p>
        </p:txBody>
      </p:sp>
      <p:sp>
        <p:nvSpPr>
          <p:cNvPr id="1584" name="Google Shape;1584;p18"/>
          <p:cNvSpPr txBox="1"/>
          <p:nvPr/>
        </p:nvSpPr>
        <p:spPr>
          <a:xfrm>
            <a:off x="4523508" y="4478296"/>
            <a:ext cx="921328" cy="423701"/>
          </a:xfrm>
          <a:prstGeom prst="rect">
            <a:avLst/>
          </a:prstGeom>
          <a:noFill/>
          <a:ln>
            <a:noFill/>
          </a:ln>
        </p:spPr>
        <p:txBody>
          <a:bodyPr anchorCtr="0" anchor="ctr" bIns="45700" lIns="91425" spcFirstLastPara="1" rIns="91425" wrap="square" tIns="45700">
            <a:noAutofit/>
          </a:bodyPr>
          <a:lstStyle/>
          <a:p>
            <a:pPr indent="0" lvl="0" marL="0" marR="0" rtl="0" algn="ctr">
              <a:lnSpc>
                <a:spcPct val="92727"/>
              </a:lnSpc>
              <a:spcBef>
                <a:spcPts val="0"/>
              </a:spcBef>
              <a:spcAft>
                <a:spcPts val="0"/>
              </a:spcAft>
              <a:buClr>
                <a:srgbClr val="79527B"/>
              </a:buClr>
              <a:buSzPts val="1100"/>
              <a:buFont typeface="Arial"/>
              <a:buNone/>
            </a:pPr>
            <a:r>
              <a:rPr b="1" i="0" lang="es-ES" sz="1100">
                <a:solidFill>
                  <a:srgbClr val="79527B"/>
                </a:solidFill>
                <a:latin typeface="Calibri"/>
                <a:ea typeface="Calibri"/>
                <a:cs typeface="Calibri"/>
                <a:sym typeface="Calibri"/>
              </a:rPr>
              <a:t>Propietarios de tierras</a:t>
            </a:r>
            <a:endParaRPr/>
          </a:p>
        </p:txBody>
      </p:sp>
      <p:sp>
        <p:nvSpPr>
          <p:cNvPr id="1585" name="Google Shape;1585;p18"/>
          <p:cNvSpPr txBox="1"/>
          <p:nvPr/>
        </p:nvSpPr>
        <p:spPr>
          <a:xfrm>
            <a:off x="3248890" y="3577751"/>
            <a:ext cx="921328" cy="423701"/>
          </a:xfrm>
          <a:prstGeom prst="rect">
            <a:avLst/>
          </a:prstGeom>
          <a:noFill/>
          <a:ln>
            <a:noFill/>
          </a:ln>
        </p:spPr>
        <p:txBody>
          <a:bodyPr anchorCtr="0" anchor="ctr" bIns="45700" lIns="91425" spcFirstLastPara="1" rIns="91425" wrap="square" tIns="45700">
            <a:noAutofit/>
          </a:bodyPr>
          <a:lstStyle/>
          <a:p>
            <a:pPr indent="0" lvl="0" marL="0" marR="0" rtl="0" algn="ctr">
              <a:lnSpc>
                <a:spcPct val="92727"/>
              </a:lnSpc>
              <a:spcBef>
                <a:spcPts val="0"/>
              </a:spcBef>
              <a:spcAft>
                <a:spcPts val="0"/>
              </a:spcAft>
              <a:buClr>
                <a:srgbClr val="79527B"/>
              </a:buClr>
              <a:buSzPts val="1100"/>
              <a:buFont typeface="Arial"/>
              <a:buNone/>
            </a:pPr>
            <a:r>
              <a:rPr b="1" i="0" lang="es-ES" sz="1100">
                <a:solidFill>
                  <a:srgbClr val="79527B"/>
                </a:solidFill>
                <a:latin typeface="Calibri"/>
                <a:ea typeface="Calibri"/>
                <a:cs typeface="Calibri"/>
                <a:sym typeface="Calibri"/>
              </a:rPr>
              <a:t>Inversionistas externos</a:t>
            </a:r>
            <a:endParaRPr/>
          </a:p>
        </p:txBody>
      </p:sp>
      <p:sp>
        <p:nvSpPr>
          <p:cNvPr id="1586" name="Google Shape;1586;p18"/>
          <p:cNvSpPr txBox="1"/>
          <p:nvPr/>
        </p:nvSpPr>
        <p:spPr>
          <a:xfrm>
            <a:off x="3276599" y="2386260"/>
            <a:ext cx="921328" cy="423701"/>
          </a:xfrm>
          <a:prstGeom prst="rect">
            <a:avLst/>
          </a:prstGeom>
          <a:noFill/>
          <a:ln>
            <a:noFill/>
          </a:ln>
        </p:spPr>
        <p:txBody>
          <a:bodyPr anchorCtr="0" anchor="ctr" bIns="45700" lIns="91425" spcFirstLastPara="1" rIns="91425" wrap="square" tIns="45700">
            <a:noAutofit/>
          </a:bodyPr>
          <a:lstStyle/>
          <a:p>
            <a:pPr indent="0" lvl="0" marL="0" marR="0" rtl="0" algn="ctr">
              <a:lnSpc>
                <a:spcPct val="92727"/>
              </a:lnSpc>
              <a:spcBef>
                <a:spcPts val="0"/>
              </a:spcBef>
              <a:spcAft>
                <a:spcPts val="0"/>
              </a:spcAft>
              <a:buClr>
                <a:schemeClr val="lt1"/>
              </a:buClr>
              <a:buSzPts val="1100"/>
              <a:buFont typeface="Arial"/>
              <a:buNone/>
            </a:pPr>
            <a:r>
              <a:rPr b="1" i="0" lang="es-ES" sz="1100">
                <a:solidFill>
                  <a:schemeClr val="lt1"/>
                </a:solidFill>
                <a:latin typeface="Calibri"/>
                <a:ea typeface="Calibri"/>
                <a:cs typeface="Calibri"/>
                <a:sym typeface="Calibri"/>
              </a:rPr>
              <a:t>Operadores turísticos</a:t>
            </a:r>
            <a:endParaRPr/>
          </a:p>
        </p:txBody>
      </p:sp>
      <p:grpSp>
        <p:nvGrpSpPr>
          <p:cNvPr id="1587" name="Google Shape;1587;p18"/>
          <p:cNvGrpSpPr/>
          <p:nvPr/>
        </p:nvGrpSpPr>
        <p:grpSpPr>
          <a:xfrm>
            <a:off x="7444420" y="2939443"/>
            <a:ext cx="295320" cy="229545"/>
            <a:chOff x="7444420" y="2939443"/>
            <a:chExt cx="295320" cy="229545"/>
          </a:xfrm>
        </p:grpSpPr>
        <p:sp>
          <p:nvSpPr>
            <p:cNvPr id="1588" name="Google Shape;1588;p18"/>
            <p:cNvSpPr/>
            <p:nvPr/>
          </p:nvSpPr>
          <p:spPr>
            <a:xfrm rot="3143968">
              <a:off x="7614279" y="2913932"/>
              <a:ext cx="45719" cy="223793"/>
            </a:xfrm>
            <a:custGeom>
              <a:rect b="b" l="l" r="r" t="t"/>
              <a:pathLst>
                <a:path extrusionOk="0" h="447827" w="5786">
                  <a:moveTo>
                    <a:pt x="0" y="447827"/>
                  </a:moveTo>
                  <a:lnTo>
                    <a:pt x="0" y="0"/>
                  </a:lnTo>
                </a:path>
              </a:pathLst>
            </a:custGeom>
            <a:noFill/>
            <a:ln cap="flat" cmpd="sng" w="23100">
              <a:solidFill>
                <a:srgbClr val="79527B"/>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589" name="Google Shape;1589;p18"/>
            <p:cNvSpPr/>
            <p:nvPr/>
          </p:nvSpPr>
          <p:spPr>
            <a:xfrm rot="3143968">
              <a:off x="7440774" y="3053405"/>
              <a:ext cx="155238" cy="67182"/>
            </a:xfrm>
            <a:custGeom>
              <a:rect b="b" l="l" r="r" t="t"/>
              <a:pathLst>
                <a:path extrusionOk="0" h="40164" w="92807">
                  <a:moveTo>
                    <a:pt x="46404" y="40164"/>
                  </a:moveTo>
                  <a:lnTo>
                    <a:pt x="23202" y="20082"/>
                  </a:lnTo>
                  <a:lnTo>
                    <a:pt x="0" y="0"/>
                  </a:lnTo>
                  <a:lnTo>
                    <a:pt x="46404" y="0"/>
                  </a:lnTo>
                  <a:lnTo>
                    <a:pt x="92808" y="0"/>
                  </a:lnTo>
                  <a:lnTo>
                    <a:pt x="69606" y="20082"/>
                  </a:lnTo>
                  <a:lnTo>
                    <a:pt x="46404" y="40164"/>
                  </a:lnTo>
                  <a:close/>
                </a:path>
              </a:pathLst>
            </a:custGeom>
            <a:solidFill>
              <a:srgbClr val="79527B"/>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grpSp>
      <p:grpSp>
        <p:nvGrpSpPr>
          <p:cNvPr id="1590" name="Google Shape;1590;p18"/>
          <p:cNvGrpSpPr/>
          <p:nvPr/>
        </p:nvGrpSpPr>
        <p:grpSpPr>
          <a:xfrm rot="6021689">
            <a:off x="6639992" y="5153359"/>
            <a:ext cx="295320" cy="229545"/>
            <a:chOff x="7444420" y="2939443"/>
            <a:chExt cx="295320" cy="229545"/>
          </a:xfrm>
        </p:grpSpPr>
        <p:sp>
          <p:nvSpPr>
            <p:cNvPr id="1591" name="Google Shape;1591;p18"/>
            <p:cNvSpPr/>
            <p:nvPr/>
          </p:nvSpPr>
          <p:spPr>
            <a:xfrm rot="3143968">
              <a:off x="7614279" y="2913932"/>
              <a:ext cx="45719" cy="223793"/>
            </a:xfrm>
            <a:custGeom>
              <a:rect b="b" l="l" r="r" t="t"/>
              <a:pathLst>
                <a:path extrusionOk="0" h="447827" w="5786">
                  <a:moveTo>
                    <a:pt x="0" y="447827"/>
                  </a:moveTo>
                  <a:lnTo>
                    <a:pt x="0" y="0"/>
                  </a:lnTo>
                </a:path>
              </a:pathLst>
            </a:custGeom>
            <a:noFill/>
            <a:ln cap="flat" cmpd="sng" w="23100">
              <a:solidFill>
                <a:srgbClr val="79527B"/>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592" name="Google Shape;1592;p18"/>
            <p:cNvSpPr/>
            <p:nvPr/>
          </p:nvSpPr>
          <p:spPr>
            <a:xfrm rot="3143968">
              <a:off x="7440774" y="3053405"/>
              <a:ext cx="155238" cy="67182"/>
            </a:xfrm>
            <a:custGeom>
              <a:rect b="b" l="l" r="r" t="t"/>
              <a:pathLst>
                <a:path extrusionOk="0" h="40164" w="92807">
                  <a:moveTo>
                    <a:pt x="46404" y="40164"/>
                  </a:moveTo>
                  <a:lnTo>
                    <a:pt x="23202" y="20082"/>
                  </a:lnTo>
                  <a:lnTo>
                    <a:pt x="0" y="0"/>
                  </a:lnTo>
                  <a:lnTo>
                    <a:pt x="46404" y="0"/>
                  </a:lnTo>
                  <a:lnTo>
                    <a:pt x="92808" y="0"/>
                  </a:lnTo>
                  <a:lnTo>
                    <a:pt x="69606" y="20082"/>
                  </a:lnTo>
                  <a:lnTo>
                    <a:pt x="46404" y="40164"/>
                  </a:lnTo>
                  <a:close/>
                </a:path>
              </a:pathLst>
            </a:custGeom>
            <a:solidFill>
              <a:srgbClr val="79527B"/>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grpSp>
      <p:grpSp>
        <p:nvGrpSpPr>
          <p:cNvPr id="1593" name="Google Shape;1593;p18"/>
          <p:cNvGrpSpPr/>
          <p:nvPr/>
        </p:nvGrpSpPr>
        <p:grpSpPr>
          <a:xfrm rot="-8673011">
            <a:off x="4307746" y="3602890"/>
            <a:ext cx="295320" cy="229545"/>
            <a:chOff x="7444420" y="2939443"/>
            <a:chExt cx="295320" cy="229545"/>
          </a:xfrm>
        </p:grpSpPr>
        <p:sp>
          <p:nvSpPr>
            <p:cNvPr id="1594" name="Google Shape;1594;p18"/>
            <p:cNvSpPr/>
            <p:nvPr/>
          </p:nvSpPr>
          <p:spPr>
            <a:xfrm rot="3143968">
              <a:off x="7614279" y="2913932"/>
              <a:ext cx="45719" cy="223793"/>
            </a:xfrm>
            <a:custGeom>
              <a:rect b="b" l="l" r="r" t="t"/>
              <a:pathLst>
                <a:path extrusionOk="0" h="447827" w="5786">
                  <a:moveTo>
                    <a:pt x="0" y="447827"/>
                  </a:moveTo>
                  <a:lnTo>
                    <a:pt x="0" y="0"/>
                  </a:lnTo>
                </a:path>
              </a:pathLst>
            </a:custGeom>
            <a:noFill/>
            <a:ln cap="flat" cmpd="sng" w="23100">
              <a:solidFill>
                <a:srgbClr val="79527B"/>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595" name="Google Shape;1595;p18"/>
            <p:cNvSpPr/>
            <p:nvPr/>
          </p:nvSpPr>
          <p:spPr>
            <a:xfrm rot="3143968">
              <a:off x="7440774" y="3053405"/>
              <a:ext cx="155238" cy="67182"/>
            </a:xfrm>
            <a:custGeom>
              <a:rect b="b" l="l" r="r" t="t"/>
              <a:pathLst>
                <a:path extrusionOk="0" h="40164" w="92807">
                  <a:moveTo>
                    <a:pt x="46404" y="40164"/>
                  </a:moveTo>
                  <a:lnTo>
                    <a:pt x="23202" y="20082"/>
                  </a:lnTo>
                  <a:lnTo>
                    <a:pt x="0" y="0"/>
                  </a:lnTo>
                  <a:lnTo>
                    <a:pt x="46404" y="0"/>
                  </a:lnTo>
                  <a:lnTo>
                    <a:pt x="92808" y="0"/>
                  </a:lnTo>
                  <a:lnTo>
                    <a:pt x="69606" y="20082"/>
                  </a:lnTo>
                  <a:lnTo>
                    <a:pt x="46404" y="40164"/>
                  </a:lnTo>
                  <a:close/>
                </a:path>
              </a:pathLst>
            </a:custGeom>
            <a:solidFill>
              <a:srgbClr val="79527B"/>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grpSp>
      <p:grpSp>
        <p:nvGrpSpPr>
          <p:cNvPr id="1596" name="Google Shape;1596;p18"/>
          <p:cNvGrpSpPr/>
          <p:nvPr/>
        </p:nvGrpSpPr>
        <p:grpSpPr>
          <a:xfrm>
            <a:off x="4544526" y="1890499"/>
            <a:ext cx="528054" cy="682937"/>
            <a:chOff x="4544526" y="1890499"/>
            <a:chExt cx="528054" cy="682937"/>
          </a:xfrm>
        </p:grpSpPr>
        <p:sp>
          <p:nvSpPr>
            <p:cNvPr id="1597" name="Google Shape;1597;p18"/>
            <p:cNvSpPr/>
            <p:nvPr/>
          </p:nvSpPr>
          <p:spPr>
            <a:xfrm rot="8543968">
              <a:off x="4814080" y="1920508"/>
              <a:ext cx="45719" cy="713034"/>
            </a:xfrm>
            <a:custGeom>
              <a:rect b="b" l="l" r="r" t="t"/>
              <a:pathLst>
                <a:path extrusionOk="0" h="447827" w="5786">
                  <a:moveTo>
                    <a:pt x="0" y="447827"/>
                  </a:moveTo>
                  <a:lnTo>
                    <a:pt x="0" y="0"/>
                  </a:lnTo>
                </a:path>
              </a:pathLst>
            </a:custGeom>
            <a:noFill/>
            <a:ln cap="flat" cmpd="sng" w="23100">
              <a:solidFill>
                <a:srgbClr val="79527B"/>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598" name="Google Shape;1598;p18"/>
            <p:cNvSpPr/>
            <p:nvPr/>
          </p:nvSpPr>
          <p:spPr>
            <a:xfrm rot="8543968">
              <a:off x="4548899" y="1930881"/>
              <a:ext cx="155238" cy="67182"/>
            </a:xfrm>
            <a:custGeom>
              <a:rect b="b" l="l" r="r" t="t"/>
              <a:pathLst>
                <a:path extrusionOk="0" h="40164" w="92807">
                  <a:moveTo>
                    <a:pt x="46404" y="40164"/>
                  </a:moveTo>
                  <a:lnTo>
                    <a:pt x="23202" y="20082"/>
                  </a:lnTo>
                  <a:lnTo>
                    <a:pt x="0" y="0"/>
                  </a:lnTo>
                  <a:lnTo>
                    <a:pt x="46404" y="0"/>
                  </a:lnTo>
                  <a:lnTo>
                    <a:pt x="92808" y="0"/>
                  </a:lnTo>
                  <a:lnTo>
                    <a:pt x="69606" y="20082"/>
                  </a:lnTo>
                  <a:lnTo>
                    <a:pt x="46404" y="40164"/>
                  </a:lnTo>
                  <a:close/>
                </a:path>
              </a:pathLst>
            </a:custGeom>
            <a:solidFill>
              <a:srgbClr val="79527B"/>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grpSp>
      <p:sp>
        <p:nvSpPr>
          <p:cNvPr id="1599" name="Google Shape;1599;p18"/>
          <p:cNvSpPr txBox="1"/>
          <p:nvPr/>
        </p:nvSpPr>
        <p:spPr>
          <a:xfrm>
            <a:off x="4609998" y="1880824"/>
            <a:ext cx="1205346" cy="423701"/>
          </a:xfrm>
          <a:prstGeom prst="rect">
            <a:avLst/>
          </a:prstGeom>
          <a:noFill/>
          <a:ln>
            <a:noFill/>
          </a:ln>
        </p:spPr>
        <p:txBody>
          <a:bodyPr anchorCtr="0" anchor="ctr" bIns="45700" lIns="91425" spcFirstLastPara="1" rIns="91425" wrap="square" tIns="45700">
            <a:noAutofit/>
          </a:bodyPr>
          <a:lstStyle/>
          <a:p>
            <a:pPr indent="0" lvl="0" marL="0" marR="0" rtl="0" algn="ctr">
              <a:lnSpc>
                <a:spcPct val="92727"/>
              </a:lnSpc>
              <a:spcBef>
                <a:spcPts val="0"/>
              </a:spcBef>
              <a:spcAft>
                <a:spcPts val="0"/>
              </a:spcAft>
              <a:buClr>
                <a:srgbClr val="79527B"/>
              </a:buClr>
              <a:buSzPts val="1100"/>
              <a:buFont typeface="Arial"/>
              <a:buNone/>
            </a:pPr>
            <a:r>
              <a:rPr b="1" i="0" lang="es-ES" sz="1100">
                <a:solidFill>
                  <a:srgbClr val="79527B"/>
                </a:solidFill>
                <a:latin typeface="Calibri"/>
                <a:ea typeface="Calibri"/>
                <a:cs typeface="Calibri"/>
                <a:sym typeface="Calibri"/>
              </a:rPr>
              <a:t>Difusión</a:t>
            </a:r>
            <a:endParaRPr/>
          </a:p>
        </p:txBody>
      </p:sp>
      <p:grpSp>
        <p:nvGrpSpPr>
          <p:cNvPr id="1600" name="Google Shape;1600;p18"/>
          <p:cNvGrpSpPr/>
          <p:nvPr/>
        </p:nvGrpSpPr>
        <p:grpSpPr>
          <a:xfrm>
            <a:off x="4307758" y="2313461"/>
            <a:ext cx="633781" cy="158656"/>
            <a:chOff x="4307758" y="2313461"/>
            <a:chExt cx="633781" cy="158656"/>
          </a:xfrm>
        </p:grpSpPr>
        <p:sp>
          <p:nvSpPr>
            <p:cNvPr id="1601" name="Google Shape;1601;p18"/>
            <p:cNvSpPr/>
            <p:nvPr/>
          </p:nvSpPr>
          <p:spPr>
            <a:xfrm rot="5213303">
              <a:off x="4628794" y="2111101"/>
              <a:ext cx="48831" cy="574857"/>
            </a:xfrm>
            <a:custGeom>
              <a:rect b="b" l="l" r="r" t="t"/>
              <a:pathLst>
                <a:path extrusionOk="0" h="447827" w="5786">
                  <a:moveTo>
                    <a:pt x="0" y="447827"/>
                  </a:moveTo>
                  <a:lnTo>
                    <a:pt x="0" y="0"/>
                  </a:lnTo>
                </a:path>
              </a:pathLst>
            </a:custGeom>
            <a:noFill/>
            <a:ln cap="flat" cmpd="sng" w="23100">
              <a:solidFill>
                <a:srgbClr val="79527B"/>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602" name="Google Shape;1602;p18"/>
            <p:cNvSpPr/>
            <p:nvPr/>
          </p:nvSpPr>
          <p:spPr>
            <a:xfrm rot="5213303">
              <a:off x="4267894" y="2359198"/>
              <a:ext cx="155238" cy="67182"/>
            </a:xfrm>
            <a:custGeom>
              <a:rect b="b" l="l" r="r" t="t"/>
              <a:pathLst>
                <a:path extrusionOk="0" h="40164" w="92807">
                  <a:moveTo>
                    <a:pt x="46404" y="40164"/>
                  </a:moveTo>
                  <a:lnTo>
                    <a:pt x="23202" y="20082"/>
                  </a:lnTo>
                  <a:lnTo>
                    <a:pt x="0" y="0"/>
                  </a:lnTo>
                  <a:lnTo>
                    <a:pt x="46404" y="0"/>
                  </a:lnTo>
                  <a:lnTo>
                    <a:pt x="92808" y="0"/>
                  </a:lnTo>
                  <a:lnTo>
                    <a:pt x="69606" y="20082"/>
                  </a:lnTo>
                  <a:lnTo>
                    <a:pt x="46404" y="40164"/>
                  </a:lnTo>
                  <a:close/>
                </a:path>
              </a:pathLst>
            </a:custGeom>
            <a:solidFill>
              <a:srgbClr val="79527B"/>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grpSp>
      <p:grpSp>
        <p:nvGrpSpPr>
          <p:cNvPr id="1603" name="Google Shape;1603;p18"/>
          <p:cNvGrpSpPr/>
          <p:nvPr/>
        </p:nvGrpSpPr>
        <p:grpSpPr>
          <a:xfrm>
            <a:off x="3626493" y="3086014"/>
            <a:ext cx="155926" cy="168360"/>
            <a:chOff x="3621356" y="3168206"/>
            <a:chExt cx="155926" cy="168360"/>
          </a:xfrm>
        </p:grpSpPr>
        <p:sp>
          <p:nvSpPr>
            <p:cNvPr id="1604" name="Google Shape;1604;p18"/>
            <p:cNvSpPr/>
            <p:nvPr/>
          </p:nvSpPr>
          <p:spPr>
            <a:xfrm rot="35621">
              <a:off x="3701244" y="3168594"/>
              <a:ext cx="75447" cy="114481"/>
            </a:xfrm>
            <a:custGeom>
              <a:rect b="b" l="l" r="r" t="t"/>
              <a:pathLst>
                <a:path extrusionOk="0" h="447827" w="5786">
                  <a:moveTo>
                    <a:pt x="0" y="447827"/>
                  </a:moveTo>
                  <a:lnTo>
                    <a:pt x="0" y="0"/>
                  </a:lnTo>
                </a:path>
              </a:pathLst>
            </a:custGeom>
            <a:noFill/>
            <a:ln cap="flat" cmpd="sng" w="23100">
              <a:solidFill>
                <a:srgbClr val="79527B"/>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605" name="Google Shape;1605;p18"/>
            <p:cNvSpPr/>
            <p:nvPr/>
          </p:nvSpPr>
          <p:spPr>
            <a:xfrm rot="35621">
              <a:off x="3621700" y="3268582"/>
              <a:ext cx="155238" cy="67182"/>
            </a:xfrm>
            <a:custGeom>
              <a:rect b="b" l="l" r="r" t="t"/>
              <a:pathLst>
                <a:path extrusionOk="0" h="40164" w="92807">
                  <a:moveTo>
                    <a:pt x="46404" y="40164"/>
                  </a:moveTo>
                  <a:lnTo>
                    <a:pt x="23202" y="20082"/>
                  </a:lnTo>
                  <a:lnTo>
                    <a:pt x="0" y="0"/>
                  </a:lnTo>
                  <a:lnTo>
                    <a:pt x="46404" y="0"/>
                  </a:lnTo>
                  <a:lnTo>
                    <a:pt x="92808" y="0"/>
                  </a:lnTo>
                  <a:lnTo>
                    <a:pt x="69606" y="20082"/>
                  </a:lnTo>
                  <a:lnTo>
                    <a:pt x="46404" y="40164"/>
                  </a:lnTo>
                  <a:close/>
                </a:path>
              </a:pathLst>
            </a:custGeom>
            <a:solidFill>
              <a:srgbClr val="79527B"/>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grpSp>
      <p:grpSp>
        <p:nvGrpSpPr>
          <p:cNvPr id="1606" name="Google Shape;1606;p18"/>
          <p:cNvGrpSpPr/>
          <p:nvPr/>
        </p:nvGrpSpPr>
        <p:grpSpPr>
          <a:xfrm>
            <a:off x="3706730" y="3058086"/>
            <a:ext cx="852200" cy="562113"/>
            <a:chOff x="3698847" y="3081735"/>
            <a:chExt cx="852200" cy="562113"/>
          </a:xfrm>
        </p:grpSpPr>
        <p:sp>
          <p:nvSpPr>
            <p:cNvPr id="1607" name="Google Shape;1607;p18"/>
            <p:cNvSpPr/>
            <p:nvPr/>
          </p:nvSpPr>
          <p:spPr>
            <a:xfrm rot="-3654957">
              <a:off x="4071409" y="2875716"/>
              <a:ext cx="45719" cy="879520"/>
            </a:xfrm>
            <a:custGeom>
              <a:rect b="b" l="l" r="r" t="t"/>
              <a:pathLst>
                <a:path extrusionOk="0" h="447827" w="5786">
                  <a:moveTo>
                    <a:pt x="0" y="447827"/>
                  </a:moveTo>
                  <a:lnTo>
                    <a:pt x="0" y="0"/>
                  </a:lnTo>
                </a:path>
              </a:pathLst>
            </a:custGeom>
            <a:noFill/>
            <a:ln cap="flat" cmpd="sng" w="23100">
              <a:solidFill>
                <a:srgbClr val="79527B"/>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608" name="Google Shape;1608;p18"/>
            <p:cNvSpPr/>
            <p:nvPr/>
          </p:nvSpPr>
          <p:spPr>
            <a:xfrm rot="-3654957">
              <a:off x="4406343" y="3526097"/>
              <a:ext cx="155238" cy="67182"/>
            </a:xfrm>
            <a:custGeom>
              <a:rect b="b" l="l" r="r" t="t"/>
              <a:pathLst>
                <a:path extrusionOk="0" h="40164" w="92807">
                  <a:moveTo>
                    <a:pt x="46404" y="40164"/>
                  </a:moveTo>
                  <a:lnTo>
                    <a:pt x="23202" y="20082"/>
                  </a:lnTo>
                  <a:lnTo>
                    <a:pt x="0" y="0"/>
                  </a:lnTo>
                  <a:lnTo>
                    <a:pt x="46404" y="0"/>
                  </a:lnTo>
                  <a:lnTo>
                    <a:pt x="92808" y="0"/>
                  </a:lnTo>
                  <a:lnTo>
                    <a:pt x="69606" y="20082"/>
                  </a:lnTo>
                  <a:lnTo>
                    <a:pt x="46404" y="40164"/>
                  </a:lnTo>
                  <a:close/>
                </a:path>
              </a:pathLst>
            </a:custGeom>
            <a:solidFill>
              <a:srgbClr val="79527B"/>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grpSp>
      <p:grpSp>
        <p:nvGrpSpPr>
          <p:cNvPr id="1609" name="Google Shape;1609;p18"/>
          <p:cNvGrpSpPr/>
          <p:nvPr/>
        </p:nvGrpSpPr>
        <p:grpSpPr>
          <a:xfrm>
            <a:off x="4271124" y="1874408"/>
            <a:ext cx="723237" cy="910690"/>
            <a:chOff x="4271124" y="1874408"/>
            <a:chExt cx="723237" cy="910690"/>
          </a:xfrm>
        </p:grpSpPr>
        <p:sp>
          <p:nvSpPr>
            <p:cNvPr id="1610" name="Google Shape;1610;p18"/>
            <p:cNvSpPr/>
            <p:nvPr/>
          </p:nvSpPr>
          <p:spPr>
            <a:xfrm rot="-2256032">
              <a:off x="4554461" y="1790282"/>
              <a:ext cx="45719" cy="944307"/>
            </a:xfrm>
            <a:custGeom>
              <a:rect b="b" l="l" r="r" t="t"/>
              <a:pathLst>
                <a:path extrusionOk="0" h="447827" w="5786">
                  <a:moveTo>
                    <a:pt x="0" y="447827"/>
                  </a:moveTo>
                  <a:lnTo>
                    <a:pt x="0" y="0"/>
                  </a:lnTo>
                </a:path>
              </a:pathLst>
            </a:custGeom>
            <a:noFill/>
            <a:ln cap="flat" cmpd="sng" w="38100">
              <a:solidFill>
                <a:srgbClr val="79527B"/>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611" name="Google Shape;1611;p18"/>
            <p:cNvSpPr/>
            <p:nvPr/>
          </p:nvSpPr>
          <p:spPr>
            <a:xfrm rot="-2256032">
              <a:off x="4751361" y="2621337"/>
              <a:ext cx="236342" cy="102281"/>
            </a:xfrm>
            <a:custGeom>
              <a:rect b="b" l="l" r="r" t="t"/>
              <a:pathLst>
                <a:path extrusionOk="0" h="40164" w="92807">
                  <a:moveTo>
                    <a:pt x="46404" y="40164"/>
                  </a:moveTo>
                  <a:lnTo>
                    <a:pt x="23202" y="20082"/>
                  </a:lnTo>
                  <a:lnTo>
                    <a:pt x="0" y="0"/>
                  </a:lnTo>
                  <a:lnTo>
                    <a:pt x="46404" y="0"/>
                  </a:lnTo>
                  <a:lnTo>
                    <a:pt x="92808" y="0"/>
                  </a:lnTo>
                  <a:lnTo>
                    <a:pt x="69606" y="20082"/>
                  </a:lnTo>
                  <a:lnTo>
                    <a:pt x="46404" y="40164"/>
                  </a:lnTo>
                  <a:close/>
                </a:path>
              </a:pathLst>
            </a:custGeom>
            <a:solidFill>
              <a:srgbClr val="79527B"/>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grpSp>
      <p:grpSp>
        <p:nvGrpSpPr>
          <p:cNvPr id="1612" name="Google Shape;1612;p18"/>
          <p:cNvGrpSpPr/>
          <p:nvPr/>
        </p:nvGrpSpPr>
        <p:grpSpPr>
          <a:xfrm>
            <a:off x="4264816" y="2761292"/>
            <a:ext cx="446472" cy="552940"/>
            <a:chOff x="4264816" y="2761292"/>
            <a:chExt cx="446472" cy="552940"/>
          </a:xfrm>
        </p:grpSpPr>
        <p:sp>
          <p:nvSpPr>
            <p:cNvPr id="1613" name="Google Shape;1613;p18"/>
            <p:cNvSpPr/>
            <p:nvPr/>
          </p:nvSpPr>
          <p:spPr>
            <a:xfrm rot="-2256032">
              <a:off x="4410687" y="2725304"/>
              <a:ext cx="50687" cy="495400"/>
            </a:xfrm>
            <a:custGeom>
              <a:rect b="b" l="l" r="r" t="t"/>
              <a:pathLst>
                <a:path extrusionOk="0" h="447827" w="5786">
                  <a:moveTo>
                    <a:pt x="0" y="447827"/>
                  </a:moveTo>
                  <a:lnTo>
                    <a:pt x="0" y="0"/>
                  </a:lnTo>
                </a:path>
              </a:pathLst>
            </a:custGeom>
            <a:noFill/>
            <a:ln cap="flat" cmpd="sng" w="38100">
              <a:solidFill>
                <a:srgbClr val="79527B"/>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614" name="Google Shape;1614;p18"/>
            <p:cNvSpPr/>
            <p:nvPr/>
          </p:nvSpPr>
          <p:spPr>
            <a:xfrm rot="-2256032">
              <a:off x="4468289" y="3150471"/>
              <a:ext cx="236342" cy="102281"/>
            </a:xfrm>
            <a:custGeom>
              <a:rect b="b" l="l" r="r" t="t"/>
              <a:pathLst>
                <a:path extrusionOk="0" h="40164" w="92807">
                  <a:moveTo>
                    <a:pt x="46404" y="40164"/>
                  </a:moveTo>
                  <a:lnTo>
                    <a:pt x="23202" y="20082"/>
                  </a:lnTo>
                  <a:lnTo>
                    <a:pt x="0" y="0"/>
                  </a:lnTo>
                  <a:lnTo>
                    <a:pt x="46404" y="0"/>
                  </a:lnTo>
                  <a:lnTo>
                    <a:pt x="92808" y="0"/>
                  </a:lnTo>
                  <a:lnTo>
                    <a:pt x="69606" y="20082"/>
                  </a:lnTo>
                  <a:lnTo>
                    <a:pt x="46404" y="40164"/>
                  </a:lnTo>
                  <a:close/>
                </a:path>
              </a:pathLst>
            </a:custGeom>
            <a:solidFill>
              <a:srgbClr val="79527B"/>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grpSp>
      <p:grpSp>
        <p:nvGrpSpPr>
          <p:cNvPr id="1615" name="Google Shape;1615;p18"/>
          <p:cNvGrpSpPr/>
          <p:nvPr/>
        </p:nvGrpSpPr>
        <p:grpSpPr>
          <a:xfrm>
            <a:off x="3544987" y="1873805"/>
            <a:ext cx="236521" cy="197538"/>
            <a:chOff x="3544987" y="1873805"/>
            <a:chExt cx="236521" cy="197538"/>
          </a:xfrm>
        </p:grpSpPr>
        <p:sp>
          <p:nvSpPr>
            <p:cNvPr id="1616" name="Google Shape;1616;p18"/>
            <p:cNvSpPr/>
            <p:nvPr/>
          </p:nvSpPr>
          <p:spPr>
            <a:xfrm rot="6028">
              <a:off x="3658357" y="1873910"/>
              <a:ext cx="119704" cy="120974"/>
            </a:xfrm>
            <a:custGeom>
              <a:rect b="b" l="l" r="r" t="t"/>
              <a:pathLst>
                <a:path extrusionOk="0" h="447827" w="5786">
                  <a:moveTo>
                    <a:pt x="0" y="447827"/>
                  </a:moveTo>
                  <a:lnTo>
                    <a:pt x="0" y="0"/>
                  </a:lnTo>
                </a:path>
              </a:pathLst>
            </a:custGeom>
            <a:noFill/>
            <a:ln cap="flat" cmpd="sng" w="38100">
              <a:solidFill>
                <a:srgbClr val="79527B"/>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617" name="Google Shape;1617;p18"/>
            <p:cNvSpPr/>
            <p:nvPr/>
          </p:nvSpPr>
          <p:spPr>
            <a:xfrm rot="6028">
              <a:off x="3545076" y="1968855"/>
              <a:ext cx="236342" cy="102281"/>
            </a:xfrm>
            <a:custGeom>
              <a:rect b="b" l="l" r="r" t="t"/>
              <a:pathLst>
                <a:path extrusionOk="0" h="40164" w="92807">
                  <a:moveTo>
                    <a:pt x="46404" y="40164"/>
                  </a:moveTo>
                  <a:lnTo>
                    <a:pt x="23202" y="20082"/>
                  </a:lnTo>
                  <a:lnTo>
                    <a:pt x="0" y="0"/>
                  </a:lnTo>
                  <a:lnTo>
                    <a:pt x="46404" y="0"/>
                  </a:lnTo>
                  <a:lnTo>
                    <a:pt x="92808" y="0"/>
                  </a:lnTo>
                  <a:lnTo>
                    <a:pt x="69606" y="20082"/>
                  </a:lnTo>
                  <a:lnTo>
                    <a:pt x="46404" y="40164"/>
                  </a:lnTo>
                  <a:close/>
                </a:path>
              </a:pathLst>
            </a:custGeom>
            <a:solidFill>
              <a:srgbClr val="79527B"/>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grpSp>
      <p:sp>
        <p:nvSpPr>
          <p:cNvPr id="1618" name="Google Shape;1618;p18"/>
          <p:cNvSpPr txBox="1"/>
          <p:nvPr/>
        </p:nvSpPr>
        <p:spPr>
          <a:xfrm>
            <a:off x="3027217" y="6427487"/>
            <a:ext cx="6248399" cy="584775"/>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i="1" lang="es-ES" sz="1600" u="sng">
                <a:solidFill>
                  <a:srgbClr val="916395"/>
                </a:solidFill>
                <a:latin typeface="Roboto"/>
                <a:ea typeface="Roboto"/>
                <a:cs typeface="Roboto"/>
                <a:sym typeface="Roboto"/>
                <a:hlinkClick r:id="rId7">
                  <a:extLst>
                    <a:ext uri="{A12FA001-AC4F-418D-AE19-62706E023703}">
                      <ahyp:hlinkClr val="tx"/>
                    </a:ext>
                  </a:extLst>
                </a:hlinkClick>
              </a:rPr>
              <a:t>Fuente: </a:t>
            </a:r>
            <a:r>
              <a:rPr b="0" i="1" lang="es-ES" sz="1600">
                <a:solidFill>
                  <a:srgbClr val="916395"/>
                </a:solidFill>
                <a:latin typeface="Roboto"/>
                <a:ea typeface="Roboto"/>
                <a:cs typeface="Roboto"/>
                <a:sym typeface="Roboto"/>
              </a:rPr>
              <a:t>Sistema turístico: partes interesadas y escalas operativas </a:t>
            </a:r>
            <a:endParaRPr/>
          </a:p>
          <a:p>
            <a:pPr indent="0" lvl="0" marL="0" marR="0" rtl="0" algn="l">
              <a:spcBef>
                <a:spcPts val="0"/>
              </a:spcBef>
              <a:spcAft>
                <a:spcPts val="0"/>
              </a:spcAft>
              <a:buNone/>
            </a:pPr>
            <a:r>
              <a:t/>
            </a:r>
            <a:endParaRPr i="1" sz="1600">
              <a:solidFill>
                <a:srgbClr val="916395"/>
              </a:solidFill>
              <a:latin typeface="Calibri"/>
              <a:ea typeface="Calibri"/>
              <a:cs typeface="Calibri"/>
              <a:sym typeface="Calibri"/>
            </a:endParaRPr>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22" name="Shape 1622"/>
        <p:cNvGrpSpPr/>
        <p:nvPr/>
      </p:nvGrpSpPr>
      <p:grpSpPr>
        <a:xfrm>
          <a:off x="0" y="0"/>
          <a:ext cx="0" cy="0"/>
          <a:chOff x="0" y="0"/>
          <a:chExt cx="0" cy="0"/>
        </a:xfrm>
      </p:grpSpPr>
      <p:sp>
        <p:nvSpPr>
          <p:cNvPr id="1623" name="Google Shape;1623;p19"/>
          <p:cNvSpPr txBox="1"/>
          <p:nvPr>
            <p:ph idx="1" type="body"/>
          </p:nvPr>
        </p:nvSpPr>
        <p:spPr>
          <a:xfrm>
            <a:off x="734714" y="1374060"/>
            <a:ext cx="10638136" cy="5131515"/>
          </a:xfrm>
          <a:prstGeom prst="rect">
            <a:avLst/>
          </a:prstGeom>
          <a:noFill/>
          <a:ln>
            <a:noFill/>
          </a:ln>
        </p:spPr>
        <p:txBody>
          <a:bodyPr anchorCtr="0" anchor="t" bIns="45700" lIns="91425" spcFirstLastPara="1" rIns="91425" wrap="square" tIns="45700">
            <a:normAutofit fontScale="70000" lnSpcReduction="20000"/>
          </a:bodyPr>
          <a:lstStyle/>
          <a:p>
            <a:pPr indent="0" lvl="0" marL="0" rtl="0" algn="l">
              <a:lnSpc>
                <a:spcPct val="110000"/>
              </a:lnSpc>
              <a:spcBef>
                <a:spcPts val="0"/>
              </a:spcBef>
              <a:spcAft>
                <a:spcPts val="0"/>
              </a:spcAft>
              <a:buClr>
                <a:schemeClr val="lt1"/>
              </a:buClr>
              <a:buSzPct val="100000"/>
              <a:buNone/>
            </a:pPr>
            <a:r>
              <a:rPr b="1" i="1" lang="es-ES"/>
              <a:t>La Colaboración Público-Privada se crea para que los agentes regionales puedan implicarse y gestionar, mitigar y responder juntos a una crisis o riesgo.</a:t>
            </a:r>
            <a:endParaRPr/>
          </a:p>
          <a:p>
            <a:pPr indent="0" lvl="0" marL="0" rtl="0" algn="l">
              <a:lnSpc>
                <a:spcPct val="110000"/>
              </a:lnSpc>
              <a:spcBef>
                <a:spcPts val="0"/>
              </a:spcBef>
              <a:spcAft>
                <a:spcPts val="0"/>
              </a:spcAft>
              <a:buClr>
                <a:schemeClr val="lt1"/>
              </a:buClr>
              <a:buSzPct val="100000"/>
              <a:buNone/>
            </a:pPr>
            <a:r>
              <a:t/>
            </a:r>
            <a:endParaRPr/>
          </a:p>
          <a:p>
            <a:pPr indent="0" lvl="0" marL="0" rtl="0" algn="l">
              <a:lnSpc>
                <a:spcPct val="110000"/>
              </a:lnSpc>
              <a:spcBef>
                <a:spcPts val="0"/>
              </a:spcBef>
              <a:spcAft>
                <a:spcPts val="0"/>
              </a:spcAft>
              <a:buClr>
                <a:schemeClr val="lt1"/>
              </a:buClr>
              <a:buSzPct val="88888"/>
              <a:buNone/>
            </a:pPr>
            <a:r>
              <a:rPr lang="es-ES" sz="2700"/>
              <a:t>Las regiones pueden ser grandes áreas, y una crisis regional y todas sus complejidades son casi imposibles de gestionar por un solo grupo u organización </a:t>
            </a:r>
            <a:r>
              <a:rPr i="1" lang="es-ES" sz="2700"/>
              <a:t>(tema tratado en el Módulo 1). </a:t>
            </a:r>
            <a:r>
              <a:rPr lang="es-ES" sz="2700"/>
              <a:t>Para que un Plan de Gestión de Crisis funcione eficazmente, ¡es necesario que todas las partes interesadas en el turismo regional compartan la carga! </a:t>
            </a:r>
            <a:endParaRPr sz="2700"/>
          </a:p>
          <a:p>
            <a:pPr indent="0" lvl="0" marL="0" rtl="0" algn="l">
              <a:lnSpc>
                <a:spcPct val="110000"/>
              </a:lnSpc>
              <a:spcBef>
                <a:spcPts val="0"/>
              </a:spcBef>
              <a:spcAft>
                <a:spcPts val="0"/>
              </a:spcAft>
              <a:buClr>
                <a:schemeClr val="lt1"/>
              </a:buClr>
              <a:buSzPct val="88888"/>
              <a:buNone/>
            </a:pPr>
            <a:r>
              <a:t/>
            </a:r>
            <a:endParaRPr b="1" i="1" sz="2700"/>
          </a:p>
          <a:p>
            <a:pPr indent="0" lvl="0" marL="0" rtl="0" algn="l">
              <a:lnSpc>
                <a:spcPct val="110000"/>
              </a:lnSpc>
              <a:spcBef>
                <a:spcPts val="0"/>
              </a:spcBef>
              <a:spcAft>
                <a:spcPts val="0"/>
              </a:spcAft>
              <a:buClr>
                <a:schemeClr val="lt1"/>
              </a:buClr>
              <a:buSzPct val="88888"/>
              <a:buNone/>
            </a:pPr>
            <a:r>
              <a:rPr lang="es-ES" sz="2700"/>
              <a:t>Trabajar juntos significa que las partes interesadas regionales pueden utilizar los recursos de manera más eficaz, compartir el coste, el riesgo y las oportunidades, mejorar los servicios y la infraestructura cuando sea necesario, y aplicar el Plan de Gestión de Crisis de manera más eficaz, pero en última instancia, compartir la responsabilidad y la respuesta de la crisis. </a:t>
            </a:r>
            <a:endParaRPr sz="2700"/>
          </a:p>
          <a:p>
            <a:pPr indent="0" lvl="0" marL="0" rtl="0" algn="l">
              <a:lnSpc>
                <a:spcPct val="110000"/>
              </a:lnSpc>
              <a:spcBef>
                <a:spcPts val="0"/>
              </a:spcBef>
              <a:spcAft>
                <a:spcPts val="0"/>
              </a:spcAft>
              <a:buClr>
                <a:schemeClr val="lt1"/>
              </a:buClr>
              <a:buSzPct val="88888"/>
              <a:buNone/>
            </a:pPr>
            <a:r>
              <a:t/>
            </a:r>
            <a:endParaRPr sz="2700"/>
          </a:p>
          <a:p>
            <a:pPr indent="0" lvl="0" marL="0" rtl="0" algn="l">
              <a:lnSpc>
                <a:spcPct val="110000"/>
              </a:lnSpc>
              <a:spcBef>
                <a:spcPts val="0"/>
              </a:spcBef>
              <a:spcAft>
                <a:spcPts val="0"/>
              </a:spcAft>
              <a:buClr>
                <a:schemeClr val="lt1"/>
              </a:buClr>
              <a:buSzPct val="88888"/>
              <a:buNone/>
            </a:pPr>
            <a:r>
              <a:rPr b="1" lang="es-ES" sz="2700"/>
              <a:t>El paso 1 de cualquier TCMT es conseguir que se forme una asociación público-privada. </a:t>
            </a:r>
            <a:r>
              <a:rPr lang="es-ES" sz="2700"/>
              <a:t>Esto significa que todas las personas de la región interesadas en el sector turístico y en la gestión de crisis son invitadas a una reunión pública para que puedan ser escuchadas y tengan conocimiento de la futura Estrategia y Plan Regional de Gestión de Crisis Turísticas.</a:t>
            </a:r>
            <a:endParaRPr sz="2700"/>
          </a:p>
          <a:p>
            <a:pPr indent="0" lvl="0" marL="0" rtl="0" algn="l">
              <a:lnSpc>
                <a:spcPct val="110000"/>
              </a:lnSpc>
              <a:spcBef>
                <a:spcPts val="0"/>
              </a:spcBef>
              <a:spcAft>
                <a:spcPts val="0"/>
              </a:spcAft>
              <a:buClr>
                <a:schemeClr val="lt1"/>
              </a:buClr>
              <a:buSzPct val="100000"/>
              <a:buNone/>
            </a:pPr>
            <a:r>
              <a:t/>
            </a:r>
            <a:endParaRPr b="1" i="1"/>
          </a:p>
          <a:p>
            <a:pPr indent="0" lvl="0" marL="0" rtl="0" algn="l">
              <a:lnSpc>
                <a:spcPct val="110000"/>
              </a:lnSpc>
              <a:spcBef>
                <a:spcPts val="0"/>
              </a:spcBef>
              <a:spcAft>
                <a:spcPts val="0"/>
              </a:spcAft>
              <a:buClr>
                <a:schemeClr val="lt1"/>
              </a:buClr>
              <a:buSzPct val="100000"/>
              <a:buNone/>
            </a:pPr>
            <a:r>
              <a:t/>
            </a:r>
            <a:endParaRPr/>
          </a:p>
          <a:p>
            <a:pPr indent="0" lvl="0" marL="0" rtl="0" algn="l">
              <a:lnSpc>
                <a:spcPct val="110000"/>
              </a:lnSpc>
              <a:spcBef>
                <a:spcPts val="0"/>
              </a:spcBef>
              <a:spcAft>
                <a:spcPts val="0"/>
              </a:spcAft>
              <a:buClr>
                <a:schemeClr val="lt1"/>
              </a:buClr>
              <a:buSzPct val="100000"/>
              <a:buNone/>
            </a:pPr>
            <a:r>
              <a:t/>
            </a:r>
            <a:endParaRPr/>
          </a:p>
        </p:txBody>
      </p:sp>
      <p:sp>
        <p:nvSpPr>
          <p:cNvPr id="1624" name="Google Shape;1624;p19"/>
          <p:cNvSpPr txBox="1"/>
          <p:nvPr>
            <p:ph idx="2" type="body"/>
          </p:nvPr>
        </p:nvSpPr>
        <p:spPr>
          <a:xfrm>
            <a:off x="1677689" y="352425"/>
            <a:ext cx="10638136" cy="871002"/>
          </a:xfrm>
          <a:prstGeom prst="rect">
            <a:avLst/>
          </a:prstGeom>
          <a:noFill/>
          <a:ln>
            <a:noFill/>
          </a:ln>
        </p:spPr>
        <p:txBody>
          <a:bodyPr anchorCtr="0" anchor="t" bIns="45700" lIns="91425" spcFirstLastPara="1" rIns="91425" wrap="square" tIns="45700">
            <a:normAutofit fontScale="85000" lnSpcReduction="20000"/>
          </a:bodyPr>
          <a:lstStyle/>
          <a:p>
            <a:pPr indent="0" lvl="0" marL="0" rtl="0" algn="l">
              <a:lnSpc>
                <a:spcPct val="90000"/>
              </a:lnSpc>
              <a:spcBef>
                <a:spcPts val="0"/>
              </a:spcBef>
              <a:spcAft>
                <a:spcPts val="0"/>
              </a:spcAft>
              <a:buClr>
                <a:schemeClr val="lt1"/>
              </a:buClr>
              <a:buSzPct val="100000"/>
              <a:buNone/>
            </a:pPr>
            <a:r>
              <a:rPr lang="es-ES"/>
              <a:t>Formar Una Asociación Público-Privada Regional</a:t>
            </a:r>
            <a:endParaRPr/>
          </a:p>
          <a:p>
            <a:pPr indent="0" lvl="0" marL="0" rtl="0" algn="l">
              <a:lnSpc>
                <a:spcPct val="90000"/>
              </a:lnSpc>
              <a:spcBef>
                <a:spcPts val="1000"/>
              </a:spcBef>
              <a:spcAft>
                <a:spcPts val="0"/>
              </a:spcAft>
              <a:buClr>
                <a:schemeClr val="lt1"/>
              </a:buClr>
              <a:buSzPct val="100000"/>
              <a:buNone/>
            </a:pPr>
            <a:r>
              <a:rPr i="1" lang="es-ES" sz="2600"/>
              <a:t>Invitar a los Agentes Regionales del Turismo a Reunirse y Compartir la Carga.</a:t>
            </a:r>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07" name="Shape 1107"/>
        <p:cNvGrpSpPr/>
        <p:nvPr/>
      </p:nvGrpSpPr>
      <p:grpSpPr>
        <a:xfrm>
          <a:off x="0" y="0"/>
          <a:ext cx="0" cy="0"/>
          <a:chOff x="0" y="0"/>
          <a:chExt cx="0" cy="0"/>
        </a:xfrm>
      </p:grpSpPr>
      <p:sp>
        <p:nvSpPr>
          <p:cNvPr id="1108" name="Google Shape;1108;p2"/>
          <p:cNvSpPr txBox="1"/>
          <p:nvPr/>
        </p:nvSpPr>
        <p:spPr>
          <a:xfrm>
            <a:off x="2919753" y="582707"/>
            <a:ext cx="6200775" cy="2169458"/>
          </a:xfrm>
          <a:prstGeom prst="rect">
            <a:avLst/>
          </a:prstGeom>
          <a:solidFill>
            <a:srgbClr val="7A547C"/>
          </a:solidFill>
          <a:ln>
            <a:noFill/>
          </a:ln>
        </p:spPr>
        <p:txBody>
          <a:bodyPr anchorCtr="0" anchor="ctr" bIns="45700" lIns="91425" spcFirstLastPara="1" rIns="91425" wrap="square" tIns="45700">
            <a:noAutofit/>
          </a:bodyPr>
          <a:lstStyle/>
          <a:p>
            <a:pPr indent="0" lvl="0" marL="0" marR="0" rtl="0" algn="ctr">
              <a:lnSpc>
                <a:spcPct val="110000"/>
              </a:lnSpc>
              <a:spcBef>
                <a:spcPts val="0"/>
              </a:spcBef>
              <a:spcAft>
                <a:spcPts val="0"/>
              </a:spcAft>
              <a:buClr>
                <a:schemeClr val="lt1"/>
              </a:buClr>
              <a:buSzPts val="3600"/>
              <a:buFont typeface="Arial"/>
              <a:buNone/>
            </a:pPr>
            <a:r>
              <a:rPr b="1" i="0" lang="es-ES" sz="3600">
                <a:solidFill>
                  <a:schemeClr val="lt1"/>
                </a:solidFill>
                <a:latin typeface="Calibri"/>
                <a:ea typeface="Calibri"/>
                <a:cs typeface="Calibri"/>
                <a:sym typeface="Calibri"/>
              </a:rPr>
              <a:t>Módulo 2 </a:t>
            </a:r>
            <a:r>
              <a:rPr b="0" i="0" lang="es-ES" sz="2800">
                <a:solidFill>
                  <a:schemeClr val="lt1"/>
                </a:solidFill>
                <a:latin typeface="Calibri"/>
                <a:ea typeface="Calibri"/>
                <a:cs typeface="Calibri"/>
                <a:sym typeface="Calibri"/>
              </a:rPr>
              <a:t>(Parte 1)</a:t>
            </a:r>
            <a:endParaRPr/>
          </a:p>
          <a:p>
            <a:pPr indent="0" lvl="0" marL="0" marR="0" rtl="0" algn="ctr">
              <a:lnSpc>
                <a:spcPct val="90000"/>
              </a:lnSpc>
              <a:spcBef>
                <a:spcPts val="300"/>
              </a:spcBef>
              <a:spcAft>
                <a:spcPts val="0"/>
              </a:spcAft>
              <a:buClr>
                <a:schemeClr val="lt1"/>
              </a:buClr>
              <a:buSzPts val="2800"/>
              <a:buFont typeface="Arial"/>
              <a:buNone/>
            </a:pPr>
            <a:r>
              <a:rPr b="0" i="0" lang="es-ES" sz="2800">
                <a:solidFill>
                  <a:schemeClr val="lt1"/>
                </a:solidFill>
                <a:latin typeface="Calibri"/>
                <a:ea typeface="Calibri"/>
                <a:cs typeface="Calibri"/>
                <a:sym typeface="Calibri"/>
              </a:rPr>
              <a:t>Creación de una Asociación Regional Público-Privada y de un Equipo de Gestión de Crisis Turísticas (TCMT)</a:t>
            </a:r>
            <a:endParaRPr/>
          </a:p>
        </p:txBody>
      </p:sp>
      <p:sp>
        <p:nvSpPr>
          <p:cNvPr id="1109" name="Google Shape;1109;p2"/>
          <p:cNvSpPr txBox="1"/>
          <p:nvPr/>
        </p:nvSpPr>
        <p:spPr>
          <a:xfrm>
            <a:off x="2919754" y="3056963"/>
            <a:ext cx="6200775" cy="1981202"/>
          </a:xfrm>
          <a:prstGeom prst="rect">
            <a:avLst/>
          </a:prstGeom>
          <a:solidFill>
            <a:srgbClr val="F37C57"/>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3600"/>
              <a:buFont typeface="Arial"/>
              <a:buNone/>
            </a:pPr>
            <a:r>
              <a:rPr b="1" i="0" lang="es-ES" sz="3600">
                <a:solidFill>
                  <a:schemeClr val="lt1"/>
                </a:solidFill>
                <a:latin typeface="Calibri"/>
                <a:ea typeface="Calibri"/>
                <a:cs typeface="Calibri"/>
                <a:sym typeface="Calibri"/>
              </a:rPr>
              <a:t>Módulo 2 </a:t>
            </a:r>
            <a:r>
              <a:rPr b="0" i="0" lang="es-ES" sz="2800">
                <a:solidFill>
                  <a:schemeClr val="lt1"/>
                </a:solidFill>
                <a:latin typeface="Calibri"/>
                <a:ea typeface="Calibri"/>
                <a:cs typeface="Calibri"/>
                <a:sym typeface="Calibri"/>
              </a:rPr>
              <a:t>(Parte 2)</a:t>
            </a:r>
            <a:endParaRPr/>
          </a:p>
          <a:p>
            <a:pPr indent="0" lvl="0" marL="0" marR="0" rtl="0" algn="ctr">
              <a:lnSpc>
                <a:spcPct val="100000"/>
              </a:lnSpc>
              <a:spcBef>
                <a:spcPts val="0"/>
              </a:spcBef>
              <a:spcAft>
                <a:spcPts val="0"/>
              </a:spcAft>
              <a:buClr>
                <a:schemeClr val="lt1"/>
              </a:buClr>
              <a:buSzPts val="2800"/>
              <a:buFont typeface="Arial"/>
              <a:buNone/>
            </a:pPr>
            <a:r>
              <a:rPr b="0" i="0" lang="es-ES" sz="2800">
                <a:solidFill>
                  <a:schemeClr val="lt1"/>
                </a:solidFill>
                <a:latin typeface="Calibri"/>
                <a:ea typeface="Calibri"/>
                <a:cs typeface="Calibri"/>
                <a:sym typeface="Calibri"/>
              </a:rPr>
              <a:t>Creación de un Centro de Gestión de Crisis Turísticas (TCMT) y Mejora de su Capacidad</a:t>
            </a:r>
            <a:endParaRPr/>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28" name="Shape 1628"/>
        <p:cNvGrpSpPr/>
        <p:nvPr/>
      </p:nvGrpSpPr>
      <p:grpSpPr>
        <a:xfrm>
          <a:off x="0" y="0"/>
          <a:ext cx="0" cy="0"/>
          <a:chOff x="0" y="0"/>
          <a:chExt cx="0" cy="0"/>
        </a:xfrm>
      </p:grpSpPr>
      <p:sp>
        <p:nvSpPr>
          <p:cNvPr id="1629" name="Google Shape;1629;p20"/>
          <p:cNvSpPr txBox="1"/>
          <p:nvPr>
            <p:ph idx="2" type="body"/>
          </p:nvPr>
        </p:nvSpPr>
        <p:spPr>
          <a:xfrm>
            <a:off x="1" y="171487"/>
            <a:ext cx="12191999" cy="1026843"/>
          </a:xfrm>
          <a:prstGeom prst="rect">
            <a:avLst/>
          </a:prstGeom>
          <a:solidFill>
            <a:srgbClr val="7A547C"/>
          </a:solidFill>
          <a:ln>
            <a:noFill/>
          </a:ln>
        </p:spPr>
        <p:txBody>
          <a:bodyPr anchorCtr="0" anchor="t" bIns="45700" lIns="91425" spcFirstLastPara="1" rIns="91425" wrap="square" tIns="45700">
            <a:normAutofit fontScale="85000" lnSpcReduction="20000"/>
          </a:bodyPr>
          <a:lstStyle/>
          <a:p>
            <a:pPr indent="0" lvl="0" marL="0" rtl="0" algn="ctr">
              <a:lnSpc>
                <a:spcPct val="100000"/>
              </a:lnSpc>
              <a:spcBef>
                <a:spcPts val="0"/>
              </a:spcBef>
              <a:spcAft>
                <a:spcPts val="0"/>
              </a:spcAft>
              <a:buClr>
                <a:schemeClr val="lt1"/>
              </a:buClr>
              <a:buSzPct val="100000"/>
              <a:buNone/>
            </a:pPr>
            <a:r>
              <a:rPr b="1" lang="es-ES" sz="2800">
                <a:solidFill>
                  <a:schemeClr val="lt1"/>
                </a:solidFill>
              </a:rPr>
              <a:t> Establecer una Asociación Público-Privada </a:t>
            </a:r>
            <a:endParaRPr/>
          </a:p>
          <a:p>
            <a:pPr indent="0" lvl="0" marL="0" rtl="0" algn="ctr">
              <a:lnSpc>
                <a:spcPct val="100000"/>
              </a:lnSpc>
              <a:spcBef>
                <a:spcPts val="0"/>
              </a:spcBef>
              <a:spcAft>
                <a:spcPts val="0"/>
              </a:spcAft>
              <a:buClr>
                <a:schemeClr val="lt1"/>
              </a:buClr>
              <a:buSzPct val="100000"/>
              <a:buNone/>
            </a:pPr>
            <a:r>
              <a:rPr b="1" lang="es-ES" sz="2800">
                <a:solidFill>
                  <a:schemeClr val="lt1"/>
                </a:solidFill>
              </a:rPr>
              <a:t>Considerar Quién Debe Representar a Cada Grupo de Interés Turístico </a:t>
            </a:r>
            <a:endParaRPr/>
          </a:p>
          <a:p>
            <a:pPr indent="0" lvl="0" marL="0" rtl="0" algn="ctr">
              <a:lnSpc>
                <a:spcPct val="100000"/>
              </a:lnSpc>
              <a:spcBef>
                <a:spcPts val="0"/>
              </a:spcBef>
              <a:spcAft>
                <a:spcPts val="0"/>
              </a:spcAft>
              <a:buClr>
                <a:schemeClr val="lt1"/>
              </a:buClr>
              <a:buSzPct val="100000"/>
              <a:buNone/>
            </a:pPr>
            <a:r>
              <a:rPr i="1" lang="es-ES" sz="2800">
                <a:solidFill>
                  <a:schemeClr val="lt1"/>
                </a:solidFill>
              </a:rPr>
              <a:t>Omitir a los turistas y a los que viven o trabajan en la región</a:t>
            </a:r>
            <a:endParaRPr/>
          </a:p>
        </p:txBody>
      </p:sp>
      <p:pic>
        <p:nvPicPr>
          <p:cNvPr id="1630" name="Google Shape;1630;p20"/>
          <p:cNvPicPr preferRelativeResize="0"/>
          <p:nvPr/>
        </p:nvPicPr>
        <p:blipFill rotWithShape="1">
          <a:blip r:embed="rId3">
            <a:alphaModFix/>
          </a:blip>
          <a:srcRect b="-636" l="0" r="0" t="453"/>
          <a:stretch/>
        </p:blipFill>
        <p:spPr>
          <a:xfrm>
            <a:off x="2538329" y="1340069"/>
            <a:ext cx="7115343" cy="5073284"/>
          </a:xfrm>
          <a:prstGeom prst="rect">
            <a:avLst/>
          </a:prstGeom>
          <a:noFill/>
          <a:ln>
            <a:noFill/>
          </a:ln>
        </p:spPr>
      </p:pic>
      <p:grpSp>
        <p:nvGrpSpPr>
          <p:cNvPr id="1631" name="Google Shape;1631;p20"/>
          <p:cNvGrpSpPr/>
          <p:nvPr/>
        </p:nvGrpSpPr>
        <p:grpSpPr>
          <a:xfrm>
            <a:off x="10149879" y="5038061"/>
            <a:ext cx="2109670" cy="1257272"/>
            <a:chOff x="8695432" y="5336869"/>
            <a:chExt cx="2109670" cy="1257272"/>
          </a:xfrm>
        </p:grpSpPr>
        <p:pic>
          <p:nvPicPr>
            <p:cNvPr descr="Document outline" id="1632" name="Google Shape;1632;p20">
              <a:hlinkClick r:id="rId4"/>
            </p:cNvPr>
            <p:cNvPicPr preferRelativeResize="0"/>
            <p:nvPr/>
          </p:nvPicPr>
          <p:blipFill rotWithShape="1">
            <a:blip r:embed="rId5">
              <a:alphaModFix/>
            </a:blip>
            <a:srcRect b="0" l="0" r="0" t="0"/>
            <a:stretch/>
          </p:blipFill>
          <p:spPr>
            <a:xfrm>
              <a:off x="9775028" y="5336869"/>
              <a:ext cx="363472" cy="363472"/>
            </a:xfrm>
            <a:prstGeom prst="rect">
              <a:avLst/>
            </a:prstGeom>
            <a:noFill/>
            <a:ln>
              <a:noFill/>
            </a:ln>
          </p:spPr>
        </p:pic>
        <p:pic>
          <p:nvPicPr>
            <p:cNvPr descr="Touchscreen with solid fill" id="1633" name="Google Shape;1633;p20"/>
            <p:cNvPicPr preferRelativeResize="0"/>
            <p:nvPr/>
          </p:nvPicPr>
          <p:blipFill rotWithShape="1">
            <a:blip r:embed="rId6">
              <a:alphaModFix/>
            </a:blip>
            <a:srcRect b="0" l="0" r="0" t="0"/>
            <a:stretch/>
          </p:blipFill>
          <p:spPr>
            <a:xfrm>
              <a:off x="9227073" y="5402725"/>
              <a:ext cx="914400" cy="914400"/>
            </a:xfrm>
            <a:prstGeom prst="rect">
              <a:avLst/>
            </a:prstGeom>
            <a:noFill/>
            <a:ln>
              <a:noFill/>
            </a:ln>
          </p:spPr>
        </p:pic>
        <p:sp>
          <p:nvSpPr>
            <p:cNvPr id="1634" name="Google Shape;1634;p20">
              <a:hlinkClick r:id="rId7"/>
            </p:cNvPr>
            <p:cNvSpPr txBox="1"/>
            <p:nvPr/>
          </p:nvSpPr>
          <p:spPr>
            <a:xfrm>
              <a:off x="8695432" y="6250117"/>
              <a:ext cx="2109670" cy="344024"/>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F37C57"/>
                </a:buClr>
                <a:buSzPts val="1000"/>
                <a:buFont typeface="Arial"/>
                <a:buNone/>
              </a:pPr>
              <a:r>
                <a:rPr b="1" i="0" lang="es-ES" sz="1000" u="sng">
                  <a:solidFill>
                    <a:srgbClr val="F37C57"/>
                  </a:solidFill>
                  <a:latin typeface="Calibri"/>
                  <a:ea typeface="Calibri"/>
                  <a:cs typeface="Calibri"/>
                  <a:sym typeface="Calibri"/>
                  <a:hlinkClick r:id="rId8">
                    <a:extLst>
                      <a:ext uri="{A12FA001-AC4F-418D-AE19-62706E023703}">
                        <ahyp:hlinkClr val="tx"/>
                      </a:ext>
                    </a:extLst>
                  </a:hlinkClick>
                </a:rPr>
                <a:t>Las partes interesadas en el turismo: ¿Quiénes son y por qué importan?</a:t>
              </a:r>
              <a:endParaRPr/>
            </a:p>
          </p:txBody>
        </p:sp>
      </p:grpSp>
      <p:sp>
        <p:nvSpPr>
          <p:cNvPr id="1635" name="Google Shape;1635;p20">
            <a:hlinkClick r:id="rId9"/>
          </p:cNvPr>
          <p:cNvSpPr txBox="1"/>
          <p:nvPr/>
        </p:nvSpPr>
        <p:spPr>
          <a:xfrm>
            <a:off x="10061245" y="6413353"/>
            <a:ext cx="2109670" cy="344024"/>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F37C57"/>
              </a:buClr>
              <a:buSzPts val="1000"/>
              <a:buFont typeface="Arial"/>
              <a:buNone/>
            </a:pPr>
            <a:r>
              <a:rPr b="1" i="0" lang="es-ES" sz="1000" u="sng">
                <a:solidFill>
                  <a:srgbClr val="F37C57"/>
                </a:solidFill>
                <a:latin typeface="Calibri"/>
                <a:ea typeface="Calibri"/>
                <a:cs typeface="Calibri"/>
                <a:sym typeface="Calibri"/>
                <a:hlinkClick r:id="rId10">
                  <a:extLst>
                    <a:ext uri="{A12FA001-AC4F-418D-AE19-62706E023703}">
                      <ahyp:hlinkClr val="tx"/>
                    </a:ext>
                  </a:extLst>
                </a:hlinkClick>
              </a:rPr>
              <a:t>Imagen Fuente</a:t>
            </a:r>
            <a:endParaRPr/>
          </a:p>
        </p:txBody>
      </p:sp>
      <p:sp>
        <p:nvSpPr>
          <p:cNvPr id="1636" name="Google Shape;1636;p20"/>
          <p:cNvSpPr txBox="1"/>
          <p:nvPr/>
        </p:nvSpPr>
        <p:spPr>
          <a:xfrm>
            <a:off x="4710545" y="3626694"/>
            <a:ext cx="2798619" cy="423701"/>
          </a:xfrm>
          <a:prstGeom prst="rect">
            <a:avLst/>
          </a:prstGeom>
          <a:no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rPr b="1" i="0" lang="es-ES" sz="1800">
                <a:solidFill>
                  <a:schemeClr val="lt1"/>
                </a:solidFill>
                <a:latin typeface="Calibri"/>
                <a:ea typeface="Calibri"/>
                <a:cs typeface="Calibri"/>
                <a:sym typeface="Calibri"/>
              </a:rPr>
              <a:t>Partes Interesadas en el Turismo</a:t>
            </a:r>
            <a:endParaRPr/>
          </a:p>
        </p:txBody>
      </p:sp>
      <p:sp>
        <p:nvSpPr>
          <p:cNvPr id="1637" name="Google Shape;1637;p20"/>
          <p:cNvSpPr txBox="1"/>
          <p:nvPr/>
        </p:nvSpPr>
        <p:spPr>
          <a:xfrm>
            <a:off x="6184988" y="1778285"/>
            <a:ext cx="921328" cy="423701"/>
          </a:xfrm>
          <a:prstGeom prst="rect">
            <a:avLst/>
          </a:prstGeom>
          <a:noFill/>
          <a:ln>
            <a:noFill/>
          </a:ln>
        </p:spPr>
        <p:txBody>
          <a:bodyPr anchorCtr="0" anchor="ctr" bIns="45700" lIns="91425" spcFirstLastPara="1" rIns="91425" wrap="square" tIns="45700">
            <a:noAutofit/>
          </a:bodyPr>
          <a:lstStyle/>
          <a:p>
            <a:pPr indent="0" lvl="0" marL="0" marR="0" rtl="0" algn="ctr">
              <a:lnSpc>
                <a:spcPct val="92727"/>
              </a:lnSpc>
              <a:spcBef>
                <a:spcPts val="0"/>
              </a:spcBef>
              <a:spcAft>
                <a:spcPts val="0"/>
              </a:spcAft>
              <a:buClr>
                <a:schemeClr val="lt1"/>
              </a:buClr>
              <a:buSzPts val="1100"/>
              <a:buFont typeface="Arial"/>
              <a:buNone/>
            </a:pPr>
            <a:r>
              <a:rPr b="1" i="0" lang="es-ES" sz="1100">
                <a:solidFill>
                  <a:schemeClr val="lt1"/>
                </a:solidFill>
                <a:latin typeface="Calibri"/>
                <a:ea typeface="Calibri"/>
                <a:cs typeface="Calibri"/>
                <a:sym typeface="Calibri"/>
              </a:rPr>
              <a:t>Gobierno</a:t>
            </a:r>
            <a:endParaRPr/>
          </a:p>
        </p:txBody>
      </p:sp>
      <p:sp>
        <p:nvSpPr>
          <p:cNvPr id="1638" name="Google Shape;1638;p20"/>
          <p:cNvSpPr txBox="1"/>
          <p:nvPr/>
        </p:nvSpPr>
        <p:spPr>
          <a:xfrm>
            <a:off x="7071022" y="2275165"/>
            <a:ext cx="1071596" cy="423701"/>
          </a:xfrm>
          <a:prstGeom prst="rect">
            <a:avLst/>
          </a:prstGeom>
          <a:noFill/>
          <a:ln>
            <a:noFill/>
          </a:ln>
        </p:spPr>
        <p:txBody>
          <a:bodyPr anchorCtr="0" anchor="ctr" bIns="45700" lIns="91425" spcFirstLastPara="1" rIns="91425" wrap="square" tIns="45700">
            <a:noAutofit/>
          </a:bodyPr>
          <a:lstStyle/>
          <a:p>
            <a:pPr indent="0" lvl="0" marL="0" marR="0" rtl="0" algn="ctr">
              <a:lnSpc>
                <a:spcPct val="92727"/>
              </a:lnSpc>
              <a:spcBef>
                <a:spcPts val="0"/>
              </a:spcBef>
              <a:spcAft>
                <a:spcPts val="0"/>
              </a:spcAft>
              <a:buClr>
                <a:schemeClr val="lt1"/>
              </a:buClr>
              <a:buSzPts val="1100"/>
              <a:buFont typeface="Arial"/>
              <a:buNone/>
            </a:pPr>
            <a:r>
              <a:rPr b="1" i="0" lang="es-ES" sz="1100">
                <a:solidFill>
                  <a:schemeClr val="lt1"/>
                </a:solidFill>
                <a:latin typeface="Calibri"/>
                <a:ea typeface="Calibri"/>
                <a:cs typeface="Calibri"/>
                <a:sym typeface="Calibri"/>
              </a:rPr>
              <a:t>Organizaciones y Operadores Turísticos</a:t>
            </a:r>
            <a:endParaRPr/>
          </a:p>
        </p:txBody>
      </p:sp>
      <p:sp>
        <p:nvSpPr>
          <p:cNvPr id="1639" name="Google Shape;1639;p20"/>
          <p:cNvSpPr txBox="1"/>
          <p:nvPr/>
        </p:nvSpPr>
        <p:spPr>
          <a:xfrm>
            <a:off x="7564270" y="3271626"/>
            <a:ext cx="1071596" cy="423701"/>
          </a:xfrm>
          <a:prstGeom prst="rect">
            <a:avLst/>
          </a:prstGeom>
          <a:noFill/>
          <a:ln>
            <a:noFill/>
          </a:ln>
        </p:spPr>
        <p:txBody>
          <a:bodyPr anchorCtr="0" anchor="ctr" bIns="45700" lIns="91425" spcFirstLastPara="1" rIns="91425" wrap="square" tIns="45700">
            <a:noAutofit/>
          </a:bodyPr>
          <a:lstStyle/>
          <a:p>
            <a:pPr indent="0" lvl="0" marL="0" marR="0" rtl="0" algn="ctr">
              <a:lnSpc>
                <a:spcPct val="92727"/>
              </a:lnSpc>
              <a:spcBef>
                <a:spcPts val="0"/>
              </a:spcBef>
              <a:spcAft>
                <a:spcPts val="0"/>
              </a:spcAft>
              <a:buClr>
                <a:schemeClr val="lt1"/>
              </a:buClr>
              <a:buSzPts val="1100"/>
              <a:buFont typeface="Arial"/>
              <a:buNone/>
            </a:pPr>
            <a:r>
              <a:rPr b="1" i="0" lang="es-ES" sz="1100">
                <a:solidFill>
                  <a:schemeClr val="lt1"/>
                </a:solidFill>
                <a:latin typeface="Calibri"/>
                <a:ea typeface="Calibri"/>
                <a:cs typeface="Calibri"/>
                <a:sym typeface="Calibri"/>
              </a:rPr>
              <a:t>Pequeñas/</a:t>
            </a:r>
            <a:endParaRPr/>
          </a:p>
          <a:p>
            <a:pPr indent="0" lvl="0" marL="0" marR="0" rtl="0" algn="ctr">
              <a:lnSpc>
                <a:spcPct val="92727"/>
              </a:lnSpc>
              <a:spcBef>
                <a:spcPts val="0"/>
              </a:spcBef>
              <a:spcAft>
                <a:spcPts val="0"/>
              </a:spcAft>
              <a:buClr>
                <a:schemeClr val="lt1"/>
              </a:buClr>
              <a:buSzPts val="1100"/>
              <a:buFont typeface="Arial"/>
              <a:buNone/>
            </a:pPr>
            <a:r>
              <a:rPr b="1" i="0" lang="es-ES" sz="1100">
                <a:solidFill>
                  <a:schemeClr val="lt1"/>
                </a:solidFill>
                <a:latin typeface="Calibri"/>
                <a:ea typeface="Calibri"/>
                <a:cs typeface="Calibri"/>
                <a:sym typeface="Calibri"/>
              </a:rPr>
              <a:t>Medianas Empresas</a:t>
            </a:r>
            <a:endParaRPr/>
          </a:p>
        </p:txBody>
      </p:sp>
      <p:sp>
        <p:nvSpPr>
          <p:cNvPr id="1640" name="Google Shape;1640;p20"/>
          <p:cNvSpPr txBox="1"/>
          <p:nvPr/>
        </p:nvSpPr>
        <p:spPr>
          <a:xfrm>
            <a:off x="7329989" y="4544404"/>
            <a:ext cx="1005691" cy="423701"/>
          </a:xfrm>
          <a:prstGeom prst="rect">
            <a:avLst/>
          </a:prstGeom>
          <a:noFill/>
          <a:ln>
            <a:noFill/>
          </a:ln>
        </p:spPr>
        <p:txBody>
          <a:bodyPr anchorCtr="0" anchor="ctr" bIns="45700" lIns="91425" spcFirstLastPara="1" rIns="91425" wrap="square" tIns="45700">
            <a:noAutofit/>
          </a:bodyPr>
          <a:lstStyle/>
          <a:p>
            <a:pPr indent="0" lvl="0" marL="0" marR="0" rtl="0" algn="ctr">
              <a:lnSpc>
                <a:spcPct val="92727"/>
              </a:lnSpc>
              <a:spcBef>
                <a:spcPts val="0"/>
              </a:spcBef>
              <a:spcAft>
                <a:spcPts val="0"/>
              </a:spcAft>
              <a:buClr>
                <a:schemeClr val="lt1"/>
              </a:buClr>
              <a:buSzPts val="1100"/>
              <a:buFont typeface="Arial"/>
              <a:buNone/>
            </a:pPr>
            <a:r>
              <a:rPr b="1" i="0" lang="es-ES" sz="1100">
                <a:solidFill>
                  <a:schemeClr val="lt1"/>
                </a:solidFill>
                <a:latin typeface="Calibri"/>
                <a:ea typeface="Calibri"/>
                <a:cs typeface="Calibri"/>
                <a:sym typeface="Calibri"/>
              </a:rPr>
              <a:t>ONG </a:t>
            </a:r>
            <a:endParaRPr/>
          </a:p>
          <a:p>
            <a:pPr indent="0" lvl="0" marL="0" marR="0" rtl="0" algn="ctr">
              <a:lnSpc>
                <a:spcPct val="92727"/>
              </a:lnSpc>
              <a:spcBef>
                <a:spcPts val="0"/>
              </a:spcBef>
              <a:spcAft>
                <a:spcPts val="0"/>
              </a:spcAft>
              <a:buClr>
                <a:schemeClr val="lt1"/>
              </a:buClr>
              <a:buSzPts val="1100"/>
              <a:buFont typeface="Arial"/>
              <a:buNone/>
            </a:pPr>
            <a:r>
              <a:rPr b="0" i="0" lang="es-ES" sz="1100">
                <a:solidFill>
                  <a:schemeClr val="lt1"/>
                </a:solidFill>
                <a:latin typeface="Calibri"/>
                <a:ea typeface="Calibri"/>
                <a:cs typeface="Calibri"/>
                <a:sym typeface="Calibri"/>
              </a:rPr>
              <a:t>(Social y Medioambiental)</a:t>
            </a:r>
            <a:endParaRPr/>
          </a:p>
        </p:txBody>
      </p:sp>
      <p:sp>
        <p:nvSpPr>
          <p:cNvPr id="1641" name="Google Shape;1641;p20"/>
          <p:cNvSpPr txBox="1"/>
          <p:nvPr/>
        </p:nvSpPr>
        <p:spPr>
          <a:xfrm>
            <a:off x="6628053" y="5340472"/>
            <a:ext cx="1005691" cy="423701"/>
          </a:xfrm>
          <a:prstGeom prst="rect">
            <a:avLst/>
          </a:prstGeom>
          <a:noFill/>
          <a:ln>
            <a:noFill/>
          </a:ln>
        </p:spPr>
        <p:txBody>
          <a:bodyPr anchorCtr="0" anchor="ctr" bIns="45700" lIns="91425" spcFirstLastPara="1" rIns="91425" wrap="square" tIns="45700">
            <a:noAutofit/>
          </a:bodyPr>
          <a:lstStyle/>
          <a:p>
            <a:pPr indent="0" lvl="0" marL="0" marR="0" rtl="0" algn="ctr">
              <a:lnSpc>
                <a:spcPct val="92727"/>
              </a:lnSpc>
              <a:spcBef>
                <a:spcPts val="0"/>
              </a:spcBef>
              <a:spcAft>
                <a:spcPts val="0"/>
              </a:spcAft>
              <a:buClr>
                <a:schemeClr val="lt1"/>
              </a:buClr>
              <a:buSzPts val="1100"/>
              <a:buFont typeface="Arial"/>
              <a:buNone/>
            </a:pPr>
            <a:r>
              <a:rPr b="1" i="0" lang="es-ES" sz="1100">
                <a:solidFill>
                  <a:schemeClr val="lt1"/>
                </a:solidFill>
                <a:latin typeface="Calibri"/>
                <a:ea typeface="Calibri"/>
                <a:cs typeface="Calibri"/>
                <a:sym typeface="Calibri"/>
              </a:rPr>
              <a:t>Turistas </a:t>
            </a:r>
            <a:endParaRPr/>
          </a:p>
          <a:p>
            <a:pPr indent="0" lvl="0" marL="0" marR="0" rtl="0" algn="ctr">
              <a:lnSpc>
                <a:spcPct val="92727"/>
              </a:lnSpc>
              <a:spcBef>
                <a:spcPts val="0"/>
              </a:spcBef>
              <a:spcAft>
                <a:spcPts val="0"/>
              </a:spcAft>
              <a:buClr>
                <a:schemeClr val="lt1"/>
              </a:buClr>
              <a:buSzPts val="1100"/>
              <a:buFont typeface="Arial"/>
              <a:buNone/>
            </a:pPr>
            <a:r>
              <a:rPr b="0" i="0" lang="es-ES" sz="1100">
                <a:solidFill>
                  <a:schemeClr val="lt1"/>
                </a:solidFill>
                <a:latin typeface="Calibri"/>
                <a:ea typeface="Calibri"/>
                <a:cs typeface="Calibri"/>
                <a:sym typeface="Calibri"/>
              </a:rPr>
              <a:t>(Locales y Extranjeros)</a:t>
            </a:r>
            <a:endParaRPr/>
          </a:p>
        </p:txBody>
      </p:sp>
      <p:sp>
        <p:nvSpPr>
          <p:cNvPr id="1642" name="Google Shape;1642;p20"/>
          <p:cNvSpPr txBox="1"/>
          <p:nvPr/>
        </p:nvSpPr>
        <p:spPr>
          <a:xfrm>
            <a:off x="5584561" y="5630928"/>
            <a:ext cx="1005691" cy="423701"/>
          </a:xfrm>
          <a:prstGeom prst="rect">
            <a:avLst/>
          </a:prstGeom>
          <a:noFill/>
          <a:ln>
            <a:noFill/>
          </a:ln>
        </p:spPr>
        <p:txBody>
          <a:bodyPr anchorCtr="0" anchor="ctr" bIns="45700" lIns="91425" spcFirstLastPara="1" rIns="91425" wrap="square" tIns="45700">
            <a:noAutofit/>
          </a:bodyPr>
          <a:lstStyle/>
          <a:p>
            <a:pPr indent="0" lvl="0" marL="0" marR="0" rtl="0" algn="ctr">
              <a:lnSpc>
                <a:spcPct val="92727"/>
              </a:lnSpc>
              <a:spcBef>
                <a:spcPts val="0"/>
              </a:spcBef>
              <a:spcAft>
                <a:spcPts val="0"/>
              </a:spcAft>
              <a:buClr>
                <a:schemeClr val="lt1"/>
              </a:buClr>
              <a:buSzPts val="1100"/>
              <a:buFont typeface="Arial"/>
              <a:buNone/>
            </a:pPr>
            <a:r>
              <a:rPr b="1" i="0" lang="es-ES" sz="1100">
                <a:solidFill>
                  <a:schemeClr val="lt1"/>
                </a:solidFill>
                <a:latin typeface="Calibri"/>
                <a:ea typeface="Calibri"/>
                <a:cs typeface="Calibri"/>
                <a:sym typeface="Calibri"/>
              </a:rPr>
              <a:t>Proveedores</a:t>
            </a:r>
            <a:endParaRPr/>
          </a:p>
        </p:txBody>
      </p:sp>
      <p:sp>
        <p:nvSpPr>
          <p:cNvPr id="1643" name="Google Shape;1643;p20"/>
          <p:cNvSpPr txBox="1"/>
          <p:nvPr/>
        </p:nvSpPr>
        <p:spPr>
          <a:xfrm>
            <a:off x="4487281" y="5329714"/>
            <a:ext cx="1005691" cy="423701"/>
          </a:xfrm>
          <a:prstGeom prst="rect">
            <a:avLst/>
          </a:prstGeom>
          <a:noFill/>
          <a:ln>
            <a:noFill/>
          </a:ln>
        </p:spPr>
        <p:txBody>
          <a:bodyPr anchorCtr="0" anchor="ctr" bIns="45700" lIns="91425" spcFirstLastPara="1" rIns="91425" wrap="square" tIns="45700">
            <a:noAutofit/>
          </a:bodyPr>
          <a:lstStyle/>
          <a:p>
            <a:pPr indent="0" lvl="0" marL="0" marR="0" rtl="0" algn="ctr">
              <a:lnSpc>
                <a:spcPct val="92727"/>
              </a:lnSpc>
              <a:spcBef>
                <a:spcPts val="0"/>
              </a:spcBef>
              <a:spcAft>
                <a:spcPts val="0"/>
              </a:spcAft>
              <a:buClr>
                <a:schemeClr val="lt1"/>
              </a:buClr>
              <a:buSzPts val="1100"/>
              <a:buFont typeface="Arial"/>
              <a:buNone/>
            </a:pPr>
            <a:r>
              <a:rPr b="1" i="0" lang="es-ES" sz="1100">
                <a:solidFill>
                  <a:schemeClr val="lt1"/>
                </a:solidFill>
                <a:latin typeface="Calibri"/>
                <a:ea typeface="Calibri"/>
                <a:cs typeface="Calibri"/>
                <a:sym typeface="Calibri"/>
              </a:rPr>
              <a:t>Empleados</a:t>
            </a:r>
            <a:endParaRPr/>
          </a:p>
        </p:txBody>
      </p:sp>
      <p:sp>
        <p:nvSpPr>
          <p:cNvPr id="1644" name="Google Shape;1644;p20"/>
          <p:cNvSpPr txBox="1"/>
          <p:nvPr/>
        </p:nvSpPr>
        <p:spPr>
          <a:xfrm>
            <a:off x="3723488" y="4415314"/>
            <a:ext cx="1005691" cy="423701"/>
          </a:xfrm>
          <a:prstGeom prst="rect">
            <a:avLst/>
          </a:prstGeom>
          <a:noFill/>
          <a:ln>
            <a:noFill/>
          </a:ln>
        </p:spPr>
        <p:txBody>
          <a:bodyPr anchorCtr="0" anchor="ctr" bIns="45700" lIns="91425" spcFirstLastPara="1" rIns="91425" wrap="square" tIns="45700">
            <a:noAutofit/>
          </a:bodyPr>
          <a:lstStyle/>
          <a:p>
            <a:pPr indent="0" lvl="0" marL="0" marR="0" rtl="0" algn="ctr">
              <a:lnSpc>
                <a:spcPct val="92727"/>
              </a:lnSpc>
              <a:spcBef>
                <a:spcPts val="0"/>
              </a:spcBef>
              <a:spcAft>
                <a:spcPts val="0"/>
              </a:spcAft>
              <a:buClr>
                <a:schemeClr val="lt1"/>
              </a:buClr>
              <a:buSzPts val="1100"/>
              <a:buFont typeface="Arial"/>
              <a:buNone/>
            </a:pPr>
            <a:r>
              <a:rPr b="1" i="0" lang="es-ES" sz="1100">
                <a:solidFill>
                  <a:schemeClr val="lt1"/>
                </a:solidFill>
                <a:latin typeface="Calibri"/>
                <a:ea typeface="Calibri"/>
                <a:cs typeface="Calibri"/>
                <a:sym typeface="Calibri"/>
              </a:rPr>
              <a:t>Educación </a:t>
            </a:r>
            <a:endParaRPr/>
          </a:p>
          <a:p>
            <a:pPr indent="0" lvl="0" marL="0" marR="0" rtl="0" algn="ctr">
              <a:lnSpc>
                <a:spcPct val="92727"/>
              </a:lnSpc>
              <a:spcBef>
                <a:spcPts val="0"/>
              </a:spcBef>
              <a:spcAft>
                <a:spcPts val="0"/>
              </a:spcAft>
              <a:buClr>
                <a:schemeClr val="lt1"/>
              </a:buClr>
              <a:buSzPts val="1100"/>
              <a:buFont typeface="Arial"/>
              <a:buNone/>
            </a:pPr>
            <a:r>
              <a:rPr b="0" i="0" lang="es-ES" sz="1100">
                <a:solidFill>
                  <a:schemeClr val="lt1"/>
                </a:solidFill>
                <a:latin typeface="Calibri"/>
                <a:ea typeface="Calibri"/>
                <a:cs typeface="Calibri"/>
                <a:sym typeface="Calibri"/>
              </a:rPr>
              <a:t>(Público y Formación)</a:t>
            </a:r>
            <a:endParaRPr/>
          </a:p>
        </p:txBody>
      </p:sp>
      <p:sp>
        <p:nvSpPr>
          <p:cNvPr id="1645" name="Google Shape;1645;p20"/>
          <p:cNvSpPr txBox="1"/>
          <p:nvPr/>
        </p:nvSpPr>
        <p:spPr>
          <a:xfrm>
            <a:off x="3723488" y="3425392"/>
            <a:ext cx="763793" cy="423701"/>
          </a:xfrm>
          <a:prstGeom prst="rect">
            <a:avLst/>
          </a:prstGeom>
          <a:noFill/>
          <a:ln>
            <a:noFill/>
          </a:ln>
        </p:spPr>
        <p:txBody>
          <a:bodyPr anchorCtr="0" anchor="ctr" bIns="45700" lIns="91425" spcFirstLastPara="1" rIns="91425" wrap="square" tIns="45700">
            <a:noAutofit/>
          </a:bodyPr>
          <a:lstStyle/>
          <a:p>
            <a:pPr indent="0" lvl="0" marL="0" marR="0" rtl="0" algn="ctr">
              <a:lnSpc>
                <a:spcPct val="92727"/>
              </a:lnSpc>
              <a:spcBef>
                <a:spcPts val="0"/>
              </a:spcBef>
              <a:spcAft>
                <a:spcPts val="0"/>
              </a:spcAft>
              <a:buClr>
                <a:schemeClr val="lt1"/>
              </a:buClr>
              <a:buSzPts val="1100"/>
              <a:buFont typeface="Arial"/>
              <a:buNone/>
            </a:pPr>
            <a:r>
              <a:rPr b="1" i="0" lang="es-ES" sz="1100">
                <a:solidFill>
                  <a:schemeClr val="lt1"/>
                </a:solidFill>
                <a:latin typeface="Calibri"/>
                <a:ea typeface="Calibri"/>
                <a:cs typeface="Calibri"/>
                <a:sym typeface="Calibri"/>
              </a:rPr>
              <a:t>Servicios e </a:t>
            </a:r>
            <a:endParaRPr/>
          </a:p>
          <a:p>
            <a:pPr indent="0" lvl="0" marL="0" marR="0" rtl="0" algn="ctr">
              <a:lnSpc>
                <a:spcPct val="92727"/>
              </a:lnSpc>
              <a:spcBef>
                <a:spcPts val="0"/>
              </a:spcBef>
              <a:spcAft>
                <a:spcPts val="0"/>
              </a:spcAft>
              <a:buClr>
                <a:schemeClr val="lt1"/>
              </a:buClr>
              <a:buSzPts val="1100"/>
              <a:buFont typeface="Arial"/>
              <a:buNone/>
            </a:pPr>
            <a:r>
              <a:rPr b="1" i="0" lang="es-ES" sz="1100">
                <a:solidFill>
                  <a:schemeClr val="lt1"/>
                </a:solidFill>
                <a:latin typeface="Calibri"/>
                <a:ea typeface="Calibri"/>
                <a:cs typeface="Calibri"/>
                <a:sym typeface="Calibri"/>
              </a:rPr>
              <a:t>Infra-</a:t>
            </a:r>
            <a:endParaRPr/>
          </a:p>
          <a:p>
            <a:pPr indent="0" lvl="0" marL="0" marR="0" rtl="0" algn="ctr">
              <a:lnSpc>
                <a:spcPct val="92727"/>
              </a:lnSpc>
              <a:spcBef>
                <a:spcPts val="0"/>
              </a:spcBef>
              <a:spcAft>
                <a:spcPts val="0"/>
              </a:spcAft>
              <a:buClr>
                <a:schemeClr val="lt1"/>
              </a:buClr>
              <a:buSzPts val="1100"/>
              <a:buFont typeface="Arial"/>
              <a:buNone/>
            </a:pPr>
            <a:r>
              <a:rPr b="1" i="0" lang="es-ES" sz="1100">
                <a:solidFill>
                  <a:schemeClr val="lt1"/>
                </a:solidFill>
                <a:latin typeface="Calibri"/>
                <a:ea typeface="Calibri"/>
                <a:cs typeface="Calibri"/>
                <a:sym typeface="Calibri"/>
              </a:rPr>
              <a:t>estructura</a:t>
            </a:r>
            <a:endParaRPr/>
          </a:p>
        </p:txBody>
      </p:sp>
      <p:sp>
        <p:nvSpPr>
          <p:cNvPr id="1646" name="Google Shape;1646;p20"/>
          <p:cNvSpPr txBox="1"/>
          <p:nvPr/>
        </p:nvSpPr>
        <p:spPr>
          <a:xfrm>
            <a:off x="4108762" y="2337683"/>
            <a:ext cx="921328" cy="423701"/>
          </a:xfrm>
          <a:prstGeom prst="rect">
            <a:avLst/>
          </a:prstGeom>
          <a:noFill/>
          <a:ln>
            <a:noFill/>
          </a:ln>
        </p:spPr>
        <p:txBody>
          <a:bodyPr anchorCtr="0" anchor="ctr" bIns="45700" lIns="91425" spcFirstLastPara="1" rIns="91425" wrap="square" tIns="45700">
            <a:noAutofit/>
          </a:bodyPr>
          <a:lstStyle/>
          <a:p>
            <a:pPr indent="0" lvl="0" marL="0" marR="0" rtl="0" algn="ctr">
              <a:lnSpc>
                <a:spcPct val="92727"/>
              </a:lnSpc>
              <a:spcBef>
                <a:spcPts val="0"/>
              </a:spcBef>
              <a:spcAft>
                <a:spcPts val="0"/>
              </a:spcAft>
              <a:buClr>
                <a:schemeClr val="lt1"/>
              </a:buClr>
              <a:buSzPts val="1100"/>
              <a:buFont typeface="Arial"/>
              <a:buNone/>
            </a:pPr>
            <a:r>
              <a:rPr b="1" i="0" lang="es-ES" sz="1100">
                <a:solidFill>
                  <a:schemeClr val="lt1"/>
                </a:solidFill>
                <a:latin typeface="Calibri"/>
                <a:ea typeface="Calibri"/>
                <a:cs typeface="Calibri"/>
                <a:sym typeface="Calibri"/>
              </a:rPr>
              <a:t>Transporte</a:t>
            </a:r>
            <a:endParaRPr/>
          </a:p>
        </p:txBody>
      </p:sp>
      <p:sp>
        <p:nvSpPr>
          <p:cNvPr id="1647" name="Google Shape;1647;p20"/>
          <p:cNvSpPr txBox="1"/>
          <p:nvPr/>
        </p:nvSpPr>
        <p:spPr>
          <a:xfrm>
            <a:off x="4967818" y="1735256"/>
            <a:ext cx="1062734" cy="423701"/>
          </a:xfrm>
          <a:prstGeom prst="rect">
            <a:avLst/>
          </a:prstGeom>
          <a:noFill/>
          <a:ln>
            <a:noFill/>
          </a:ln>
        </p:spPr>
        <p:txBody>
          <a:bodyPr anchorCtr="0" anchor="ctr" bIns="45700" lIns="91425" spcFirstLastPara="1" rIns="91425" wrap="square" tIns="45700">
            <a:noAutofit/>
          </a:bodyPr>
          <a:lstStyle/>
          <a:p>
            <a:pPr indent="0" lvl="0" marL="0" marR="0" rtl="0" algn="ctr">
              <a:lnSpc>
                <a:spcPct val="92727"/>
              </a:lnSpc>
              <a:spcBef>
                <a:spcPts val="0"/>
              </a:spcBef>
              <a:spcAft>
                <a:spcPts val="0"/>
              </a:spcAft>
              <a:buClr>
                <a:schemeClr val="lt1"/>
              </a:buClr>
              <a:buSzPts val="1100"/>
              <a:buFont typeface="Arial"/>
              <a:buNone/>
            </a:pPr>
            <a:r>
              <a:rPr b="1" i="0" lang="es-ES" sz="1100">
                <a:solidFill>
                  <a:schemeClr val="lt1"/>
                </a:solidFill>
                <a:latin typeface="Calibri"/>
                <a:ea typeface="Calibri"/>
                <a:cs typeface="Calibri"/>
                <a:sym typeface="Calibri"/>
              </a:rPr>
              <a:t>Comunidades</a:t>
            </a:r>
            <a:endParaRPr/>
          </a:p>
        </p:txBody>
      </p:sp>
      <p:sp>
        <p:nvSpPr>
          <p:cNvPr id="1648" name="Google Shape;1648;p20"/>
          <p:cNvSpPr txBox="1"/>
          <p:nvPr/>
        </p:nvSpPr>
        <p:spPr>
          <a:xfrm>
            <a:off x="435455" y="2225643"/>
            <a:ext cx="3096640" cy="892552"/>
          </a:xfrm>
          <a:prstGeom prst="rect">
            <a:avLst/>
          </a:prstGeom>
          <a:solidFill>
            <a:srgbClr val="F37C57"/>
          </a:solid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lang="es-ES" sz="2000">
                <a:solidFill>
                  <a:schemeClr val="lt1"/>
                </a:solidFill>
                <a:latin typeface="Calibri"/>
                <a:ea typeface="Calibri"/>
                <a:cs typeface="Calibri"/>
                <a:sym typeface="Calibri"/>
              </a:rPr>
              <a:t>Leer </a:t>
            </a:r>
            <a:r>
              <a:rPr b="0" i="0" lang="es-ES" sz="1600" u="sng">
                <a:solidFill>
                  <a:schemeClr val="lt1"/>
                </a:solidFill>
                <a:latin typeface="Calibri"/>
                <a:ea typeface="Calibri"/>
                <a:cs typeface="Calibri"/>
                <a:sym typeface="Calibri"/>
                <a:hlinkClick r:id="rId11">
                  <a:extLst>
                    <a:ext uri="{A12FA001-AC4F-418D-AE19-62706E023703}">
                      <ahyp:hlinkClr val="tx"/>
                    </a:ext>
                  </a:extLst>
                </a:hlinkClick>
              </a:rPr>
              <a:t>Las partes interesadas en el turismo: ¿Quiénes son y por qué importan?</a:t>
            </a:r>
            <a:endParaRPr/>
          </a:p>
        </p:txBody>
      </p:sp>
      <p:pic>
        <p:nvPicPr>
          <p:cNvPr descr="Document with solid fill" id="1649" name="Google Shape;1649;p20">
            <a:hlinkClick r:id="rId12"/>
          </p:cNvPr>
          <p:cNvPicPr preferRelativeResize="0"/>
          <p:nvPr/>
        </p:nvPicPr>
        <p:blipFill rotWithShape="1">
          <a:blip r:embed="rId13">
            <a:alphaModFix/>
          </a:blip>
          <a:srcRect b="0" l="0" r="0" t="0"/>
          <a:stretch/>
        </p:blipFill>
        <p:spPr>
          <a:xfrm>
            <a:off x="1410812" y="1340069"/>
            <a:ext cx="1009650" cy="1009650"/>
          </a:xfrm>
          <a:prstGeom prst="rect">
            <a:avLst/>
          </a:prstGeom>
          <a:noFill/>
          <a:ln>
            <a:noFill/>
          </a:ln>
        </p:spPr>
      </p:pic>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53" name="Shape 1653"/>
        <p:cNvGrpSpPr/>
        <p:nvPr/>
      </p:nvGrpSpPr>
      <p:grpSpPr>
        <a:xfrm>
          <a:off x="0" y="0"/>
          <a:ext cx="0" cy="0"/>
          <a:chOff x="0" y="0"/>
          <a:chExt cx="0" cy="0"/>
        </a:xfrm>
      </p:grpSpPr>
      <p:sp>
        <p:nvSpPr>
          <p:cNvPr id="1654" name="Google Shape;1654;p21"/>
          <p:cNvSpPr txBox="1"/>
          <p:nvPr>
            <p:ph idx="1" type="body"/>
          </p:nvPr>
        </p:nvSpPr>
        <p:spPr>
          <a:xfrm>
            <a:off x="557508" y="1045428"/>
            <a:ext cx="9585834" cy="463259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Clr>
                <a:schemeClr val="lt1"/>
              </a:buClr>
              <a:buSzPts val="2000"/>
              <a:buNone/>
            </a:pPr>
            <a:r>
              <a:rPr b="0" i="0" lang="es-ES" sz="2000"/>
              <a:t>Normalmente, las APP evolucionan lentamente en una serie de fases de desarrollo a lo largo del tiempo. </a:t>
            </a:r>
            <a:r>
              <a:rPr b="0" i="0" lang="es-ES" sz="2000" u="sng">
                <a:solidFill>
                  <a:schemeClr val="hlink"/>
                </a:solidFill>
                <a:hlinkClick r:id="rId3"/>
              </a:rPr>
              <a:t>Selin y Chávez (1995)</a:t>
            </a:r>
            <a:r>
              <a:rPr b="0" i="0" lang="es-ES" sz="2000"/>
              <a:t> proponen un modelo de desarrollo de las asociaciones turísticas en cinco fases (</a:t>
            </a:r>
            <a:r>
              <a:rPr b="0" i="0" lang="es-ES" sz="2000" u="sng">
                <a:solidFill>
                  <a:schemeClr val="hlink"/>
                </a:solidFill>
                <a:hlinkClick r:id="rId4"/>
              </a:rPr>
              <a:t>Fig. 1</a:t>
            </a:r>
            <a:r>
              <a:rPr b="0" i="0" lang="es-ES" sz="2000"/>
              <a:t> ). </a:t>
            </a:r>
            <a:endParaRPr/>
          </a:p>
          <a:p>
            <a:pPr indent="0" lvl="0" marL="0" rtl="0" algn="l">
              <a:lnSpc>
                <a:spcPct val="100000"/>
              </a:lnSpc>
              <a:spcBef>
                <a:spcPts val="0"/>
              </a:spcBef>
              <a:spcAft>
                <a:spcPts val="0"/>
              </a:spcAft>
              <a:buClr>
                <a:schemeClr val="lt1"/>
              </a:buClr>
              <a:buSzPts val="2000"/>
              <a:buNone/>
            </a:pPr>
            <a:r>
              <a:t/>
            </a:r>
            <a:endParaRPr sz="2000"/>
          </a:p>
          <a:p>
            <a:pPr indent="-444500" lvl="0" marL="457200" rtl="0" algn="l">
              <a:lnSpc>
                <a:spcPct val="100000"/>
              </a:lnSpc>
              <a:spcBef>
                <a:spcPts val="0"/>
              </a:spcBef>
              <a:spcAft>
                <a:spcPts val="0"/>
              </a:spcAft>
              <a:buClr>
                <a:schemeClr val="lt1"/>
              </a:buClr>
              <a:buSzPts val="1800"/>
              <a:buFont typeface="Calibri"/>
              <a:buAutoNum type="arabicPeriod"/>
            </a:pPr>
            <a:r>
              <a:rPr i="0" lang="es-ES" sz="1800"/>
              <a:t>La </a:t>
            </a:r>
            <a:r>
              <a:rPr b="1" i="0" lang="es-ES" sz="1800"/>
              <a:t>primera fase</a:t>
            </a:r>
            <a:r>
              <a:rPr b="0" i="0" lang="es-ES" sz="1800"/>
              <a:t>, antecedentes, se refiere a la crisis o acontecimiento que desencadena el desarrollo de la relación de colaboración público-privada. </a:t>
            </a:r>
            <a:endParaRPr sz="1800"/>
          </a:p>
          <a:p>
            <a:pPr indent="-444500" lvl="0" marL="457200" rtl="0" algn="l">
              <a:lnSpc>
                <a:spcPct val="100000"/>
              </a:lnSpc>
              <a:spcBef>
                <a:spcPts val="0"/>
              </a:spcBef>
              <a:spcAft>
                <a:spcPts val="0"/>
              </a:spcAft>
              <a:buClr>
                <a:schemeClr val="lt1"/>
              </a:buClr>
              <a:buSzPts val="1800"/>
              <a:buFont typeface="Calibri"/>
              <a:buAutoNum type="arabicPeriod"/>
            </a:pPr>
            <a:r>
              <a:rPr b="0" i="0" lang="es-ES" sz="1800"/>
              <a:t>La </a:t>
            </a:r>
            <a:r>
              <a:rPr b="1" i="0" lang="es-ES" sz="1800"/>
              <a:t>segunda fase, </a:t>
            </a:r>
            <a:r>
              <a:rPr b="0" i="0" lang="es-ES" sz="1800"/>
              <a:t>el establecimiento de problemas, requiere que las partes interesadas se den cuenta de su interdependencia e identifiquen problemas comunes. </a:t>
            </a:r>
            <a:endParaRPr sz="1800"/>
          </a:p>
          <a:p>
            <a:pPr indent="-444500" lvl="0" marL="457200" rtl="0" algn="l">
              <a:lnSpc>
                <a:spcPct val="100000"/>
              </a:lnSpc>
              <a:spcBef>
                <a:spcPts val="0"/>
              </a:spcBef>
              <a:spcAft>
                <a:spcPts val="0"/>
              </a:spcAft>
              <a:buClr>
                <a:schemeClr val="lt1"/>
              </a:buClr>
              <a:buSzPts val="1800"/>
              <a:buFont typeface="Calibri"/>
              <a:buAutoNum type="arabicPeriod"/>
            </a:pPr>
            <a:r>
              <a:rPr b="0" i="0" lang="es-ES" sz="1800"/>
              <a:t>La </a:t>
            </a:r>
            <a:r>
              <a:rPr b="1" i="0" lang="es-ES" sz="1800"/>
              <a:t>tercera fase </a:t>
            </a:r>
            <a:r>
              <a:rPr b="0" i="0" lang="es-ES" sz="1800"/>
              <a:t>es la fijación de la dirección, que implica el establecimiento de objetivos y la exploración de opciones. </a:t>
            </a:r>
            <a:endParaRPr sz="1800"/>
          </a:p>
          <a:p>
            <a:pPr indent="-444500" lvl="0" marL="457200" rtl="0" algn="l">
              <a:lnSpc>
                <a:spcPct val="100000"/>
              </a:lnSpc>
              <a:spcBef>
                <a:spcPts val="0"/>
              </a:spcBef>
              <a:spcAft>
                <a:spcPts val="0"/>
              </a:spcAft>
              <a:buClr>
                <a:schemeClr val="lt1"/>
              </a:buClr>
              <a:buSzPts val="1800"/>
              <a:buFont typeface="Calibri"/>
              <a:buAutoNum type="arabicPeriod"/>
            </a:pPr>
            <a:r>
              <a:rPr b="0" i="0" lang="es-ES" sz="1800"/>
              <a:t>La </a:t>
            </a:r>
            <a:r>
              <a:rPr b="1" i="0" lang="es-ES" sz="1800"/>
              <a:t>cuarta fase </a:t>
            </a:r>
            <a:r>
              <a:rPr b="0" i="0" lang="es-ES" sz="1800"/>
              <a:t>es la estructuración, que denota la formación de relaciones de colaboración, la asignación de funciones y la supervisión de los resultados. </a:t>
            </a:r>
            <a:endParaRPr sz="1800"/>
          </a:p>
          <a:p>
            <a:pPr indent="-444500" lvl="0" marL="457200" rtl="0" algn="l">
              <a:lnSpc>
                <a:spcPct val="100000"/>
              </a:lnSpc>
              <a:spcBef>
                <a:spcPts val="0"/>
              </a:spcBef>
              <a:spcAft>
                <a:spcPts val="0"/>
              </a:spcAft>
              <a:buClr>
                <a:schemeClr val="lt1"/>
              </a:buClr>
              <a:buSzPts val="1800"/>
              <a:buFont typeface="Calibri"/>
              <a:buAutoNum type="arabicPeriod"/>
            </a:pPr>
            <a:r>
              <a:rPr b="0" i="0" lang="es-ES" sz="1800"/>
              <a:t>La </a:t>
            </a:r>
            <a:r>
              <a:rPr b="1" i="0" lang="es-ES" sz="1800"/>
              <a:t>última fase </a:t>
            </a:r>
            <a:r>
              <a:rPr b="0" i="0" lang="es-ES" sz="1800"/>
              <a:t>son los resultados, es decir, las consecuencias de la asociación turística, como los beneficios derivados y las repercusiones. Una asociación se autorregula y evoluciona dinámicamente para buscar soluciones colectivas en respuesta a circunstancias cambiantes (</a:t>
            </a:r>
            <a:r>
              <a:rPr b="0" i="0" lang="es-ES" sz="1800" u="sng">
                <a:solidFill>
                  <a:schemeClr val="hlink"/>
                </a:solidFill>
                <a:hlinkClick r:id="rId5"/>
              </a:rPr>
              <a:t>Graci, 2013</a:t>
            </a:r>
            <a:r>
              <a:rPr b="0" i="0" lang="es-ES" sz="1800"/>
              <a:t>). </a:t>
            </a:r>
            <a:r>
              <a:rPr b="0" i="0" lang="es-ES" sz="1800" u="sng">
                <a:solidFill>
                  <a:schemeClr val="hlink"/>
                </a:solidFill>
                <a:hlinkClick r:id="rId6"/>
              </a:rPr>
              <a:t>Sigala (2020</a:t>
            </a:r>
            <a:r>
              <a:rPr b="0" i="0" lang="es-ES" sz="1800"/>
              <a:t>, p. 313) añade que la velocidad, el grado y la naturaleza de la recuperación dependen de "cómo estas partes interesadas se ven afectadas por las crisis, responden a ellas, se recuperan y reflexionan sobre ellas".</a:t>
            </a:r>
            <a:endParaRPr sz="1800"/>
          </a:p>
          <a:p>
            <a:pPr indent="0" lvl="0" marL="0" rtl="0" algn="l">
              <a:lnSpc>
                <a:spcPct val="100000"/>
              </a:lnSpc>
              <a:spcBef>
                <a:spcPts val="0"/>
              </a:spcBef>
              <a:spcAft>
                <a:spcPts val="0"/>
              </a:spcAft>
              <a:buClr>
                <a:schemeClr val="lt1"/>
              </a:buClr>
              <a:buSzPts val="2000"/>
              <a:buNone/>
            </a:pPr>
            <a:r>
              <a:t/>
            </a:r>
            <a:endParaRPr sz="2000"/>
          </a:p>
        </p:txBody>
      </p:sp>
      <p:sp>
        <p:nvSpPr>
          <p:cNvPr id="1655" name="Google Shape;1655;p21"/>
          <p:cNvSpPr txBox="1"/>
          <p:nvPr>
            <p:ph idx="2" type="body"/>
          </p:nvPr>
        </p:nvSpPr>
        <p:spPr>
          <a:xfrm>
            <a:off x="760433" y="204161"/>
            <a:ext cx="10596674" cy="1139795"/>
          </a:xfrm>
          <a:prstGeom prst="rect">
            <a:avLst/>
          </a:prstGeom>
          <a:noFill/>
          <a:ln>
            <a:noFill/>
          </a:ln>
        </p:spPr>
        <p:txBody>
          <a:bodyPr anchorCtr="0" anchor="t" bIns="45700" lIns="91425" spcFirstLastPara="1" rIns="91425" wrap="square" tIns="45700">
            <a:normAutofit/>
          </a:bodyPr>
          <a:lstStyle/>
          <a:p>
            <a:pPr indent="0" lvl="0" marL="0" rtl="0" algn="l">
              <a:lnSpc>
                <a:spcPct val="120000"/>
              </a:lnSpc>
              <a:spcBef>
                <a:spcPts val="0"/>
              </a:spcBef>
              <a:spcAft>
                <a:spcPts val="0"/>
              </a:spcAft>
              <a:buClr>
                <a:schemeClr val="lt1"/>
              </a:buClr>
              <a:buSzPts val="4700"/>
              <a:buNone/>
            </a:pPr>
            <a:r>
              <a:rPr b="1" i="0" lang="es-ES" sz="4700"/>
              <a:t>Investigación: </a:t>
            </a:r>
            <a:r>
              <a:rPr lang="es-ES" sz="2800"/>
              <a:t>Fases de Desarrollo APP</a:t>
            </a:r>
            <a:endParaRPr/>
          </a:p>
        </p:txBody>
      </p:sp>
      <p:grpSp>
        <p:nvGrpSpPr>
          <p:cNvPr id="1656" name="Google Shape;1656;p21"/>
          <p:cNvGrpSpPr/>
          <p:nvPr/>
        </p:nvGrpSpPr>
        <p:grpSpPr>
          <a:xfrm>
            <a:off x="9945283" y="1255566"/>
            <a:ext cx="1866204" cy="1526432"/>
            <a:chOff x="7903196" y="4237101"/>
            <a:chExt cx="1261886" cy="1055032"/>
          </a:xfrm>
        </p:grpSpPr>
        <p:sp>
          <p:nvSpPr>
            <p:cNvPr id="1657" name="Google Shape;1657;p21"/>
            <p:cNvSpPr/>
            <p:nvPr/>
          </p:nvSpPr>
          <p:spPr>
            <a:xfrm>
              <a:off x="8778292" y="5010683"/>
              <a:ext cx="228" cy="2971"/>
            </a:xfrm>
            <a:custGeom>
              <a:rect b="b" l="l" r="r" t="t"/>
              <a:pathLst>
                <a:path extrusionOk="0" h="2971" w="228">
                  <a:moveTo>
                    <a:pt x="229" y="0"/>
                  </a:moveTo>
                  <a:cubicBezTo>
                    <a:pt x="229" y="915"/>
                    <a:pt x="0" y="2058"/>
                    <a:pt x="0" y="2972"/>
                  </a:cubicBezTo>
                  <a:cubicBezTo>
                    <a:pt x="229" y="2058"/>
                    <a:pt x="229" y="1143"/>
                    <a:pt x="229"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658" name="Google Shape;1658;p21"/>
            <p:cNvSpPr/>
            <p:nvPr/>
          </p:nvSpPr>
          <p:spPr>
            <a:xfrm>
              <a:off x="8686623" y="5046573"/>
              <a:ext cx="2971" cy="36804"/>
            </a:xfrm>
            <a:custGeom>
              <a:rect b="b" l="l" r="r" t="t"/>
              <a:pathLst>
                <a:path extrusionOk="0" h="36804" w="2971">
                  <a:moveTo>
                    <a:pt x="2971" y="36804"/>
                  </a:moveTo>
                  <a:cubicBezTo>
                    <a:pt x="1828" y="24460"/>
                    <a:pt x="914" y="12115"/>
                    <a:pt x="0" y="0"/>
                  </a:cubicBezTo>
                  <a:cubicBezTo>
                    <a:pt x="914" y="12115"/>
                    <a:pt x="1828" y="24460"/>
                    <a:pt x="2971" y="36804"/>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659" name="Google Shape;1659;p21"/>
            <p:cNvSpPr/>
            <p:nvPr/>
          </p:nvSpPr>
          <p:spPr>
            <a:xfrm>
              <a:off x="8779435" y="5000625"/>
              <a:ext cx="228" cy="1600"/>
            </a:xfrm>
            <a:custGeom>
              <a:rect b="b" l="l" r="r" t="t"/>
              <a:pathLst>
                <a:path extrusionOk="0" h="1600" w="228">
                  <a:moveTo>
                    <a:pt x="229" y="0"/>
                  </a:moveTo>
                  <a:cubicBezTo>
                    <a:pt x="229" y="457"/>
                    <a:pt x="0" y="1143"/>
                    <a:pt x="0" y="1600"/>
                  </a:cubicBezTo>
                  <a:cubicBezTo>
                    <a:pt x="229" y="1143"/>
                    <a:pt x="229" y="686"/>
                    <a:pt x="229"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660" name="Google Shape;1660;p21"/>
            <p:cNvSpPr/>
            <p:nvPr/>
          </p:nvSpPr>
          <p:spPr>
            <a:xfrm>
              <a:off x="8683194" y="5004054"/>
              <a:ext cx="2514" cy="31775"/>
            </a:xfrm>
            <a:custGeom>
              <a:rect b="b" l="l" r="r" t="t"/>
              <a:pathLst>
                <a:path extrusionOk="0" h="31775" w="2514">
                  <a:moveTo>
                    <a:pt x="2514" y="31775"/>
                  </a:moveTo>
                  <a:cubicBezTo>
                    <a:pt x="1600" y="21260"/>
                    <a:pt x="914" y="10516"/>
                    <a:pt x="0" y="0"/>
                  </a:cubicBezTo>
                  <a:cubicBezTo>
                    <a:pt x="914" y="10516"/>
                    <a:pt x="1600" y="21260"/>
                    <a:pt x="2514" y="31775"/>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661" name="Google Shape;1661;p21"/>
            <p:cNvSpPr/>
            <p:nvPr/>
          </p:nvSpPr>
          <p:spPr>
            <a:xfrm>
              <a:off x="8642734" y="4809429"/>
              <a:ext cx="210286" cy="195195"/>
            </a:xfrm>
            <a:custGeom>
              <a:rect b="b" l="l" r="r" t="t"/>
              <a:pathLst>
                <a:path extrusionOk="0" h="195195" w="210286">
                  <a:moveTo>
                    <a:pt x="74979" y="194167"/>
                  </a:moveTo>
                  <a:cubicBezTo>
                    <a:pt x="95096" y="191881"/>
                    <a:pt x="114527" y="189823"/>
                    <a:pt x="133500" y="182280"/>
                  </a:cubicBezTo>
                  <a:cubicBezTo>
                    <a:pt x="135101" y="181594"/>
                    <a:pt x="136701" y="181137"/>
                    <a:pt x="138072" y="180451"/>
                  </a:cubicBezTo>
                  <a:cubicBezTo>
                    <a:pt x="141959" y="148675"/>
                    <a:pt x="146988" y="117357"/>
                    <a:pt x="150874" y="85582"/>
                  </a:cubicBezTo>
                  <a:cubicBezTo>
                    <a:pt x="152474" y="73466"/>
                    <a:pt x="157961" y="65236"/>
                    <a:pt x="167105" y="58378"/>
                  </a:cubicBezTo>
                  <a:cubicBezTo>
                    <a:pt x="179449" y="49234"/>
                    <a:pt x="191793" y="40090"/>
                    <a:pt x="202309" y="28660"/>
                  </a:cubicBezTo>
                  <a:cubicBezTo>
                    <a:pt x="207567" y="22945"/>
                    <a:pt x="213282" y="17230"/>
                    <a:pt x="208481" y="9687"/>
                  </a:cubicBezTo>
                  <a:cubicBezTo>
                    <a:pt x="203223" y="1686"/>
                    <a:pt x="194308" y="-143"/>
                    <a:pt x="184935" y="2600"/>
                  </a:cubicBezTo>
                  <a:cubicBezTo>
                    <a:pt x="176249" y="5115"/>
                    <a:pt x="169848" y="11744"/>
                    <a:pt x="162304" y="15630"/>
                  </a:cubicBezTo>
                  <a:cubicBezTo>
                    <a:pt x="121613" y="35976"/>
                    <a:pt x="105383" y="44891"/>
                    <a:pt x="69035" y="21117"/>
                  </a:cubicBezTo>
                  <a:cubicBezTo>
                    <a:pt x="66521" y="19516"/>
                    <a:pt x="64235" y="17688"/>
                    <a:pt x="61491" y="16545"/>
                  </a:cubicBezTo>
                  <a:cubicBezTo>
                    <a:pt x="46861" y="10144"/>
                    <a:pt x="32002" y="2829"/>
                    <a:pt x="16000" y="543"/>
                  </a:cubicBezTo>
                  <a:cubicBezTo>
                    <a:pt x="455" y="-1743"/>
                    <a:pt x="-2745" y="3057"/>
                    <a:pt x="2055" y="17459"/>
                  </a:cubicBezTo>
                  <a:cubicBezTo>
                    <a:pt x="6399" y="30261"/>
                    <a:pt x="13943" y="40776"/>
                    <a:pt x="23087" y="50377"/>
                  </a:cubicBezTo>
                  <a:cubicBezTo>
                    <a:pt x="27887" y="55407"/>
                    <a:pt x="30402" y="60664"/>
                    <a:pt x="30859" y="67751"/>
                  </a:cubicBezTo>
                  <a:cubicBezTo>
                    <a:pt x="32688" y="97012"/>
                    <a:pt x="35202" y="126044"/>
                    <a:pt x="37488" y="155305"/>
                  </a:cubicBezTo>
                  <a:cubicBezTo>
                    <a:pt x="38403" y="168335"/>
                    <a:pt x="39546" y="181137"/>
                    <a:pt x="40460" y="194167"/>
                  </a:cubicBezTo>
                  <a:cubicBezTo>
                    <a:pt x="51890" y="195538"/>
                    <a:pt x="63549" y="195538"/>
                    <a:pt x="74979" y="194167"/>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662" name="Google Shape;1662;p21"/>
            <p:cNvSpPr/>
            <p:nvPr/>
          </p:nvSpPr>
          <p:spPr>
            <a:xfrm>
              <a:off x="8777377" y="5021199"/>
              <a:ext cx="228" cy="2971"/>
            </a:xfrm>
            <a:custGeom>
              <a:rect b="b" l="l" r="r" t="t"/>
              <a:pathLst>
                <a:path extrusionOk="0" h="2971" w="228">
                  <a:moveTo>
                    <a:pt x="228" y="0"/>
                  </a:moveTo>
                  <a:cubicBezTo>
                    <a:pt x="228" y="914"/>
                    <a:pt x="0" y="2057"/>
                    <a:pt x="0" y="2972"/>
                  </a:cubicBezTo>
                  <a:cubicBezTo>
                    <a:pt x="0" y="2057"/>
                    <a:pt x="228" y="1143"/>
                    <a:pt x="228"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663" name="Google Shape;1663;p21"/>
            <p:cNvSpPr/>
            <p:nvPr/>
          </p:nvSpPr>
          <p:spPr>
            <a:xfrm>
              <a:off x="8673593" y="5052517"/>
              <a:ext cx="457" cy="5715"/>
            </a:xfrm>
            <a:custGeom>
              <a:rect b="b" l="l" r="r" t="t"/>
              <a:pathLst>
                <a:path extrusionOk="0" h="5715" w="457">
                  <a:moveTo>
                    <a:pt x="0" y="0"/>
                  </a:moveTo>
                  <a:cubicBezTo>
                    <a:pt x="229" y="1829"/>
                    <a:pt x="229" y="3886"/>
                    <a:pt x="458" y="5715"/>
                  </a:cubicBezTo>
                  <a:cubicBezTo>
                    <a:pt x="229" y="3886"/>
                    <a:pt x="0" y="1829"/>
                    <a:pt x="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664" name="Google Shape;1664;p21"/>
            <p:cNvSpPr/>
            <p:nvPr/>
          </p:nvSpPr>
          <p:spPr>
            <a:xfrm>
              <a:off x="8583296" y="4987137"/>
              <a:ext cx="1371" cy="1828"/>
            </a:xfrm>
            <a:custGeom>
              <a:rect b="b" l="l" r="r" t="t"/>
              <a:pathLst>
                <a:path extrusionOk="0" h="1828" w="1371">
                  <a:moveTo>
                    <a:pt x="1372" y="1828"/>
                  </a:moveTo>
                  <a:cubicBezTo>
                    <a:pt x="915" y="1143"/>
                    <a:pt x="458" y="457"/>
                    <a:pt x="0" y="0"/>
                  </a:cubicBezTo>
                  <a:cubicBezTo>
                    <a:pt x="686" y="457"/>
                    <a:pt x="915" y="1143"/>
                    <a:pt x="1372" y="1828"/>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665" name="Google Shape;1665;p21"/>
            <p:cNvSpPr/>
            <p:nvPr/>
          </p:nvSpPr>
          <p:spPr>
            <a:xfrm>
              <a:off x="8674279" y="5065318"/>
              <a:ext cx="228" cy="5257"/>
            </a:xfrm>
            <a:custGeom>
              <a:rect b="b" l="l" r="r" t="t"/>
              <a:pathLst>
                <a:path extrusionOk="0" h="5257" w="228">
                  <a:moveTo>
                    <a:pt x="0" y="0"/>
                  </a:moveTo>
                  <a:cubicBezTo>
                    <a:pt x="0" y="1829"/>
                    <a:pt x="229" y="3429"/>
                    <a:pt x="229" y="5258"/>
                  </a:cubicBezTo>
                  <a:cubicBezTo>
                    <a:pt x="229" y="3429"/>
                    <a:pt x="229" y="1829"/>
                    <a:pt x="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666" name="Google Shape;1666;p21"/>
            <p:cNvSpPr/>
            <p:nvPr/>
          </p:nvSpPr>
          <p:spPr>
            <a:xfrm>
              <a:off x="8442765" y="4341700"/>
              <a:ext cx="560645" cy="668982"/>
            </a:xfrm>
            <a:custGeom>
              <a:rect b="b" l="l" r="r" t="t"/>
              <a:pathLst>
                <a:path extrusionOk="0" h="668982" w="560645">
                  <a:moveTo>
                    <a:pt x="118129" y="605204"/>
                  </a:moveTo>
                  <a:cubicBezTo>
                    <a:pt x="132073" y="617320"/>
                    <a:pt x="147161" y="629664"/>
                    <a:pt x="163620" y="638351"/>
                  </a:cubicBezTo>
                  <a:cubicBezTo>
                    <a:pt x="183508" y="648867"/>
                    <a:pt x="204997" y="656639"/>
                    <a:pt x="227171" y="660297"/>
                  </a:cubicBezTo>
                  <a:cubicBezTo>
                    <a:pt x="227399" y="663268"/>
                    <a:pt x="227628" y="666012"/>
                    <a:pt x="227857" y="668983"/>
                  </a:cubicBezTo>
                  <a:cubicBezTo>
                    <a:pt x="224656" y="627835"/>
                    <a:pt x="220541" y="586459"/>
                    <a:pt x="217570" y="545311"/>
                  </a:cubicBezTo>
                  <a:cubicBezTo>
                    <a:pt x="216884" y="535252"/>
                    <a:pt x="189452" y="499591"/>
                    <a:pt x="186023" y="486332"/>
                  </a:cubicBezTo>
                  <a:cubicBezTo>
                    <a:pt x="180308" y="463929"/>
                    <a:pt x="188309" y="454099"/>
                    <a:pt x="211397" y="456157"/>
                  </a:cubicBezTo>
                  <a:cubicBezTo>
                    <a:pt x="236772" y="458443"/>
                    <a:pt x="259632" y="468273"/>
                    <a:pt x="281349" y="481074"/>
                  </a:cubicBezTo>
                  <a:cubicBezTo>
                    <a:pt x="294836" y="489075"/>
                    <a:pt x="307409" y="491361"/>
                    <a:pt x="322954" y="485646"/>
                  </a:cubicBezTo>
                  <a:cubicBezTo>
                    <a:pt x="338042" y="479931"/>
                    <a:pt x="378961" y="457986"/>
                    <a:pt x="386048" y="456157"/>
                  </a:cubicBezTo>
                  <a:cubicBezTo>
                    <a:pt x="397021" y="453185"/>
                    <a:pt x="415309" y="461643"/>
                    <a:pt x="420338" y="471016"/>
                  </a:cubicBezTo>
                  <a:cubicBezTo>
                    <a:pt x="425596" y="480617"/>
                    <a:pt x="423310" y="492504"/>
                    <a:pt x="413480" y="503020"/>
                  </a:cubicBezTo>
                  <a:cubicBezTo>
                    <a:pt x="406393" y="510564"/>
                    <a:pt x="399535" y="518565"/>
                    <a:pt x="391077" y="524051"/>
                  </a:cubicBezTo>
                  <a:cubicBezTo>
                    <a:pt x="369817" y="537996"/>
                    <a:pt x="363416" y="559027"/>
                    <a:pt x="360216" y="582115"/>
                  </a:cubicBezTo>
                  <a:cubicBezTo>
                    <a:pt x="357244" y="602461"/>
                    <a:pt x="354272" y="622578"/>
                    <a:pt x="351529" y="642923"/>
                  </a:cubicBezTo>
                  <a:cubicBezTo>
                    <a:pt x="363416" y="637894"/>
                    <a:pt x="375075" y="632179"/>
                    <a:pt x="385591" y="624864"/>
                  </a:cubicBezTo>
                  <a:cubicBezTo>
                    <a:pt x="401135" y="613891"/>
                    <a:pt x="416909" y="602004"/>
                    <a:pt x="430396" y="588288"/>
                  </a:cubicBezTo>
                  <a:cubicBezTo>
                    <a:pt x="443884" y="574343"/>
                    <a:pt x="455771" y="558341"/>
                    <a:pt x="467201" y="542568"/>
                  </a:cubicBezTo>
                  <a:cubicBezTo>
                    <a:pt x="499433" y="497762"/>
                    <a:pt x="518179" y="444041"/>
                    <a:pt x="535781" y="392149"/>
                  </a:cubicBezTo>
                  <a:cubicBezTo>
                    <a:pt x="548125" y="355573"/>
                    <a:pt x="554983" y="318768"/>
                    <a:pt x="559098" y="280363"/>
                  </a:cubicBezTo>
                  <a:cubicBezTo>
                    <a:pt x="562984" y="245159"/>
                    <a:pt x="559098" y="209726"/>
                    <a:pt x="552469" y="174979"/>
                  </a:cubicBezTo>
                  <a:cubicBezTo>
                    <a:pt x="545611" y="139317"/>
                    <a:pt x="530980" y="104798"/>
                    <a:pt x="514521" y="72794"/>
                  </a:cubicBezTo>
                  <a:cubicBezTo>
                    <a:pt x="510635" y="65251"/>
                    <a:pt x="506520" y="57935"/>
                    <a:pt x="502405" y="50620"/>
                  </a:cubicBezTo>
                  <a:cubicBezTo>
                    <a:pt x="412565" y="-4930"/>
                    <a:pt x="300323" y="-5844"/>
                    <a:pt x="241344" y="6272"/>
                  </a:cubicBezTo>
                  <a:cubicBezTo>
                    <a:pt x="197224" y="15416"/>
                    <a:pt x="125215" y="34390"/>
                    <a:pt x="72637" y="100912"/>
                  </a:cubicBezTo>
                  <a:cubicBezTo>
                    <a:pt x="-25432" y="198296"/>
                    <a:pt x="2228" y="325626"/>
                    <a:pt x="7943" y="365631"/>
                  </a:cubicBezTo>
                  <a:cubicBezTo>
                    <a:pt x="17545" y="432840"/>
                    <a:pt x="49320" y="492047"/>
                    <a:pt x="81324" y="550340"/>
                  </a:cubicBezTo>
                  <a:cubicBezTo>
                    <a:pt x="96640" y="578229"/>
                    <a:pt x="114471" y="604975"/>
                    <a:pt x="132073" y="631722"/>
                  </a:cubicBezTo>
                  <a:cubicBezTo>
                    <a:pt x="124301" y="620063"/>
                    <a:pt x="116757" y="608404"/>
                    <a:pt x="109213" y="596746"/>
                  </a:cubicBezTo>
                  <a:cubicBezTo>
                    <a:pt x="111728" y="599489"/>
                    <a:pt x="114928" y="602461"/>
                    <a:pt x="118129" y="605204"/>
                  </a:cubicBezTo>
                  <a:close/>
                  <a:moveTo>
                    <a:pt x="23717" y="301623"/>
                  </a:moveTo>
                  <a:cubicBezTo>
                    <a:pt x="18230" y="141374"/>
                    <a:pt x="127958" y="69137"/>
                    <a:pt x="147847" y="57707"/>
                  </a:cubicBezTo>
                  <a:cubicBezTo>
                    <a:pt x="157219" y="52220"/>
                    <a:pt x="223285" y="26846"/>
                    <a:pt x="213912" y="32104"/>
                  </a:cubicBezTo>
                  <a:cubicBezTo>
                    <a:pt x="196310" y="42162"/>
                    <a:pt x="126815" y="92454"/>
                    <a:pt x="87496" y="156691"/>
                  </a:cubicBezTo>
                  <a:cubicBezTo>
                    <a:pt x="33775" y="244702"/>
                    <a:pt x="23945" y="312367"/>
                    <a:pt x="23717" y="301623"/>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667" name="Google Shape;1667;p21"/>
            <p:cNvSpPr/>
            <p:nvPr/>
          </p:nvSpPr>
          <p:spPr>
            <a:xfrm>
              <a:off x="8674965" y="5078577"/>
              <a:ext cx="228" cy="4343"/>
            </a:xfrm>
            <a:custGeom>
              <a:rect b="b" l="l" r="r" t="t"/>
              <a:pathLst>
                <a:path extrusionOk="0" h="4343" w="228">
                  <a:moveTo>
                    <a:pt x="0" y="0"/>
                  </a:moveTo>
                  <a:cubicBezTo>
                    <a:pt x="0" y="1371"/>
                    <a:pt x="229" y="2971"/>
                    <a:pt x="229" y="4343"/>
                  </a:cubicBezTo>
                  <a:cubicBezTo>
                    <a:pt x="229" y="2971"/>
                    <a:pt x="0" y="1371"/>
                    <a:pt x="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668" name="Google Shape;1668;p21"/>
            <p:cNvSpPr/>
            <p:nvPr/>
          </p:nvSpPr>
          <p:spPr>
            <a:xfrm>
              <a:off x="8672679" y="5039715"/>
              <a:ext cx="457" cy="6172"/>
            </a:xfrm>
            <a:custGeom>
              <a:rect b="b" l="l" r="r" t="t"/>
              <a:pathLst>
                <a:path extrusionOk="0" h="6172" w="457">
                  <a:moveTo>
                    <a:pt x="0" y="0"/>
                  </a:moveTo>
                  <a:cubicBezTo>
                    <a:pt x="229" y="2057"/>
                    <a:pt x="229" y="4114"/>
                    <a:pt x="457" y="6172"/>
                  </a:cubicBezTo>
                  <a:cubicBezTo>
                    <a:pt x="457" y="4114"/>
                    <a:pt x="229" y="2057"/>
                    <a:pt x="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669" name="Google Shape;1669;p21"/>
            <p:cNvSpPr/>
            <p:nvPr/>
          </p:nvSpPr>
          <p:spPr>
            <a:xfrm>
              <a:off x="8959800" y="4402150"/>
              <a:ext cx="6858" cy="5029"/>
            </a:xfrm>
            <a:custGeom>
              <a:rect b="b" l="l" r="r" t="t"/>
              <a:pathLst>
                <a:path extrusionOk="0" h="5029" w="6858">
                  <a:moveTo>
                    <a:pt x="0" y="0"/>
                  </a:moveTo>
                  <a:cubicBezTo>
                    <a:pt x="2286" y="1600"/>
                    <a:pt x="4572" y="3200"/>
                    <a:pt x="6858" y="5029"/>
                  </a:cubicBezTo>
                  <a:cubicBezTo>
                    <a:pt x="4572" y="3200"/>
                    <a:pt x="2286" y="1600"/>
                    <a:pt x="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670" name="Google Shape;1670;p21"/>
            <p:cNvSpPr/>
            <p:nvPr/>
          </p:nvSpPr>
          <p:spPr>
            <a:xfrm>
              <a:off x="8967344" y="4407865"/>
              <a:ext cx="6629" cy="5257"/>
            </a:xfrm>
            <a:custGeom>
              <a:rect b="b" l="l" r="r" t="t"/>
              <a:pathLst>
                <a:path extrusionOk="0" h="5257" w="6629">
                  <a:moveTo>
                    <a:pt x="0" y="0"/>
                  </a:moveTo>
                  <a:cubicBezTo>
                    <a:pt x="2286" y="1829"/>
                    <a:pt x="4572" y="3429"/>
                    <a:pt x="6630" y="5258"/>
                  </a:cubicBezTo>
                  <a:cubicBezTo>
                    <a:pt x="4572" y="3429"/>
                    <a:pt x="2286" y="1600"/>
                    <a:pt x="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671" name="Google Shape;1671;p21"/>
            <p:cNvSpPr/>
            <p:nvPr/>
          </p:nvSpPr>
          <p:spPr>
            <a:xfrm>
              <a:off x="8952485" y="4397121"/>
              <a:ext cx="7315" cy="5029"/>
            </a:xfrm>
            <a:custGeom>
              <a:rect b="b" l="l" r="r" t="t"/>
              <a:pathLst>
                <a:path extrusionOk="0" h="5029" w="7315">
                  <a:moveTo>
                    <a:pt x="0" y="0"/>
                  </a:moveTo>
                  <a:cubicBezTo>
                    <a:pt x="2515" y="1600"/>
                    <a:pt x="4801" y="3200"/>
                    <a:pt x="7316" y="5029"/>
                  </a:cubicBezTo>
                  <a:cubicBezTo>
                    <a:pt x="4801" y="3200"/>
                    <a:pt x="2515" y="1600"/>
                    <a:pt x="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672" name="Google Shape;1672;p21"/>
            <p:cNvSpPr/>
            <p:nvPr/>
          </p:nvSpPr>
          <p:spPr>
            <a:xfrm>
              <a:off x="8671764" y="5027142"/>
              <a:ext cx="457" cy="6629"/>
            </a:xfrm>
            <a:custGeom>
              <a:rect b="b" l="l" r="r" t="t"/>
              <a:pathLst>
                <a:path extrusionOk="0" h="6629" w="457">
                  <a:moveTo>
                    <a:pt x="0" y="0"/>
                  </a:moveTo>
                  <a:cubicBezTo>
                    <a:pt x="228" y="2286"/>
                    <a:pt x="228" y="4572"/>
                    <a:pt x="457" y="6629"/>
                  </a:cubicBezTo>
                  <a:cubicBezTo>
                    <a:pt x="457" y="4572"/>
                    <a:pt x="228" y="2286"/>
                    <a:pt x="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673" name="Google Shape;1673;p21"/>
            <p:cNvSpPr/>
            <p:nvPr/>
          </p:nvSpPr>
          <p:spPr>
            <a:xfrm>
              <a:off x="8944713" y="4392091"/>
              <a:ext cx="7315" cy="4572"/>
            </a:xfrm>
            <a:custGeom>
              <a:rect b="b" l="l" r="r" t="t"/>
              <a:pathLst>
                <a:path extrusionOk="0" h="4572" w="7315">
                  <a:moveTo>
                    <a:pt x="0" y="0"/>
                  </a:moveTo>
                  <a:cubicBezTo>
                    <a:pt x="2515" y="1600"/>
                    <a:pt x="4801" y="2972"/>
                    <a:pt x="7315" y="4572"/>
                  </a:cubicBezTo>
                  <a:cubicBezTo>
                    <a:pt x="4801" y="3200"/>
                    <a:pt x="2515" y="1600"/>
                    <a:pt x="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674" name="Google Shape;1674;p21"/>
            <p:cNvSpPr/>
            <p:nvPr/>
          </p:nvSpPr>
          <p:spPr>
            <a:xfrm>
              <a:off x="8995462" y="4432554"/>
              <a:ext cx="5715" cy="6172"/>
            </a:xfrm>
            <a:custGeom>
              <a:rect b="b" l="l" r="r" t="t"/>
              <a:pathLst>
                <a:path extrusionOk="0" h="6172" w="5715">
                  <a:moveTo>
                    <a:pt x="0" y="0"/>
                  </a:moveTo>
                  <a:cubicBezTo>
                    <a:pt x="2058" y="2057"/>
                    <a:pt x="3886" y="4115"/>
                    <a:pt x="5715" y="6172"/>
                  </a:cubicBezTo>
                  <a:cubicBezTo>
                    <a:pt x="3886" y="4115"/>
                    <a:pt x="2058" y="2057"/>
                    <a:pt x="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675" name="Google Shape;1675;p21"/>
            <p:cNvSpPr/>
            <p:nvPr/>
          </p:nvSpPr>
          <p:spPr>
            <a:xfrm>
              <a:off x="8670850" y="5014569"/>
              <a:ext cx="457" cy="7543"/>
            </a:xfrm>
            <a:custGeom>
              <a:rect b="b" l="l" r="r" t="t"/>
              <a:pathLst>
                <a:path extrusionOk="0" h="7543" w="457">
                  <a:moveTo>
                    <a:pt x="0" y="0"/>
                  </a:moveTo>
                  <a:cubicBezTo>
                    <a:pt x="229" y="2514"/>
                    <a:pt x="457" y="5029"/>
                    <a:pt x="457" y="7543"/>
                  </a:cubicBezTo>
                  <a:cubicBezTo>
                    <a:pt x="457" y="5029"/>
                    <a:pt x="229" y="2514"/>
                    <a:pt x="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676" name="Google Shape;1676;p21"/>
            <p:cNvSpPr/>
            <p:nvPr/>
          </p:nvSpPr>
          <p:spPr>
            <a:xfrm>
              <a:off x="8988375" y="4425696"/>
              <a:ext cx="5715" cy="5486"/>
            </a:xfrm>
            <a:custGeom>
              <a:rect b="b" l="l" r="r" t="t"/>
              <a:pathLst>
                <a:path extrusionOk="0" h="5486" w="5715">
                  <a:moveTo>
                    <a:pt x="0" y="0"/>
                  </a:moveTo>
                  <a:cubicBezTo>
                    <a:pt x="1828" y="1829"/>
                    <a:pt x="3886" y="3658"/>
                    <a:pt x="5715" y="5486"/>
                  </a:cubicBezTo>
                  <a:cubicBezTo>
                    <a:pt x="3657" y="3658"/>
                    <a:pt x="1828" y="1600"/>
                    <a:pt x="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677" name="Google Shape;1677;p21"/>
            <p:cNvSpPr/>
            <p:nvPr/>
          </p:nvSpPr>
          <p:spPr>
            <a:xfrm>
              <a:off x="8981746" y="4419752"/>
              <a:ext cx="6172" cy="5715"/>
            </a:xfrm>
            <a:custGeom>
              <a:rect b="b" l="l" r="r" t="t"/>
              <a:pathLst>
                <a:path extrusionOk="0" h="5715" w="6172">
                  <a:moveTo>
                    <a:pt x="0" y="0"/>
                  </a:moveTo>
                  <a:cubicBezTo>
                    <a:pt x="2058" y="1829"/>
                    <a:pt x="4115" y="3658"/>
                    <a:pt x="6172" y="5715"/>
                  </a:cubicBezTo>
                  <a:cubicBezTo>
                    <a:pt x="4344" y="3658"/>
                    <a:pt x="2286" y="1829"/>
                    <a:pt x="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678" name="Google Shape;1678;p21"/>
            <p:cNvSpPr/>
            <p:nvPr/>
          </p:nvSpPr>
          <p:spPr>
            <a:xfrm>
              <a:off x="8974431" y="4413351"/>
              <a:ext cx="6172" cy="5257"/>
            </a:xfrm>
            <a:custGeom>
              <a:rect b="b" l="l" r="r" t="t"/>
              <a:pathLst>
                <a:path extrusionOk="0" h="5257" w="6172">
                  <a:moveTo>
                    <a:pt x="0" y="0"/>
                  </a:moveTo>
                  <a:cubicBezTo>
                    <a:pt x="2057" y="1600"/>
                    <a:pt x="4115" y="3429"/>
                    <a:pt x="6172" y="5258"/>
                  </a:cubicBezTo>
                  <a:cubicBezTo>
                    <a:pt x="4115" y="3429"/>
                    <a:pt x="2057" y="1600"/>
                    <a:pt x="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679" name="Google Shape;1679;p21"/>
            <p:cNvSpPr/>
            <p:nvPr/>
          </p:nvSpPr>
          <p:spPr>
            <a:xfrm>
              <a:off x="8682508" y="4990338"/>
              <a:ext cx="97612" cy="119661"/>
            </a:xfrm>
            <a:custGeom>
              <a:rect b="b" l="l" r="r" t="t"/>
              <a:pathLst>
                <a:path extrusionOk="0" h="119661" w="97612">
                  <a:moveTo>
                    <a:pt x="80010" y="117500"/>
                  </a:moveTo>
                  <a:cubicBezTo>
                    <a:pt x="80238" y="117272"/>
                    <a:pt x="80238" y="117272"/>
                    <a:pt x="80010" y="117500"/>
                  </a:cubicBezTo>
                  <a:cubicBezTo>
                    <a:pt x="80238" y="117272"/>
                    <a:pt x="80696" y="117043"/>
                    <a:pt x="80924" y="117043"/>
                  </a:cubicBezTo>
                  <a:cubicBezTo>
                    <a:pt x="80924" y="117043"/>
                    <a:pt x="80924" y="117043"/>
                    <a:pt x="80924" y="117043"/>
                  </a:cubicBezTo>
                  <a:cubicBezTo>
                    <a:pt x="81153" y="116815"/>
                    <a:pt x="81381" y="116586"/>
                    <a:pt x="81610" y="116586"/>
                  </a:cubicBezTo>
                  <a:cubicBezTo>
                    <a:pt x="81610" y="116586"/>
                    <a:pt x="81610" y="116586"/>
                    <a:pt x="81610" y="116586"/>
                  </a:cubicBezTo>
                  <a:cubicBezTo>
                    <a:pt x="82296" y="115900"/>
                    <a:pt x="82982" y="115214"/>
                    <a:pt x="83439" y="114300"/>
                  </a:cubicBezTo>
                  <a:cubicBezTo>
                    <a:pt x="83439" y="114300"/>
                    <a:pt x="83439" y="114300"/>
                    <a:pt x="83439" y="114300"/>
                  </a:cubicBezTo>
                  <a:cubicBezTo>
                    <a:pt x="83667" y="114071"/>
                    <a:pt x="83667" y="113843"/>
                    <a:pt x="83896" y="113386"/>
                  </a:cubicBezTo>
                  <a:cubicBezTo>
                    <a:pt x="83896" y="113386"/>
                    <a:pt x="83896" y="113157"/>
                    <a:pt x="83896" y="113157"/>
                  </a:cubicBezTo>
                  <a:cubicBezTo>
                    <a:pt x="84125" y="112928"/>
                    <a:pt x="84125" y="112471"/>
                    <a:pt x="84353" y="112243"/>
                  </a:cubicBezTo>
                  <a:cubicBezTo>
                    <a:pt x="84353" y="112243"/>
                    <a:pt x="84353" y="112014"/>
                    <a:pt x="84353" y="112014"/>
                  </a:cubicBezTo>
                  <a:cubicBezTo>
                    <a:pt x="84582" y="111785"/>
                    <a:pt x="84582" y="111328"/>
                    <a:pt x="84810" y="111100"/>
                  </a:cubicBezTo>
                  <a:cubicBezTo>
                    <a:pt x="84810" y="111100"/>
                    <a:pt x="84810" y="111100"/>
                    <a:pt x="84810" y="110871"/>
                  </a:cubicBezTo>
                  <a:cubicBezTo>
                    <a:pt x="85039" y="109957"/>
                    <a:pt x="85268" y="109042"/>
                    <a:pt x="85496" y="108128"/>
                  </a:cubicBezTo>
                  <a:cubicBezTo>
                    <a:pt x="85496" y="108128"/>
                    <a:pt x="85496" y="108128"/>
                    <a:pt x="85496" y="107899"/>
                  </a:cubicBezTo>
                  <a:cubicBezTo>
                    <a:pt x="85496" y="107442"/>
                    <a:pt x="85725" y="106985"/>
                    <a:pt x="85725" y="106528"/>
                  </a:cubicBezTo>
                  <a:cubicBezTo>
                    <a:pt x="85725" y="106299"/>
                    <a:pt x="85725" y="106299"/>
                    <a:pt x="85725" y="106070"/>
                  </a:cubicBezTo>
                  <a:cubicBezTo>
                    <a:pt x="85725" y="105613"/>
                    <a:pt x="85953" y="105385"/>
                    <a:pt x="85953" y="104927"/>
                  </a:cubicBezTo>
                  <a:cubicBezTo>
                    <a:pt x="85953" y="104699"/>
                    <a:pt x="85953" y="104470"/>
                    <a:pt x="85953" y="104470"/>
                  </a:cubicBezTo>
                  <a:cubicBezTo>
                    <a:pt x="85953" y="104013"/>
                    <a:pt x="86182" y="103784"/>
                    <a:pt x="86182" y="103327"/>
                  </a:cubicBezTo>
                  <a:cubicBezTo>
                    <a:pt x="86182" y="103099"/>
                    <a:pt x="86182" y="102870"/>
                    <a:pt x="86182" y="102870"/>
                  </a:cubicBezTo>
                  <a:cubicBezTo>
                    <a:pt x="86182" y="102413"/>
                    <a:pt x="86411" y="101956"/>
                    <a:pt x="86411" y="101498"/>
                  </a:cubicBezTo>
                  <a:cubicBezTo>
                    <a:pt x="86411" y="101270"/>
                    <a:pt x="86411" y="101041"/>
                    <a:pt x="86411" y="101041"/>
                  </a:cubicBezTo>
                  <a:cubicBezTo>
                    <a:pt x="86411" y="100355"/>
                    <a:pt x="86639" y="99670"/>
                    <a:pt x="86639" y="98984"/>
                  </a:cubicBezTo>
                  <a:cubicBezTo>
                    <a:pt x="88925" y="80924"/>
                    <a:pt x="92354" y="62865"/>
                    <a:pt x="93497" y="44577"/>
                  </a:cubicBezTo>
                  <a:cubicBezTo>
                    <a:pt x="93726" y="41148"/>
                    <a:pt x="93954" y="37719"/>
                    <a:pt x="94183" y="34290"/>
                  </a:cubicBezTo>
                  <a:cubicBezTo>
                    <a:pt x="94183" y="33376"/>
                    <a:pt x="94412" y="32233"/>
                    <a:pt x="94412" y="31318"/>
                  </a:cubicBezTo>
                  <a:cubicBezTo>
                    <a:pt x="94640" y="28804"/>
                    <a:pt x="94869" y="26289"/>
                    <a:pt x="95097" y="23774"/>
                  </a:cubicBezTo>
                  <a:cubicBezTo>
                    <a:pt x="95097" y="22860"/>
                    <a:pt x="95326" y="21717"/>
                    <a:pt x="95326" y="20803"/>
                  </a:cubicBezTo>
                  <a:cubicBezTo>
                    <a:pt x="95555" y="18059"/>
                    <a:pt x="96012" y="15088"/>
                    <a:pt x="96240" y="12344"/>
                  </a:cubicBezTo>
                  <a:cubicBezTo>
                    <a:pt x="96240" y="11887"/>
                    <a:pt x="96469" y="11201"/>
                    <a:pt x="96469" y="10744"/>
                  </a:cubicBezTo>
                  <a:cubicBezTo>
                    <a:pt x="96926" y="7087"/>
                    <a:pt x="97383" y="3658"/>
                    <a:pt x="97612" y="0"/>
                  </a:cubicBezTo>
                  <a:cubicBezTo>
                    <a:pt x="96012" y="686"/>
                    <a:pt x="94412" y="1143"/>
                    <a:pt x="93040" y="1829"/>
                  </a:cubicBezTo>
                  <a:cubicBezTo>
                    <a:pt x="74295" y="9144"/>
                    <a:pt x="54635" y="11201"/>
                    <a:pt x="34518" y="13716"/>
                  </a:cubicBezTo>
                  <a:cubicBezTo>
                    <a:pt x="22860" y="15088"/>
                    <a:pt x="11430" y="15088"/>
                    <a:pt x="0" y="13945"/>
                  </a:cubicBezTo>
                  <a:cubicBezTo>
                    <a:pt x="0" y="13945"/>
                    <a:pt x="0" y="13945"/>
                    <a:pt x="0" y="14173"/>
                  </a:cubicBezTo>
                  <a:cubicBezTo>
                    <a:pt x="914" y="24689"/>
                    <a:pt x="1600" y="35433"/>
                    <a:pt x="2514" y="45949"/>
                  </a:cubicBezTo>
                  <a:cubicBezTo>
                    <a:pt x="2743" y="49378"/>
                    <a:pt x="2972" y="53035"/>
                    <a:pt x="3429" y="56464"/>
                  </a:cubicBezTo>
                  <a:cubicBezTo>
                    <a:pt x="4343" y="68809"/>
                    <a:pt x="5486" y="81153"/>
                    <a:pt x="6401" y="93269"/>
                  </a:cubicBezTo>
                  <a:cubicBezTo>
                    <a:pt x="7086" y="100813"/>
                    <a:pt x="11887" y="109728"/>
                    <a:pt x="14859" y="114071"/>
                  </a:cubicBezTo>
                  <a:cubicBezTo>
                    <a:pt x="18288" y="116129"/>
                    <a:pt x="23317" y="117043"/>
                    <a:pt x="30404" y="117958"/>
                  </a:cubicBezTo>
                  <a:cubicBezTo>
                    <a:pt x="37719" y="118872"/>
                    <a:pt x="45034" y="118872"/>
                    <a:pt x="52349" y="119101"/>
                  </a:cubicBezTo>
                  <a:cubicBezTo>
                    <a:pt x="52349" y="119101"/>
                    <a:pt x="52349" y="118872"/>
                    <a:pt x="52349" y="118872"/>
                  </a:cubicBezTo>
                  <a:cubicBezTo>
                    <a:pt x="55321" y="119101"/>
                    <a:pt x="58293" y="119329"/>
                    <a:pt x="61036" y="119558"/>
                  </a:cubicBezTo>
                  <a:cubicBezTo>
                    <a:pt x="69494" y="119786"/>
                    <a:pt x="74981" y="119786"/>
                    <a:pt x="78410" y="117958"/>
                  </a:cubicBezTo>
                  <a:lnTo>
                    <a:pt x="78410" y="117958"/>
                  </a:lnTo>
                  <a:cubicBezTo>
                    <a:pt x="79553" y="117729"/>
                    <a:pt x="79781" y="117500"/>
                    <a:pt x="80010" y="11750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680" name="Google Shape;1680;p21"/>
            <p:cNvSpPr/>
            <p:nvPr/>
          </p:nvSpPr>
          <p:spPr>
            <a:xfrm>
              <a:off x="8627761" y="5162702"/>
              <a:ext cx="224826" cy="64355"/>
            </a:xfrm>
            <a:custGeom>
              <a:rect b="b" l="l" r="r" t="t"/>
              <a:pathLst>
                <a:path extrusionOk="0" h="64355" w="224826">
                  <a:moveTo>
                    <a:pt x="222540" y="0"/>
                  </a:moveTo>
                  <a:cubicBezTo>
                    <a:pt x="219111" y="458"/>
                    <a:pt x="215454" y="458"/>
                    <a:pt x="212025" y="1372"/>
                  </a:cubicBezTo>
                  <a:cubicBezTo>
                    <a:pt x="207910" y="2515"/>
                    <a:pt x="203566" y="3887"/>
                    <a:pt x="199680" y="5944"/>
                  </a:cubicBezTo>
                  <a:cubicBezTo>
                    <a:pt x="148931" y="32233"/>
                    <a:pt x="96582" y="28347"/>
                    <a:pt x="44004" y="13716"/>
                  </a:cubicBezTo>
                  <a:cubicBezTo>
                    <a:pt x="30059" y="9830"/>
                    <a:pt x="16114" y="7087"/>
                    <a:pt x="1713" y="5487"/>
                  </a:cubicBezTo>
                  <a:cubicBezTo>
                    <a:pt x="-3317" y="42291"/>
                    <a:pt x="1255" y="47321"/>
                    <a:pt x="35545" y="55779"/>
                  </a:cubicBezTo>
                  <a:cubicBezTo>
                    <a:pt x="83323" y="67666"/>
                    <a:pt x="130872" y="65837"/>
                    <a:pt x="178878" y="58522"/>
                  </a:cubicBezTo>
                  <a:cubicBezTo>
                    <a:pt x="219797" y="52121"/>
                    <a:pt x="224826" y="46178"/>
                    <a:pt x="224826" y="4572"/>
                  </a:cubicBezTo>
                  <a:cubicBezTo>
                    <a:pt x="224826" y="2972"/>
                    <a:pt x="223683" y="1829"/>
                    <a:pt x="22254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681" name="Google Shape;1681;p21"/>
            <p:cNvSpPr/>
            <p:nvPr/>
          </p:nvSpPr>
          <p:spPr>
            <a:xfrm>
              <a:off x="8622158" y="5103089"/>
              <a:ext cx="233716" cy="73070"/>
            </a:xfrm>
            <a:custGeom>
              <a:rect b="b" l="l" r="r" t="t"/>
              <a:pathLst>
                <a:path extrusionOk="0" h="73070" w="233716">
                  <a:moveTo>
                    <a:pt x="204597" y="6121"/>
                  </a:moveTo>
                  <a:cubicBezTo>
                    <a:pt x="197054" y="8636"/>
                    <a:pt x="189738" y="12522"/>
                    <a:pt x="181966" y="14351"/>
                  </a:cubicBezTo>
                  <a:cubicBezTo>
                    <a:pt x="170536" y="16865"/>
                    <a:pt x="159563" y="21666"/>
                    <a:pt x="147676" y="21209"/>
                  </a:cubicBezTo>
                  <a:cubicBezTo>
                    <a:pt x="106071" y="19151"/>
                    <a:pt x="64466" y="18465"/>
                    <a:pt x="24003" y="7264"/>
                  </a:cubicBezTo>
                  <a:cubicBezTo>
                    <a:pt x="5258" y="2006"/>
                    <a:pt x="0" y="7264"/>
                    <a:pt x="0" y="26466"/>
                  </a:cubicBezTo>
                  <a:cubicBezTo>
                    <a:pt x="0" y="44297"/>
                    <a:pt x="5258" y="51384"/>
                    <a:pt x="22860" y="55956"/>
                  </a:cubicBezTo>
                  <a:cubicBezTo>
                    <a:pt x="43434" y="61214"/>
                    <a:pt x="64008" y="66700"/>
                    <a:pt x="84811" y="70129"/>
                  </a:cubicBezTo>
                  <a:cubicBezTo>
                    <a:pt x="130760" y="77673"/>
                    <a:pt x="175108" y="70586"/>
                    <a:pt x="216942" y="50241"/>
                  </a:cubicBezTo>
                  <a:cubicBezTo>
                    <a:pt x="220371" y="48641"/>
                    <a:pt x="222885" y="46355"/>
                    <a:pt x="225400" y="43611"/>
                  </a:cubicBezTo>
                  <a:cubicBezTo>
                    <a:pt x="233858" y="35153"/>
                    <a:pt x="236830" y="15036"/>
                    <a:pt x="229743" y="5435"/>
                  </a:cubicBezTo>
                  <a:cubicBezTo>
                    <a:pt x="221742" y="-5766"/>
                    <a:pt x="212827" y="3378"/>
                    <a:pt x="204597" y="6121"/>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682" name="Google Shape;1682;p21"/>
            <p:cNvSpPr/>
            <p:nvPr/>
          </p:nvSpPr>
          <p:spPr>
            <a:xfrm>
              <a:off x="8781695" y="4391863"/>
              <a:ext cx="283983" cy="715060"/>
            </a:xfrm>
            <a:custGeom>
              <a:rect b="b" l="l" r="r" t="t"/>
              <a:pathLst>
                <a:path extrusionOk="0" h="715060" w="283983">
                  <a:moveTo>
                    <a:pt x="219710" y="46863"/>
                  </a:moveTo>
                  <a:cubicBezTo>
                    <a:pt x="217881" y="44806"/>
                    <a:pt x="215824" y="42748"/>
                    <a:pt x="213995" y="40691"/>
                  </a:cubicBezTo>
                  <a:cubicBezTo>
                    <a:pt x="213538" y="40234"/>
                    <a:pt x="213081" y="39776"/>
                    <a:pt x="212623" y="39091"/>
                  </a:cubicBezTo>
                  <a:cubicBezTo>
                    <a:pt x="210795" y="37262"/>
                    <a:pt x="208737" y="35433"/>
                    <a:pt x="206908" y="33604"/>
                  </a:cubicBezTo>
                  <a:cubicBezTo>
                    <a:pt x="206908" y="33604"/>
                    <a:pt x="206680" y="33376"/>
                    <a:pt x="206680" y="33376"/>
                  </a:cubicBezTo>
                  <a:cubicBezTo>
                    <a:pt x="204622" y="31547"/>
                    <a:pt x="202565" y="29489"/>
                    <a:pt x="200508" y="27661"/>
                  </a:cubicBezTo>
                  <a:cubicBezTo>
                    <a:pt x="200050" y="27203"/>
                    <a:pt x="199593" y="26975"/>
                    <a:pt x="199136" y="26518"/>
                  </a:cubicBezTo>
                  <a:cubicBezTo>
                    <a:pt x="197079" y="24689"/>
                    <a:pt x="195021" y="23089"/>
                    <a:pt x="192964" y="21260"/>
                  </a:cubicBezTo>
                  <a:cubicBezTo>
                    <a:pt x="192964" y="21260"/>
                    <a:pt x="192735" y="21260"/>
                    <a:pt x="192735" y="21031"/>
                  </a:cubicBezTo>
                  <a:cubicBezTo>
                    <a:pt x="190449" y="19202"/>
                    <a:pt x="188163" y="17374"/>
                    <a:pt x="186106" y="15773"/>
                  </a:cubicBezTo>
                  <a:cubicBezTo>
                    <a:pt x="185877" y="15545"/>
                    <a:pt x="185420" y="15316"/>
                    <a:pt x="185191" y="15088"/>
                  </a:cubicBezTo>
                  <a:cubicBezTo>
                    <a:pt x="182905" y="13487"/>
                    <a:pt x="180619" y="11659"/>
                    <a:pt x="178333" y="10058"/>
                  </a:cubicBezTo>
                  <a:cubicBezTo>
                    <a:pt x="178333" y="10058"/>
                    <a:pt x="178333" y="10058"/>
                    <a:pt x="178333" y="10058"/>
                  </a:cubicBezTo>
                  <a:cubicBezTo>
                    <a:pt x="176047" y="8458"/>
                    <a:pt x="173533" y="6629"/>
                    <a:pt x="171018" y="5029"/>
                  </a:cubicBezTo>
                  <a:cubicBezTo>
                    <a:pt x="170790" y="4801"/>
                    <a:pt x="170561" y="4801"/>
                    <a:pt x="170561" y="4572"/>
                  </a:cubicBezTo>
                  <a:cubicBezTo>
                    <a:pt x="168275" y="2972"/>
                    <a:pt x="165760" y="1372"/>
                    <a:pt x="163246" y="0"/>
                  </a:cubicBezTo>
                  <a:cubicBezTo>
                    <a:pt x="163246" y="0"/>
                    <a:pt x="163246" y="0"/>
                    <a:pt x="163246" y="0"/>
                  </a:cubicBezTo>
                  <a:cubicBezTo>
                    <a:pt x="167589" y="7315"/>
                    <a:pt x="171704" y="14630"/>
                    <a:pt x="175362" y="22174"/>
                  </a:cubicBezTo>
                  <a:cubicBezTo>
                    <a:pt x="191592" y="54407"/>
                    <a:pt x="206451" y="88925"/>
                    <a:pt x="213309" y="124358"/>
                  </a:cubicBezTo>
                  <a:cubicBezTo>
                    <a:pt x="219939" y="159106"/>
                    <a:pt x="223825" y="194539"/>
                    <a:pt x="219939" y="229743"/>
                  </a:cubicBezTo>
                  <a:cubicBezTo>
                    <a:pt x="215824" y="268148"/>
                    <a:pt x="208966" y="304953"/>
                    <a:pt x="196621" y="341529"/>
                  </a:cubicBezTo>
                  <a:cubicBezTo>
                    <a:pt x="179019" y="393421"/>
                    <a:pt x="160503" y="447142"/>
                    <a:pt x="128041" y="491947"/>
                  </a:cubicBezTo>
                  <a:cubicBezTo>
                    <a:pt x="116611" y="507721"/>
                    <a:pt x="104953" y="523723"/>
                    <a:pt x="91237" y="537667"/>
                  </a:cubicBezTo>
                  <a:cubicBezTo>
                    <a:pt x="77978" y="551383"/>
                    <a:pt x="61976" y="563271"/>
                    <a:pt x="46431" y="574243"/>
                  </a:cubicBezTo>
                  <a:cubicBezTo>
                    <a:pt x="35916" y="581559"/>
                    <a:pt x="24257" y="587274"/>
                    <a:pt x="12370" y="592303"/>
                  </a:cubicBezTo>
                  <a:cubicBezTo>
                    <a:pt x="11684" y="597332"/>
                    <a:pt x="10998" y="602590"/>
                    <a:pt x="10312" y="607619"/>
                  </a:cubicBezTo>
                  <a:cubicBezTo>
                    <a:pt x="6426" y="639623"/>
                    <a:pt x="2997" y="671627"/>
                    <a:pt x="25" y="703631"/>
                  </a:cubicBezTo>
                  <a:cubicBezTo>
                    <a:pt x="-203" y="706603"/>
                    <a:pt x="1168" y="711632"/>
                    <a:pt x="1626" y="713918"/>
                  </a:cubicBezTo>
                  <a:cubicBezTo>
                    <a:pt x="3454" y="715518"/>
                    <a:pt x="6883" y="715290"/>
                    <a:pt x="12370" y="714147"/>
                  </a:cubicBezTo>
                  <a:cubicBezTo>
                    <a:pt x="35458" y="709117"/>
                    <a:pt x="53061" y="697916"/>
                    <a:pt x="66777" y="677113"/>
                  </a:cubicBezTo>
                  <a:cubicBezTo>
                    <a:pt x="93980" y="635508"/>
                    <a:pt x="119583" y="592760"/>
                    <a:pt x="148158" y="551841"/>
                  </a:cubicBezTo>
                  <a:cubicBezTo>
                    <a:pt x="183820" y="500634"/>
                    <a:pt x="216738" y="448056"/>
                    <a:pt x="243942" y="391821"/>
                  </a:cubicBezTo>
                  <a:cubicBezTo>
                    <a:pt x="261544" y="355702"/>
                    <a:pt x="294005" y="273177"/>
                    <a:pt x="280975" y="187681"/>
                  </a:cubicBezTo>
                  <a:cubicBezTo>
                    <a:pt x="274345" y="138989"/>
                    <a:pt x="251714" y="85496"/>
                    <a:pt x="219710" y="46863"/>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683" name="Google Shape;1683;p21"/>
            <p:cNvSpPr/>
            <p:nvPr/>
          </p:nvSpPr>
          <p:spPr>
            <a:xfrm>
              <a:off x="8551063" y="4938445"/>
              <a:ext cx="124452" cy="163924"/>
            </a:xfrm>
            <a:custGeom>
              <a:rect b="b" l="l" r="r" t="t"/>
              <a:pathLst>
                <a:path extrusionOk="0" h="163924" w="124452">
                  <a:moveTo>
                    <a:pt x="124130" y="144475"/>
                  </a:moveTo>
                  <a:cubicBezTo>
                    <a:pt x="124130" y="143103"/>
                    <a:pt x="123901" y="141503"/>
                    <a:pt x="123901" y="140132"/>
                  </a:cubicBezTo>
                  <a:cubicBezTo>
                    <a:pt x="123672" y="137388"/>
                    <a:pt x="123672" y="134874"/>
                    <a:pt x="123444" y="132131"/>
                  </a:cubicBezTo>
                  <a:cubicBezTo>
                    <a:pt x="123444" y="130302"/>
                    <a:pt x="123215" y="128702"/>
                    <a:pt x="123215" y="126873"/>
                  </a:cubicBezTo>
                  <a:cubicBezTo>
                    <a:pt x="122987" y="124587"/>
                    <a:pt x="122987" y="122072"/>
                    <a:pt x="122758" y="119786"/>
                  </a:cubicBezTo>
                  <a:cubicBezTo>
                    <a:pt x="122758" y="117957"/>
                    <a:pt x="122529" y="115900"/>
                    <a:pt x="122301" y="114071"/>
                  </a:cubicBezTo>
                  <a:cubicBezTo>
                    <a:pt x="122072" y="112014"/>
                    <a:pt x="122072" y="109728"/>
                    <a:pt x="121844" y="107670"/>
                  </a:cubicBezTo>
                  <a:cubicBezTo>
                    <a:pt x="121615" y="105613"/>
                    <a:pt x="121615" y="103556"/>
                    <a:pt x="121386" y="101498"/>
                  </a:cubicBezTo>
                  <a:cubicBezTo>
                    <a:pt x="121158" y="99441"/>
                    <a:pt x="121158" y="97612"/>
                    <a:pt x="120929" y="95555"/>
                  </a:cubicBezTo>
                  <a:cubicBezTo>
                    <a:pt x="120701" y="93269"/>
                    <a:pt x="120701" y="90983"/>
                    <a:pt x="120472" y="88925"/>
                  </a:cubicBezTo>
                  <a:cubicBezTo>
                    <a:pt x="120243" y="87325"/>
                    <a:pt x="120243" y="85496"/>
                    <a:pt x="120015" y="83896"/>
                  </a:cubicBezTo>
                  <a:cubicBezTo>
                    <a:pt x="119786" y="81381"/>
                    <a:pt x="119558" y="78867"/>
                    <a:pt x="119558" y="76352"/>
                  </a:cubicBezTo>
                  <a:cubicBezTo>
                    <a:pt x="119558" y="75209"/>
                    <a:pt x="119329" y="73838"/>
                    <a:pt x="119329" y="72695"/>
                  </a:cubicBezTo>
                  <a:cubicBezTo>
                    <a:pt x="119100" y="69723"/>
                    <a:pt x="118872" y="66980"/>
                    <a:pt x="118643" y="64008"/>
                  </a:cubicBezTo>
                  <a:cubicBezTo>
                    <a:pt x="96469" y="60350"/>
                    <a:pt x="75209" y="52578"/>
                    <a:pt x="55092" y="42062"/>
                  </a:cubicBezTo>
                  <a:cubicBezTo>
                    <a:pt x="38633" y="33375"/>
                    <a:pt x="23546" y="20802"/>
                    <a:pt x="9601" y="8915"/>
                  </a:cubicBezTo>
                  <a:cubicBezTo>
                    <a:pt x="6401" y="6172"/>
                    <a:pt x="3200" y="2972"/>
                    <a:pt x="0" y="0"/>
                  </a:cubicBezTo>
                  <a:cubicBezTo>
                    <a:pt x="7544" y="11658"/>
                    <a:pt x="15316" y="23317"/>
                    <a:pt x="22860" y="34976"/>
                  </a:cubicBezTo>
                  <a:cubicBezTo>
                    <a:pt x="25832" y="39548"/>
                    <a:pt x="29032" y="44120"/>
                    <a:pt x="32004" y="48920"/>
                  </a:cubicBezTo>
                  <a:cubicBezTo>
                    <a:pt x="32461" y="49606"/>
                    <a:pt x="32918" y="50292"/>
                    <a:pt x="33375" y="50749"/>
                  </a:cubicBezTo>
                  <a:cubicBezTo>
                    <a:pt x="36804" y="56235"/>
                    <a:pt x="40462" y="61493"/>
                    <a:pt x="43891" y="66980"/>
                  </a:cubicBezTo>
                  <a:cubicBezTo>
                    <a:pt x="56921" y="87554"/>
                    <a:pt x="66751" y="109499"/>
                    <a:pt x="77724" y="130988"/>
                  </a:cubicBezTo>
                  <a:cubicBezTo>
                    <a:pt x="86868" y="149047"/>
                    <a:pt x="97155" y="167106"/>
                    <a:pt x="122758" y="163449"/>
                  </a:cubicBezTo>
                  <a:cubicBezTo>
                    <a:pt x="123215" y="161620"/>
                    <a:pt x="124358" y="157734"/>
                    <a:pt x="124358" y="157277"/>
                  </a:cubicBezTo>
                  <a:cubicBezTo>
                    <a:pt x="124587" y="152705"/>
                    <a:pt x="124358" y="148590"/>
                    <a:pt x="124130" y="144475"/>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684" name="Google Shape;1684;p21"/>
            <p:cNvSpPr/>
            <p:nvPr/>
          </p:nvSpPr>
          <p:spPr>
            <a:xfrm>
              <a:off x="8053969" y="4612547"/>
              <a:ext cx="150328" cy="146779"/>
            </a:xfrm>
            <a:custGeom>
              <a:rect b="b" l="l" r="r" t="t"/>
              <a:pathLst>
                <a:path extrusionOk="0" h="146779" w="150328">
                  <a:moveTo>
                    <a:pt x="82185" y="145990"/>
                  </a:moveTo>
                  <a:cubicBezTo>
                    <a:pt x="105502" y="143246"/>
                    <a:pt x="119218" y="137989"/>
                    <a:pt x="134991" y="117643"/>
                  </a:cubicBezTo>
                  <a:cubicBezTo>
                    <a:pt x="155108" y="91354"/>
                    <a:pt x="158537" y="35347"/>
                    <a:pt x="126305" y="17288"/>
                  </a:cubicBezTo>
                  <a:cubicBezTo>
                    <a:pt x="91786" y="-5572"/>
                    <a:pt x="55439" y="-6258"/>
                    <a:pt x="26406" y="18202"/>
                  </a:cubicBezTo>
                  <a:cubicBezTo>
                    <a:pt x="1489" y="44034"/>
                    <a:pt x="-8798" y="72152"/>
                    <a:pt x="8804" y="105527"/>
                  </a:cubicBezTo>
                  <a:cubicBezTo>
                    <a:pt x="25949" y="131359"/>
                    <a:pt x="43551" y="151019"/>
                    <a:pt x="82185" y="14599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685" name="Google Shape;1685;p21"/>
            <p:cNvSpPr/>
            <p:nvPr/>
          </p:nvSpPr>
          <p:spPr>
            <a:xfrm>
              <a:off x="8633359" y="5223052"/>
              <a:ext cx="210769" cy="55978"/>
            </a:xfrm>
            <a:custGeom>
              <a:rect b="b" l="l" r="r" t="t"/>
              <a:pathLst>
                <a:path extrusionOk="0" h="55978" w="210769">
                  <a:moveTo>
                    <a:pt x="0" y="0"/>
                  </a:moveTo>
                  <a:cubicBezTo>
                    <a:pt x="0" y="14630"/>
                    <a:pt x="2514" y="28346"/>
                    <a:pt x="11201" y="36347"/>
                  </a:cubicBezTo>
                  <a:cubicBezTo>
                    <a:pt x="23317" y="47320"/>
                    <a:pt x="42519" y="52578"/>
                    <a:pt x="61036" y="53721"/>
                  </a:cubicBezTo>
                  <a:cubicBezTo>
                    <a:pt x="95555" y="56007"/>
                    <a:pt x="124587" y="57378"/>
                    <a:pt x="158648" y="53721"/>
                  </a:cubicBezTo>
                  <a:cubicBezTo>
                    <a:pt x="186995" y="50749"/>
                    <a:pt x="206654" y="39319"/>
                    <a:pt x="210769" y="1371"/>
                  </a:cubicBezTo>
                  <a:cubicBezTo>
                    <a:pt x="175336" y="13030"/>
                    <a:pt x="140132" y="12573"/>
                    <a:pt x="105384" y="15773"/>
                  </a:cubicBezTo>
                  <a:cubicBezTo>
                    <a:pt x="69037" y="18974"/>
                    <a:pt x="35661" y="5258"/>
                    <a:pt x="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686" name="Google Shape;1686;p21"/>
            <p:cNvSpPr/>
            <p:nvPr/>
          </p:nvSpPr>
          <p:spPr>
            <a:xfrm>
              <a:off x="8014648" y="4768617"/>
              <a:ext cx="271771" cy="468507"/>
            </a:xfrm>
            <a:custGeom>
              <a:rect b="b" l="l" r="r" t="t"/>
              <a:pathLst>
                <a:path extrusionOk="0" h="468507" w="271771">
                  <a:moveTo>
                    <a:pt x="170883" y="19180"/>
                  </a:moveTo>
                  <a:cubicBezTo>
                    <a:pt x="156253" y="5464"/>
                    <a:pt x="156482" y="-3222"/>
                    <a:pt x="107333" y="1350"/>
                  </a:cubicBezTo>
                  <a:cubicBezTo>
                    <a:pt x="58869" y="-6194"/>
                    <a:pt x="41496" y="18723"/>
                    <a:pt x="33952" y="55071"/>
                  </a:cubicBezTo>
                  <a:cubicBezTo>
                    <a:pt x="30980" y="68787"/>
                    <a:pt x="26180" y="81817"/>
                    <a:pt x="22979" y="95304"/>
                  </a:cubicBezTo>
                  <a:cubicBezTo>
                    <a:pt x="13378" y="138281"/>
                    <a:pt x="-1481" y="229035"/>
                    <a:pt x="119" y="240008"/>
                  </a:cubicBezTo>
                  <a:cubicBezTo>
                    <a:pt x="-109" y="267669"/>
                    <a:pt x="11092" y="266297"/>
                    <a:pt x="15207" y="268126"/>
                  </a:cubicBezTo>
                  <a:cubicBezTo>
                    <a:pt x="21150" y="270869"/>
                    <a:pt x="26865" y="271555"/>
                    <a:pt x="27323" y="262182"/>
                  </a:cubicBezTo>
                  <a:cubicBezTo>
                    <a:pt x="29151" y="219663"/>
                    <a:pt x="36238" y="177829"/>
                    <a:pt x="41039" y="135538"/>
                  </a:cubicBezTo>
                  <a:cubicBezTo>
                    <a:pt x="41724" y="129823"/>
                    <a:pt x="41267" y="123879"/>
                    <a:pt x="41953" y="117936"/>
                  </a:cubicBezTo>
                  <a:cubicBezTo>
                    <a:pt x="42410" y="114507"/>
                    <a:pt x="43782" y="110392"/>
                    <a:pt x="48582" y="111078"/>
                  </a:cubicBezTo>
                  <a:cubicBezTo>
                    <a:pt x="52240" y="111535"/>
                    <a:pt x="52697" y="114964"/>
                    <a:pt x="52697" y="117936"/>
                  </a:cubicBezTo>
                  <a:cubicBezTo>
                    <a:pt x="52469" y="125937"/>
                    <a:pt x="52697" y="134166"/>
                    <a:pt x="51326" y="141939"/>
                  </a:cubicBezTo>
                  <a:cubicBezTo>
                    <a:pt x="46068" y="172342"/>
                    <a:pt x="43096" y="202975"/>
                    <a:pt x="41267" y="233607"/>
                  </a:cubicBezTo>
                  <a:cubicBezTo>
                    <a:pt x="38753" y="278184"/>
                    <a:pt x="34181" y="322761"/>
                    <a:pt x="29380" y="367110"/>
                  </a:cubicBezTo>
                  <a:cubicBezTo>
                    <a:pt x="26637" y="392484"/>
                    <a:pt x="22065" y="407115"/>
                    <a:pt x="20465" y="443691"/>
                  </a:cubicBezTo>
                  <a:cubicBezTo>
                    <a:pt x="20922" y="465408"/>
                    <a:pt x="28923" y="465865"/>
                    <a:pt x="43096" y="468151"/>
                  </a:cubicBezTo>
                  <a:cubicBezTo>
                    <a:pt x="55898" y="470208"/>
                    <a:pt x="63213" y="463350"/>
                    <a:pt x="68699" y="448034"/>
                  </a:cubicBezTo>
                  <a:cubicBezTo>
                    <a:pt x="86073" y="398885"/>
                    <a:pt x="102532" y="283671"/>
                    <a:pt x="104361" y="275670"/>
                  </a:cubicBezTo>
                  <a:cubicBezTo>
                    <a:pt x="106418" y="267211"/>
                    <a:pt x="112133" y="261268"/>
                    <a:pt x="121049" y="260353"/>
                  </a:cubicBezTo>
                  <a:cubicBezTo>
                    <a:pt x="130421" y="259439"/>
                    <a:pt x="129735" y="268812"/>
                    <a:pt x="132479" y="274069"/>
                  </a:cubicBezTo>
                  <a:cubicBezTo>
                    <a:pt x="134765" y="278413"/>
                    <a:pt x="144823" y="408029"/>
                    <a:pt x="148023" y="431118"/>
                  </a:cubicBezTo>
                  <a:cubicBezTo>
                    <a:pt x="152595" y="465865"/>
                    <a:pt x="156482" y="471808"/>
                    <a:pt x="190314" y="464950"/>
                  </a:cubicBezTo>
                  <a:cubicBezTo>
                    <a:pt x="200830" y="462893"/>
                    <a:pt x="203802" y="456721"/>
                    <a:pt x="203345" y="446205"/>
                  </a:cubicBezTo>
                  <a:cubicBezTo>
                    <a:pt x="203116" y="433861"/>
                    <a:pt x="202430" y="421288"/>
                    <a:pt x="201744" y="408943"/>
                  </a:cubicBezTo>
                  <a:cubicBezTo>
                    <a:pt x="198544" y="360709"/>
                    <a:pt x="191229" y="212119"/>
                    <a:pt x="188486" y="185830"/>
                  </a:cubicBezTo>
                  <a:cubicBezTo>
                    <a:pt x="185514" y="158626"/>
                    <a:pt x="178884" y="106277"/>
                    <a:pt x="179799" y="104905"/>
                  </a:cubicBezTo>
                  <a:cubicBezTo>
                    <a:pt x="181628" y="101705"/>
                    <a:pt x="199458" y="128680"/>
                    <a:pt x="206774" y="147425"/>
                  </a:cubicBezTo>
                  <a:cubicBezTo>
                    <a:pt x="217518" y="175543"/>
                    <a:pt x="233977" y="202518"/>
                    <a:pt x="240149" y="232236"/>
                  </a:cubicBezTo>
                  <a:cubicBezTo>
                    <a:pt x="240835" y="234979"/>
                    <a:pt x="241978" y="237722"/>
                    <a:pt x="243578" y="240237"/>
                  </a:cubicBezTo>
                  <a:cubicBezTo>
                    <a:pt x="249293" y="249838"/>
                    <a:pt x="260723" y="250295"/>
                    <a:pt x="267810" y="241608"/>
                  </a:cubicBezTo>
                  <a:cubicBezTo>
                    <a:pt x="274668" y="233379"/>
                    <a:pt x="270782" y="223777"/>
                    <a:pt x="269639" y="214405"/>
                  </a:cubicBezTo>
                  <a:cubicBezTo>
                    <a:pt x="259809" y="137824"/>
                    <a:pt x="228262" y="72216"/>
                    <a:pt x="170883" y="1918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687" name="Google Shape;1687;p21"/>
            <p:cNvSpPr/>
            <p:nvPr/>
          </p:nvSpPr>
          <p:spPr>
            <a:xfrm>
              <a:off x="8466054" y="4373038"/>
              <a:ext cx="191301" cy="271405"/>
            </a:xfrm>
            <a:custGeom>
              <a:rect b="b" l="l" r="r" t="t"/>
              <a:pathLst>
                <a:path extrusionOk="0" h="271405" w="191301">
                  <a:moveTo>
                    <a:pt x="190394" y="766"/>
                  </a:moveTo>
                  <a:cubicBezTo>
                    <a:pt x="199767" y="-4721"/>
                    <a:pt x="133702" y="20882"/>
                    <a:pt x="124329" y="26369"/>
                  </a:cubicBezTo>
                  <a:cubicBezTo>
                    <a:pt x="104441" y="37799"/>
                    <a:pt x="-5287" y="110036"/>
                    <a:pt x="199" y="270285"/>
                  </a:cubicBezTo>
                  <a:cubicBezTo>
                    <a:pt x="656" y="281029"/>
                    <a:pt x="10258" y="213135"/>
                    <a:pt x="63750" y="125353"/>
                  </a:cubicBezTo>
                  <a:cubicBezTo>
                    <a:pt x="103298" y="61116"/>
                    <a:pt x="172792" y="11053"/>
                    <a:pt x="190394" y="766"/>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688" name="Google Shape;1688;p21"/>
            <p:cNvSpPr/>
            <p:nvPr/>
          </p:nvSpPr>
          <p:spPr>
            <a:xfrm>
              <a:off x="8768919" y="5094351"/>
              <a:ext cx="2286" cy="457"/>
            </a:xfrm>
            <a:custGeom>
              <a:rect b="b" l="l" r="r" t="t"/>
              <a:pathLst>
                <a:path extrusionOk="0" h="457" w="2286">
                  <a:moveTo>
                    <a:pt x="0" y="0"/>
                  </a:moveTo>
                  <a:cubicBezTo>
                    <a:pt x="0" y="229"/>
                    <a:pt x="0" y="457"/>
                    <a:pt x="0" y="457"/>
                  </a:cubicBezTo>
                  <a:cubicBezTo>
                    <a:pt x="0" y="457"/>
                    <a:pt x="0" y="229"/>
                    <a:pt x="0" y="0"/>
                  </a:cubicBezTo>
                  <a:close/>
                </a:path>
              </a:pathLst>
            </a:custGeom>
            <a:solidFill>
              <a:srgbClr val="000000"/>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689" name="Google Shape;1689;p21"/>
            <p:cNvSpPr/>
            <p:nvPr/>
          </p:nvSpPr>
          <p:spPr>
            <a:xfrm>
              <a:off x="8768233" y="5098008"/>
              <a:ext cx="2286" cy="2286"/>
            </a:xfrm>
            <a:custGeom>
              <a:rect b="b" l="l" r="r" t="t"/>
              <a:pathLst>
                <a:path extrusionOk="0" h="2286" w="2286">
                  <a:moveTo>
                    <a:pt x="0" y="0"/>
                  </a:moveTo>
                  <a:cubicBezTo>
                    <a:pt x="0" y="0"/>
                    <a:pt x="0" y="0"/>
                    <a:pt x="0" y="0"/>
                  </a:cubicBezTo>
                  <a:cubicBezTo>
                    <a:pt x="0" y="0"/>
                    <a:pt x="0" y="0"/>
                    <a:pt x="0" y="0"/>
                  </a:cubicBezTo>
                  <a:close/>
                </a:path>
              </a:pathLst>
            </a:custGeom>
            <a:solidFill>
              <a:srgbClr val="000000"/>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690" name="Google Shape;1690;p21"/>
            <p:cNvSpPr/>
            <p:nvPr/>
          </p:nvSpPr>
          <p:spPr>
            <a:xfrm>
              <a:off x="8767548" y="5100751"/>
              <a:ext cx="2286" cy="2286"/>
            </a:xfrm>
            <a:custGeom>
              <a:rect b="b" l="l" r="r" t="t"/>
              <a:pathLst>
                <a:path extrusionOk="0" h="2286" w="2286">
                  <a:moveTo>
                    <a:pt x="0" y="0"/>
                  </a:moveTo>
                  <a:cubicBezTo>
                    <a:pt x="0" y="0"/>
                    <a:pt x="0" y="0"/>
                    <a:pt x="0" y="0"/>
                  </a:cubicBezTo>
                  <a:cubicBezTo>
                    <a:pt x="0" y="0"/>
                    <a:pt x="0" y="0"/>
                    <a:pt x="0" y="0"/>
                  </a:cubicBezTo>
                  <a:close/>
                </a:path>
              </a:pathLst>
            </a:custGeom>
            <a:solidFill>
              <a:srgbClr val="000000"/>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691" name="Google Shape;1691;p21"/>
            <p:cNvSpPr/>
            <p:nvPr/>
          </p:nvSpPr>
          <p:spPr>
            <a:xfrm>
              <a:off x="8769376" y="5090922"/>
              <a:ext cx="2286" cy="457"/>
            </a:xfrm>
            <a:custGeom>
              <a:rect b="b" l="l" r="r" t="t"/>
              <a:pathLst>
                <a:path extrusionOk="0" h="457" w="2286">
                  <a:moveTo>
                    <a:pt x="0" y="0"/>
                  </a:moveTo>
                  <a:cubicBezTo>
                    <a:pt x="0" y="229"/>
                    <a:pt x="0" y="457"/>
                    <a:pt x="0" y="457"/>
                  </a:cubicBezTo>
                  <a:cubicBezTo>
                    <a:pt x="0" y="229"/>
                    <a:pt x="0" y="0"/>
                    <a:pt x="0" y="0"/>
                  </a:cubicBezTo>
                  <a:close/>
                </a:path>
              </a:pathLst>
            </a:custGeom>
            <a:solidFill>
              <a:srgbClr val="000000"/>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692" name="Google Shape;1692;p21"/>
            <p:cNvSpPr/>
            <p:nvPr/>
          </p:nvSpPr>
          <p:spPr>
            <a:xfrm>
              <a:off x="8766176" y="5103952"/>
              <a:ext cx="2286" cy="101"/>
            </a:xfrm>
            <a:custGeom>
              <a:rect b="b" l="l" r="r" t="t"/>
              <a:pathLst>
                <a:path extrusionOk="0" h="101" w="2286">
                  <a:moveTo>
                    <a:pt x="0" y="0"/>
                  </a:moveTo>
                  <a:cubicBezTo>
                    <a:pt x="0" y="0"/>
                    <a:pt x="0" y="229"/>
                    <a:pt x="0" y="0"/>
                  </a:cubicBezTo>
                  <a:cubicBezTo>
                    <a:pt x="0" y="229"/>
                    <a:pt x="0" y="0"/>
                    <a:pt x="0" y="0"/>
                  </a:cubicBezTo>
                  <a:close/>
                </a:path>
              </a:pathLst>
            </a:custGeom>
            <a:solidFill>
              <a:srgbClr val="000000"/>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693" name="Google Shape;1693;p21"/>
            <p:cNvSpPr/>
            <p:nvPr/>
          </p:nvSpPr>
          <p:spPr>
            <a:xfrm>
              <a:off x="8769148" y="5092750"/>
              <a:ext cx="2286" cy="457"/>
            </a:xfrm>
            <a:custGeom>
              <a:rect b="b" l="l" r="r" t="t"/>
              <a:pathLst>
                <a:path extrusionOk="0" h="457" w="2286">
                  <a:moveTo>
                    <a:pt x="0" y="0"/>
                  </a:moveTo>
                  <a:cubicBezTo>
                    <a:pt x="0" y="228"/>
                    <a:pt x="0" y="457"/>
                    <a:pt x="0" y="457"/>
                  </a:cubicBezTo>
                  <a:cubicBezTo>
                    <a:pt x="0" y="228"/>
                    <a:pt x="0" y="228"/>
                    <a:pt x="0" y="0"/>
                  </a:cubicBezTo>
                  <a:close/>
                </a:path>
              </a:pathLst>
            </a:custGeom>
            <a:solidFill>
              <a:srgbClr val="000000"/>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694" name="Google Shape;1694;p21"/>
            <p:cNvSpPr/>
            <p:nvPr/>
          </p:nvSpPr>
          <p:spPr>
            <a:xfrm>
              <a:off x="8767090" y="5101894"/>
              <a:ext cx="2286" cy="101"/>
            </a:xfrm>
            <a:custGeom>
              <a:rect b="b" l="l" r="r" t="t"/>
              <a:pathLst>
                <a:path extrusionOk="0" h="101" w="2286">
                  <a:moveTo>
                    <a:pt x="0" y="0"/>
                  </a:moveTo>
                  <a:cubicBezTo>
                    <a:pt x="0" y="0"/>
                    <a:pt x="0" y="228"/>
                    <a:pt x="0" y="0"/>
                  </a:cubicBezTo>
                  <a:cubicBezTo>
                    <a:pt x="0" y="228"/>
                    <a:pt x="0" y="0"/>
                    <a:pt x="0" y="0"/>
                  </a:cubicBezTo>
                  <a:close/>
                </a:path>
              </a:pathLst>
            </a:custGeom>
            <a:solidFill>
              <a:srgbClr val="000000"/>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695" name="Google Shape;1695;p21"/>
            <p:cNvSpPr/>
            <p:nvPr/>
          </p:nvSpPr>
          <p:spPr>
            <a:xfrm>
              <a:off x="8764176" y="5106466"/>
              <a:ext cx="171" cy="2286"/>
            </a:xfrm>
            <a:custGeom>
              <a:rect b="b" l="l" r="r" t="t"/>
              <a:pathLst>
                <a:path extrusionOk="0" h="2286" w="171">
                  <a:moveTo>
                    <a:pt x="172" y="0"/>
                  </a:moveTo>
                  <a:cubicBezTo>
                    <a:pt x="-57" y="0"/>
                    <a:pt x="-57" y="0"/>
                    <a:pt x="172" y="0"/>
                  </a:cubicBezTo>
                  <a:cubicBezTo>
                    <a:pt x="-57" y="0"/>
                    <a:pt x="-57" y="0"/>
                    <a:pt x="172" y="0"/>
                  </a:cubicBezTo>
                  <a:close/>
                </a:path>
              </a:pathLst>
            </a:custGeom>
            <a:solidFill>
              <a:srgbClr val="000000"/>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696" name="Google Shape;1696;p21"/>
            <p:cNvSpPr/>
            <p:nvPr/>
          </p:nvSpPr>
          <p:spPr>
            <a:xfrm>
              <a:off x="8768462" y="5096179"/>
              <a:ext cx="2286" cy="457"/>
            </a:xfrm>
            <a:custGeom>
              <a:rect b="b" l="l" r="r" t="t"/>
              <a:pathLst>
                <a:path extrusionOk="0" h="457" w="2286">
                  <a:moveTo>
                    <a:pt x="0" y="0"/>
                  </a:moveTo>
                  <a:cubicBezTo>
                    <a:pt x="0" y="228"/>
                    <a:pt x="0" y="228"/>
                    <a:pt x="0" y="457"/>
                  </a:cubicBezTo>
                  <a:cubicBezTo>
                    <a:pt x="0" y="228"/>
                    <a:pt x="0" y="0"/>
                    <a:pt x="0" y="0"/>
                  </a:cubicBezTo>
                  <a:close/>
                </a:path>
              </a:pathLst>
            </a:custGeom>
            <a:solidFill>
              <a:srgbClr val="000000"/>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697" name="Google Shape;1697;p21"/>
            <p:cNvSpPr/>
            <p:nvPr/>
          </p:nvSpPr>
          <p:spPr>
            <a:xfrm>
              <a:off x="8763433" y="5107152"/>
              <a:ext cx="2286" cy="2286"/>
            </a:xfrm>
            <a:custGeom>
              <a:rect b="b" l="l" r="r" t="t"/>
              <a:pathLst>
                <a:path extrusionOk="0" h="2286" w="2286">
                  <a:moveTo>
                    <a:pt x="0" y="0"/>
                  </a:moveTo>
                  <a:cubicBezTo>
                    <a:pt x="0" y="0"/>
                    <a:pt x="0" y="0"/>
                    <a:pt x="0" y="0"/>
                  </a:cubicBezTo>
                  <a:cubicBezTo>
                    <a:pt x="0" y="0"/>
                    <a:pt x="0" y="0"/>
                    <a:pt x="0" y="0"/>
                  </a:cubicBezTo>
                  <a:close/>
                </a:path>
              </a:pathLst>
            </a:custGeom>
            <a:solidFill>
              <a:srgbClr val="000000"/>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698" name="Google Shape;1698;p21"/>
            <p:cNvSpPr/>
            <p:nvPr/>
          </p:nvSpPr>
          <p:spPr>
            <a:xfrm>
              <a:off x="8004037" y="4330236"/>
              <a:ext cx="1072653" cy="961897"/>
            </a:xfrm>
            <a:custGeom>
              <a:rect b="b" l="l" r="r" t="t"/>
              <a:pathLst>
                <a:path extrusionOk="0" h="961897" w="1072653">
                  <a:moveTo>
                    <a:pt x="928559" y="39909"/>
                  </a:moveTo>
                  <a:cubicBezTo>
                    <a:pt x="899527" y="17507"/>
                    <a:pt x="763510" y="-6268"/>
                    <a:pt x="710704" y="1505"/>
                  </a:cubicBezTo>
                  <a:cubicBezTo>
                    <a:pt x="596404" y="16592"/>
                    <a:pt x="531253" y="65513"/>
                    <a:pt x="510679" y="91344"/>
                  </a:cubicBezTo>
                  <a:cubicBezTo>
                    <a:pt x="487590" y="120377"/>
                    <a:pt x="390435" y="212502"/>
                    <a:pt x="433412" y="388296"/>
                  </a:cubicBezTo>
                  <a:cubicBezTo>
                    <a:pt x="445528" y="439959"/>
                    <a:pt x="465644" y="488651"/>
                    <a:pt x="489876" y="535514"/>
                  </a:cubicBezTo>
                  <a:cubicBezTo>
                    <a:pt x="513879" y="581691"/>
                    <a:pt x="544054" y="624211"/>
                    <a:pt x="571943" y="668102"/>
                  </a:cubicBezTo>
                  <a:cubicBezTo>
                    <a:pt x="588403" y="694162"/>
                    <a:pt x="602804" y="721366"/>
                    <a:pt x="614920" y="749712"/>
                  </a:cubicBezTo>
                  <a:cubicBezTo>
                    <a:pt x="617892" y="756342"/>
                    <a:pt x="619264" y="761599"/>
                    <a:pt x="612177" y="766857"/>
                  </a:cubicBezTo>
                  <a:cubicBezTo>
                    <a:pt x="605776" y="771658"/>
                    <a:pt x="605090" y="779430"/>
                    <a:pt x="605319" y="786974"/>
                  </a:cubicBezTo>
                  <a:cubicBezTo>
                    <a:pt x="605776" y="802290"/>
                    <a:pt x="605548" y="817606"/>
                    <a:pt x="608062" y="832923"/>
                  </a:cubicBezTo>
                  <a:cubicBezTo>
                    <a:pt x="613091" y="863784"/>
                    <a:pt x="614006" y="895102"/>
                    <a:pt x="621092" y="925963"/>
                  </a:cubicBezTo>
                  <a:cubicBezTo>
                    <a:pt x="611034" y="926420"/>
                    <a:pt x="493076" y="899445"/>
                    <a:pt x="473645" y="892587"/>
                  </a:cubicBezTo>
                  <a:cubicBezTo>
                    <a:pt x="474331" y="885043"/>
                    <a:pt x="484847" y="854411"/>
                    <a:pt x="438441" y="840009"/>
                  </a:cubicBezTo>
                  <a:cubicBezTo>
                    <a:pt x="416953" y="835666"/>
                    <a:pt x="394778" y="836580"/>
                    <a:pt x="373747" y="845724"/>
                  </a:cubicBezTo>
                  <a:cubicBezTo>
                    <a:pt x="361631" y="850982"/>
                    <a:pt x="351802" y="858297"/>
                    <a:pt x="350659" y="872470"/>
                  </a:cubicBezTo>
                  <a:cubicBezTo>
                    <a:pt x="349516" y="887558"/>
                    <a:pt x="359574" y="896702"/>
                    <a:pt x="371233" y="903789"/>
                  </a:cubicBezTo>
                  <a:cubicBezTo>
                    <a:pt x="377405" y="907446"/>
                    <a:pt x="402094" y="915219"/>
                    <a:pt x="421982" y="911104"/>
                  </a:cubicBezTo>
                  <a:cubicBezTo>
                    <a:pt x="399122" y="917733"/>
                    <a:pt x="360488" y="925277"/>
                    <a:pt x="338543" y="924363"/>
                  </a:cubicBezTo>
                  <a:cubicBezTo>
                    <a:pt x="299452" y="922762"/>
                    <a:pt x="283450" y="901731"/>
                    <a:pt x="290308" y="863555"/>
                  </a:cubicBezTo>
                  <a:cubicBezTo>
                    <a:pt x="295337" y="834751"/>
                    <a:pt x="310196" y="810063"/>
                    <a:pt x="321855" y="784231"/>
                  </a:cubicBezTo>
                  <a:cubicBezTo>
                    <a:pt x="332371" y="761142"/>
                    <a:pt x="337857" y="737368"/>
                    <a:pt x="337171" y="711765"/>
                  </a:cubicBezTo>
                  <a:cubicBezTo>
                    <a:pt x="336714" y="690505"/>
                    <a:pt x="328027" y="674503"/>
                    <a:pt x="307225" y="668102"/>
                  </a:cubicBezTo>
                  <a:cubicBezTo>
                    <a:pt x="296709" y="664902"/>
                    <a:pt x="293280" y="658729"/>
                    <a:pt x="291908" y="649585"/>
                  </a:cubicBezTo>
                  <a:cubicBezTo>
                    <a:pt x="290994" y="644556"/>
                    <a:pt x="290080" y="639527"/>
                    <a:pt x="289394" y="634498"/>
                  </a:cubicBezTo>
                  <a:cubicBezTo>
                    <a:pt x="277735" y="560889"/>
                    <a:pt x="243902" y="499167"/>
                    <a:pt x="188581" y="449332"/>
                  </a:cubicBezTo>
                  <a:cubicBezTo>
                    <a:pt x="182638" y="444074"/>
                    <a:pt x="175094" y="435387"/>
                    <a:pt x="170979" y="427843"/>
                  </a:cubicBezTo>
                  <a:cubicBezTo>
                    <a:pt x="187667" y="414813"/>
                    <a:pt x="205955" y="398811"/>
                    <a:pt x="209841" y="367722"/>
                  </a:cubicBezTo>
                  <a:cubicBezTo>
                    <a:pt x="213270" y="338232"/>
                    <a:pt x="208698" y="309886"/>
                    <a:pt x="182866" y="291598"/>
                  </a:cubicBezTo>
                  <a:cubicBezTo>
                    <a:pt x="155663" y="272167"/>
                    <a:pt x="121830" y="265309"/>
                    <a:pt x="77482" y="286797"/>
                  </a:cubicBezTo>
                  <a:cubicBezTo>
                    <a:pt x="39077" y="306228"/>
                    <a:pt x="24218" y="368407"/>
                    <a:pt x="56679" y="407041"/>
                  </a:cubicBezTo>
                  <a:cubicBezTo>
                    <a:pt x="65594" y="417785"/>
                    <a:pt x="70852" y="418699"/>
                    <a:pt x="80453" y="428301"/>
                  </a:cubicBezTo>
                  <a:cubicBezTo>
                    <a:pt x="78853" y="432415"/>
                    <a:pt x="75653" y="434244"/>
                    <a:pt x="72224" y="435844"/>
                  </a:cubicBezTo>
                  <a:cubicBezTo>
                    <a:pt x="46621" y="446360"/>
                    <a:pt x="36334" y="466934"/>
                    <a:pt x="29933" y="492766"/>
                  </a:cubicBezTo>
                  <a:cubicBezTo>
                    <a:pt x="18503" y="539172"/>
                    <a:pt x="12788" y="586263"/>
                    <a:pt x="6387" y="633355"/>
                  </a:cubicBezTo>
                  <a:cubicBezTo>
                    <a:pt x="4330" y="648671"/>
                    <a:pt x="1586" y="663759"/>
                    <a:pt x="215" y="679075"/>
                  </a:cubicBezTo>
                  <a:cubicBezTo>
                    <a:pt x="-1385" y="698506"/>
                    <a:pt x="5930" y="712679"/>
                    <a:pt x="22618" y="716565"/>
                  </a:cubicBezTo>
                  <a:cubicBezTo>
                    <a:pt x="35876" y="719766"/>
                    <a:pt x="35648" y="726166"/>
                    <a:pt x="34276" y="736911"/>
                  </a:cubicBezTo>
                  <a:cubicBezTo>
                    <a:pt x="28561" y="786288"/>
                    <a:pt x="23989" y="835894"/>
                    <a:pt x="18960" y="885501"/>
                  </a:cubicBezTo>
                  <a:cubicBezTo>
                    <a:pt x="17360" y="901274"/>
                    <a:pt x="24218" y="912018"/>
                    <a:pt x="38620" y="916362"/>
                  </a:cubicBezTo>
                  <a:cubicBezTo>
                    <a:pt x="63537" y="923677"/>
                    <a:pt x="81825" y="915447"/>
                    <a:pt x="90283" y="890530"/>
                  </a:cubicBezTo>
                  <a:cubicBezTo>
                    <a:pt x="117029" y="816006"/>
                    <a:pt x="124116" y="689590"/>
                    <a:pt x="131203" y="717708"/>
                  </a:cubicBezTo>
                  <a:cubicBezTo>
                    <a:pt x="135775" y="745369"/>
                    <a:pt x="141261" y="778973"/>
                    <a:pt x="141718" y="806176"/>
                  </a:cubicBezTo>
                  <a:cubicBezTo>
                    <a:pt x="144461" y="892587"/>
                    <a:pt x="155891" y="914761"/>
                    <a:pt x="169379" y="915219"/>
                  </a:cubicBezTo>
                  <a:cubicBezTo>
                    <a:pt x="179666" y="915676"/>
                    <a:pt x="190410" y="916819"/>
                    <a:pt x="200011" y="914304"/>
                  </a:cubicBezTo>
                  <a:cubicBezTo>
                    <a:pt x="226072" y="907675"/>
                    <a:pt x="227215" y="900588"/>
                    <a:pt x="225614" y="876814"/>
                  </a:cubicBezTo>
                  <a:cubicBezTo>
                    <a:pt x="223328" y="843210"/>
                    <a:pt x="211670" y="622382"/>
                    <a:pt x="202754" y="581691"/>
                  </a:cubicBezTo>
                  <a:cubicBezTo>
                    <a:pt x="213499" y="609580"/>
                    <a:pt x="230186" y="645471"/>
                    <a:pt x="235216" y="667645"/>
                  </a:cubicBezTo>
                  <a:cubicBezTo>
                    <a:pt x="238187" y="680218"/>
                    <a:pt x="237959" y="694848"/>
                    <a:pt x="254418" y="699192"/>
                  </a:cubicBezTo>
                  <a:cubicBezTo>
                    <a:pt x="269277" y="703078"/>
                    <a:pt x="284593" y="693248"/>
                    <a:pt x="292366" y="683418"/>
                  </a:cubicBezTo>
                  <a:cubicBezTo>
                    <a:pt x="299681" y="674503"/>
                    <a:pt x="300367" y="675874"/>
                    <a:pt x="308825" y="680904"/>
                  </a:cubicBezTo>
                  <a:cubicBezTo>
                    <a:pt x="320941" y="688219"/>
                    <a:pt x="324141" y="699420"/>
                    <a:pt x="324370" y="712679"/>
                  </a:cubicBezTo>
                  <a:cubicBezTo>
                    <a:pt x="325055" y="745369"/>
                    <a:pt x="313168" y="774172"/>
                    <a:pt x="298766" y="802519"/>
                  </a:cubicBezTo>
                  <a:cubicBezTo>
                    <a:pt x="285736" y="828579"/>
                    <a:pt x="272249" y="854868"/>
                    <a:pt x="273392" y="885729"/>
                  </a:cubicBezTo>
                  <a:cubicBezTo>
                    <a:pt x="273849" y="894873"/>
                    <a:pt x="275449" y="903103"/>
                    <a:pt x="281621" y="909961"/>
                  </a:cubicBezTo>
                  <a:cubicBezTo>
                    <a:pt x="296252" y="925963"/>
                    <a:pt x="314083" y="935564"/>
                    <a:pt x="335800" y="935107"/>
                  </a:cubicBezTo>
                  <a:cubicBezTo>
                    <a:pt x="369632" y="934421"/>
                    <a:pt x="403694" y="931678"/>
                    <a:pt x="435012" y="919105"/>
                  </a:cubicBezTo>
                  <a:cubicBezTo>
                    <a:pt x="461758" y="908361"/>
                    <a:pt x="487819" y="907218"/>
                    <a:pt x="514565" y="914076"/>
                  </a:cubicBezTo>
                  <a:cubicBezTo>
                    <a:pt x="554113" y="924363"/>
                    <a:pt x="593660" y="935564"/>
                    <a:pt x="632980" y="946994"/>
                  </a:cubicBezTo>
                  <a:cubicBezTo>
                    <a:pt x="679843" y="969397"/>
                    <a:pt x="761224" y="960024"/>
                    <a:pt x="786142" y="959567"/>
                  </a:cubicBezTo>
                  <a:cubicBezTo>
                    <a:pt x="817460" y="958881"/>
                    <a:pt x="842377" y="939679"/>
                    <a:pt x="849464" y="911332"/>
                  </a:cubicBezTo>
                  <a:cubicBezTo>
                    <a:pt x="859522" y="870642"/>
                    <a:pt x="864780" y="829265"/>
                    <a:pt x="864323" y="787431"/>
                  </a:cubicBezTo>
                  <a:cubicBezTo>
                    <a:pt x="864323" y="780802"/>
                    <a:pt x="864780" y="773029"/>
                    <a:pt x="859065" y="769143"/>
                  </a:cubicBezTo>
                  <a:cubicBezTo>
                    <a:pt x="845349" y="759771"/>
                    <a:pt x="848549" y="750627"/>
                    <a:pt x="856779" y="739882"/>
                  </a:cubicBezTo>
                  <a:cubicBezTo>
                    <a:pt x="862494" y="732339"/>
                    <a:pt x="866837" y="723652"/>
                    <a:pt x="871867" y="715651"/>
                  </a:cubicBezTo>
                  <a:cubicBezTo>
                    <a:pt x="921244" y="637698"/>
                    <a:pt x="977251" y="564089"/>
                    <a:pt x="1019999" y="481793"/>
                  </a:cubicBezTo>
                  <a:cubicBezTo>
                    <a:pt x="1044002" y="435387"/>
                    <a:pt x="1066405" y="388981"/>
                    <a:pt x="1070520" y="335489"/>
                  </a:cubicBezTo>
                  <a:cubicBezTo>
                    <a:pt x="1073949" y="289083"/>
                    <a:pt x="1075092" y="242678"/>
                    <a:pt x="1059319" y="198558"/>
                  </a:cubicBezTo>
                  <a:cubicBezTo>
                    <a:pt x="1035316" y="127463"/>
                    <a:pt x="995311" y="77857"/>
                    <a:pt x="928559" y="39909"/>
                  </a:cubicBezTo>
                  <a:close/>
                  <a:moveTo>
                    <a:pt x="58736" y="388067"/>
                  </a:moveTo>
                  <a:cubicBezTo>
                    <a:pt x="40906" y="354691"/>
                    <a:pt x="51421" y="326574"/>
                    <a:pt x="76339" y="300742"/>
                  </a:cubicBezTo>
                  <a:cubicBezTo>
                    <a:pt x="105371" y="276282"/>
                    <a:pt x="141947" y="276968"/>
                    <a:pt x="176237" y="299828"/>
                  </a:cubicBezTo>
                  <a:cubicBezTo>
                    <a:pt x="208698" y="317658"/>
                    <a:pt x="205040" y="373894"/>
                    <a:pt x="184924" y="400183"/>
                  </a:cubicBezTo>
                  <a:cubicBezTo>
                    <a:pt x="169150" y="420528"/>
                    <a:pt x="155434" y="425786"/>
                    <a:pt x="132117" y="428529"/>
                  </a:cubicBezTo>
                  <a:cubicBezTo>
                    <a:pt x="93484" y="433330"/>
                    <a:pt x="75881" y="413670"/>
                    <a:pt x="58736" y="388067"/>
                  </a:cubicBezTo>
                  <a:close/>
                  <a:moveTo>
                    <a:pt x="278421" y="680446"/>
                  </a:moveTo>
                  <a:cubicBezTo>
                    <a:pt x="271334" y="689133"/>
                    <a:pt x="259676" y="688676"/>
                    <a:pt x="254189" y="679075"/>
                  </a:cubicBezTo>
                  <a:cubicBezTo>
                    <a:pt x="252818" y="676560"/>
                    <a:pt x="251446" y="673817"/>
                    <a:pt x="250760" y="671074"/>
                  </a:cubicBezTo>
                  <a:cubicBezTo>
                    <a:pt x="244588" y="641356"/>
                    <a:pt x="228129" y="614152"/>
                    <a:pt x="217385" y="586263"/>
                  </a:cubicBezTo>
                  <a:cubicBezTo>
                    <a:pt x="210298" y="567518"/>
                    <a:pt x="192467" y="540543"/>
                    <a:pt x="190410" y="543744"/>
                  </a:cubicBezTo>
                  <a:cubicBezTo>
                    <a:pt x="189496" y="545115"/>
                    <a:pt x="196125" y="597693"/>
                    <a:pt x="199097" y="624668"/>
                  </a:cubicBezTo>
                  <a:cubicBezTo>
                    <a:pt x="201840" y="650957"/>
                    <a:pt x="209155" y="799547"/>
                    <a:pt x="212356" y="847782"/>
                  </a:cubicBezTo>
                  <a:cubicBezTo>
                    <a:pt x="213270" y="860126"/>
                    <a:pt x="213727" y="872699"/>
                    <a:pt x="213956" y="885043"/>
                  </a:cubicBezTo>
                  <a:cubicBezTo>
                    <a:pt x="214184" y="895559"/>
                    <a:pt x="211441" y="901731"/>
                    <a:pt x="200926" y="903789"/>
                  </a:cubicBezTo>
                  <a:cubicBezTo>
                    <a:pt x="167093" y="910418"/>
                    <a:pt x="163207" y="904474"/>
                    <a:pt x="158635" y="869956"/>
                  </a:cubicBezTo>
                  <a:cubicBezTo>
                    <a:pt x="155663" y="846867"/>
                    <a:pt x="145604" y="717251"/>
                    <a:pt x="143090" y="712908"/>
                  </a:cubicBezTo>
                  <a:cubicBezTo>
                    <a:pt x="140347" y="707650"/>
                    <a:pt x="140804" y="698277"/>
                    <a:pt x="131660" y="699192"/>
                  </a:cubicBezTo>
                  <a:cubicBezTo>
                    <a:pt x="122744" y="699877"/>
                    <a:pt x="117029" y="706050"/>
                    <a:pt x="114972" y="714508"/>
                  </a:cubicBezTo>
                  <a:cubicBezTo>
                    <a:pt x="113143" y="722280"/>
                    <a:pt x="96684" y="837495"/>
                    <a:pt x="79310" y="886872"/>
                  </a:cubicBezTo>
                  <a:cubicBezTo>
                    <a:pt x="73824" y="902417"/>
                    <a:pt x="66509" y="909046"/>
                    <a:pt x="53707" y="906989"/>
                  </a:cubicBezTo>
                  <a:cubicBezTo>
                    <a:pt x="39534" y="904703"/>
                    <a:pt x="31533" y="904246"/>
                    <a:pt x="31076" y="882529"/>
                  </a:cubicBezTo>
                  <a:cubicBezTo>
                    <a:pt x="32905" y="846181"/>
                    <a:pt x="37248" y="831322"/>
                    <a:pt x="39991" y="805948"/>
                  </a:cubicBezTo>
                  <a:cubicBezTo>
                    <a:pt x="44792" y="761599"/>
                    <a:pt x="49364" y="717022"/>
                    <a:pt x="51878" y="672445"/>
                  </a:cubicBezTo>
                  <a:cubicBezTo>
                    <a:pt x="53479" y="641813"/>
                    <a:pt x="56679" y="611181"/>
                    <a:pt x="61937" y="580777"/>
                  </a:cubicBezTo>
                  <a:cubicBezTo>
                    <a:pt x="63308" y="573004"/>
                    <a:pt x="63080" y="564775"/>
                    <a:pt x="63308" y="556774"/>
                  </a:cubicBezTo>
                  <a:cubicBezTo>
                    <a:pt x="63308" y="553802"/>
                    <a:pt x="62851" y="550373"/>
                    <a:pt x="59194" y="549916"/>
                  </a:cubicBezTo>
                  <a:cubicBezTo>
                    <a:pt x="54393" y="549230"/>
                    <a:pt x="53021" y="553116"/>
                    <a:pt x="52564" y="556774"/>
                  </a:cubicBezTo>
                  <a:cubicBezTo>
                    <a:pt x="51878" y="562489"/>
                    <a:pt x="52336" y="568432"/>
                    <a:pt x="51650" y="574376"/>
                  </a:cubicBezTo>
                  <a:cubicBezTo>
                    <a:pt x="46621" y="616438"/>
                    <a:pt x="39763" y="658501"/>
                    <a:pt x="37934" y="701020"/>
                  </a:cubicBezTo>
                  <a:cubicBezTo>
                    <a:pt x="37477" y="710393"/>
                    <a:pt x="31762" y="709707"/>
                    <a:pt x="25818" y="706964"/>
                  </a:cubicBezTo>
                  <a:cubicBezTo>
                    <a:pt x="21703" y="705135"/>
                    <a:pt x="10502" y="706278"/>
                    <a:pt x="10730" y="678846"/>
                  </a:cubicBezTo>
                  <a:cubicBezTo>
                    <a:pt x="9130" y="668102"/>
                    <a:pt x="23761" y="577119"/>
                    <a:pt x="33590" y="534142"/>
                  </a:cubicBezTo>
                  <a:cubicBezTo>
                    <a:pt x="36562" y="520655"/>
                    <a:pt x="41591" y="507625"/>
                    <a:pt x="44563" y="493909"/>
                  </a:cubicBezTo>
                  <a:cubicBezTo>
                    <a:pt x="52107" y="457561"/>
                    <a:pt x="69481" y="432644"/>
                    <a:pt x="117944" y="440188"/>
                  </a:cubicBezTo>
                  <a:cubicBezTo>
                    <a:pt x="167093" y="435616"/>
                    <a:pt x="166864" y="444303"/>
                    <a:pt x="181495" y="458019"/>
                  </a:cubicBezTo>
                  <a:cubicBezTo>
                    <a:pt x="238645" y="511054"/>
                    <a:pt x="270420" y="576891"/>
                    <a:pt x="280250" y="653700"/>
                  </a:cubicBezTo>
                  <a:cubicBezTo>
                    <a:pt x="281393" y="662616"/>
                    <a:pt x="285050" y="672445"/>
                    <a:pt x="278421" y="680446"/>
                  </a:cubicBezTo>
                  <a:close/>
                  <a:moveTo>
                    <a:pt x="445299" y="900588"/>
                  </a:moveTo>
                  <a:cubicBezTo>
                    <a:pt x="437527" y="902417"/>
                    <a:pt x="429297" y="901503"/>
                    <a:pt x="425411" y="901731"/>
                  </a:cubicBezTo>
                  <a:cubicBezTo>
                    <a:pt x="409866" y="901045"/>
                    <a:pt x="397979" y="901503"/>
                    <a:pt x="386777" y="897616"/>
                  </a:cubicBezTo>
                  <a:cubicBezTo>
                    <a:pt x="375119" y="893502"/>
                    <a:pt x="365289" y="883672"/>
                    <a:pt x="366203" y="875214"/>
                  </a:cubicBezTo>
                  <a:cubicBezTo>
                    <a:pt x="367575" y="863326"/>
                    <a:pt x="376719" y="858297"/>
                    <a:pt x="386777" y="855325"/>
                  </a:cubicBezTo>
                  <a:cubicBezTo>
                    <a:pt x="433183" y="842981"/>
                    <a:pt x="451471" y="858069"/>
                    <a:pt x="461301" y="871099"/>
                  </a:cubicBezTo>
                  <a:cubicBezTo>
                    <a:pt x="468616" y="880243"/>
                    <a:pt x="459472" y="897159"/>
                    <a:pt x="445299" y="900588"/>
                  </a:cubicBezTo>
                  <a:close/>
                  <a:moveTo>
                    <a:pt x="787742" y="946308"/>
                  </a:moveTo>
                  <a:cubicBezTo>
                    <a:pt x="753452" y="949966"/>
                    <a:pt x="724420" y="948594"/>
                    <a:pt x="690130" y="946308"/>
                  </a:cubicBezTo>
                  <a:cubicBezTo>
                    <a:pt x="671842" y="945165"/>
                    <a:pt x="652411" y="939907"/>
                    <a:pt x="640295" y="928935"/>
                  </a:cubicBezTo>
                  <a:cubicBezTo>
                    <a:pt x="631608" y="920934"/>
                    <a:pt x="629093" y="907446"/>
                    <a:pt x="629093" y="892587"/>
                  </a:cubicBezTo>
                  <a:cubicBezTo>
                    <a:pt x="664755" y="897616"/>
                    <a:pt x="698131" y="911561"/>
                    <a:pt x="734249" y="908361"/>
                  </a:cubicBezTo>
                  <a:cubicBezTo>
                    <a:pt x="768997" y="905160"/>
                    <a:pt x="804201" y="905389"/>
                    <a:pt x="839634" y="893959"/>
                  </a:cubicBezTo>
                  <a:cubicBezTo>
                    <a:pt x="835748" y="931906"/>
                    <a:pt x="816088" y="943336"/>
                    <a:pt x="787742" y="946308"/>
                  </a:cubicBezTo>
                  <a:close/>
                  <a:moveTo>
                    <a:pt x="802829" y="890758"/>
                  </a:moveTo>
                  <a:cubicBezTo>
                    <a:pt x="754823" y="898302"/>
                    <a:pt x="707275" y="899902"/>
                    <a:pt x="659497" y="888015"/>
                  </a:cubicBezTo>
                  <a:cubicBezTo>
                    <a:pt x="625436" y="879557"/>
                    <a:pt x="620864" y="874528"/>
                    <a:pt x="625664" y="837723"/>
                  </a:cubicBezTo>
                  <a:cubicBezTo>
                    <a:pt x="639838" y="839552"/>
                    <a:pt x="653782" y="842067"/>
                    <a:pt x="667955" y="845953"/>
                  </a:cubicBezTo>
                  <a:cubicBezTo>
                    <a:pt x="720533" y="860583"/>
                    <a:pt x="772883" y="864241"/>
                    <a:pt x="823632" y="838180"/>
                  </a:cubicBezTo>
                  <a:cubicBezTo>
                    <a:pt x="827518" y="836123"/>
                    <a:pt x="831633" y="834751"/>
                    <a:pt x="835976" y="833608"/>
                  </a:cubicBezTo>
                  <a:cubicBezTo>
                    <a:pt x="839405" y="832694"/>
                    <a:pt x="843063" y="832694"/>
                    <a:pt x="846492" y="832237"/>
                  </a:cubicBezTo>
                  <a:cubicBezTo>
                    <a:pt x="847406" y="834066"/>
                    <a:pt x="848778" y="835437"/>
                    <a:pt x="848778" y="836580"/>
                  </a:cubicBezTo>
                  <a:cubicBezTo>
                    <a:pt x="848778" y="878414"/>
                    <a:pt x="843749" y="884358"/>
                    <a:pt x="802829" y="890758"/>
                  </a:cubicBezTo>
                  <a:close/>
                  <a:moveTo>
                    <a:pt x="843749" y="816006"/>
                  </a:moveTo>
                  <a:cubicBezTo>
                    <a:pt x="841234" y="818521"/>
                    <a:pt x="838720" y="821035"/>
                    <a:pt x="835291" y="822636"/>
                  </a:cubicBezTo>
                  <a:cubicBezTo>
                    <a:pt x="793228" y="842981"/>
                    <a:pt x="749108" y="850296"/>
                    <a:pt x="703160" y="842524"/>
                  </a:cubicBezTo>
                  <a:cubicBezTo>
                    <a:pt x="682357" y="839095"/>
                    <a:pt x="661783" y="833608"/>
                    <a:pt x="641209" y="828351"/>
                  </a:cubicBezTo>
                  <a:cubicBezTo>
                    <a:pt x="623378" y="823779"/>
                    <a:pt x="618349" y="816692"/>
                    <a:pt x="618349" y="798861"/>
                  </a:cubicBezTo>
                  <a:cubicBezTo>
                    <a:pt x="618349" y="779887"/>
                    <a:pt x="623378" y="774630"/>
                    <a:pt x="642352" y="779659"/>
                  </a:cubicBezTo>
                  <a:cubicBezTo>
                    <a:pt x="683043" y="790860"/>
                    <a:pt x="724648" y="791546"/>
                    <a:pt x="766025" y="793603"/>
                  </a:cubicBezTo>
                  <a:cubicBezTo>
                    <a:pt x="777912" y="794289"/>
                    <a:pt x="788885" y="789260"/>
                    <a:pt x="800315" y="786745"/>
                  </a:cubicBezTo>
                  <a:cubicBezTo>
                    <a:pt x="808087" y="785145"/>
                    <a:pt x="815402" y="781030"/>
                    <a:pt x="822946" y="778516"/>
                  </a:cubicBezTo>
                  <a:cubicBezTo>
                    <a:pt x="831176" y="775773"/>
                    <a:pt x="840091" y="766629"/>
                    <a:pt x="848321" y="777601"/>
                  </a:cubicBezTo>
                  <a:cubicBezTo>
                    <a:pt x="855179" y="787431"/>
                    <a:pt x="852207" y="807548"/>
                    <a:pt x="843749" y="816006"/>
                  </a:cubicBezTo>
                  <a:close/>
                  <a:moveTo>
                    <a:pt x="1021828" y="454361"/>
                  </a:moveTo>
                  <a:cubicBezTo>
                    <a:pt x="994625" y="510368"/>
                    <a:pt x="961706" y="563175"/>
                    <a:pt x="926045" y="614381"/>
                  </a:cubicBezTo>
                  <a:cubicBezTo>
                    <a:pt x="897470" y="655072"/>
                    <a:pt x="871867" y="697820"/>
                    <a:pt x="844663" y="739654"/>
                  </a:cubicBezTo>
                  <a:cubicBezTo>
                    <a:pt x="831176" y="760456"/>
                    <a:pt x="813345" y="771429"/>
                    <a:pt x="790256" y="776687"/>
                  </a:cubicBezTo>
                  <a:cubicBezTo>
                    <a:pt x="784770" y="777830"/>
                    <a:pt x="781341" y="778059"/>
                    <a:pt x="779512" y="776458"/>
                  </a:cubicBezTo>
                  <a:cubicBezTo>
                    <a:pt x="779512" y="776687"/>
                    <a:pt x="779741" y="776916"/>
                    <a:pt x="779741" y="777144"/>
                  </a:cubicBezTo>
                  <a:cubicBezTo>
                    <a:pt x="774712" y="778744"/>
                    <a:pt x="768082" y="776916"/>
                    <a:pt x="763053" y="778059"/>
                  </a:cubicBezTo>
                  <a:cubicBezTo>
                    <a:pt x="761453" y="778059"/>
                    <a:pt x="759624" y="778287"/>
                    <a:pt x="758024" y="778287"/>
                  </a:cubicBezTo>
                  <a:cubicBezTo>
                    <a:pt x="754366" y="779887"/>
                    <a:pt x="749108" y="780116"/>
                    <a:pt x="740650" y="779887"/>
                  </a:cubicBezTo>
                  <a:cubicBezTo>
                    <a:pt x="737678" y="779887"/>
                    <a:pt x="734707" y="779430"/>
                    <a:pt x="731963" y="779202"/>
                  </a:cubicBezTo>
                  <a:cubicBezTo>
                    <a:pt x="731963" y="779202"/>
                    <a:pt x="731963" y="779430"/>
                    <a:pt x="731963" y="779430"/>
                  </a:cubicBezTo>
                  <a:cubicBezTo>
                    <a:pt x="724648" y="778973"/>
                    <a:pt x="717333" y="779202"/>
                    <a:pt x="710018" y="778287"/>
                  </a:cubicBezTo>
                  <a:cubicBezTo>
                    <a:pt x="702931" y="777373"/>
                    <a:pt x="697902" y="776230"/>
                    <a:pt x="694473" y="774401"/>
                  </a:cubicBezTo>
                  <a:cubicBezTo>
                    <a:pt x="694930" y="775087"/>
                    <a:pt x="695387" y="775544"/>
                    <a:pt x="695616" y="776001"/>
                  </a:cubicBezTo>
                  <a:cubicBezTo>
                    <a:pt x="689444" y="774858"/>
                    <a:pt x="676414" y="773715"/>
                    <a:pt x="670241" y="772801"/>
                  </a:cubicBezTo>
                  <a:cubicBezTo>
                    <a:pt x="670241" y="772572"/>
                    <a:pt x="670470" y="772344"/>
                    <a:pt x="670470" y="771658"/>
                  </a:cubicBezTo>
                  <a:cubicBezTo>
                    <a:pt x="644867" y="775544"/>
                    <a:pt x="634580" y="757256"/>
                    <a:pt x="625436" y="739197"/>
                  </a:cubicBezTo>
                  <a:cubicBezTo>
                    <a:pt x="614463" y="717708"/>
                    <a:pt x="604405" y="695534"/>
                    <a:pt x="591603" y="675189"/>
                  </a:cubicBezTo>
                  <a:cubicBezTo>
                    <a:pt x="588174" y="669702"/>
                    <a:pt x="584745" y="664444"/>
                    <a:pt x="581087" y="658958"/>
                  </a:cubicBezTo>
                  <a:cubicBezTo>
                    <a:pt x="580630" y="658272"/>
                    <a:pt x="580173" y="657586"/>
                    <a:pt x="579716" y="657129"/>
                  </a:cubicBezTo>
                  <a:cubicBezTo>
                    <a:pt x="576744" y="652557"/>
                    <a:pt x="573772" y="647985"/>
                    <a:pt x="570572" y="643185"/>
                  </a:cubicBezTo>
                  <a:cubicBezTo>
                    <a:pt x="552970" y="616438"/>
                    <a:pt x="535139" y="589921"/>
                    <a:pt x="519823" y="561803"/>
                  </a:cubicBezTo>
                  <a:cubicBezTo>
                    <a:pt x="487819" y="503510"/>
                    <a:pt x="455815" y="444303"/>
                    <a:pt x="446442" y="377094"/>
                  </a:cubicBezTo>
                  <a:cubicBezTo>
                    <a:pt x="440727" y="337318"/>
                    <a:pt x="413066" y="209759"/>
                    <a:pt x="511136" y="112376"/>
                  </a:cubicBezTo>
                  <a:cubicBezTo>
                    <a:pt x="563714" y="45853"/>
                    <a:pt x="635723" y="26651"/>
                    <a:pt x="679843" y="17735"/>
                  </a:cubicBezTo>
                  <a:cubicBezTo>
                    <a:pt x="738821" y="5619"/>
                    <a:pt x="851293" y="6534"/>
                    <a:pt x="940904" y="62084"/>
                  </a:cubicBezTo>
                  <a:cubicBezTo>
                    <a:pt x="940904" y="62084"/>
                    <a:pt x="940904" y="62084"/>
                    <a:pt x="940904" y="62084"/>
                  </a:cubicBezTo>
                  <a:cubicBezTo>
                    <a:pt x="943418" y="63684"/>
                    <a:pt x="945704" y="65055"/>
                    <a:pt x="948219" y="66656"/>
                  </a:cubicBezTo>
                  <a:cubicBezTo>
                    <a:pt x="948448" y="66884"/>
                    <a:pt x="948676" y="66884"/>
                    <a:pt x="948676" y="67113"/>
                  </a:cubicBezTo>
                  <a:cubicBezTo>
                    <a:pt x="951191" y="68713"/>
                    <a:pt x="953477" y="70313"/>
                    <a:pt x="955991" y="72142"/>
                  </a:cubicBezTo>
                  <a:cubicBezTo>
                    <a:pt x="955991" y="72142"/>
                    <a:pt x="955991" y="72142"/>
                    <a:pt x="955991" y="72142"/>
                  </a:cubicBezTo>
                  <a:cubicBezTo>
                    <a:pt x="958277" y="73742"/>
                    <a:pt x="960563" y="75342"/>
                    <a:pt x="962849" y="77171"/>
                  </a:cubicBezTo>
                  <a:cubicBezTo>
                    <a:pt x="963078" y="77400"/>
                    <a:pt x="963535" y="77628"/>
                    <a:pt x="963764" y="77857"/>
                  </a:cubicBezTo>
                  <a:cubicBezTo>
                    <a:pt x="966050" y="79686"/>
                    <a:pt x="968336" y="81286"/>
                    <a:pt x="970393" y="83115"/>
                  </a:cubicBezTo>
                  <a:cubicBezTo>
                    <a:pt x="970393" y="83115"/>
                    <a:pt x="970622" y="83115"/>
                    <a:pt x="970622" y="83343"/>
                  </a:cubicBezTo>
                  <a:cubicBezTo>
                    <a:pt x="972679" y="84944"/>
                    <a:pt x="974737" y="86772"/>
                    <a:pt x="976794" y="88601"/>
                  </a:cubicBezTo>
                  <a:cubicBezTo>
                    <a:pt x="977251" y="89058"/>
                    <a:pt x="977708" y="89287"/>
                    <a:pt x="978166" y="89744"/>
                  </a:cubicBezTo>
                  <a:cubicBezTo>
                    <a:pt x="980223" y="91573"/>
                    <a:pt x="982280" y="93402"/>
                    <a:pt x="984338" y="95459"/>
                  </a:cubicBezTo>
                  <a:cubicBezTo>
                    <a:pt x="984338" y="95459"/>
                    <a:pt x="984566" y="95688"/>
                    <a:pt x="984566" y="95688"/>
                  </a:cubicBezTo>
                  <a:cubicBezTo>
                    <a:pt x="986395" y="97517"/>
                    <a:pt x="988453" y="99345"/>
                    <a:pt x="990281" y="101174"/>
                  </a:cubicBezTo>
                  <a:cubicBezTo>
                    <a:pt x="990739" y="101631"/>
                    <a:pt x="991196" y="102089"/>
                    <a:pt x="991653" y="102774"/>
                  </a:cubicBezTo>
                  <a:cubicBezTo>
                    <a:pt x="993710" y="104832"/>
                    <a:pt x="995539" y="106889"/>
                    <a:pt x="997368" y="108947"/>
                  </a:cubicBezTo>
                  <a:cubicBezTo>
                    <a:pt x="1029372" y="147351"/>
                    <a:pt x="1052004" y="201072"/>
                    <a:pt x="1058862" y="250679"/>
                  </a:cubicBezTo>
                  <a:cubicBezTo>
                    <a:pt x="1071892" y="335946"/>
                    <a:pt x="1039430" y="418242"/>
                    <a:pt x="1021828" y="454361"/>
                  </a:cubicBezTo>
                  <a:close/>
                </a:path>
              </a:pathLst>
            </a:custGeom>
            <a:solidFill>
              <a:srgbClr val="000000"/>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699" name="Google Shape;1699;p21"/>
            <p:cNvSpPr/>
            <p:nvPr/>
          </p:nvSpPr>
          <p:spPr>
            <a:xfrm>
              <a:off x="8766633" y="5103037"/>
              <a:ext cx="2286" cy="2286"/>
            </a:xfrm>
            <a:custGeom>
              <a:rect b="b" l="l" r="r" t="t"/>
              <a:pathLst>
                <a:path extrusionOk="0" h="2286" w="2286">
                  <a:moveTo>
                    <a:pt x="0" y="0"/>
                  </a:moveTo>
                  <a:cubicBezTo>
                    <a:pt x="0" y="0"/>
                    <a:pt x="0" y="0"/>
                    <a:pt x="0" y="0"/>
                  </a:cubicBezTo>
                  <a:cubicBezTo>
                    <a:pt x="0" y="0"/>
                    <a:pt x="0" y="0"/>
                    <a:pt x="0" y="0"/>
                  </a:cubicBezTo>
                  <a:close/>
                </a:path>
              </a:pathLst>
            </a:custGeom>
            <a:solidFill>
              <a:srgbClr val="000000"/>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700" name="Google Shape;1700;p21"/>
            <p:cNvSpPr/>
            <p:nvPr/>
          </p:nvSpPr>
          <p:spPr>
            <a:xfrm>
              <a:off x="8762747" y="5107609"/>
              <a:ext cx="2286" cy="2286"/>
            </a:xfrm>
            <a:custGeom>
              <a:rect b="b" l="l" r="r" t="t"/>
              <a:pathLst>
                <a:path extrusionOk="0" h="2286" w="2286">
                  <a:moveTo>
                    <a:pt x="0" y="0"/>
                  </a:moveTo>
                  <a:cubicBezTo>
                    <a:pt x="0" y="0"/>
                    <a:pt x="0" y="0"/>
                    <a:pt x="0" y="0"/>
                  </a:cubicBezTo>
                  <a:cubicBezTo>
                    <a:pt x="0" y="0"/>
                    <a:pt x="0" y="0"/>
                    <a:pt x="0" y="0"/>
                  </a:cubicBezTo>
                  <a:close/>
                </a:path>
              </a:pathLst>
            </a:custGeom>
            <a:solidFill>
              <a:srgbClr val="000000"/>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701" name="Google Shape;1701;p21"/>
            <p:cNvSpPr/>
            <p:nvPr/>
          </p:nvSpPr>
          <p:spPr>
            <a:xfrm>
              <a:off x="8862848" y="5255971"/>
              <a:ext cx="139014" cy="13180"/>
            </a:xfrm>
            <a:custGeom>
              <a:rect b="b" l="l" r="r" t="t"/>
              <a:pathLst>
                <a:path extrusionOk="0" h="13180" w="139014">
                  <a:moveTo>
                    <a:pt x="120270" y="1143"/>
                  </a:moveTo>
                  <a:cubicBezTo>
                    <a:pt x="96267" y="915"/>
                    <a:pt x="72264" y="229"/>
                    <a:pt x="48261" y="0"/>
                  </a:cubicBezTo>
                  <a:cubicBezTo>
                    <a:pt x="35231" y="0"/>
                    <a:pt x="22200" y="0"/>
                    <a:pt x="9170" y="686"/>
                  </a:cubicBezTo>
                  <a:cubicBezTo>
                    <a:pt x="5284" y="915"/>
                    <a:pt x="-431" y="1372"/>
                    <a:pt x="26" y="7544"/>
                  </a:cubicBezTo>
                  <a:cubicBezTo>
                    <a:pt x="483" y="12116"/>
                    <a:pt x="4827" y="12573"/>
                    <a:pt x="8256" y="12802"/>
                  </a:cubicBezTo>
                  <a:cubicBezTo>
                    <a:pt x="13285" y="13259"/>
                    <a:pt x="18543" y="13259"/>
                    <a:pt x="23572" y="13030"/>
                  </a:cubicBezTo>
                  <a:cubicBezTo>
                    <a:pt x="47575" y="12573"/>
                    <a:pt x="71578" y="12345"/>
                    <a:pt x="95581" y="11659"/>
                  </a:cubicBezTo>
                  <a:cubicBezTo>
                    <a:pt x="109754" y="11202"/>
                    <a:pt x="123927" y="13945"/>
                    <a:pt x="139015" y="9830"/>
                  </a:cubicBezTo>
                  <a:cubicBezTo>
                    <a:pt x="134900" y="457"/>
                    <a:pt x="127356" y="1372"/>
                    <a:pt x="120270" y="1143"/>
                  </a:cubicBezTo>
                  <a:close/>
                </a:path>
              </a:pathLst>
            </a:custGeom>
            <a:solidFill>
              <a:srgbClr val="000000"/>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702" name="Google Shape;1702;p21"/>
            <p:cNvSpPr/>
            <p:nvPr/>
          </p:nvSpPr>
          <p:spPr>
            <a:xfrm>
              <a:off x="8281222" y="4830303"/>
              <a:ext cx="57015" cy="109742"/>
            </a:xfrm>
            <a:custGeom>
              <a:rect b="b" l="l" r="r" t="t"/>
              <a:pathLst>
                <a:path extrusionOk="0" h="109742" w="57015">
                  <a:moveTo>
                    <a:pt x="3980" y="11902"/>
                  </a:moveTo>
                  <a:cubicBezTo>
                    <a:pt x="28212" y="32247"/>
                    <a:pt x="37584" y="60365"/>
                    <a:pt x="45128" y="89854"/>
                  </a:cubicBezTo>
                  <a:cubicBezTo>
                    <a:pt x="46500" y="95569"/>
                    <a:pt x="45357" y="103113"/>
                    <a:pt x="57015" y="109742"/>
                  </a:cubicBezTo>
                  <a:cubicBezTo>
                    <a:pt x="54729" y="72481"/>
                    <a:pt x="47871" y="40934"/>
                    <a:pt x="26154" y="14416"/>
                  </a:cubicBezTo>
                  <a:cubicBezTo>
                    <a:pt x="22039" y="9387"/>
                    <a:pt x="16553" y="5501"/>
                    <a:pt x="11295" y="1615"/>
                  </a:cubicBezTo>
                  <a:cubicBezTo>
                    <a:pt x="8323" y="-671"/>
                    <a:pt x="3980" y="-671"/>
                    <a:pt x="1237" y="2529"/>
                  </a:cubicBezTo>
                  <a:cubicBezTo>
                    <a:pt x="-1735" y="6415"/>
                    <a:pt x="1237" y="9616"/>
                    <a:pt x="3980" y="11902"/>
                  </a:cubicBezTo>
                  <a:close/>
                </a:path>
              </a:pathLst>
            </a:custGeom>
            <a:solidFill>
              <a:srgbClr val="000000"/>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703" name="Google Shape;1703;p21"/>
            <p:cNvSpPr/>
            <p:nvPr/>
          </p:nvSpPr>
          <p:spPr>
            <a:xfrm>
              <a:off x="7903196" y="5238826"/>
              <a:ext cx="123687" cy="14259"/>
            </a:xfrm>
            <a:custGeom>
              <a:rect b="b" l="l" r="r" t="t"/>
              <a:pathLst>
                <a:path extrusionOk="0" h="14259" w="123687">
                  <a:moveTo>
                    <a:pt x="38191" y="1372"/>
                  </a:moveTo>
                  <a:cubicBezTo>
                    <a:pt x="27218" y="1143"/>
                    <a:pt x="16474" y="229"/>
                    <a:pt x="5501" y="0"/>
                  </a:cubicBezTo>
                  <a:cubicBezTo>
                    <a:pt x="2300" y="0"/>
                    <a:pt x="-214" y="2286"/>
                    <a:pt x="14" y="5487"/>
                  </a:cubicBezTo>
                  <a:cubicBezTo>
                    <a:pt x="14" y="7087"/>
                    <a:pt x="2072" y="9601"/>
                    <a:pt x="3672" y="10287"/>
                  </a:cubicBezTo>
                  <a:cubicBezTo>
                    <a:pt x="6872" y="11659"/>
                    <a:pt x="10759" y="12116"/>
                    <a:pt x="14188" y="12573"/>
                  </a:cubicBezTo>
                  <a:cubicBezTo>
                    <a:pt x="50078" y="16002"/>
                    <a:pt x="85968" y="13716"/>
                    <a:pt x="123687" y="10059"/>
                  </a:cubicBezTo>
                  <a:cubicBezTo>
                    <a:pt x="118886" y="2286"/>
                    <a:pt x="114314" y="2972"/>
                    <a:pt x="109971" y="2286"/>
                  </a:cubicBezTo>
                  <a:cubicBezTo>
                    <a:pt x="86197" y="-2514"/>
                    <a:pt x="62194" y="1829"/>
                    <a:pt x="38191" y="1372"/>
                  </a:cubicBezTo>
                  <a:close/>
                </a:path>
              </a:pathLst>
            </a:custGeom>
            <a:solidFill>
              <a:srgbClr val="000000"/>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704" name="Google Shape;1704;p21"/>
            <p:cNvSpPr/>
            <p:nvPr/>
          </p:nvSpPr>
          <p:spPr>
            <a:xfrm>
              <a:off x="8906628" y="5100760"/>
              <a:ext cx="20954" cy="97831"/>
            </a:xfrm>
            <a:custGeom>
              <a:rect b="b" l="l" r="r" t="t"/>
              <a:pathLst>
                <a:path extrusionOk="0" h="97831" w="20954">
                  <a:moveTo>
                    <a:pt x="1280" y="97832"/>
                  </a:moveTo>
                  <a:cubicBezTo>
                    <a:pt x="11796" y="77715"/>
                    <a:pt x="17740" y="61027"/>
                    <a:pt x="20254" y="43196"/>
                  </a:cubicBezTo>
                  <a:cubicBezTo>
                    <a:pt x="22083" y="30623"/>
                    <a:pt x="20254" y="18279"/>
                    <a:pt x="15682" y="6620"/>
                  </a:cubicBezTo>
                  <a:cubicBezTo>
                    <a:pt x="13853" y="2277"/>
                    <a:pt x="11339" y="-1609"/>
                    <a:pt x="6081" y="677"/>
                  </a:cubicBezTo>
                  <a:cubicBezTo>
                    <a:pt x="823" y="2963"/>
                    <a:pt x="1509" y="7306"/>
                    <a:pt x="3338" y="11878"/>
                  </a:cubicBezTo>
                  <a:cubicBezTo>
                    <a:pt x="11339" y="31309"/>
                    <a:pt x="8367" y="50511"/>
                    <a:pt x="4024" y="70171"/>
                  </a:cubicBezTo>
                  <a:cubicBezTo>
                    <a:pt x="2195" y="77258"/>
                    <a:pt x="-2149" y="84573"/>
                    <a:pt x="1280" y="97832"/>
                  </a:cubicBezTo>
                  <a:close/>
                </a:path>
              </a:pathLst>
            </a:custGeom>
            <a:solidFill>
              <a:srgbClr val="000000"/>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705" name="Google Shape;1705;p21"/>
            <p:cNvSpPr/>
            <p:nvPr/>
          </p:nvSpPr>
          <p:spPr>
            <a:xfrm>
              <a:off x="9083647" y="4498485"/>
              <a:ext cx="81435" cy="22385"/>
            </a:xfrm>
            <a:custGeom>
              <a:rect b="b" l="l" r="r" t="t"/>
              <a:pathLst>
                <a:path extrusionOk="0" h="22385" w="81435">
                  <a:moveTo>
                    <a:pt x="67948" y="591"/>
                  </a:moveTo>
                  <a:cubicBezTo>
                    <a:pt x="47374" y="4248"/>
                    <a:pt x="27943" y="15221"/>
                    <a:pt x="5997" y="8592"/>
                  </a:cubicBezTo>
                  <a:cubicBezTo>
                    <a:pt x="3483" y="7906"/>
                    <a:pt x="511" y="9963"/>
                    <a:pt x="54" y="13392"/>
                  </a:cubicBezTo>
                  <a:cubicBezTo>
                    <a:pt x="-403" y="16821"/>
                    <a:pt x="2111" y="19336"/>
                    <a:pt x="4626" y="20022"/>
                  </a:cubicBezTo>
                  <a:cubicBezTo>
                    <a:pt x="18342" y="23679"/>
                    <a:pt x="32058" y="23222"/>
                    <a:pt x="45317" y="17736"/>
                  </a:cubicBezTo>
                  <a:cubicBezTo>
                    <a:pt x="56518" y="13164"/>
                    <a:pt x="67262" y="7220"/>
                    <a:pt x="81435" y="4248"/>
                  </a:cubicBezTo>
                  <a:cubicBezTo>
                    <a:pt x="75263" y="-1238"/>
                    <a:pt x="71606" y="-95"/>
                    <a:pt x="67948" y="591"/>
                  </a:cubicBezTo>
                  <a:close/>
                </a:path>
              </a:pathLst>
            </a:custGeom>
            <a:solidFill>
              <a:srgbClr val="000000"/>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706" name="Google Shape;1706;p21"/>
            <p:cNvSpPr/>
            <p:nvPr/>
          </p:nvSpPr>
          <p:spPr>
            <a:xfrm>
              <a:off x="8423047" y="4348286"/>
              <a:ext cx="74178" cy="51239"/>
            </a:xfrm>
            <a:custGeom>
              <a:rect b="b" l="l" r="r" t="t"/>
              <a:pathLst>
                <a:path extrusionOk="0" h="51239" w="74178">
                  <a:moveTo>
                    <a:pt x="24231" y="8144"/>
                  </a:moveTo>
                  <a:cubicBezTo>
                    <a:pt x="17602" y="4029"/>
                    <a:pt x="11430" y="-1914"/>
                    <a:pt x="0" y="600"/>
                  </a:cubicBezTo>
                  <a:cubicBezTo>
                    <a:pt x="17831" y="14088"/>
                    <a:pt x="34747" y="25518"/>
                    <a:pt x="49377" y="40148"/>
                  </a:cubicBezTo>
                  <a:cubicBezTo>
                    <a:pt x="53949" y="44720"/>
                    <a:pt x="60122" y="47692"/>
                    <a:pt x="65837" y="50664"/>
                  </a:cubicBezTo>
                  <a:cubicBezTo>
                    <a:pt x="68351" y="52035"/>
                    <a:pt x="71780" y="50892"/>
                    <a:pt x="73380" y="47920"/>
                  </a:cubicBezTo>
                  <a:cubicBezTo>
                    <a:pt x="75438" y="44720"/>
                    <a:pt x="73152" y="41977"/>
                    <a:pt x="70637" y="40834"/>
                  </a:cubicBezTo>
                  <a:cubicBezTo>
                    <a:pt x="52806" y="33519"/>
                    <a:pt x="40233" y="18431"/>
                    <a:pt x="24231" y="8144"/>
                  </a:cubicBezTo>
                  <a:close/>
                </a:path>
              </a:pathLst>
            </a:custGeom>
            <a:solidFill>
              <a:srgbClr val="000000"/>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707" name="Google Shape;1707;p21"/>
            <p:cNvSpPr/>
            <p:nvPr/>
          </p:nvSpPr>
          <p:spPr>
            <a:xfrm>
              <a:off x="8303032" y="4584748"/>
              <a:ext cx="91668" cy="16741"/>
            </a:xfrm>
            <a:custGeom>
              <a:rect b="b" l="l" r="r" t="t"/>
              <a:pathLst>
                <a:path extrusionOk="0" h="16741" w="91668">
                  <a:moveTo>
                    <a:pt x="0" y="2797"/>
                  </a:moveTo>
                  <a:cubicBezTo>
                    <a:pt x="30632" y="7369"/>
                    <a:pt x="58979" y="11712"/>
                    <a:pt x="91668" y="16741"/>
                  </a:cubicBezTo>
                  <a:cubicBezTo>
                    <a:pt x="76124" y="2111"/>
                    <a:pt x="31089" y="-4061"/>
                    <a:pt x="0" y="2797"/>
                  </a:cubicBezTo>
                  <a:close/>
                </a:path>
              </a:pathLst>
            </a:custGeom>
            <a:solidFill>
              <a:srgbClr val="000000"/>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708" name="Google Shape;1708;p21"/>
            <p:cNvSpPr/>
            <p:nvPr/>
          </p:nvSpPr>
          <p:spPr>
            <a:xfrm>
              <a:off x="8374584" y="4825288"/>
              <a:ext cx="70180" cy="34518"/>
            </a:xfrm>
            <a:custGeom>
              <a:rect b="b" l="l" r="r" t="t"/>
              <a:pathLst>
                <a:path extrusionOk="0" h="34518" w="70180">
                  <a:moveTo>
                    <a:pt x="70180" y="0"/>
                  </a:moveTo>
                  <a:cubicBezTo>
                    <a:pt x="51435" y="2057"/>
                    <a:pt x="5486" y="25374"/>
                    <a:pt x="0" y="34518"/>
                  </a:cubicBezTo>
                  <a:cubicBezTo>
                    <a:pt x="23774" y="23317"/>
                    <a:pt x="52806" y="23774"/>
                    <a:pt x="70180" y="0"/>
                  </a:cubicBezTo>
                  <a:close/>
                </a:path>
              </a:pathLst>
            </a:custGeom>
            <a:solidFill>
              <a:srgbClr val="000000"/>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709" name="Google Shape;1709;p21"/>
            <p:cNvSpPr/>
            <p:nvPr/>
          </p:nvSpPr>
          <p:spPr>
            <a:xfrm>
              <a:off x="8946054" y="4295622"/>
              <a:ext cx="45750" cy="51426"/>
            </a:xfrm>
            <a:custGeom>
              <a:rect b="b" l="l" r="r" t="t"/>
              <a:pathLst>
                <a:path extrusionOk="0" h="51426" w="45750">
                  <a:moveTo>
                    <a:pt x="10545" y="47549"/>
                  </a:moveTo>
                  <a:cubicBezTo>
                    <a:pt x="17403" y="37262"/>
                    <a:pt x="24947" y="27661"/>
                    <a:pt x="33177" y="18517"/>
                  </a:cubicBezTo>
                  <a:cubicBezTo>
                    <a:pt x="37291" y="13716"/>
                    <a:pt x="45064" y="10973"/>
                    <a:pt x="45750" y="0"/>
                  </a:cubicBezTo>
                  <a:cubicBezTo>
                    <a:pt x="24947" y="10287"/>
                    <a:pt x="12603" y="25603"/>
                    <a:pt x="1401" y="42062"/>
                  </a:cubicBezTo>
                  <a:cubicBezTo>
                    <a:pt x="-199" y="44577"/>
                    <a:pt x="-885" y="47549"/>
                    <a:pt x="1858" y="49835"/>
                  </a:cubicBezTo>
                  <a:cubicBezTo>
                    <a:pt x="5287" y="53264"/>
                    <a:pt x="8488" y="50521"/>
                    <a:pt x="10545" y="47549"/>
                  </a:cubicBezTo>
                  <a:close/>
                </a:path>
              </a:pathLst>
            </a:custGeom>
            <a:solidFill>
              <a:srgbClr val="000000"/>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710" name="Google Shape;1710;p21"/>
            <p:cNvSpPr/>
            <p:nvPr/>
          </p:nvSpPr>
          <p:spPr>
            <a:xfrm>
              <a:off x="9098517" y="4694046"/>
              <a:ext cx="61765" cy="24232"/>
            </a:xfrm>
            <a:custGeom>
              <a:rect b="b" l="l" r="r" t="t"/>
              <a:pathLst>
                <a:path extrusionOk="0" h="24232" w="61765">
                  <a:moveTo>
                    <a:pt x="8273" y="254"/>
                  </a:moveTo>
                  <a:cubicBezTo>
                    <a:pt x="4616" y="25"/>
                    <a:pt x="730" y="-1118"/>
                    <a:pt x="44" y="4369"/>
                  </a:cubicBezTo>
                  <a:cubicBezTo>
                    <a:pt x="-413" y="8941"/>
                    <a:pt x="2787" y="10998"/>
                    <a:pt x="6673" y="11455"/>
                  </a:cubicBezTo>
                  <a:cubicBezTo>
                    <a:pt x="18560" y="12827"/>
                    <a:pt x="29076" y="17399"/>
                    <a:pt x="40049" y="21514"/>
                  </a:cubicBezTo>
                  <a:cubicBezTo>
                    <a:pt x="45535" y="23571"/>
                    <a:pt x="52165" y="26543"/>
                    <a:pt x="61766" y="21285"/>
                  </a:cubicBezTo>
                  <a:cubicBezTo>
                    <a:pt x="50564" y="15799"/>
                    <a:pt x="41878" y="11913"/>
                    <a:pt x="33419" y="7569"/>
                  </a:cubicBezTo>
                  <a:cubicBezTo>
                    <a:pt x="25418" y="3683"/>
                    <a:pt x="17189" y="711"/>
                    <a:pt x="8273" y="254"/>
                  </a:cubicBezTo>
                  <a:close/>
                </a:path>
              </a:pathLst>
            </a:custGeom>
            <a:solidFill>
              <a:srgbClr val="000000"/>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711" name="Google Shape;1711;p21"/>
            <p:cNvSpPr/>
            <p:nvPr/>
          </p:nvSpPr>
          <p:spPr>
            <a:xfrm>
              <a:off x="8705399" y="4237101"/>
              <a:ext cx="13897" cy="70016"/>
            </a:xfrm>
            <a:custGeom>
              <a:rect b="b" l="l" r="r" t="t"/>
              <a:pathLst>
                <a:path extrusionOk="0" h="70016" w="13897">
                  <a:moveTo>
                    <a:pt x="2256" y="64465"/>
                  </a:moveTo>
                  <a:cubicBezTo>
                    <a:pt x="2941" y="68580"/>
                    <a:pt x="5685" y="70866"/>
                    <a:pt x="10028" y="69723"/>
                  </a:cubicBezTo>
                  <a:cubicBezTo>
                    <a:pt x="13457" y="68809"/>
                    <a:pt x="14371" y="65608"/>
                    <a:pt x="13686" y="62865"/>
                  </a:cubicBezTo>
                  <a:cubicBezTo>
                    <a:pt x="9114" y="43663"/>
                    <a:pt x="11628" y="23546"/>
                    <a:pt x="3170" y="0"/>
                  </a:cubicBezTo>
                  <a:cubicBezTo>
                    <a:pt x="-259" y="24232"/>
                    <a:pt x="-1402" y="44348"/>
                    <a:pt x="2256" y="64465"/>
                  </a:cubicBezTo>
                  <a:close/>
                </a:path>
              </a:pathLst>
            </a:custGeom>
            <a:solidFill>
              <a:srgbClr val="000000"/>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712" name="Google Shape;1712;p21"/>
            <p:cNvSpPr/>
            <p:nvPr/>
          </p:nvSpPr>
          <p:spPr>
            <a:xfrm>
              <a:off x="9009414" y="4882112"/>
              <a:ext cx="39415" cy="37588"/>
            </a:xfrm>
            <a:custGeom>
              <a:rect b="b" l="l" r="r" t="t"/>
              <a:pathLst>
                <a:path extrusionOk="0" h="37588" w="39415">
                  <a:moveTo>
                    <a:pt x="9594" y="2155"/>
                  </a:moveTo>
                  <a:cubicBezTo>
                    <a:pt x="7308" y="554"/>
                    <a:pt x="4336" y="-1274"/>
                    <a:pt x="1822" y="1240"/>
                  </a:cubicBezTo>
                  <a:cubicBezTo>
                    <a:pt x="-1379" y="4669"/>
                    <a:pt x="-7" y="8784"/>
                    <a:pt x="3193" y="10613"/>
                  </a:cubicBezTo>
                  <a:cubicBezTo>
                    <a:pt x="14852" y="17928"/>
                    <a:pt x="24453" y="27986"/>
                    <a:pt x="35426" y="37588"/>
                  </a:cubicBezTo>
                  <a:cubicBezTo>
                    <a:pt x="39083" y="34844"/>
                    <a:pt x="40226" y="32558"/>
                    <a:pt x="38855" y="30730"/>
                  </a:cubicBezTo>
                  <a:cubicBezTo>
                    <a:pt x="31311" y="19071"/>
                    <a:pt x="21253" y="9698"/>
                    <a:pt x="9594" y="2155"/>
                  </a:cubicBezTo>
                  <a:close/>
                </a:path>
              </a:pathLst>
            </a:custGeom>
            <a:solidFill>
              <a:srgbClr val="000000"/>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713" name="Google Shape;1713;p21"/>
            <p:cNvSpPr/>
            <p:nvPr/>
          </p:nvSpPr>
          <p:spPr>
            <a:xfrm>
              <a:off x="8626785" y="4797491"/>
              <a:ext cx="238837" cy="310575"/>
            </a:xfrm>
            <a:custGeom>
              <a:rect b="b" l="l" r="r" t="t"/>
              <a:pathLst>
                <a:path extrusionOk="0" h="310575" w="238837">
                  <a:moveTo>
                    <a:pt x="154936" y="298688"/>
                  </a:moveTo>
                  <a:cubicBezTo>
                    <a:pt x="157908" y="266684"/>
                    <a:pt x="161337" y="234452"/>
                    <a:pt x="165223" y="202676"/>
                  </a:cubicBezTo>
                  <a:cubicBezTo>
                    <a:pt x="165909" y="197647"/>
                    <a:pt x="166595" y="192389"/>
                    <a:pt x="167280" y="187360"/>
                  </a:cubicBezTo>
                  <a:cubicBezTo>
                    <a:pt x="170024" y="167015"/>
                    <a:pt x="172995" y="146898"/>
                    <a:pt x="175967" y="126552"/>
                  </a:cubicBezTo>
                  <a:cubicBezTo>
                    <a:pt x="179168" y="103464"/>
                    <a:pt x="185568" y="82433"/>
                    <a:pt x="206828" y="68488"/>
                  </a:cubicBezTo>
                  <a:cubicBezTo>
                    <a:pt x="215286" y="63002"/>
                    <a:pt x="222144" y="55001"/>
                    <a:pt x="229231" y="47457"/>
                  </a:cubicBezTo>
                  <a:cubicBezTo>
                    <a:pt x="239061" y="36941"/>
                    <a:pt x="241347" y="25054"/>
                    <a:pt x="236089" y="15453"/>
                  </a:cubicBezTo>
                  <a:cubicBezTo>
                    <a:pt x="231060" y="6309"/>
                    <a:pt x="212772" y="-2378"/>
                    <a:pt x="201799" y="594"/>
                  </a:cubicBezTo>
                  <a:cubicBezTo>
                    <a:pt x="194941" y="2423"/>
                    <a:pt x="153793" y="24368"/>
                    <a:pt x="138705" y="30083"/>
                  </a:cubicBezTo>
                  <a:cubicBezTo>
                    <a:pt x="123389" y="35798"/>
                    <a:pt x="110816" y="33512"/>
                    <a:pt x="97100" y="25511"/>
                  </a:cubicBezTo>
                  <a:cubicBezTo>
                    <a:pt x="75383" y="12938"/>
                    <a:pt x="52523" y="2880"/>
                    <a:pt x="27149" y="594"/>
                  </a:cubicBezTo>
                  <a:cubicBezTo>
                    <a:pt x="4060" y="-1464"/>
                    <a:pt x="-3941" y="8138"/>
                    <a:pt x="1774" y="30769"/>
                  </a:cubicBezTo>
                  <a:cubicBezTo>
                    <a:pt x="5203" y="44028"/>
                    <a:pt x="32406" y="79689"/>
                    <a:pt x="33321" y="89748"/>
                  </a:cubicBezTo>
                  <a:cubicBezTo>
                    <a:pt x="36293" y="130896"/>
                    <a:pt x="40407" y="172272"/>
                    <a:pt x="43608" y="213420"/>
                  </a:cubicBezTo>
                  <a:cubicBezTo>
                    <a:pt x="43608" y="214563"/>
                    <a:pt x="43836" y="215935"/>
                    <a:pt x="43836" y="217078"/>
                  </a:cubicBezTo>
                  <a:cubicBezTo>
                    <a:pt x="44065" y="219593"/>
                    <a:pt x="44294" y="222107"/>
                    <a:pt x="44294" y="224622"/>
                  </a:cubicBezTo>
                  <a:cubicBezTo>
                    <a:pt x="44522" y="226222"/>
                    <a:pt x="44522" y="228051"/>
                    <a:pt x="44751" y="229651"/>
                  </a:cubicBezTo>
                  <a:cubicBezTo>
                    <a:pt x="44979" y="231937"/>
                    <a:pt x="44979" y="234223"/>
                    <a:pt x="45208" y="236280"/>
                  </a:cubicBezTo>
                  <a:cubicBezTo>
                    <a:pt x="45437" y="238338"/>
                    <a:pt x="45437" y="240167"/>
                    <a:pt x="45665" y="242224"/>
                  </a:cubicBezTo>
                  <a:cubicBezTo>
                    <a:pt x="45894" y="244281"/>
                    <a:pt x="45894" y="246339"/>
                    <a:pt x="46122" y="248396"/>
                  </a:cubicBezTo>
                  <a:cubicBezTo>
                    <a:pt x="46351" y="250454"/>
                    <a:pt x="46351" y="252740"/>
                    <a:pt x="46580" y="254797"/>
                  </a:cubicBezTo>
                  <a:cubicBezTo>
                    <a:pt x="46808" y="256626"/>
                    <a:pt x="46808" y="258683"/>
                    <a:pt x="47037" y="260512"/>
                  </a:cubicBezTo>
                  <a:cubicBezTo>
                    <a:pt x="47265" y="262798"/>
                    <a:pt x="47265" y="265313"/>
                    <a:pt x="47494" y="267599"/>
                  </a:cubicBezTo>
                  <a:cubicBezTo>
                    <a:pt x="47494" y="269427"/>
                    <a:pt x="47723" y="271028"/>
                    <a:pt x="47723" y="272856"/>
                  </a:cubicBezTo>
                  <a:cubicBezTo>
                    <a:pt x="47951" y="275600"/>
                    <a:pt x="47951" y="278114"/>
                    <a:pt x="48180" y="280857"/>
                  </a:cubicBezTo>
                  <a:cubicBezTo>
                    <a:pt x="48180" y="282229"/>
                    <a:pt x="48408" y="283829"/>
                    <a:pt x="48408" y="285201"/>
                  </a:cubicBezTo>
                  <a:cubicBezTo>
                    <a:pt x="48637" y="289316"/>
                    <a:pt x="48866" y="293430"/>
                    <a:pt x="48866" y="297545"/>
                  </a:cubicBezTo>
                  <a:cubicBezTo>
                    <a:pt x="48866" y="298231"/>
                    <a:pt x="47723" y="301889"/>
                    <a:pt x="47265" y="303717"/>
                  </a:cubicBezTo>
                  <a:cubicBezTo>
                    <a:pt x="47037" y="304175"/>
                    <a:pt x="47037" y="304632"/>
                    <a:pt x="47037" y="304860"/>
                  </a:cubicBezTo>
                  <a:cubicBezTo>
                    <a:pt x="53209" y="305775"/>
                    <a:pt x="66239" y="306918"/>
                    <a:pt x="72411" y="308061"/>
                  </a:cubicBezTo>
                  <a:cubicBezTo>
                    <a:pt x="72183" y="307604"/>
                    <a:pt x="71726" y="307146"/>
                    <a:pt x="71268" y="306461"/>
                  </a:cubicBezTo>
                  <a:cubicBezTo>
                    <a:pt x="68297" y="301889"/>
                    <a:pt x="63496" y="292973"/>
                    <a:pt x="62810" y="285658"/>
                  </a:cubicBezTo>
                  <a:cubicBezTo>
                    <a:pt x="61667" y="273314"/>
                    <a:pt x="60753" y="260969"/>
                    <a:pt x="59838" y="248853"/>
                  </a:cubicBezTo>
                  <a:cubicBezTo>
                    <a:pt x="59610" y="245424"/>
                    <a:pt x="59381" y="241767"/>
                    <a:pt x="58924" y="238338"/>
                  </a:cubicBezTo>
                  <a:cubicBezTo>
                    <a:pt x="58010" y="227822"/>
                    <a:pt x="57324" y="217078"/>
                    <a:pt x="56409" y="206562"/>
                  </a:cubicBezTo>
                  <a:cubicBezTo>
                    <a:pt x="56409" y="206562"/>
                    <a:pt x="56409" y="206562"/>
                    <a:pt x="56409" y="206334"/>
                  </a:cubicBezTo>
                  <a:cubicBezTo>
                    <a:pt x="55495" y="193304"/>
                    <a:pt x="54352" y="180502"/>
                    <a:pt x="53438" y="167472"/>
                  </a:cubicBezTo>
                  <a:cubicBezTo>
                    <a:pt x="51152" y="138211"/>
                    <a:pt x="48637" y="109179"/>
                    <a:pt x="46808" y="79918"/>
                  </a:cubicBezTo>
                  <a:cubicBezTo>
                    <a:pt x="46351" y="72831"/>
                    <a:pt x="43836" y="67574"/>
                    <a:pt x="39036" y="62544"/>
                  </a:cubicBezTo>
                  <a:cubicBezTo>
                    <a:pt x="29892" y="52943"/>
                    <a:pt x="22348" y="42428"/>
                    <a:pt x="18005" y="29626"/>
                  </a:cubicBezTo>
                  <a:cubicBezTo>
                    <a:pt x="13204" y="15224"/>
                    <a:pt x="16404" y="10424"/>
                    <a:pt x="31949" y="12710"/>
                  </a:cubicBezTo>
                  <a:cubicBezTo>
                    <a:pt x="47951" y="14996"/>
                    <a:pt x="62582" y="22311"/>
                    <a:pt x="77441" y="28712"/>
                  </a:cubicBezTo>
                  <a:cubicBezTo>
                    <a:pt x="80184" y="29855"/>
                    <a:pt x="82470" y="31683"/>
                    <a:pt x="84984" y="33284"/>
                  </a:cubicBezTo>
                  <a:cubicBezTo>
                    <a:pt x="121560" y="56829"/>
                    <a:pt x="137562" y="48143"/>
                    <a:pt x="178253" y="27797"/>
                  </a:cubicBezTo>
                  <a:cubicBezTo>
                    <a:pt x="186026" y="23911"/>
                    <a:pt x="192426" y="17282"/>
                    <a:pt x="200885" y="14767"/>
                  </a:cubicBezTo>
                  <a:cubicBezTo>
                    <a:pt x="210257" y="12024"/>
                    <a:pt x="219173" y="13853"/>
                    <a:pt x="224430" y="21854"/>
                  </a:cubicBezTo>
                  <a:cubicBezTo>
                    <a:pt x="229460" y="29397"/>
                    <a:pt x="223516" y="35341"/>
                    <a:pt x="218258" y="40827"/>
                  </a:cubicBezTo>
                  <a:cubicBezTo>
                    <a:pt x="207743" y="52257"/>
                    <a:pt x="195398" y="61401"/>
                    <a:pt x="183054" y="70545"/>
                  </a:cubicBezTo>
                  <a:cubicBezTo>
                    <a:pt x="173910" y="77403"/>
                    <a:pt x="168423" y="85404"/>
                    <a:pt x="166823" y="97749"/>
                  </a:cubicBezTo>
                  <a:cubicBezTo>
                    <a:pt x="162708" y="129296"/>
                    <a:pt x="157679" y="160842"/>
                    <a:pt x="154022" y="192618"/>
                  </a:cubicBezTo>
                  <a:cubicBezTo>
                    <a:pt x="153564" y="196275"/>
                    <a:pt x="153107" y="199704"/>
                    <a:pt x="152879" y="203362"/>
                  </a:cubicBezTo>
                  <a:cubicBezTo>
                    <a:pt x="152879" y="203819"/>
                    <a:pt x="152650" y="204505"/>
                    <a:pt x="152650" y="204962"/>
                  </a:cubicBezTo>
                  <a:cubicBezTo>
                    <a:pt x="152421" y="207705"/>
                    <a:pt x="151964" y="210677"/>
                    <a:pt x="151736" y="213420"/>
                  </a:cubicBezTo>
                  <a:cubicBezTo>
                    <a:pt x="151736" y="214335"/>
                    <a:pt x="151507" y="215478"/>
                    <a:pt x="151507" y="216392"/>
                  </a:cubicBezTo>
                  <a:cubicBezTo>
                    <a:pt x="151278" y="218907"/>
                    <a:pt x="151050" y="221421"/>
                    <a:pt x="150821" y="223936"/>
                  </a:cubicBezTo>
                  <a:cubicBezTo>
                    <a:pt x="150821" y="224850"/>
                    <a:pt x="150593" y="225993"/>
                    <a:pt x="150593" y="226908"/>
                  </a:cubicBezTo>
                  <a:cubicBezTo>
                    <a:pt x="150364" y="230337"/>
                    <a:pt x="150135" y="233766"/>
                    <a:pt x="149907" y="237195"/>
                  </a:cubicBezTo>
                  <a:cubicBezTo>
                    <a:pt x="148764" y="255483"/>
                    <a:pt x="145335" y="273542"/>
                    <a:pt x="143049" y="291602"/>
                  </a:cubicBezTo>
                  <a:cubicBezTo>
                    <a:pt x="143049" y="292287"/>
                    <a:pt x="142820" y="292973"/>
                    <a:pt x="142820" y="293659"/>
                  </a:cubicBezTo>
                  <a:cubicBezTo>
                    <a:pt x="142820" y="293888"/>
                    <a:pt x="142820" y="294116"/>
                    <a:pt x="142820" y="294116"/>
                  </a:cubicBezTo>
                  <a:cubicBezTo>
                    <a:pt x="142820" y="294573"/>
                    <a:pt x="142592" y="295031"/>
                    <a:pt x="142592" y="295488"/>
                  </a:cubicBezTo>
                  <a:cubicBezTo>
                    <a:pt x="142592" y="295716"/>
                    <a:pt x="142592" y="295945"/>
                    <a:pt x="142592" y="295945"/>
                  </a:cubicBezTo>
                  <a:cubicBezTo>
                    <a:pt x="142592" y="296402"/>
                    <a:pt x="142363" y="296859"/>
                    <a:pt x="142363" y="297088"/>
                  </a:cubicBezTo>
                  <a:cubicBezTo>
                    <a:pt x="142363" y="297317"/>
                    <a:pt x="142363" y="297545"/>
                    <a:pt x="142363" y="297545"/>
                  </a:cubicBezTo>
                  <a:cubicBezTo>
                    <a:pt x="142363" y="298002"/>
                    <a:pt x="142134" y="298231"/>
                    <a:pt x="142134" y="298688"/>
                  </a:cubicBezTo>
                  <a:cubicBezTo>
                    <a:pt x="142134" y="298917"/>
                    <a:pt x="142134" y="298917"/>
                    <a:pt x="142134" y="299145"/>
                  </a:cubicBezTo>
                  <a:cubicBezTo>
                    <a:pt x="142134" y="299603"/>
                    <a:pt x="141906" y="300060"/>
                    <a:pt x="141906" y="300517"/>
                  </a:cubicBezTo>
                  <a:cubicBezTo>
                    <a:pt x="141906" y="300517"/>
                    <a:pt x="141906" y="300517"/>
                    <a:pt x="141906" y="300746"/>
                  </a:cubicBezTo>
                  <a:cubicBezTo>
                    <a:pt x="141677" y="301660"/>
                    <a:pt x="141449" y="302574"/>
                    <a:pt x="141220" y="303489"/>
                  </a:cubicBezTo>
                  <a:cubicBezTo>
                    <a:pt x="141220" y="303489"/>
                    <a:pt x="141220" y="303489"/>
                    <a:pt x="141220" y="303717"/>
                  </a:cubicBezTo>
                  <a:cubicBezTo>
                    <a:pt x="141220" y="304175"/>
                    <a:pt x="140991" y="304403"/>
                    <a:pt x="140763" y="304632"/>
                  </a:cubicBezTo>
                  <a:cubicBezTo>
                    <a:pt x="140763" y="304632"/>
                    <a:pt x="140763" y="304860"/>
                    <a:pt x="140763" y="304860"/>
                  </a:cubicBezTo>
                  <a:cubicBezTo>
                    <a:pt x="140534" y="305089"/>
                    <a:pt x="140534" y="305546"/>
                    <a:pt x="140306" y="305775"/>
                  </a:cubicBezTo>
                  <a:cubicBezTo>
                    <a:pt x="140306" y="305775"/>
                    <a:pt x="140306" y="306003"/>
                    <a:pt x="140306" y="306003"/>
                  </a:cubicBezTo>
                  <a:cubicBezTo>
                    <a:pt x="140077" y="306232"/>
                    <a:pt x="140077" y="306689"/>
                    <a:pt x="139848" y="306918"/>
                  </a:cubicBezTo>
                  <a:cubicBezTo>
                    <a:pt x="139848" y="306918"/>
                    <a:pt x="139848" y="306918"/>
                    <a:pt x="139848" y="306918"/>
                  </a:cubicBezTo>
                  <a:cubicBezTo>
                    <a:pt x="139391" y="307832"/>
                    <a:pt x="138705" y="308747"/>
                    <a:pt x="138020" y="309204"/>
                  </a:cubicBezTo>
                  <a:cubicBezTo>
                    <a:pt x="138020" y="309204"/>
                    <a:pt x="138020" y="309204"/>
                    <a:pt x="138020" y="309204"/>
                  </a:cubicBezTo>
                  <a:cubicBezTo>
                    <a:pt x="137791" y="309432"/>
                    <a:pt x="137562" y="309661"/>
                    <a:pt x="137334" y="309661"/>
                  </a:cubicBezTo>
                  <a:cubicBezTo>
                    <a:pt x="137334" y="309661"/>
                    <a:pt x="137334" y="309661"/>
                    <a:pt x="137334" y="309661"/>
                  </a:cubicBezTo>
                  <a:cubicBezTo>
                    <a:pt x="137105" y="309890"/>
                    <a:pt x="136877" y="309890"/>
                    <a:pt x="136648" y="310118"/>
                  </a:cubicBezTo>
                  <a:cubicBezTo>
                    <a:pt x="136648" y="310118"/>
                    <a:pt x="136648" y="310118"/>
                    <a:pt x="136648" y="310118"/>
                  </a:cubicBezTo>
                  <a:cubicBezTo>
                    <a:pt x="136419" y="310347"/>
                    <a:pt x="136191" y="310347"/>
                    <a:pt x="135734" y="310575"/>
                  </a:cubicBezTo>
                  <a:lnTo>
                    <a:pt x="135734" y="310575"/>
                  </a:lnTo>
                  <a:cubicBezTo>
                    <a:pt x="137334" y="310575"/>
                    <a:pt x="139163" y="310575"/>
                    <a:pt x="140763" y="310347"/>
                  </a:cubicBezTo>
                  <a:cubicBezTo>
                    <a:pt x="145792" y="309204"/>
                    <a:pt x="152650" y="311033"/>
                    <a:pt x="157451" y="309432"/>
                  </a:cubicBezTo>
                  <a:cubicBezTo>
                    <a:pt x="157451" y="309204"/>
                    <a:pt x="157451" y="308975"/>
                    <a:pt x="157222" y="308747"/>
                  </a:cubicBezTo>
                  <a:cubicBezTo>
                    <a:pt x="156079" y="306689"/>
                    <a:pt x="154707" y="301660"/>
                    <a:pt x="154936" y="298688"/>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grpSp>
      <p:pic>
        <p:nvPicPr>
          <p:cNvPr descr="Document with solid fill" id="1714" name="Google Shape;1714;p21">
            <a:hlinkClick r:id="rId7"/>
          </p:cNvPr>
          <p:cNvPicPr preferRelativeResize="0"/>
          <p:nvPr/>
        </p:nvPicPr>
        <p:blipFill rotWithShape="1">
          <a:blip r:embed="rId8">
            <a:alphaModFix/>
          </a:blip>
          <a:srcRect b="0" l="0" r="0" t="0"/>
          <a:stretch/>
        </p:blipFill>
        <p:spPr>
          <a:xfrm>
            <a:off x="9860702" y="3284679"/>
            <a:ext cx="1950785" cy="1950785"/>
          </a:xfrm>
          <a:prstGeom prst="rect">
            <a:avLst/>
          </a:prstGeom>
          <a:noFill/>
          <a:ln>
            <a:noFill/>
          </a:ln>
        </p:spPr>
      </p:pic>
      <p:sp>
        <p:nvSpPr>
          <p:cNvPr id="1715" name="Google Shape;1715;p21"/>
          <p:cNvSpPr txBox="1"/>
          <p:nvPr/>
        </p:nvSpPr>
        <p:spPr>
          <a:xfrm>
            <a:off x="9928285" y="5194599"/>
            <a:ext cx="1872578" cy="646331"/>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s-ES" sz="1800" u="sng">
                <a:solidFill>
                  <a:schemeClr val="lt1"/>
                </a:solidFill>
                <a:latin typeface="Calibri"/>
                <a:ea typeface="Calibri"/>
                <a:cs typeface="Calibri"/>
                <a:sym typeface="Calibri"/>
                <a:hlinkClick r:id="rId9">
                  <a:extLst>
                    <a:ext uri="{A12FA001-AC4F-418D-AE19-62706E023703}">
                      <ahyp:hlinkClr val="tx"/>
                    </a:ext>
                  </a:extLst>
                </a:hlinkClick>
              </a:rPr>
              <a:t>Leer Artículo de Investigación</a:t>
            </a:r>
            <a:endParaRPr/>
          </a:p>
        </p:txBody>
      </p: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19" name="Shape 1719"/>
        <p:cNvGrpSpPr/>
        <p:nvPr/>
      </p:nvGrpSpPr>
      <p:grpSpPr>
        <a:xfrm>
          <a:off x="0" y="0"/>
          <a:ext cx="0" cy="0"/>
          <a:chOff x="0" y="0"/>
          <a:chExt cx="0" cy="0"/>
        </a:xfrm>
      </p:grpSpPr>
      <p:pic>
        <p:nvPicPr>
          <p:cNvPr id="1720" name="Google Shape;1720;p22"/>
          <p:cNvPicPr preferRelativeResize="0"/>
          <p:nvPr/>
        </p:nvPicPr>
        <p:blipFill rotWithShape="1">
          <a:blip r:embed="rId3">
            <a:alphaModFix/>
          </a:blip>
          <a:srcRect b="0" l="9171" r="9170" t="0"/>
          <a:stretch/>
        </p:blipFill>
        <p:spPr>
          <a:xfrm>
            <a:off x="3056467" y="830123"/>
            <a:ext cx="6079067" cy="5298474"/>
          </a:xfrm>
          <a:prstGeom prst="rect">
            <a:avLst/>
          </a:prstGeom>
          <a:noFill/>
          <a:ln>
            <a:noFill/>
          </a:ln>
        </p:spPr>
      </p:pic>
      <p:sp>
        <p:nvSpPr>
          <p:cNvPr id="1721" name="Google Shape;1721;p22"/>
          <p:cNvSpPr txBox="1"/>
          <p:nvPr>
            <p:ph idx="2" type="body"/>
          </p:nvPr>
        </p:nvSpPr>
        <p:spPr>
          <a:xfrm>
            <a:off x="330522" y="262529"/>
            <a:ext cx="11470341" cy="582221"/>
          </a:xfrm>
          <a:prstGeom prst="rect">
            <a:avLst/>
          </a:prstGeom>
          <a:noFill/>
          <a:ln>
            <a:noFill/>
          </a:ln>
        </p:spPr>
        <p:txBody>
          <a:bodyPr anchorCtr="0" anchor="t" bIns="45700" lIns="91425" spcFirstLastPara="1" rIns="91425" wrap="square" tIns="45700">
            <a:normAutofit lnSpcReduction="10000"/>
          </a:bodyPr>
          <a:lstStyle/>
          <a:p>
            <a:pPr indent="0" lvl="0" marL="0" rtl="0" algn="ctr">
              <a:lnSpc>
                <a:spcPct val="90000"/>
              </a:lnSpc>
              <a:spcBef>
                <a:spcPts val="0"/>
              </a:spcBef>
              <a:spcAft>
                <a:spcPts val="0"/>
              </a:spcAft>
              <a:buClr>
                <a:srgbClr val="79527B"/>
              </a:buClr>
              <a:buSzPts val="3600"/>
              <a:buNone/>
            </a:pPr>
            <a:r>
              <a:rPr lang="es-ES"/>
              <a:t>Asociación Público-Privada</a:t>
            </a:r>
            <a:endParaRPr/>
          </a:p>
        </p:txBody>
      </p:sp>
      <p:grpSp>
        <p:nvGrpSpPr>
          <p:cNvPr id="1722" name="Google Shape;1722;p22"/>
          <p:cNvGrpSpPr/>
          <p:nvPr/>
        </p:nvGrpSpPr>
        <p:grpSpPr>
          <a:xfrm>
            <a:off x="10148895" y="5038061"/>
            <a:ext cx="2109670" cy="1257272"/>
            <a:chOff x="8695432" y="5336869"/>
            <a:chExt cx="2109670" cy="1257272"/>
          </a:xfrm>
        </p:grpSpPr>
        <p:pic>
          <p:nvPicPr>
            <p:cNvPr descr="Document outline" id="1723" name="Google Shape;1723;p22">
              <a:hlinkClick r:id="rId4"/>
            </p:cNvPr>
            <p:cNvPicPr preferRelativeResize="0"/>
            <p:nvPr/>
          </p:nvPicPr>
          <p:blipFill rotWithShape="1">
            <a:blip r:embed="rId5">
              <a:alphaModFix/>
            </a:blip>
            <a:srcRect b="0" l="0" r="0" t="0"/>
            <a:stretch/>
          </p:blipFill>
          <p:spPr>
            <a:xfrm>
              <a:off x="9775028" y="5336869"/>
              <a:ext cx="363472" cy="363472"/>
            </a:xfrm>
            <a:prstGeom prst="rect">
              <a:avLst/>
            </a:prstGeom>
            <a:noFill/>
            <a:ln>
              <a:noFill/>
            </a:ln>
          </p:spPr>
        </p:pic>
        <p:pic>
          <p:nvPicPr>
            <p:cNvPr descr="Touchscreen with solid fill" id="1724" name="Google Shape;1724;p22"/>
            <p:cNvPicPr preferRelativeResize="0"/>
            <p:nvPr/>
          </p:nvPicPr>
          <p:blipFill rotWithShape="1">
            <a:blip r:embed="rId6">
              <a:alphaModFix/>
            </a:blip>
            <a:srcRect b="0" l="0" r="0" t="0"/>
            <a:stretch/>
          </p:blipFill>
          <p:spPr>
            <a:xfrm>
              <a:off x="9227073" y="5402725"/>
              <a:ext cx="914400" cy="914400"/>
            </a:xfrm>
            <a:prstGeom prst="rect">
              <a:avLst/>
            </a:prstGeom>
            <a:noFill/>
            <a:ln>
              <a:noFill/>
            </a:ln>
          </p:spPr>
        </p:pic>
        <p:sp>
          <p:nvSpPr>
            <p:cNvPr id="1725" name="Google Shape;1725;p22">
              <a:hlinkClick r:id="rId7"/>
            </p:cNvPr>
            <p:cNvSpPr txBox="1"/>
            <p:nvPr/>
          </p:nvSpPr>
          <p:spPr>
            <a:xfrm>
              <a:off x="8695432" y="6250117"/>
              <a:ext cx="2109670" cy="344024"/>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F37C57"/>
                </a:buClr>
                <a:buSzPts val="1000"/>
                <a:buFont typeface="Arial"/>
                <a:buNone/>
              </a:pPr>
              <a:r>
                <a:rPr b="1" i="0" lang="es-ES" sz="1000" u="sng">
                  <a:solidFill>
                    <a:srgbClr val="F37C57"/>
                  </a:solidFill>
                  <a:latin typeface="Calibri"/>
                  <a:ea typeface="Calibri"/>
                  <a:cs typeface="Calibri"/>
                  <a:sym typeface="Calibri"/>
                  <a:hlinkClick r:id="rId8">
                    <a:extLst>
                      <a:ext uri="{A12FA001-AC4F-418D-AE19-62706E023703}">
                        <ahyp:hlinkClr val="tx"/>
                      </a:ext>
                    </a:extLst>
                  </a:hlinkClick>
                </a:rPr>
                <a:t>Leer Artículo de Investigación</a:t>
              </a:r>
              <a:endParaRPr/>
            </a:p>
          </p:txBody>
        </p:sp>
      </p:grpSp>
      <p:sp>
        <p:nvSpPr>
          <p:cNvPr id="1726" name="Google Shape;1726;p22"/>
          <p:cNvSpPr txBox="1"/>
          <p:nvPr/>
        </p:nvSpPr>
        <p:spPr>
          <a:xfrm>
            <a:off x="5583568" y="1160737"/>
            <a:ext cx="1023881" cy="423701"/>
          </a:xfrm>
          <a:prstGeom prst="rect">
            <a:avLst/>
          </a:prstGeom>
          <a:noFill/>
          <a:ln>
            <a:noFill/>
          </a:ln>
        </p:spPr>
        <p:txBody>
          <a:bodyPr anchorCtr="0" anchor="ctr" bIns="45700" lIns="91425" spcFirstLastPara="1" rIns="91425" wrap="square" tIns="45700">
            <a:noAutofit/>
          </a:bodyPr>
          <a:lstStyle/>
          <a:p>
            <a:pPr indent="0" lvl="0" marL="0" marR="0" rtl="0" algn="ctr">
              <a:lnSpc>
                <a:spcPct val="92727"/>
              </a:lnSpc>
              <a:spcBef>
                <a:spcPts val="0"/>
              </a:spcBef>
              <a:spcAft>
                <a:spcPts val="0"/>
              </a:spcAft>
              <a:buClr>
                <a:schemeClr val="lt1"/>
              </a:buClr>
              <a:buSzPts val="1100"/>
              <a:buFont typeface="Arial"/>
              <a:buNone/>
            </a:pPr>
            <a:r>
              <a:rPr b="1" i="0" lang="es-ES" sz="1100">
                <a:solidFill>
                  <a:schemeClr val="lt1"/>
                </a:solidFill>
                <a:latin typeface="Calibri"/>
                <a:ea typeface="Calibri"/>
                <a:cs typeface="Calibri"/>
                <a:sym typeface="Calibri"/>
              </a:rPr>
              <a:t>POLÍTICA DMO </a:t>
            </a:r>
            <a:r>
              <a:rPr b="0" i="0" lang="es-ES" sz="1100">
                <a:solidFill>
                  <a:schemeClr val="lt1"/>
                </a:solidFill>
                <a:latin typeface="Calibri"/>
                <a:ea typeface="Calibri"/>
                <a:cs typeface="Calibri"/>
                <a:sym typeface="Calibri"/>
              </a:rPr>
              <a:t>(Gobierno)</a:t>
            </a:r>
            <a:endParaRPr/>
          </a:p>
        </p:txBody>
      </p:sp>
      <p:sp>
        <p:nvSpPr>
          <p:cNvPr id="1727" name="Google Shape;1727;p22"/>
          <p:cNvSpPr txBox="1"/>
          <p:nvPr/>
        </p:nvSpPr>
        <p:spPr>
          <a:xfrm>
            <a:off x="8157422" y="4158790"/>
            <a:ext cx="1023881" cy="423701"/>
          </a:xfrm>
          <a:prstGeom prst="rect">
            <a:avLst/>
          </a:prstGeom>
          <a:noFill/>
          <a:ln>
            <a:noFill/>
          </a:ln>
        </p:spPr>
        <p:txBody>
          <a:bodyPr anchorCtr="0" anchor="ctr" bIns="45700" lIns="91425" spcFirstLastPara="1" rIns="91425" wrap="square" tIns="45700">
            <a:noAutofit/>
          </a:bodyPr>
          <a:lstStyle/>
          <a:p>
            <a:pPr indent="0" lvl="0" marL="0" marR="0" rtl="0" algn="ctr">
              <a:lnSpc>
                <a:spcPct val="92727"/>
              </a:lnSpc>
              <a:spcBef>
                <a:spcPts val="0"/>
              </a:spcBef>
              <a:spcAft>
                <a:spcPts val="0"/>
              </a:spcAft>
              <a:buClr>
                <a:schemeClr val="lt1"/>
              </a:buClr>
              <a:buSzPts val="1100"/>
              <a:buFont typeface="Arial"/>
              <a:buNone/>
            </a:pPr>
            <a:r>
              <a:rPr b="1" i="0" lang="es-ES" sz="1100">
                <a:solidFill>
                  <a:schemeClr val="lt1"/>
                </a:solidFill>
                <a:latin typeface="Calibri"/>
                <a:ea typeface="Calibri"/>
                <a:cs typeface="Calibri"/>
                <a:sym typeface="Calibri"/>
              </a:rPr>
              <a:t>OFERTA TURÍSTICA</a:t>
            </a:r>
            <a:endParaRPr/>
          </a:p>
          <a:p>
            <a:pPr indent="0" lvl="0" marL="0" marR="0" rtl="0" algn="ctr">
              <a:lnSpc>
                <a:spcPct val="92727"/>
              </a:lnSpc>
              <a:spcBef>
                <a:spcPts val="0"/>
              </a:spcBef>
              <a:spcAft>
                <a:spcPts val="0"/>
              </a:spcAft>
              <a:buClr>
                <a:schemeClr val="lt1"/>
              </a:buClr>
              <a:buSzPts val="1100"/>
              <a:buFont typeface="Arial"/>
              <a:buNone/>
            </a:pPr>
            <a:r>
              <a:rPr b="0" i="0" lang="es-ES" sz="900">
                <a:solidFill>
                  <a:schemeClr val="lt1"/>
                </a:solidFill>
                <a:latin typeface="Calibri"/>
                <a:ea typeface="Calibri"/>
                <a:cs typeface="Calibri"/>
                <a:sym typeface="Calibri"/>
              </a:rPr>
              <a:t>(Hoteles, agencias de viajes, etc.)</a:t>
            </a:r>
            <a:endParaRPr sz="1200"/>
          </a:p>
        </p:txBody>
      </p:sp>
      <p:sp>
        <p:nvSpPr>
          <p:cNvPr id="1728" name="Google Shape;1728;p22"/>
          <p:cNvSpPr txBox="1"/>
          <p:nvPr/>
        </p:nvSpPr>
        <p:spPr>
          <a:xfrm>
            <a:off x="2997594" y="4158790"/>
            <a:ext cx="1023881" cy="423701"/>
          </a:xfrm>
          <a:prstGeom prst="rect">
            <a:avLst/>
          </a:prstGeom>
          <a:noFill/>
          <a:ln>
            <a:noFill/>
          </a:ln>
        </p:spPr>
        <p:txBody>
          <a:bodyPr anchorCtr="0" anchor="ctr" bIns="45700" lIns="91425" spcFirstLastPara="1" rIns="91425" wrap="square" tIns="45700">
            <a:noAutofit/>
          </a:bodyPr>
          <a:lstStyle/>
          <a:p>
            <a:pPr indent="0" lvl="0" marL="0" marR="0" rtl="0" algn="ctr">
              <a:lnSpc>
                <a:spcPct val="92727"/>
              </a:lnSpc>
              <a:spcBef>
                <a:spcPts val="0"/>
              </a:spcBef>
              <a:spcAft>
                <a:spcPts val="0"/>
              </a:spcAft>
              <a:buClr>
                <a:schemeClr val="lt1"/>
              </a:buClr>
              <a:buSzPts val="1100"/>
              <a:buFont typeface="Arial"/>
              <a:buNone/>
            </a:pPr>
            <a:r>
              <a:rPr b="1" i="0" lang="es-ES" sz="1100">
                <a:solidFill>
                  <a:schemeClr val="lt1"/>
                </a:solidFill>
                <a:latin typeface="Calibri"/>
                <a:ea typeface="Calibri"/>
                <a:cs typeface="Calibri"/>
                <a:sym typeface="Calibri"/>
              </a:rPr>
              <a:t>DEMANDA TURÍSTICA</a:t>
            </a:r>
            <a:endParaRPr/>
          </a:p>
          <a:p>
            <a:pPr indent="0" lvl="0" marL="0" marR="0" rtl="0" algn="ctr">
              <a:lnSpc>
                <a:spcPct val="92727"/>
              </a:lnSpc>
              <a:spcBef>
                <a:spcPts val="0"/>
              </a:spcBef>
              <a:spcAft>
                <a:spcPts val="0"/>
              </a:spcAft>
              <a:buClr>
                <a:schemeClr val="lt1"/>
              </a:buClr>
              <a:buSzPts val="1100"/>
              <a:buFont typeface="Arial"/>
              <a:buNone/>
            </a:pPr>
            <a:r>
              <a:rPr b="0" i="0" lang="es-ES" sz="1000">
                <a:solidFill>
                  <a:schemeClr val="lt1"/>
                </a:solidFill>
                <a:latin typeface="Calibri"/>
                <a:ea typeface="Calibri"/>
                <a:cs typeface="Calibri"/>
                <a:sym typeface="Calibri"/>
              </a:rPr>
              <a:t>(Turística y Comunitaria)</a:t>
            </a:r>
            <a:endParaRPr sz="1000"/>
          </a:p>
        </p:txBody>
      </p:sp>
      <p:sp>
        <p:nvSpPr>
          <p:cNvPr id="1729" name="Google Shape;1729;p22"/>
          <p:cNvSpPr txBox="1"/>
          <p:nvPr/>
        </p:nvSpPr>
        <p:spPr>
          <a:xfrm>
            <a:off x="7107568" y="1160737"/>
            <a:ext cx="1795132" cy="423701"/>
          </a:xfrm>
          <a:prstGeom prst="rect">
            <a:avLst/>
          </a:prstGeom>
          <a:noFill/>
          <a:ln>
            <a:noFill/>
          </a:ln>
        </p:spPr>
        <p:txBody>
          <a:bodyPr anchorCtr="0" anchor="ctr" bIns="45700" lIns="91425" spcFirstLastPara="1" rIns="91425" wrap="square" tIns="45700">
            <a:noAutofit/>
          </a:bodyPr>
          <a:lstStyle/>
          <a:p>
            <a:pPr indent="0" lvl="0" marL="0" marR="0" rtl="0" algn="ctr">
              <a:lnSpc>
                <a:spcPct val="92727"/>
              </a:lnSpc>
              <a:spcBef>
                <a:spcPts val="0"/>
              </a:spcBef>
              <a:spcAft>
                <a:spcPts val="0"/>
              </a:spcAft>
              <a:buClr>
                <a:schemeClr val="lt1"/>
              </a:buClr>
              <a:buSzPts val="1100"/>
              <a:buFont typeface="Arial"/>
              <a:buNone/>
            </a:pPr>
            <a:r>
              <a:rPr b="1" i="0" lang="es-ES" sz="1100">
                <a:solidFill>
                  <a:schemeClr val="lt1"/>
                </a:solidFill>
                <a:latin typeface="Calibri"/>
                <a:ea typeface="Calibri"/>
                <a:cs typeface="Calibri"/>
                <a:sym typeface="Calibri"/>
              </a:rPr>
              <a:t>ASOCIACIÓN PÚBLICO-PRIVADA</a:t>
            </a:r>
            <a:endParaRPr/>
          </a:p>
        </p:txBody>
      </p:sp>
      <p:sp>
        <p:nvSpPr>
          <p:cNvPr id="1730" name="Google Shape;1730;p22"/>
          <p:cNvSpPr txBox="1"/>
          <p:nvPr/>
        </p:nvSpPr>
        <p:spPr>
          <a:xfrm>
            <a:off x="5202568" y="5021537"/>
            <a:ext cx="1795132" cy="423701"/>
          </a:xfrm>
          <a:prstGeom prst="rect">
            <a:avLst/>
          </a:prstGeom>
          <a:noFill/>
          <a:ln>
            <a:noFill/>
          </a:ln>
        </p:spPr>
        <p:txBody>
          <a:bodyPr anchorCtr="0" anchor="ctr" bIns="45700" lIns="91425" spcFirstLastPara="1" rIns="91425" wrap="square" tIns="45700">
            <a:noAutofit/>
          </a:bodyPr>
          <a:lstStyle/>
          <a:p>
            <a:pPr indent="0" lvl="0" marL="0" marR="0" rtl="0" algn="ctr">
              <a:lnSpc>
                <a:spcPct val="92727"/>
              </a:lnSpc>
              <a:spcBef>
                <a:spcPts val="0"/>
              </a:spcBef>
              <a:spcAft>
                <a:spcPts val="0"/>
              </a:spcAft>
              <a:buClr>
                <a:schemeClr val="lt1"/>
              </a:buClr>
              <a:buSzPts val="1100"/>
              <a:buFont typeface="Arial"/>
              <a:buNone/>
            </a:pPr>
            <a:r>
              <a:rPr b="1" i="0" lang="es-ES" sz="1100">
                <a:solidFill>
                  <a:schemeClr val="lt1"/>
                </a:solidFill>
                <a:latin typeface="Calibri"/>
                <a:ea typeface="Calibri"/>
                <a:cs typeface="Calibri"/>
                <a:sym typeface="Calibri"/>
              </a:rPr>
              <a:t>LIDERAZGO DE CRISIS</a:t>
            </a:r>
            <a:endParaRPr/>
          </a:p>
        </p:txBody>
      </p:sp>
      <p:sp>
        <p:nvSpPr>
          <p:cNvPr id="1731" name="Google Shape;1731;p22"/>
          <p:cNvSpPr txBox="1"/>
          <p:nvPr/>
        </p:nvSpPr>
        <p:spPr>
          <a:xfrm>
            <a:off x="5189868" y="5605737"/>
            <a:ext cx="1795132" cy="423701"/>
          </a:xfrm>
          <a:prstGeom prst="rect">
            <a:avLst/>
          </a:prstGeom>
          <a:noFill/>
          <a:ln>
            <a:noFill/>
          </a:ln>
        </p:spPr>
        <p:txBody>
          <a:bodyPr anchorCtr="0" anchor="ctr" bIns="45700" lIns="91425" spcFirstLastPara="1" rIns="91425" wrap="square" tIns="45700">
            <a:noAutofit/>
          </a:bodyPr>
          <a:lstStyle/>
          <a:p>
            <a:pPr indent="0" lvl="0" marL="0" marR="0" rtl="0" algn="ctr">
              <a:lnSpc>
                <a:spcPct val="92727"/>
              </a:lnSpc>
              <a:spcBef>
                <a:spcPts val="0"/>
              </a:spcBef>
              <a:spcAft>
                <a:spcPts val="0"/>
              </a:spcAft>
              <a:buClr>
                <a:schemeClr val="lt1"/>
              </a:buClr>
              <a:buSzPts val="1100"/>
              <a:buFont typeface="Arial"/>
              <a:buNone/>
            </a:pPr>
            <a:r>
              <a:rPr b="1" i="0" lang="es-ES" sz="1100">
                <a:solidFill>
                  <a:schemeClr val="lt1"/>
                </a:solidFill>
                <a:latin typeface="Calibri"/>
                <a:ea typeface="Calibri"/>
                <a:cs typeface="Calibri"/>
                <a:sym typeface="Calibri"/>
              </a:rPr>
              <a:t>CRISIS TURÍSTICA</a:t>
            </a:r>
            <a:endParaRPr/>
          </a:p>
        </p:txBody>
      </p:sp>
      <p:sp>
        <p:nvSpPr>
          <p:cNvPr id="1732" name="Google Shape;1732;p22"/>
          <p:cNvSpPr txBox="1"/>
          <p:nvPr/>
        </p:nvSpPr>
        <p:spPr>
          <a:xfrm>
            <a:off x="3100050" y="5085025"/>
            <a:ext cx="1326900" cy="1006200"/>
          </a:xfrm>
          <a:prstGeom prst="rect">
            <a:avLst/>
          </a:prstGeom>
          <a:noFill/>
          <a:ln>
            <a:noFill/>
          </a:ln>
        </p:spPr>
        <p:txBody>
          <a:bodyPr anchorCtr="0" anchor="ctr" bIns="45700" lIns="91425" spcFirstLastPara="1" rIns="91425" wrap="square" tIns="45700">
            <a:noAutofit/>
          </a:bodyPr>
          <a:lstStyle/>
          <a:p>
            <a:pPr indent="-171450" lvl="0" marL="171450" marR="0" rtl="0" algn="l">
              <a:lnSpc>
                <a:spcPct val="92727"/>
              </a:lnSpc>
              <a:spcBef>
                <a:spcPts val="0"/>
              </a:spcBef>
              <a:spcAft>
                <a:spcPts val="0"/>
              </a:spcAft>
              <a:buClr>
                <a:schemeClr val="lt1"/>
              </a:buClr>
              <a:buSzPts val="1210"/>
              <a:buFont typeface="Arial"/>
              <a:buChar char="•"/>
            </a:pPr>
            <a:r>
              <a:rPr b="0" i="0" lang="es-ES" sz="1100">
                <a:solidFill>
                  <a:schemeClr val="lt1"/>
                </a:solidFill>
                <a:latin typeface="Calibri"/>
                <a:ea typeface="Calibri"/>
                <a:cs typeface="Calibri"/>
                <a:sym typeface="Calibri"/>
              </a:rPr>
              <a:t>Preocupación</a:t>
            </a:r>
            <a:endParaRPr/>
          </a:p>
          <a:p>
            <a:pPr indent="-171450" lvl="0" marL="171450" marR="0" rtl="0" algn="l">
              <a:lnSpc>
                <a:spcPct val="92727"/>
              </a:lnSpc>
              <a:spcBef>
                <a:spcPts val="0"/>
              </a:spcBef>
              <a:spcAft>
                <a:spcPts val="0"/>
              </a:spcAft>
              <a:buClr>
                <a:schemeClr val="lt1"/>
              </a:buClr>
              <a:buSzPts val="1210"/>
              <a:buFont typeface="Arial"/>
              <a:buChar char="•"/>
            </a:pPr>
            <a:r>
              <a:rPr b="0" i="0" lang="es-ES" sz="1100">
                <a:solidFill>
                  <a:schemeClr val="lt1"/>
                </a:solidFill>
                <a:latin typeface="Calibri"/>
                <a:ea typeface="Calibri"/>
                <a:cs typeface="Calibri"/>
                <a:sym typeface="Calibri"/>
              </a:rPr>
              <a:t>Estrés</a:t>
            </a:r>
            <a:endParaRPr/>
          </a:p>
          <a:p>
            <a:pPr indent="-171450" lvl="0" marL="171450" marR="0" rtl="0" algn="l">
              <a:lnSpc>
                <a:spcPct val="92727"/>
              </a:lnSpc>
              <a:spcBef>
                <a:spcPts val="0"/>
              </a:spcBef>
              <a:spcAft>
                <a:spcPts val="0"/>
              </a:spcAft>
              <a:buClr>
                <a:schemeClr val="lt1"/>
              </a:buClr>
              <a:buSzPts val="1210"/>
              <a:buFont typeface="Arial"/>
              <a:buChar char="•"/>
            </a:pPr>
            <a:r>
              <a:rPr b="0" i="0" lang="es-ES" sz="1100">
                <a:solidFill>
                  <a:schemeClr val="lt1"/>
                </a:solidFill>
                <a:latin typeface="Calibri"/>
                <a:ea typeface="Calibri"/>
                <a:cs typeface="Calibri"/>
                <a:sym typeface="Calibri"/>
              </a:rPr>
              <a:t>Incertidumbre</a:t>
            </a:r>
            <a:endParaRPr/>
          </a:p>
          <a:p>
            <a:pPr indent="-171450" lvl="0" marL="171450" marR="0" rtl="0" algn="l">
              <a:lnSpc>
                <a:spcPct val="92727"/>
              </a:lnSpc>
              <a:spcBef>
                <a:spcPts val="0"/>
              </a:spcBef>
              <a:spcAft>
                <a:spcPts val="0"/>
              </a:spcAft>
              <a:buClr>
                <a:schemeClr val="lt1"/>
              </a:buClr>
              <a:buSzPts val="1210"/>
              <a:buFont typeface="Arial"/>
              <a:buChar char="•"/>
            </a:pPr>
            <a:r>
              <a:rPr b="0" i="0" lang="es-ES" sz="1100">
                <a:solidFill>
                  <a:schemeClr val="lt1"/>
                </a:solidFill>
                <a:latin typeface="Calibri"/>
                <a:ea typeface="Calibri"/>
                <a:cs typeface="Calibri"/>
                <a:sym typeface="Calibri"/>
              </a:rPr>
              <a:t>Inquietud</a:t>
            </a:r>
            <a:endParaRPr/>
          </a:p>
          <a:p>
            <a:pPr indent="-171450" lvl="0" marL="171450" marR="0" rtl="0" algn="l">
              <a:lnSpc>
                <a:spcPct val="92727"/>
              </a:lnSpc>
              <a:spcBef>
                <a:spcPts val="0"/>
              </a:spcBef>
              <a:spcAft>
                <a:spcPts val="0"/>
              </a:spcAft>
              <a:buClr>
                <a:schemeClr val="lt1"/>
              </a:buClr>
              <a:buSzPts val="1210"/>
              <a:buFont typeface="Arial"/>
              <a:buChar char="•"/>
            </a:pPr>
            <a:r>
              <a:rPr b="0" i="0" lang="es-ES" sz="1100">
                <a:solidFill>
                  <a:schemeClr val="lt1"/>
                </a:solidFill>
                <a:latin typeface="Calibri"/>
                <a:ea typeface="Calibri"/>
                <a:cs typeface="Calibri"/>
                <a:sym typeface="Calibri"/>
              </a:rPr>
              <a:t>Desaceleración económica</a:t>
            </a:r>
            <a:endParaRPr/>
          </a:p>
          <a:p>
            <a:pPr indent="-94615" lvl="0" marL="171450" marR="0" rtl="0" algn="l">
              <a:lnSpc>
                <a:spcPct val="92727"/>
              </a:lnSpc>
              <a:spcBef>
                <a:spcPts val="0"/>
              </a:spcBef>
              <a:spcAft>
                <a:spcPts val="0"/>
              </a:spcAft>
              <a:buClr>
                <a:schemeClr val="lt1"/>
              </a:buClr>
              <a:buSzPts val="1210"/>
              <a:buFont typeface="Arial"/>
              <a:buNone/>
            </a:pPr>
            <a:r>
              <a:t/>
            </a:r>
            <a:endParaRPr b="0" i="0" sz="1100">
              <a:solidFill>
                <a:schemeClr val="lt1"/>
              </a:solidFill>
              <a:latin typeface="Calibri"/>
              <a:ea typeface="Calibri"/>
              <a:cs typeface="Calibri"/>
              <a:sym typeface="Calibri"/>
            </a:endParaRPr>
          </a:p>
        </p:txBody>
      </p:sp>
      <p:sp>
        <p:nvSpPr>
          <p:cNvPr id="1733" name="Google Shape;1733;p22"/>
          <p:cNvSpPr txBox="1"/>
          <p:nvPr/>
        </p:nvSpPr>
        <p:spPr>
          <a:xfrm>
            <a:off x="5511900" y="1758875"/>
            <a:ext cx="1256400" cy="501300"/>
          </a:xfrm>
          <a:prstGeom prst="rect">
            <a:avLst/>
          </a:prstGeom>
          <a:noFill/>
          <a:ln>
            <a:noFill/>
          </a:ln>
        </p:spPr>
        <p:txBody>
          <a:bodyPr anchorCtr="0" anchor="ctr" bIns="45700" lIns="91425" spcFirstLastPara="1" rIns="91425" wrap="square" tIns="45700">
            <a:noAutofit/>
          </a:bodyPr>
          <a:lstStyle/>
          <a:p>
            <a:pPr indent="0" lvl="0" marL="0" marR="0" rtl="0" algn="ctr">
              <a:lnSpc>
                <a:spcPct val="92727"/>
              </a:lnSpc>
              <a:spcBef>
                <a:spcPts val="0"/>
              </a:spcBef>
              <a:spcAft>
                <a:spcPts val="0"/>
              </a:spcAft>
              <a:buClr>
                <a:schemeClr val="lt1"/>
              </a:buClr>
              <a:buSzPts val="1100"/>
              <a:buFont typeface="Arial"/>
              <a:buNone/>
            </a:pPr>
            <a:r>
              <a:rPr b="1" i="0" lang="es-ES" sz="1000">
                <a:solidFill>
                  <a:schemeClr val="lt1"/>
                </a:solidFill>
                <a:latin typeface="Calibri"/>
                <a:ea typeface="Calibri"/>
                <a:cs typeface="Calibri"/>
                <a:sym typeface="Calibri"/>
              </a:rPr>
              <a:t>PASO 4: RESULTADOS</a:t>
            </a:r>
            <a:endParaRPr sz="1300"/>
          </a:p>
          <a:p>
            <a:pPr indent="0" lvl="0" marL="0" marR="0" rtl="0" algn="ctr">
              <a:lnSpc>
                <a:spcPct val="95000"/>
              </a:lnSpc>
              <a:spcBef>
                <a:spcPts val="0"/>
              </a:spcBef>
              <a:spcAft>
                <a:spcPts val="0"/>
              </a:spcAft>
              <a:buClr>
                <a:schemeClr val="lt1"/>
              </a:buClr>
              <a:buSzPts val="800"/>
              <a:buFont typeface="Arial"/>
              <a:buNone/>
            </a:pPr>
            <a:r>
              <a:rPr b="0" i="0" lang="es-ES" sz="700">
                <a:solidFill>
                  <a:schemeClr val="lt1"/>
                </a:solidFill>
                <a:latin typeface="Calibri"/>
                <a:ea typeface="Calibri"/>
                <a:cs typeface="Calibri"/>
                <a:sym typeface="Calibri"/>
              </a:rPr>
              <a:t>Programas, impactos, beneficios ideados</a:t>
            </a:r>
            <a:endParaRPr sz="700"/>
          </a:p>
        </p:txBody>
      </p:sp>
      <p:sp>
        <p:nvSpPr>
          <p:cNvPr id="1734" name="Google Shape;1734;p22"/>
          <p:cNvSpPr txBox="1"/>
          <p:nvPr/>
        </p:nvSpPr>
        <p:spPr>
          <a:xfrm>
            <a:off x="4824238" y="2429013"/>
            <a:ext cx="2551800" cy="582300"/>
          </a:xfrm>
          <a:prstGeom prst="rect">
            <a:avLst/>
          </a:prstGeom>
          <a:noFill/>
          <a:ln>
            <a:noFill/>
          </a:ln>
        </p:spPr>
        <p:txBody>
          <a:bodyPr anchorCtr="0" anchor="ctr" bIns="45700" lIns="91425" spcFirstLastPara="1" rIns="91425" wrap="square" tIns="45700">
            <a:noAutofit/>
          </a:bodyPr>
          <a:lstStyle/>
          <a:p>
            <a:pPr indent="0" lvl="0" marL="0" marR="0" rtl="0" algn="ctr">
              <a:lnSpc>
                <a:spcPct val="92727"/>
              </a:lnSpc>
              <a:spcBef>
                <a:spcPts val="0"/>
              </a:spcBef>
              <a:spcAft>
                <a:spcPts val="0"/>
              </a:spcAft>
              <a:buClr>
                <a:schemeClr val="lt1"/>
              </a:buClr>
              <a:buSzPts val="1100"/>
              <a:buFont typeface="Arial"/>
              <a:buNone/>
            </a:pPr>
            <a:r>
              <a:rPr b="1" i="0" lang="es-ES" sz="1100">
                <a:solidFill>
                  <a:schemeClr val="lt1"/>
                </a:solidFill>
                <a:latin typeface="Calibri"/>
                <a:ea typeface="Calibri"/>
                <a:cs typeface="Calibri"/>
                <a:sym typeface="Calibri"/>
              </a:rPr>
              <a:t>PASO 3: ESTRUCTURACIÓN</a:t>
            </a:r>
            <a:endParaRPr/>
          </a:p>
          <a:p>
            <a:pPr indent="0" lvl="0" marL="0" marR="0" rtl="0" algn="ctr">
              <a:lnSpc>
                <a:spcPct val="96363"/>
              </a:lnSpc>
              <a:spcBef>
                <a:spcPts val="0"/>
              </a:spcBef>
              <a:spcAft>
                <a:spcPts val="0"/>
              </a:spcAft>
              <a:buClr>
                <a:schemeClr val="lt1"/>
              </a:buClr>
              <a:buSzPts val="1100"/>
              <a:buFont typeface="Arial"/>
              <a:buNone/>
            </a:pPr>
            <a:r>
              <a:rPr b="0" i="0" lang="es-ES" sz="900">
                <a:solidFill>
                  <a:schemeClr val="lt1"/>
                </a:solidFill>
                <a:latin typeface="Calibri"/>
                <a:ea typeface="Calibri"/>
                <a:cs typeface="Calibri"/>
                <a:sym typeface="Calibri"/>
              </a:rPr>
              <a:t>Formalización de la relación, </a:t>
            </a:r>
            <a:endParaRPr sz="900"/>
          </a:p>
          <a:p>
            <a:pPr indent="0" lvl="0" marL="0" marR="0" rtl="0" algn="ctr">
              <a:lnSpc>
                <a:spcPct val="96363"/>
              </a:lnSpc>
              <a:spcBef>
                <a:spcPts val="0"/>
              </a:spcBef>
              <a:spcAft>
                <a:spcPts val="0"/>
              </a:spcAft>
              <a:buClr>
                <a:schemeClr val="lt1"/>
              </a:buClr>
              <a:buSzPts val="1100"/>
              <a:buFont typeface="Arial"/>
              <a:buNone/>
            </a:pPr>
            <a:r>
              <a:rPr b="0" i="0" lang="es-ES" sz="900">
                <a:solidFill>
                  <a:schemeClr val="lt1"/>
                </a:solidFill>
                <a:latin typeface="Calibri"/>
                <a:ea typeface="Calibri"/>
                <a:cs typeface="Calibri"/>
                <a:sym typeface="Calibri"/>
              </a:rPr>
              <a:t>Asignación de funciones, elaboración de tareas,</a:t>
            </a:r>
            <a:endParaRPr sz="900"/>
          </a:p>
          <a:p>
            <a:pPr indent="0" lvl="0" marL="0" marR="0" rtl="0" algn="ctr">
              <a:lnSpc>
                <a:spcPct val="96363"/>
              </a:lnSpc>
              <a:spcBef>
                <a:spcPts val="0"/>
              </a:spcBef>
              <a:spcAft>
                <a:spcPts val="0"/>
              </a:spcAft>
              <a:buClr>
                <a:schemeClr val="lt1"/>
              </a:buClr>
              <a:buSzPts val="1100"/>
              <a:buFont typeface="Arial"/>
              <a:buNone/>
            </a:pPr>
            <a:r>
              <a:rPr b="0" i="0" lang="es-ES" sz="900">
                <a:solidFill>
                  <a:schemeClr val="lt1"/>
                </a:solidFill>
                <a:latin typeface="Calibri"/>
                <a:ea typeface="Calibri"/>
                <a:cs typeface="Calibri"/>
                <a:sym typeface="Calibri"/>
              </a:rPr>
              <a:t>Diseño del sistema de supervisión y control</a:t>
            </a:r>
            <a:endParaRPr sz="900"/>
          </a:p>
        </p:txBody>
      </p:sp>
      <p:sp>
        <p:nvSpPr>
          <p:cNvPr id="1735" name="Google Shape;1735;p22"/>
          <p:cNvSpPr txBox="1"/>
          <p:nvPr/>
        </p:nvSpPr>
        <p:spPr>
          <a:xfrm>
            <a:off x="4594703" y="3102618"/>
            <a:ext cx="3001500" cy="582300"/>
          </a:xfrm>
          <a:prstGeom prst="rect">
            <a:avLst/>
          </a:prstGeom>
          <a:noFill/>
          <a:ln>
            <a:noFill/>
          </a:ln>
        </p:spPr>
        <p:txBody>
          <a:bodyPr anchorCtr="0" anchor="ctr" bIns="45700" lIns="91425" spcFirstLastPara="1" rIns="91425" wrap="square" tIns="45700">
            <a:noAutofit/>
          </a:bodyPr>
          <a:lstStyle/>
          <a:p>
            <a:pPr indent="0" lvl="0" marL="0" marR="0" rtl="0" algn="ctr">
              <a:lnSpc>
                <a:spcPct val="92727"/>
              </a:lnSpc>
              <a:spcBef>
                <a:spcPts val="0"/>
              </a:spcBef>
              <a:spcAft>
                <a:spcPts val="0"/>
              </a:spcAft>
              <a:buClr>
                <a:schemeClr val="lt1"/>
              </a:buClr>
              <a:buSzPts val="1100"/>
              <a:buFont typeface="Arial"/>
              <a:buNone/>
            </a:pPr>
            <a:r>
              <a:rPr b="1" i="0" lang="es-ES" sz="1100">
                <a:solidFill>
                  <a:schemeClr val="lt1"/>
                </a:solidFill>
                <a:latin typeface="Calibri"/>
                <a:ea typeface="Calibri"/>
                <a:cs typeface="Calibri"/>
                <a:sym typeface="Calibri"/>
              </a:rPr>
              <a:t>PASO 2: ESTABLECIMIENTO DE DIRECCIÓN</a:t>
            </a:r>
            <a:endParaRPr/>
          </a:p>
          <a:p>
            <a:pPr indent="0" lvl="0" marL="0" marR="0" rtl="0" algn="ctr">
              <a:lnSpc>
                <a:spcPct val="96363"/>
              </a:lnSpc>
              <a:spcBef>
                <a:spcPts val="0"/>
              </a:spcBef>
              <a:spcAft>
                <a:spcPts val="0"/>
              </a:spcAft>
              <a:buClr>
                <a:schemeClr val="lt1"/>
              </a:buClr>
              <a:buSzPts val="1100"/>
              <a:buFont typeface="Arial"/>
              <a:buNone/>
            </a:pPr>
            <a:r>
              <a:rPr b="0" i="0" lang="es-ES" sz="900">
                <a:solidFill>
                  <a:schemeClr val="lt1"/>
                </a:solidFill>
                <a:latin typeface="Calibri"/>
                <a:ea typeface="Calibri"/>
                <a:cs typeface="Calibri"/>
                <a:sym typeface="Calibri"/>
              </a:rPr>
              <a:t>Establecer objetivos, fijar reglas básicas,</a:t>
            </a:r>
            <a:endParaRPr sz="900"/>
          </a:p>
          <a:p>
            <a:pPr indent="0" lvl="0" marL="0" marR="0" rtl="0" algn="ctr">
              <a:lnSpc>
                <a:spcPct val="96363"/>
              </a:lnSpc>
              <a:spcBef>
                <a:spcPts val="0"/>
              </a:spcBef>
              <a:spcAft>
                <a:spcPts val="0"/>
              </a:spcAft>
              <a:buClr>
                <a:schemeClr val="lt1"/>
              </a:buClr>
              <a:buSzPts val="1100"/>
              <a:buFont typeface="Arial"/>
              <a:buNone/>
            </a:pPr>
            <a:r>
              <a:rPr b="0" i="0" lang="es-ES" sz="900">
                <a:solidFill>
                  <a:schemeClr val="lt1"/>
                </a:solidFill>
                <a:latin typeface="Calibri"/>
                <a:ea typeface="Calibri"/>
                <a:cs typeface="Calibri"/>
                <a:sym typeface="Calibri"/>
              </a:rPr>
              <a:t>Búsqueda conjunta de información,</a:t>
            </a:r>
            <a:endParaRPr sz="900"/>
          </a:p>
          <a:p>
            <a:pPr indent="0" lvl="0" marL="0" marR="0" rtl="0" algn="ctr">
              <a:lnSpc>
                <a:spcPct val="96363"/>
              </a:lnSpc>
              <a:spcBef>
                <a:spcPts val="0"/>
              </a:spcBef>
              <a:spcAft>
                <a:spcPts val="0"/>
              </a:spcAft>
              <a:buClr>
                <a:schemeClr val="lt1"/>
              </a:buClr>
              <a:buSzPts val="1100"/>
              <a:buFont typeface="Arial"/>
              <a:buNone/>
            </a:pPr>
            <a:r>
              <a:rPr b="0" i="0" lang="es-ES" sz="900">
                <a:solidFill>
                  <a:schemeClr val="lt1"/>
                </a:solidFill>
                <a:latin typeface="Calibri"/>
                <a:ea typeface="Calibri"/>
                <a:cs typeface="Calibri"/>
                <a:sym typeface="Calibri"/>
              </a:rPr>
              <a:t>Explorar opciones, Organizar subgrupos</a:t>
            </a:r>
            <a:endParaRPr sz="900"/>
          </a:p>
        </p:txBody>
      </p:sp>
      <p:sp>
        <p:nvSpPr>
          <p:cNvPr id="1736" name="Google Shape;1736;p22"/>
          <p:cNvSpPr txBox="1"/>
          <p:nvPr/>
        </p:nvSpPr>
        <p:spPr>
          <a:xfrm>
            <a:off x="4021475" y="3855886"/>
            <a:ext cx="4149051" cy="582221"/>
          </a:xfrm>
          <a:prstGeom prst="rect">
            <a:avLst/>
          </a:prstGeom>
          <a:noFill/>
          <a:ln>
            <a:noFill/>
          </a:ln>
        </p:spPr>
        <p:txBody>
          <a:bodyPr anchorCtr="0" anchor="ctr" bIns="45700" lIns="91425" spcFirstLastPara="1" rIns="91425" wrap="square" tIns="45700">
            <a:noAutofit/>
          </a:bodyPr>
          <a:lstStyle/>
          <a:p>
            <a:pPr indent="0" lvl="0" marL="0" marR="0" rtl="0" algn="ctr">
              <a:lnSpc>
                <a:spcPct val="92727"/>
              </a:lnSpc>
              <a:spcBef>
                <a:spcPts val="0"/>
              </a:spcBef>
              <a:spcAft>
                <a:spcPts val="0"/>
              </a:spcAft>
              <a:buClr>
                <a:schemeClr val="lt1"/>
              </a:buClr>
              <a:buSzPts val="1100"/>
              <a:buFont typeface="Arial"/>
              <a:buNone/>
            </a:pPr>
            <a:r>
              <a:rPr b="1" i="0" lang="es-ES" sz="1100">
                <a:solidFill>
                  <a:schemeClr val="lt1"/>
                </a:solidFill>
                <a:latin typeface="Calibri"/>
                <a:ea typeface="Calibri"/>
                <a:cs typeface="Calibri"/>
                <a:sym typeface="Calibri"/>
              </a:rPr>
              <a:t>PASO 1: ESTABLECIMIENTO DE PROBLEMAS</a:t>
            </a:r>
            <a:endParaRPr/>
          </a:p>
          <a:p>
            <a:pPr indent="0" lvl="0" marL="0" marR="0" rtl="0" algn="ctr">
              <a:lnSpc>
                <a:spcPct val="96363"/>
              </a:lnSpc>
              <a:spcBef>
                <a:spcPts val="0"/>
              </a:spcBef>
              <a:spcAft>
                <a:spcPts val="0"/>
              </a:spcAft>
              <a:buClr>
                <a:schemeClr val="lt1"/>
              </a:buClr>
              <a:buSzPts val="1100"/>
              <a:buFont typeface="Arial"/>
              <a:buNone/>
            </a:pPr>
            <a:r>
              <a:rPr b="0" i="0" lang="es-ES" sz="900">
                <a:solidFill>
                  <a:schemeClr val="lt1"/>
                </a:solidFill>
                <a:latin typeface="Calibri"/>
                <a:ea typeface="Calibri"/>
                <a:cs typeface="Calibri"/>
                <a:sym typeface="Calibri"/>
              </a:rPr>
              <a:t>Reconocer las interdependencias, Consenso sobre las partes interesadas legítimas,</a:t>
            </a:r>
            <a:endParaRPr sz="900"/>
          </a:p>
          <a:p>
            <a:pPr indent="0" lvl="0" marL="0" marR="0" rtl="0" algn="ctr">
              <a:lnSpc>
                <a:spcPct val="96363"/>
              </a:lnSpc>
              <a:spcBef>
                <a:spcPts val="0"/>
              </a:spcBef>
              <a:spcAft>
                <a:spcPts val="0"/>
              </a:spcAft>
              <a:buClr>
                <a:schemeClr val="lt1"/>
              </a:buClr>
              <a:buSzPts val="1100"/>
              <a:buFont typeface="Arial"/>
              <a:buNone/>
            </a:pPr>
            <a:r>
              <a:rPr b="0" i="0" lang="es-ES" sz="900">
                <a:solidFill>
                  <a:schemeClr val="lt1"/>
                </a:solidFill>
                <a:latin typeface="Calibri"/>
                <a:ea typeface="Calibri"/>
                <a:cs typeface="Calibri"/>
                <a:sym typeface="Calibri"/>
              </a:rPr>
              <a:t>Definición común del problema, Beneficios percibidos por las partes interesadas, </a:t>
            </a:r>
            <a:endParaRPr sz="900"/>
          </a:p>
          <a:p>
            <a:pPr indent="0" lvl="0" marL="0" marR="0" rtl="0" algn="ctr">
              <a:lnSpc>
                <a:spcPct val="96363"/>
              </a:lnSpc>
              <a:spcBef>
                <a:spcPts val="0"/>
              </a:spcBef>
              <a:spcAft>
                <a:spcPts val="0"/>
              </a:spcAft>
              <a:buClr>
                <a:schemeClr val="lt1"/>
              </a:buClr>
              <a:buSzPts val="1100"/>
              <a:buFont typeface="Arial"/>
              <a:buNone/>
            </a:pPr>
            <a:r>
              <a:rPr b="0" i="0" lang="es-ES" sz="900">
                <a:solidFill>
                  <a:schemeClr val="lt1"/>
                </a:solidFill>
                <a:latin typeface="Calibri"/>
                <a:ea typeface="Calibri"/>
                <a:cs typeface="Calibri"/>
                <a:sym typeface="Calibri"/>
              </a:rPr>
              <a:t>Percepción de la importancia para las partes interesadas</a:t>
            </a:r>
            <a:endParaRPr sz="900"/>
          </a:p>
        </p:txBody>
      </p:sp>
      <p:sp>
        <p:nvSpPr>
          <p:cNvPr id="1737" name="Google Shape;1737;p22"/>
          <p:cNvSpPr/>
          <p:nvPr/>
        </p:nvSpPr>
        <p:spPr>
          <a:xfrm>
            <a:off x="4563073" y="5045308"/>
            <a:ext cx="414710" cy="376158"/>
          </a:xfrm>
          <a:prstGeom prst="rightArrow">
            <a:avLst>
              <a:gd fmla="val 50000" name="adj1"/>
              <a:gd fmla="val 50000" name="adj2"/>
            </a:avLst>
          </a:prstGeom>
          <a:solidFill>
            <a:srgbClr val="79527B"/>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1738" name="Google Shape;1738;p22"/>
          <p:cNvSpPr/>
          <p:nvPr/>
        </p:nvSpPr>
        <p:spPr>
          <a:xfrm rot="10800000">
            <a:off x="4563074" y="5567822"/>
            <a:ext cx="414710" cy="376158"/>
          </a:xfrm>
          <a:prstGeom prst="rightArrow">
            <a:avLst>
              <a:gd fmla="val 50000" name="adj1"/>
              <a:gd fmla="val 50000" name="adj2"/>
            </a:avLst>
          </a:prstGeom>
          <a:solidFill>
            <a:srgbClr val="79527B"/>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1739" name="Google Shape;1739;p22"/>
          <p:cNvSpPr/>
          <p:nvPr/>
        </p:nvSpPr>
        <p:spPr>
          <a:xfrm rot="-5400000">
            <a:off x="5888645" y="4546546"/>
            <a:ext cx="414710" cy="376158"/>
          </a:xfrm>
          <a:prstGeom prst="rightArrow">
            <a:avLst>
              <a:gd fmla="val 50000" name="adj1"/>
              <a:gd fmla="val 50000" name="adj2"/>
            </a:avLst>
          </a:prstGeom>
          <a:solidFill>
            <a:srgbClr val="79527B"/>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cxnSp>
        <p:nvCxnSpPr>
          <p:cNvPr id="1740" name="Google Shape;1740;p22"/>
          <p:cNvCxnSpPr/>
          <p:nvPr/>
        </p:nvCxnSpPr>
        <p:spPr>
          <a:xfrm>
            <a:off x="6096000" y="5447076"/>
            <a:ext cx="0" cy="143057"/>
          </a:xfrm>
          <a:prstGeom prst="straightConnector1">
            <a:avLst/>
          </a:prstGeom>
          <a:noFill/>
          <a:ln cap="flat" cmpd="sng" w="19050">
            <a:solidFill>
              <a:srgbClr val="79527B"/>
            </a:solidFill>
            <a:prstDash val="dot"/>
            <a:miter lim="800000"/>
            <a:headEnd len="sm" w="sm" type="none"/>
            <a:tailEnd len="med" w="med" type="triangle"/>
          </a:ln>
        </p:spPr>
      </p:cxnSp>
      <p:cxnSp>
        <p:nvCxnSpPr>
          <p:cNvPr id="1741" name="Google Shape;1741;p22"/>
          <p:cNvCxnSpPr/>
          <p:nvPr/>
        </p:nvCxnSpPr>
        <p:spPr>
          <a:xfrm rot="10800000">
            <a:off x="7107568" y="5223538"/>
            <a:ext cx="2241384" cy="9849"/>
          </a:xfrm>
          <a:prstGeom prst="straightConnector1">
            <a:avLst/>
          </a:prstGeom>
          <a:noFill/>
          <a:ln cap="flat" cmpd="sng" w="19050">
            <a:solidFill>
              <a:srgbClr val="79527B"/>
            </a:solidFill>
            <a:prstDash val="dot"/>
            <a:miter lim="800000"/>
            <a:headEnd len="sm" w="sm" type="none"/>
            <a:tailEnd len="med" w="med" type="triangle"/>
          </a:ln>
        </p:spPr>
      </p:cxnSp>
      <p:cxnSp>
        <p:nvCxnSpPr>
          <p:cNvPr id="1742" name="Google Shape;1742;p22"/>
          <p:cNvCxnSpPr/>
          <p:nvPr/>
        </p:nvCxnSpPr>
        <p:spPr>
          <a:xfrm rot="10800000">
            <a:off x="9348952" y="1930772"/>
            <a:ext cx="0" cy="3302615"/>
          </a:xfrm>
          <a:prstGeom prst="straightConnector1">
            <a:avLst/>
          </a:prstGeom>
          <a:noFill/>
          <a:ln cap="flat" cmpd="sng" w="19050">
            <a:solidFill>
              <a:srgbClr val="79527B"/>
            </a:solidFill>
            <a:prstDash val="dot"/>
            <a:miter lim="800000"/>
            <a:headEnd len="sm" w="sm" type="none"/>
            <a:tailEnd len="sm" w="sm" type="none"/>
          </a:ln>
        </p:spPr>
      </p:cxnSp>
      <p:cxnSp>
        <p:nvCxnSpPr>
          <p:cNvPr id="1743" name="Google Shape;1743;p22"/>
          <p:cNvCxnSpPr/>
          <p:nvPr/>
        </p:nvCxnSpPr>
        <p:spPr>
          <a:xfrm>
            <a:off x="6607449" y="1930772"/>
            <a:ext cx="2741503" cy="0"/>
          </a:xfrm>
          <a:prstGeom prst="straightConnector1">
            <a:avLst/>
          </a:prstGeom>
          <a:noFill/>
          <a:ln cap="flat" cmpd="sng" w="19050">
            <a:solidFill>
              <a:srgbClr val="79527B"/>
            </a:solidFill>
            <a:prstDash val="dot"/>
            <a:miter lim="800000"/>
            <a:headEnd len="sm" w="sm" type="none"/>
            <a:tailEnd len="sm" w="sm" type="none"/>
          </a:ln>
        </p:spPr>
      </p:cxnSp>
      <p:pic>
        <p:nvPicPr>
          <p:cNvPr descr="Document with solid fill" id="1744" name="Google Shape;1744;p22">
            <a:hlinkClick r:id="rId9"/>
          </p:cNvPr>
          <p:cNvPicPr preferRelativeResize="0"/>
          <p:nvPr/>
        </p:nvPicPr>
        <p:blipFill rotWithShape="1">
          <a:blip r:embed="rId10">
            <a:alphaModFix/>
          </a:blip>
          <a:srcRect b="0" l="0" r="0" t="0"/>
          <a:stretch/>
        </p:blipFill>
        <p:spPr>
          <a:xfrm>
            <a:off x="9850078" y="1584438"/>
            <a:ext cx="1950785" cy="1950785"/>
          </a:xfrm>
          <a:prstGeom prst="rect">
            <a:avLst/>
          </a:prstGeom>
          <a:noFill/>
          <a:ln>
            <a:noFill/>
          </a:ln>
        </p:spPr>
      </p:pic>
      <p:sp>
        <p:nvSpPr>
          <p:cNvPr id="1745" name="Google Shape;1745;p22"/>
          <p:cNvSpPr txBox="1"/>
          <p:nvPr/>
        </p:nvSpPr>
        <p:spPr>
          <a:xfrm>
            <a:off x="9889182" y="3432029"/>
            <a:ext cx="1872578" cy="646331"/>
          </a:xfrm>
          <a:prstGeom prst="rect">
            <a:avLst/>
          </a:prstGeom>
          <a:solidFill>
            <a:srgbClr val="916395"/>
          </a:solid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s-ES" sz="1800" u="sng">
                <a:solidFill>
                  <a:schemeClr val="lt1"/>
                </a:solidFill>
                <a:latin typeface="Calibri"/>
                <a:ea typeface="Calibri"/>
                <a:cs typeface="Calibri"/>
                <a:sym typeface="Calibri"/>
                <a:hlinkClick r:id="rId11">
                  <a:extLst>
                    <a:ext uri="{A12FA001-AC4F-418D-AE19-62706E023703}">
                      <ahyp:hlinkClr val="tx"/>
                    </a:ext>
                  </a:extLst>
                </a:hlinkClick>
              </a:rPr>
              <a:t>Leer Artículo de Investigación</a:t>
            </a:r>
            <a:endParaRPr/>
          </a:p>
        </p:txBody>
      </p:sp>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49" name="Shape 1749"/>
        <p:cNvGrpSpPr/>
        <p:nvPr/>
      </p:nvGrpSpPr>
      <p:grpSpPr>
        <a:xfrm>
          <a:off x="0" y="0"/>
          <a:ext cx="0" cy="0"/>
          <a:chOff x="0" y="0"/>
          <a:chExt cx="0" cy="0"/>
        </a:xfrm>
      </p:grpSpPr>
      <p:sp>
        <p:nvSpPr>
          <p:cNvPr id="1750" name="Google Shape;1750;p23"/>
          <p:cNvSpPr txBox="1"/>
          <p:nvPr>
            <p:ph idx="2" type="body"/>
          </p:nvPr>
        </p:nvSpPr>
        <p:spPr>
          <a:xfrm>
            <a:off x="389965" y="577971"/>
            <a:ext cx="11470341" cy="582221"/>
          </a:xfrm>
          <a:prstGeom prst="rect">
            <a:avLst/>
          </a:prstGeom>
          <a:noFill/>
          <a:ln>
            <a:noFill/>
          </a:ln>
        </p:spPr>
        <p:txBody>
          <a:bodyPr anchorCtr="0" anchor="t" bIns="45700" lIns="91425" spcFirstLastPara="1" rIns="91425" wrap="square" tIns="45700">
            <a:normAutofit lnSpcReduction="10000"/>
          </a:bodyPr>
          <a:lstStyle/>
          <a:p>
            <a:pPr indent="0" lvl="0" marL="0" rtl="0" algn="ctr">
              <a:lnSpc>
                <a:spcPct val="90000"/>
              </a:lnSpc>
              <a:spcBef>
                <a:spcPts val="0"/>
              </a:spcBef>
              <a:spcAft>
                <a:spcPts val="0"/>
              </a:spcAft>
              <a:buClr>
                <a:srgbClr val="79527B"/>
              </a:buClr>
              <a:buSzPts val="3600"/>
              <a:buNone/>
            </a:pPr>
            <a:r>
              <a:rPr lang="es-ES"/>
              <a:t>Modelo Evolutivo de Asociaciones Turísticas</a:t>
            </a:r>
            <a:endParaRPr/>
          </a:p>
        </p:txBody>
      </p:sp>
      <p:grpSp>
        <p:nvGrpSpPr>
          <p:cNvPr id="1751" name="Google Shape;1751;p23"/>
          <p:cNvGrpSpPr/>
          <p:nvPr/>
        </p:nvGrpSpPr>
        <p:grpSpPr>
          <a:xfrm>
            <a:off x="10149879" y="5038061"/>
            <a:ext cx="2109670" cy="1257272"/>
            <a:chOff x="8695432" y="5336869"/>
            <a:chExt cx="2109670" cy="1257272"/>
          </a:xfrm>
        </p:grpSpPr>
        <p:pic>
          <p:nvPicPr>
            <p:cNvPr descr="Document outline" id="1752" name="Google Shape;1752;p23">
              <a:hlinkClick r:id="rId3"/>
            </p:cNvPr>
            <p:cNvPicPr preferRelativeResize="0"/>
            <p:nvPr/>
          </p:nvPicPr>
          <p:blipFill rotWithShape="1">
            <a:blip r:embed="rId4">
              <a:alphaModFix/>
            </a:blip>
            <a:srcRect b="0" l="0" r="0" t="0"/>
            <a:stretch/>
          </p:blipFill>
          <p:spPr>
            <a:xfrm>
              <a:off x="9775028" y="5336869"/>
              <a:ext cx="363472" cy="363472"/>
            </a:xfrm>
            <a:prstGeom prst="rect">
              <a:avLst/>
            </a:prstGeom>
            <a:noFill/>
            <a:ln>
              <a:noFill/>
            </a:ln>
          </p:spPr>
        </p:pic>
        <p:pic>
          <p:nvPicPr>
            <p:cNvPr descr="Touchscreen with solid fill" id="1753" name="Google Shape;1753;p23"/>
            <p:cNvPicPr preferRelativeResize="0"/>
            <p:nvPr/>
          </p:nvPicPr>
          <p:blipFill rotWithShape="1">
            <a:blip r:embed="rId5">
              <a:alphaModFix/>
            </a:blip>
            <a:srcRect b="0" l="0" r="0" t="0"/>
            <a:stretch/>
          </p:blipFill>
          <p:spPr>
            <a:xfrm>
              <a:off x="9227073" y="5402725"/>
              <a:ext cx="914400" cy="914400"/>
            </a:xfrm>
            <a:prstGeom prst="rect">
              <a:avLst/>
            </a:prstGeom>
            <a:noFill/>
            <a:ln>
              <a:noFill/>
            </a:ln>
          </p:spPr>
        </p:pic>
        <p:sp>
          <p:nvSpPr>
            <p:cNvPr id="1754" name="Google Shape;1754;p23">
              <a:hlinkClick r:id="rId6"/>
            </p:cNvPr>
            <p:cNvSpPr txBox="1"/>
            <p:nvPr/>
          </p:nvSpPr>
          <p:spPr>
            <a:xfrm>
              <a:off x="8695432" y="6250117"/>
              <a:ext cx="2109670" cy="344024"/>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F37C57"/>
                </a:buClr>
                <a:buSzPts val="1000"/>
                <a:buFont typeface="Arial"/>
                <a:buNone/>
              </a:pPr>
              <a:r>
                <a:rPr b="1" i="0" lang="es-ES" sz="1000" u="sng">
                  <a:solidFill>
                    <a:srgbClr val="F37C57"/>
                  </a:solidFill>
                  <a:latin typeface="Calibri"/>
                  <a:ea typeface="Calibri"/>
                  <a:cs typeface="Calibri"/>
                  <a:sym typeface="Calibri"/>
                  <a:hlinkClick r:id="rId7">
                    <a:extLst>
                      <a:ext uri="{A12FA001-AC4F-418D-AE19-62706E023703}">
                        <ahyp:hlinkClr val="tx"/>
                      </a:ext>
                    </a:extLst>
                  </a:hlinkClick>
                </a:rPr>
                <a:t>Leer Artículo de Investigación</a:t>
              </a:r>
              <a:endParaRPr/>
            </a:p>
          </p:txBody>
        </p:sp>
      </p:grpSp>
      <p:sp>
        <p:nvSpPr>
          <p:cNvPr id="1755" name="Google Shape;1755;p23"/>
          <p:cNvSpPr txBox="1"/>
          <p:nvPr/>
        </p:nvSpPr>
        <p:spPr>
          <a:xfrm>
            <a:off x="10123236" y="6139814"/>
            <a:ext cx="2109670" cy="493379"/>
          </a:xfrm>
          <a:prstGeom prst="rect">
            <a:avLst/>
          </a:prstGeom>
          <a:noFill/>
          <a:ln>
            <a:noFill/>
          </a:ln>
        </p:spPr>
        <p:txBody>
          <a:bodyPr anchorCtr="0" anchor="ctr" bIns="45700" lIns="91425" spcFirstLastPara="1" rIns="91425" wrap="square" tIns="45700">
            <a:noAutofit/>
          </a:bodyPr>
          <a:lstStyle/>
          <a:p>
            <a:pPr indent="0" lvl="0" marL="0" marR="0" rtl="0" algn="ctr">
              <a:lnSpc>
                <a:spcPct val="90000"/>
              </a:lnSpc>
              <a:spcBef>
                <a:spcPts val="0"/>
              </a:spcBef>
              <a:spcAft>
                <a:spcPts val="0"/>
              </a:spcAft>
              <a:buClr>
                <a:srgbClr val="79527B"/>
              </a:buClr>
              <a:buSzPts val="1000"/>
              <a:buFont typeface="Arial"/>
              <a:buNone/>
            </a:pPr>
            <a:r>
              <a:rPr b="0" i="0" lang="es-ES" sz="1000">
                <a:solidFill>
                  <a:srgbClr val="79527B"/>
                </a:solidFill>
                <a:latin typeface="Calibri"/>
                <a:ea typeface="Calibri"/>
                <a:cs typeface="Calibri"/>
                <a:sym typeface="Calibri"/>
              </a:rPr>
              <a:t>Fuente: Selin and Chavez (1995)</a:t>
            </a:r>
            <a:endParaRPr/>
          </a:p>
        </p:txBody>
      </p:sp>
      <p:sp>
        <p:nvSpPr>
          <p:cNvPr id="1756" name="Google Shape;1756;p23"/>
          <p:cNvSpPr txBox="1"/>
          <p:nvPr/>
        </p:nvSpPr>
        <p:spPr>
          <a:xfrm>
            <a:off x="4482024" y="5273319"/>
            <a:ext cx="3221371" cy="493379"/>
          </a:xfrm>
          <a:prstGeom prst="rect">
            <a:avLst/>
          </a:prstGeom>
          <a:noFill/>
          <a:ln>
            <a:noFill/>
          </a:ln>
        </p:spPr>
        <p:txBody>
          <a:bodyPr anchorCtr="0" anchor="ctr" bIns="45700" lIns="91425" spcFirstLastPara="1" rIns="91425" wrap="square" tIns="45700">
            <a:noAutofit/>
          </a:bodyPr>
          <a:lstStyle/>
          <a:p>
            <a:pPr indent="0" lvl="0" marL="0" marR="0" rtl="0" algn="ctr">
              <a:lnSpc>
                <a:spcPct val="90000"/>
              </a:lnSpc>
              <a:spcBef>
                <a:spcPts val="0"/>
              </a:spcBef>
              <a:spcAft>
                <a:spcPts val="0"/>
              </a:spcAft>
              <a:buClr>
                <a:srgbClr val="79527B"/>
              </a:buClr>
              <a:buSzPts val="1100"/>
              <a:buFont typeface="Arial"/>
              <a:buNone/>
            </a:pPr>
            <a:r>
              <a:rPr b="0" i="0" lang="es-ES" sz="1100">
                <a:solidFill>
                  <a:srgbClr val="79527B"/>
                </a:solidFill>
                <a:latin typeface="Calibri"/>
                <a:ea typeface="Calibri"/>
                <a:cs typeface="Calibri"/>
                <a:sym typeface="Calibri"/>
              </a:rPr>
              <a:t>Un modelo evolutivo de prácticas turísticas</a:t>
            </a:r>
            <a:endParaRPr/>
          </a:p>
        </p:txBody>
      </p:sp>
      <p:sp>
        <p:nvSpPr>
          <p:cNvPr id="1757" name="Google Shape;1757;p23"/>
          <p:cNvSpPr/>
          <p:nvPr/>
        </p:nvSpPr>
        <p:spPr>
          <a:xfrm>
            <a:off x="1307210" y="1624531"/>
            <a:ext cx="1804899" cy="3162561"/>
          </a:xfrm>
          <a:prstGeom prst="rect">
            <a:avLst/>
          </a:prstGeom>
          <a:solidFill>
            <a:schemeClr val="accent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1758" name="Google Shape;1758;p23"/>
          <p:cNvSpPr/>
          <p:nvPr/>
        </p:nvSpPr>
        <p:spPr>
          <a:xfrm>
            <a:off x="3250380" y="1624531"/>
            <a:ext cx="1804899" cy="3162561"/>
          </a:xfrm>
          <a:prstGeom prst="rect">
            <a:avLst/>
          </a:prstGeom>
          <a:solidFill>
            <a:srgbClr val="F37C57"/>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1759" name="Google Shape;1759;p23"/>
          <p:cNvSpPr/>
          <p:nvPr/>
        </p:nvSpPr>
        <p:spPr>
          <a:xfrm>
            <a:off x="5193550" y="1624531"/>
            <a:ext cx="1804899" cy="3162561"/>
          </a:xfrm>
          <a:prstGeom prst="rect">
            <a:avLst/>
          </a:prstGeom>
          <a:solidFill>
            <a:srgbClr val="916395"/>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1760" name="Google Shape;1760;p23"/>
          <p:cNvSpPr/>
          <p:nvPr/>
        </p:nvSpPr>
        <p:spPr>
          <a:xfrm>
            <a:off x="7136720" y="1624531"/>
            <a:ext cx="1804899" cy="3162561"/>
          </a:xfrm>
          <a:prstGeom prst="rect">
            <a:avLst/>
          </a:prstGeom>
          <a:solidFill>
            <a:srgbClr val="086D6E"/>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1761" name="Google Shape;1761;p23"/>
          <p:cNvSpPr/>
          <p:nvPr/>
        </p:nvSpPr>
        <p:spPr>
          <a:xfrm>
            <a:off x="9079891" y="1624531"/>
            <a:ext cx="1804899" cy="3162561"/>
          </a:xfrm>
          <a:prstGeom prst="rect">
            <a:avLst/>
          </a:prstGeom>
          <a:solidFill>
            <a:srgbClr val="79527B"/>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cxnSp>
        <p:nvCxnSpPr>
          <p:cNvPr id="1762" name="Google Shape;1762;p23"/>
          <p:cNvCxnSpPr/>
          <p:nvPr/>
        </p:nvCxnSpPr>
        <p:spPr>
          <a:xfrm>
            <a:off x="2209659" y="5178605"/>
            <a:ext cx="7772681" cy="0"/>
          </a:xfrm>
          <a:prstGeom prst="straightConnector1">
            <a:avLst/>
          </a:prstGeom>
          <a:noFill/>
          <a:ln cap="flat" cmpd="sng" w="38100">
            <a:solidFill>
              <a:srgbClr val="79527B"/>
            </a:solidFill>
            <a:prstDash val="solid"/>
            <a:miter lim="800000"/>
            <a:headEnd len="sm" w="sm" type="none"/>
            <a:tailEnd len="sm" w="sm" type="none"/>
          </a:ln>
        </p:spPr>
      </p:cxnSp>
      <p:grpSp>
        <p:nvGrpSpPr>
          <p:cNvPr id="1763" name="Google Shape;1763;p23"/>
          <p:cNvGrpSpPr/>
          <p:nvPr/>
        </p:nvGrpSpPr>
        <p:grpSpPr>
          <a:xfrm>
            <a:off x="2086351" y="4859987"/>
            <a:ext cx="241569" cy="333593"/>
            <a:chOff x="2086351" y="4861904"/>
            <a:chExt cx="241569" cy="333593"/>
          </a:xfrm>
        </p:grpSpPr>
        <p:sp>
          <p:nvSpPr>
            <p:cNvPr id="1764" name="Google Shape;1764;p23"/>
            <p:cNvSpPr/>
            <p:nvPr/>
          </p:nvSpPr>
          <p:spPr>
            <a:xfrm rot="-10793972">
              <a:off x="2086581" y="4932740"/>
              <a:ext cx="119704" cy="262652"/>
            </a:xfrm>
            <a:custGeom>
              <a:rect b="b" l="l" r="r" t="t"/>
              <a:pathLst>
                <a:path extrusionOk="0" h="447827" w="5786">
                  <a:moveTo>
                    <a:pt x="0" y="447827"/>
                  </a:moveTo>
                  <a:lnTo>
                    <a:pt x="0" y="0"/>
                  </a:lnTo>
                </a:path>
              </a:pathLst>
            </a:custGeom>
            <a:noFill/>
            <a:ln cap="flat" cmpd="sng" w="38100">
              <a:solidFill>
                <a:srgbClr val="79527B"/>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765" name="Google Shape;1765;p23"/>
            <p:cNvSpPr/>
            <p:nvPr/>
          </p:nvSpPr>
          <p:spPr>
            <a:xfrm rot="-10793972">
              <a:off x="2091488" y="4862111"/>
              <a:ext cx="236342" cy="102281"/>
            </a:xfrm>
            <a:custGeom>
              <a:rect b="b" l="l" r="r" t="t"/>
              <a:pathLst>
                <a:path extrusionOk="0" h="40164" w="92807">
                  <a:moveTo>
                    <a:pt x="46404" y="40164"/>
                  </a:moveTo>
                  <a:lnTo>
                    <a:pt x="23202" y="20082"/>
                  </a:lnTo>
                  <a:lnTo>
                    <a:pt x="0" y="0"/>
                  </a:lnTo>
                  <a:lnTo>
                    <a:pt x="46404" y="0"/>
                  </a:lnTo>
                  <a:lnTo>
                    <a:pt x="92808" y="0"/>
                  </a:lnTo>
                  <a:lnTo>
                    <a:pt x="69606" y="20082"/>
                  </a:lnTo>
                  <a:lnTo>
                    <a:pt x="46404" y="40164"/>
                  </a:lnTo>
                  <a:close/>
                </a:path>
              </a:pathLst>
            </a:custGeom>
            <a:solidFill>
              <a:srgbClr val="79527B"/>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grpSp>
      <p:grpSp>
        <p:nvGrpSpPr>
          <p:cNvPr id="1766" name="Google Shape;1766;p23"/>
          <p:cNvGrpSpPr/>
          <p:nvPr/>
        </p:nvGrpSpPr>
        <p:grpSpPr>
          <a:xfrm>
            <a:off x="4032381" y="4859987"/>
            <a:ext cx="241569" cy="333593"/>
            <a:chOff x="2086351" y="4861904"/>
            <a:chExt cx="241569" cy="333593"/>
          </a:xfrm>
        </p:grpSpPr>
        <p:sp>
          <p:nvSpPr>
            <p:cNvPr id="1767" name="Google Shape;1767;p23"/>
            <p:cNvSpPr/>
            <p:nvPr/>
          </p:nvSpPr>
          <p:spPr>
            <a:xfrm rot="-10793972">
              <a:off x="2086581" y="4932740"/>
              <a:ext cx="119704" cy="262652"/>
            </a:xfrm>
            <a:custGeom>
              <a:rect b="b" l="l" r="r" t="t"/>
              <a:pathLst>
                <a:path extrusionOk="0" h="447827" w="5786">
                  <a:moveTo>
                    <a:pt x="0" y="447827"/>
                  </a:moveTo>
                  <a:lnTo>
                    <a:pt x="0" y="0"/>
                  </a:lnTo>
                </a:path>
              </a:pathLst>
            </a:custGeom>
            <a:noFill/>
            <a:ln cap="flat" cmpd="sng" w="38100">
              <a:solidFill>
                <a:srgbClr val="79527B"/>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768" name="Google Shape;1768;p23"/>
            <p:cNvSpPr/>
            <p:nvPr/>
          </p:nvSpPr>
          <p:spPr>
            <a:xfrm rot="-10793972">
              <a:off x="2091488" y="4862111"/>
              <a:ext cx="236342" cy="102281"/>
            </a:xfrm>
            <a:custGeom>
              <a:rect b="b" l="l" r="r" t="t"/>
              <a:pathLst>
                <a:path extrusionOk="0" h="40164" w="92807">
                  <a:moveTo>
                    <a:pt x="46404" y="40164"/>
                  </a:moveTo>
                  <a:lnTo>
                    <a:pt x="23202" y="20082"/>
                  </a:lnTo>
                  <a:lnTo>
                    <a:pt x="0" y="0"/>
                  </a:lnTo>
                  <a:lnTo>
                    <a:pt x="46404" y="0"/>
                  </a:lnTo>
                  <a:lnTo>
                    <a:pt x="92808" y="0"/>
                  </a:lnTo>
                  <a:lnTo>
                    <a:pt x="69606" y="20082"/>
                  </a:lnTo>
                  <a:lnTo>
                    <a:pt x="46404" y="40164"/>
                  </a:lnTo>
                  <a:close/>
                </a:path>
              </a:pathLst>
            </a:custGeom>
            <a:solidFill>
              <a:srgbClr val="79527B"/>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grpSp>
      <p:grpSp>
        <p:nvGrpSpPr>
          <p:cNvPr id="1769" name="Google Shape;1769;p23"/>
          <p:cNvGrpSpPr/>
          <p:nvPr/>
        </p:nvGrpSpPr>
        <p:grpSpPr>
          <a:xfrm>
            <a:off x="5972545" y="4859987"/>
            <a:ext cx="241569" cy="333593"/>
            <a:chOff x="2086351" y="4861904"/>
            <a:chExt cx="241569" cy="333593"/>
          </a:xfrm>
        </p:grpSpPr>
        <p:sp>
          <p:nvSpPr>
            <p:cNvPr id="1770" name="Google Shape;1770;p23"/>
            <p:cNvSpPr/>
            <p:nvPr/>
          </p:nvSpPr>
          <p:spPr>
            <a:xfrm rot="-10793972">
              <a:off x="2086581" y="4932740"/>
              <a:ext cx="119704" cy="262652"/>
            </a:xfrm>
            <a:custGeom>
              <a:rect b="b" l="l" r="r" t="t"/>
              <a:pathLst>
                <a:path extrusionOk="0" h="447827" w="5786">
                  <a:moveTo>
                    <a:pt x="0" y="447827"/>
                  </a:moveTo>
                  <a:lnTo>
                    <a:pt x="0" y="0"/>
                  </a:lnTo>
                </a:path>
              </a:pathLst>
            </a:custGeom>
            <a:noFill/>
            <a:ln cap="flat" cmpd="sng" w="38100">
              <a:solidFill>
                <a:srgbClr val="79527B"/>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771" name="Google Shape;1771;p23"/>
            <p:cNvSpPr/>
            <p:nvPr/>
          </p:nvSpPr>
          <p:spPr>
            <a:xfrm rot="-10793972">
              <a:off x="2091488" y="4862111"/>
              <a:ext cx="236342" cy="102281"/>
            </a:xfrm>
            <a:custGeom>
              <a:rect b="b" l="l" r="r" t="t"/>
              <a:pathLst>
                <a:path extrusionOk="0" h="40164" w="92807">
                  <a:moveTo>
                    <a:pt x="46404" y="40164"/>
                  </a:moveTo>
                  <a:lnTo>
                    <a:pt x="23202" y="20082"/>
                  </a:lnTo>
                  <a:lnTo>
                    <a:pt x="0" y="0"/>
                  </a:lnTo>
                  <a:lnTo>
                    <a:pt x="46404" y="0"/>
                  </a:lnTo>
                  <a:lnTo>
                    <a:pt x="92808" y="0"/>
                  </a:lnTo>
                  <a:lnTo>
                    <a:pt x="69606" y="20082"/>
                  </a:lnTo>
                  <a:lnTo>
                    <a:pt x="46404" y="40164"/>
                  </a:lnTo>
                  <a:close/>
                </a:path>
              </a:pathLst>
            </a:custGeom>
            <a:solidFill>
              <a:srgbClr val="79527B"/>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grpSp>
      <p:grpSp>
        <p:nvGrpSpPr>
          <p:cNvPr id="1772" name="Google Shape;1772;p23"/>
          <p:cNvGrpSpPr/>
          <p:nvPr/>
        </p:nvGrpSpPr>
        <p:grpSpPr>
          <a:xfrm>
            <a:off x="7912713" y="4859987"/>
            <a:ext cx="241569" cy="333593"/>
            <a:chOff x="2086351" y="4861904"/>
            <a:chExt cx="241569" cy="333593"/>
          </a:xfrm>
        </p:grpSpPr>
        <p:sp>
          <p:nvSpPr>
            <p:cNvPr id="1773" name="Google Shape;1773;p23"/>
            <p:cNvSpPr/>
            <p:nvPr/>
          </p:nvSpPr>
          <p:spPr>
            <a:xfrm rot="-10793972">
              <a:off x="2086581" y="4932740"/>
              <a:ext cx="119704" cy="262652"/>
            </a:xfrm>
            <a:custGeom>
              <a:rect b="b" l="l" r="r" t="t"/>
              <a:pathLst>
                <a:path extrusionOk="0" h="447827" w="5786">
                  <a:moveTo>
                    <a:pt x="0" y="447827"/>
                  </a:moveTo>
                  <a:lnTo>
                    <a:pt x="0" y="0"/>
                  </a:lnTo>
                </a:path>
              </a:pathLst>
            </a:custGeom>
            <a:noFill/>
            <a:ln cap="flat" cmpd="sng" w="38100">
              <a:solidFill>
                <a:srgbClr val="79527B"/>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774" name="Google Shape;1774;p23"/>
            <p:cNvSpPr/>
            <p:nvPr/>
          </p:nvSpPr>
          <p:spPr>
            <a:xfrm rot="-10793972">
              <a:off x="2091488" y="4862111"/>
              <a:ext cx="236342" cy="102281"/>
            </a:xfrm>
            <a:custGeom>
              <a:rect b="b" l="l" r="r" t="t"/>
              <a:pathLst>
                <a:path extrusionOk="0" h="40164" w="92807">
                  <a:moveTo>
                    <a:pt x="46404" y="40164"/>
                  </a:moveTo>
                  <a:lnTo>
                    <a:pt x="23202" y="20082"/>
                  </a:lnTo>
                  <a:lnTo>
                    <a:pt x="0" y="0"/>
                  </a:lnTo>
                  <a:lnTo>
                    <a:pt x="46404" y="0"/>
                  </a:lnTo>
                  <a:lnTo>
                    <a:pt x="92808" y="0"/>
                  </a:lnTo>
                  <a:lnTo>
                    <a:pt x="69606" y="20082"/>
                  </a:lnTo>
                  <a:lnTo>
                    <a:pt x="46404" y="40164"/>
                  </a:lnTo>
                  <a:close/>
                </a:path>
              </a:pathLst>
            </a:custGeom>
            <a:solidFill>
              <a:srgbClr val="79527B"/>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grpSp>
      <p:grpSp>
        <p:nvGrpSpPr>
          <p:cNvPr id="1775" name="Google Shape;1775;p23"/>
          <p:cNvGrpSpPr/>
          <p:nvPr/>
        </p:nvGrpSpPr>
        <p:grpSpPr>
          <a:xfrm>
            <a:off x="9852883" y="4859987"/>
            <a:ext cx="241569" cy="333593"/>
            <a:chOff x="2086351" y="4861904"/>
            <a:chExt cx="241569" cy="333593"/>
          </a:xfrm>
        </p:grpSpPr>
        <p:sp>
          <p:nvSpPr>
            <p:cNvPr id="1776" name="Google Shape;1776;p23"/>
            <p:cNvSpPr/>
            <p:nvPr/>
          </p:nvSpPr>
          <p:spPr>
            <a:xfrm rot="-10793972">
              <a:off x="2086581" y="4932740"/>
              <a:ext cx="119704" cy="262652"/>
            </a:xfrm>
            <a:custGeom>
              <a:rect b="b" l="l" r="r" t="t"/>
              <a:pathLst>
                <a:path extrusionOk="0" h="447827" w="5786">
                  <a:moveTo>
                    <a:pt x="0" y="447827"/>
                  </a:moveTo>
                  <a:lnTo>
                    <a:pt x="0" y="0"/>
                  </a:lnTo>
                </a:path>
              </a:pathLst>
            </a:custGeom>
            <a:noFill/>
            <a:ln cap="flat" cmpd="sng" w="38100">
              <a:solidFill>
                <a:srgbClr val="79527B"/>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777" name="Google Shape;1777;p23"/>
            <p:cNvSpPr/>
            <p:nvPr/>
          </p:nvSpPr>
          <p:spPr>
            <a:xfrm rot="-10793972">
              <a:off x="2091488" y="4862111"/>
              <a:ext cx="236342" cy="102281"/>
            </a:xfrm>
            <a:custGeom>
              <a:rect b="b" l="l" r="r" t="t"/>
              <a:pathLst>
                <a:path extrusionOk="0" h="40164" w="92807">
                  <a:moveTo>
                    <a:pt x="46404" y="40164"/>
                  </a:moveTo>
                  <a:lnTo>
                    <a:pt x="23202" y="20082"/>
                  </a:lnTo>
                  <a:lnTo>
                    <a:pt x="0" y="0"/>
                  </a:lnTo>
                  <a:lnTo>
                    <a:pt x="46404" y="0"/>
                  </a:lnTo>
                  <a:lnTo>
                    <a:pt x="92808" y="0"/>
                  </a:lnTo>
                  <a:lnTo>
                    <a:pt x="69606" y="20082"/>
                  </a:lnTo>
                  <a:lnTo>
                    <a:pt x="46404" y="40164"/>
                  </a:lnTo>
                  <a:close/>
                </a:path>
              </a:pathLst>
            </a:custGeom>
            <a:solidFill>
              <a:srgbClr val="79527B"/>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grpSp>
      <p:sp>
        <p:nvSpPr>
          <p:cNvPr id="1778" name="Google Shape;1778;p23"/>
          <p:cNvSpPr txBox="1"/>
          <p:nvPr/>
        </p:nvSpPr>
        <p:spPr>
          <a:xfrm>
            <a:off x="1307209" y="2563586"/>
            <a:ext cx="1804899" cy="2201687"/>
          </a:xfrm>
          <a:prstGeom prst="rect">
            <a:avLst/>
          </a:prstGeom>
          <a:noFill/>
          <a:ln>
            <a:noFill/>
          </a:ln>
        </p:spPr>
        <p:txBody>
          <a:bodyPr anchorCtr="0" anchor="t" bIns="45700" lIns="91425" spcFirstLastPara="1" rIns="91425" wrap="square" tIns="45700">
            <a:noAutofit/>
          </a:bodyPr>
          <a:lstStyle/>
          <a:p>
            <a:pPr indent="0" lvl="0" marL="0" marR="0" rtl="0" algn="l">
              <a:lnSpc>
                <a:spcPct val="105714"/>
              </a:lnSpc>
              <a:spcBef>
                <a:spcPts val="0"/>
              </a:spcBef>
              <a:spcAft>
                <a:spcPts val="0"/>
              </a:spcAft>
              <a:buClr>
                <a:schemeClr val="lt1"/>
              </a:buClr>
              <a:buSzPts val="1540"/>
              <a:buFont typeface="Arial"/>
              <a:buChar char="•"/>
            </a:pPr>
            <a:r>
              <a:rPr b="0" i="0" lang="es-ES" sz="1400">
                <a:solidFill>
                  <a:schemeClr val="lt1"/>
                </a:solidFill>
                <a:latin typeface="Calibri"/>
                <a:ea typeface="Calibri"/>
                <a:cs typeface="Calibri"/>
                <a:sym typeface="Calibri"/>
              </a:rPr>
              <a:t>Crisis</a:t>
            </a:r>
            <a:endParaRPr/>
          </a:p>
          <a:p>
            <a:pPr indent="0" lvl="0" marL="0" marR="0" rtl="0" algn="l">
              <a:lnSpc>
                <a:spcPct val="105714"/>
              </a:lnSpc>
              <a:spcBef>
                <a:spcPts val="0"/>
              </a:spcBef>
              <a:spcAft>
                <a:spcPts val="0"/>
              </a:spcAft>
              <a:buClr>
                <a:schemeClr val="lt1"/>
              </a:buClr>
              <a:buSzPts val="1540"/>
              <a:buFont typeface="Arial"/>
              <a:buChar char="•"/>
            </a:pPr>
            <a:r>
              <a:rPr b="0" i="0" lang="es-ES" sz="1400">
                <a:solidFill>
                  <a:schemeClr val="lt1"/>
                </a:solidFill>
                <a:latin typeface="Calibri"/>
                <a:ea typeface="Calibri"/>
                <a:cs typeface="Calibri"/>
                <a:sym typeface="Calibri"/>
              </a:rPr>
              <a:t>Intermediario</a:t>
            </a:r>
            <a:endParaRPr/>
          </a:p>
          <a:p>
            <a:pPr indent="0" lvl="0" marL="0" marR="0" rtl="0" algn="l">
              <a:lnSpc>
                <a:spcPct val="105714"/>
              </a:lnSpc>
              <a:spcBef>
                <a:spcPts val="0"/>
              </a:spcBef>
              <a:spcAft>
                <a:spcPts val="0"/>
              </a:spcAft>
              <a:buClr>
                <a:schemeClr val="lt1"/>
              </a:buClr>
              <a:buSzPts val="1540"/>
              <a:buFont typeface="Arial"/>
              <a:buChar char="•"/>
            </a:pPr>
            <a:r>
              <a:rPr b="0" i="0" lang="es-ES" sz="1400">
                <a:solidFill>
                  <a:schemeClr val="lt1"/>
                </a:solidFill>
                <a:latin typeface="Calibri"/>
                <a:ea typeface="Calibri"/>
                <a:cs typeface="Calibri"/>
                <a:sym typeface="Calibri"/>
              </a:rPr>
              <a:t>Mandato</a:t>
            </a:r>
            <a:endParaRPr/>
          </a:p>
          <a:p>
            <a:pPr indent="0" lvl="0" marL="0" marR="0" rtl="0" algn="l">
              <a:lnSpc>
                <a:spcPct val="105714"/>
              </a:lnSpc>
              <a:spcBef>
                <a:spcPts val="0"/>
              </a:spcBef>
              <a:spcAft>
                <a:spcPts val="0"/>
              </a:spcAft>
              <a:buClr>
                <a:schemeClr val="lt1"/>
              </a:buClr>
              <a:buSzPts val="1540"/>
              <a:buFont typeface="Arial"/>
              <a:buChar char="•"/>
            </a:pPr>
            <a:r>
              <a:rPr b="0" i="0" lang="es-ES" sz="1400">
                <a:solidFill>
                  <a:schemeClr val="lt1"/>
                </a:solidFill>
                <a:latin typeface="Calibri"/>
                <a:ea typeface="Calibri"/>
                <a:cs typeface="Calibri"/>
                <a:sym typeface="Calibri"/>
              </a:rPr>
              <a:t>Visión Común</a:t>
            </a:r>
            <a:endParaRPr/>
          </a:p>
          <a:p>
            <a:pPr indent="0" lvl="0" marL="0" marR="0" rtl="0" algn="l">
              <a:lnSpc>
                <a:spcPct val="105714"/>
              </a:lnSpc>
              <a:spcBef>
                <a:spcPts val="0"/>
              </a:spcBef>
              <a:spcAft>
                <a:spcPts val="0"/>
              </a:spcAft>
              <a:buClr>
                <a:schemeClr val="lt1"/>
              </a:buClr>
              <a:buSzPts val="1540"/>
              <a:buFont typeface="Arial"/>
              <a:buChar char="•"/>
            </a:pPr>
            <a:r>
              <a:rPr b="0" i="0" lang="es-ES" sz="1400">
                <a:solidFill>
                  <a:schemeClr val="lt1"/>
                </a:solidFill>
                <a:latin typeface="Calibri"/>
                <a:ea typeface="Calibri"/>
                <a:cs typeface="Calibri"/>
                <a:sym typeface="Calibri"/>
              </a:rPr>
              <a:t>Redes existentes</a:t>
            </a:r>
            <a:endParaRPr/>
          </a:p>
          <a:p>
            <a:pPr indent="0" lvl="0" marL="0" marR="0" rtl="0" algn="l">
              <a:lnSpc>
                <a:spcPct val="105714"/>
              </a:lnSpc>
              <a:spcBef>
                <a:spcPts val="0"/>
              </a:spcBef>
              <a:spcAft>
                <a:spcPts val="0"/>
              </a:spcAft>
              <a:buClr>
                <a:schemeClr val="lt1"/>
              </a:buClr>
              <a:buSzPts val="1540"/>
              <a:buFont typeface="Arial"/>
              <a:buChar char="•"/>
            </a:pPr>
            <a:r>
              <a:rPr b="0" i="0" lang="es-ES" sz="1400">
                <a:solidFill>
                  <a:schemeClr val="lt1"/>
                </a:solidFill>
                <a:latin typeface="Calibri"/>
                <a:ea typeface="Calibri"/>
                <a:cs typeface="Calibri"/>
                <a:sym typeface="Calibri"/>
              </a:rPr>
              <a:t>Liderazgo</a:t>
            </a:r>
            <a:endParaRPr/>
          </a:p>
          <a:p>
            <a:pPr indent="0" lvl="0" marL="0" marR="0" rtl="0" algn="l">
              <a:lnSpc>
                <a:spcPct val="105714"/>
              </a:lnSpc>
              <a:spcBef>
                <a:spcPts val="0"/>
              </a:spcBef>
              <a:spcAft>
                <a:spcPts val="0"/>
              </a:spcAft>
              <a:buClr>
                <a:schemeClr val="lt1"/>
              </a:buClr>
              <a:buSzPts val="1540"/>
              <a:buFont typeface="Arial"/>
              <a:buChar char="•"/>
            </a:pPr>
            <a:r>
              <a:rPr b="0" i="0" lang="es-ES" sz="1400">
                <a:solidFill>
                  <a:schemeClr val="lt1"/>
                </a:solidFill>
                <a:latin typeface="Calibri"/>
                <a:ea typeface="Calibri"/>
                <a:cs typeface="Calibri"/>
                <a:sym typeface="Calibri"/>
              </a:rPr>
              <a:t>Incentivos</a:t>
            </a:r>
            <a:endParaRPr/>
          </a:p>
        </p:txBody>
      </p:sp>
      <p:sp>
        <p:nvSpPr>
          <p:cNvPr id="1779" name="Google Shape;1779;p23"/>
          <p:cNvSpPr txBox="1"/>
          <p:nvPr/>
        </p:nvSpPr>
        <p:spPr>
          <a:xfrm>
            <a:off x="1318130" y="1732105"/>
            <a:ext cx="1793978" cy="495035"/>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400"/>
              <a:buFont typeface="Arial"/>
              <a:buNone/>
            </a:pPr>
            <a:r>
              <a:rPr b="1" i="0" lang="es-ES" sz="1400">
                <a:solidFill>
                  <a:schemeClr val="lt1"/>
                </a:solidFill>
                <a:latin typeface="Calibri"/>
                <a:ea typeface="Calibri"/>
                <a:cs typeface="Calibri"/>
                <a:sym typeface="Calibri"/>
              </a:rPr>
              <a:t>ANTECEDENTES</a:t>
            </a:r>
            <a:endParaRPr/>
          </a:p>
        </p:txBody>
      </p:sp>
      <p:sp>
        <p:nvSpPr>
          <p:cNvPr id="1780" name="Google Shape;1780;p23"/>
          <p:cNvSpPr txBox="1"/>
          <p:nvPr/>
        </p:nvSpPr>
        <p:spPr>
          <a:xfrm>
            <a:off x="3236575" y="1644926"/>
            <a:ext cx="1794000" cy="582300"/>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400"/>
              <a:buFont typeface="Arial"/>
              <a:buNone/>
            </a:pPr>
            <a:r>
              <a:rPr b="1" i="0" lang="es-ES" sz="1400">
                <a:solidFill>
                  <a:schemeClr val="lt1"/>
                </a:solidFill>
                <a:latin typeface="Calibri"/>
                <a:ea typeface="Calibri"/>
                <a:cs typeface="Calibri"/>
                <a:sym typeface="Calibri"/>
              </a:rPr>
              <a:t>ESTABLECIMIENTO DE PROBLEMAS</a:t>
            </a:r>
            <a:endParaRPr/>
          </a:p>
        </p:txBody>
      </p:sp>
      <p:sp>
        <p:nvSpPr>
          <p:cNvPr id="1781" name="Google Shape;1781;p23"/>
          <p:cNvSpPr txBox="1"/>
          <p:nvPr/>
        </p:nvSpPr>
        <p:spPr>
          <a:xfrm>
            <a:off x="5172950" y="1644800"/>
            <a:ext cx="1794000" cy="582300"/>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400"/>
              <a:buFont typeface="Arial"/>
              <a:buNone/>
            </a:pPr>
            <a:r>
              <a:rPr b="1" i="0" lang="es-ES" sz="1400">
                <a:solidFill>
                  <a:schemeClr val="lt1"/>
                </a:solidFill>
                <a:latin typeface="Calibri"/>
                <a:ea typeface="Calibri"/>
                <a:cs typeface="Calibri"/>
                <a:sym typeface="Calibri"/>
              </a:rPr>
              <a:t>ESTABLECIMIENTO DE DIRECCIÓN</a:t>
            </a:r>
            <a:endParaRPr/>
          </a:p>
        </p:txBody>
      </p:sp>
      <p:sp>
        <p:nvSpPr>
          <p:cNvPr id="1782" name="Google Shape;1782;p23"/>
          <p:cNvSpPr txBox="1"/>
          <p:nvPr/>
        </p:nvSpPr>
        <p:spPr>
          <a:xfrm>
            <a:off x="7145188" y="1732105"/>
            <a:ext cx="1793978" cy="495035"/>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400"/>
              <a:buFont typeface="Arial"/>
              <a:buNone/>
            </a:pPr>
            <a:r>
              <a:rPr b="1" i="0" lang="es-ES" sz="1400">
                <a:solidFill>
                  <a:schemeClr val="lt1"/>
                </a:solidFill>
                <a:latin typeface="Calibri"/>
                <a:ea typeface="Calibri"/>
                <a:cs typeface="Calibri"/>
                <a:sym typeface="Calibri"/>
              </a:rPr>
              <a:t>ESTRUCTURACIÓN</a:t>
            </a:r>
            <a:endParaRPr/>
          </a:p>
        </p:txBody>
      </p:sp>
      <p:sp>
        <p:nvSpPr>
          <p:cNvPr id="1783" name="Google Shape;1783;p23"/>
          <p:cNvSpPr txBox="1"/>
          <p:nvPr/>
        </p:nvSpPr>
        <p:spPr>
          <a:xfrm>
            <a:off x="9063635" y="1732105"/>
            <a:ext cx="1793978" cy="495035"/>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400"/>
              <a:buFont typeface="Arial"/>
              <a:buNone/>
            </a:pPr>
            <a:r>
              <a:rPr b="1" i="0" lang="es-ES" sz="1400">
                <a:solidFill>
                  <a:schemeClr val="lt1"/>
                </a:solidFill>
                <a:latin typeface="Calibri"/>
                <a:ea typeface="Calibri"/>
                <a:cs typeface="Calibri"/>
                <a:sym typeface="Calibri"/>
              </a:rPr>
              <a:t>RESULTADOS</a:t>
            </a:r>
            <a:endParaRPr/>
          </a:p>
        </p:txBody>
      </p:sp>
      <p:sp>
        <p:nvSpPr>
          <p:cNvPr id="1784" name="Google Shape;1784;p23"/>
          <p:cNvSpPr txBox="1"/>
          <p:nvPr/>
        </p:nvSpPr>
        <p:spPr>
          <a:xfrm>
            <a:off x="3238879" y="2563586"/>
            <a:ext cx="1804899" cy="2201687"/>
          </a:xfrm>
          <a:prstGeom prst="rect">
            <a:avLst/>
          </a:prstGeom>
          <a:noFill/>
          <a:ln>
            <a:noFill/>
          </a:ln>
        </p:spPr>
        <p:txBody>
          <a:bodyPr anchorCtr="0" anchor="t" bIns="45700" lIns="91425" spcFirstLastPara="1" rIns="91425" wrap="square" tIns="45700">
            <a:noAutofit/>
          </a:bodyPr>
          <a:lstStyle/>
          <a:p>
            <a:pPr indent="-169863" lvl="0" marL="180975" marR="0" rtl="0" algn="l">
              <a:lnSpc>
                <a:spcPct val="105714"/>
              </a:lnSpc>
              <a:spcBef>
                <a:spcPts val="0"/>
              </a:spcBef>
              <a:spcAft>
                <a:spcPts val="0"/>
              </a:spcAft>
              <a:buClr>
                <a:schemeClr val="lt1"/>
              </a:buClr>
              <a:buSzPts val="1540"/>
              <a:buFont typeface="Arial"/>
              <a:buChar char="•"/>
            </a:pPr>
            <a:r>
              <a:rPr b="0" i="0" lang="es-ES" sz="1400">
                <a:solidFill>
                  <a:schemeClr val="lt1"/>
                </a:solidFill>
                <a:latin typeface="Calibri"/>
                <a:ea typeface="Calibri"/>
                <a:cs typeface="Calibri"/>
                <a:sym typeface="Calibri"/>
              </a:rPr>
              <a:t>Reconocer la interdependencia</a:t>
            </a:r>
            <a:endParaRPr/>
          </a:p>
          <a:p>
            <a:pPr indent="-169863" lvl="0" marL="180975" marR="0" rtl="0" algn="l">
              <a:lnSpc>
                <a:spcPct val="105714"/>
              </a:lnSpc>
              <a:spcBef>
                <a:spcPts val="0"/>
              </a:spcBef>
              <a:spcAft>
                <a:spcPts val="0"/>
              </a:spcAft>
              <a:buClr>
                <a:schemeClr val="lt1"/>
              </a:buClr>
              <a:buSzPts val="1540"/>
              <a:buFont typeface="Arial"/>
              <a:buChar char="•"/>
            </a:pPr>
            <a:r>
              <a:rPr b="0" i="0" lang="es-ES" sz="1400">
                <a:solidFill>
                  <a:schemeClr val="lt1"/>
                </a:solidFill>
                <a:latin typeface="Calibri"/>
                <a:ea typeface="Calibri"/>
                <a:cs typeface="Calibri"/>
                <a:sym typeface="Calibri"/>
              </a:rPr>
              <a:t>Consenso sobre las partes interesadas legítimas</a:t>
            </a:r>
            <a:endParaRPr/>
          </a:p>
          <a:p>
            <a:pPr indent="-169863" lvl="0" marL="180975" marR="0" rtl="0" algn="l">
              <a:lnSpc>
                <a:spcPct val="105714"/>
              </a:lnSpc>
              <a:spcBef>
                <a:spcPts val="0"/>
              </a:spcBef>
              <a:spcAft>
                <a:spcPts val="0"/>
              </a:spcAft>
              <a:buClr>
                <a:schemeClr val="lt1"/>
              </a:buClr>
              <a:buSzPts val="1540"/>
              <a:buFont typeface="Arial"/>
              <a:buChar char="•"/>
            </a:pPr>
            <a:r>
              <a:rPr b="0" i="0" lang="es-ES" sz="1400">
                <a:solidFill>
                  <a:schemeClr val="lt1"/>
                </a:solidFill>
                <a:latin typeface="Calibri"/>
                <a:ea typeface="Calibri"/>
                <a:cs typeface="Calibri"/>
                <a:sym typeface="Calibri"/>
              </a:rPr>
              <a:t>Definición común del problema</a:t>
            </a:r>
            <a:endParaRPr/>
          </a:p>
          <a:p>
            <a:pPr indent="-169863" lvl="0" marL="180975" marR="0" rtl="0" algn="l">
              <a:lnSpc>
                <a:spcPct val="105714"/>
              </a:lnSpc>
              <a:spcBef>
                <a:spcPts val="0"/>
              </a:spcBef>
              <a:spcAft>
                <a:spcPts val="0"/>
              </a:spcAft>
              <a:buClr>
                <a:schemeClr val="lt1"/>
              </a:buClr>
              <a:buSzPts val="1540"/>
              <a:buFont typeface="Arial"/>
              <a:buChar char="•"/>
            </a:pPr>
            <a:r>
              <a:rPr b="0" i="0" lang="es-ES" sz="1400">
                <a:solidFill>
                  <a:schemeClr val="lt1"/>
                </a:solidFill>
                <a:latin typeface="Calibri"/>
                <a:ea typeface="Calibri"/>
                <a:cs typeface="Calibri"/>
                <a:sym typeface="Calibri"/>
              </a:rPr>
              <a:t>Beneficios percibidos por las partes interesadas</a:t>
            </a:r>
            <a:endParaRPr/>
          </a:p>
          <a:p>
            <a:pPr indent="-169863" lvl="0" marL="180975" marR="0" rtl="0" algn="l">
              <a:lnSpc>
                <a:spcPct val="105714"/>
              </a:lnSpc>
              <a:spcBef>
                <a:spcPts val="0"/>
              </a:spcBef>
              <a:spcAft>
                <a:spcPts val="0"/>
              </a:spcAft>
              <a:buClr>
                <a:schemeClr val="lt1"/>
              </a:buClr>
              <a:buSzPts val="1540"/>
              <a:buFont typeface="Arial"/>
              <a:buChar char="•"/>
            </a:pPr>
            <a:r>
              <a:rPr b="0" i="0" lang="es-ES" sz="1400">
                <a:solidFill>
                  <a:schemeClr val="lt1"/>
                </a:solidFill>
                <a:latin typeface="Calibri"/>
                <a:ea typeface="Calibri"/>
                <a:cs typeface="Calibri"/>
                <a:sym typeface="Calibri"/>
              </a:rPr>
              <a:t>Importancia percibida por las partes interesadas</a:t>
            </a:r>
            <a:endParaRPr/>
          </a:p>
        </p:txBody>
      </p:sp>
      <p:sp>
        <p:nvSpPr>
          <p:cNvPr id="1785" name="Google Shape;1785;p23"/>
          <p:cNvSpPr txBox="1"/>
          <p:nvPr/>
        </p:nvSpPr>
        <p:spPr>
          <a:xfrm>
            <a:off x="5193409" y="2575016"/>
            <a:ext cx="1804899" cy="2201687"/>
          </a:xfrm>
          <a:prstGeom prst="rect">
            <a:avLst/>
          </a:prstGeom>
          <a:noFill/>
          <a:ln>
            <a:noFill/>
          </a:ln>
        </p:spPr>
        <p:txBody>
          <a:bodyPr anchorCtr="0" anchor="t" bIns="45700" lIns="91425" spcFirstLastPara="1" rIns="91425" wrap="square" tIns="45700">
            <a:noAutofit/>
          </a:bodyPr>
          <a:lstStyle/>
          <a:p>
            <a:pPr indent="0" lvl="0" marL="0" marR="0" rtl="0" algn="l">
              <a:lnSpc>
                <a:spcPct val="105714"/>
              </a:lnSpc>
              <a:spcBef>
                <a:spcPts val="0"/>
              </a:spcBef>
              <a:spcAft>
                <a:spcPts val="0"/>
              </a:spcAft>
              <a:buClr>
                <a:schemeClr val="lt1"/>
              </a:buClr>
              <a:buSzPts val="1540"/>
              <a:buFont typeface="Arial"/>
              <a:buChar char="•"/>
            </a:pPr>
            <a:r>
              <a:rPr b="0" i="0" lang="es-ES" sz="1400">
                <a:solidFill>
                  <a:schemeClr val="lt1"/>
                </a:solidFill>
                <a:latin typeface="Calibri"/>
                <a:ea typeface="Calibri"/>
                <a:cs typeface="Calibri"/>
                <a:sym typeface="Calibri"/>
              </a:rPr>
              <a:t>Establecer objetivos</a:t>
            </a:r>
            <a:endParaRPr/>
          </a:p>
          <a:p>
            <a:pPr indent="0" lvl="0" marL="0" marR="0" rtl="0" algn="l">
              <a:lnSpc>
                <a:spcPct val="105714"/>
              </a:lnSpc>
              <a:spcBef>
                <a:spcPts val="0"/>
              </a:spcBef>
              <a:spcAft>
                <a:spcPts val="0"/>
              </a:spcAft>
              <a:buClr>
                <a:schemeClr val="lt1"/>
              </a:buClr>
              <a:buSzPts val="1540"/>
              <a:buFont typeface="Arial"/>
              <a:buChar char="•"/>
            </a:pPr>
            <a:r>
              <a:rPr b="0" i="0" lang="es-ES" sz="1400">
                <a:solidFill>
                  <a:schemeClr val="lt1"/>
                </a:solidFill>
                <a:latin typeface="Calibri"/>
                <a:ea typeface="Calibri"/>
                <a:cs typeface="Calibri"/>
                <a:sym typeface="Calibri"/>
              </a:rPr>
              <a:t>Establecer normas básicas</a:t>
            </a:r>
            <a:endParaRPr/>
          </a:p>
          <a:p>
            <a:pPr indent="-180975" lvl="0" marL="180975" marR="0" rtl="0" algn="l">
              <a:lnSpc>
                <a:spcPct val="105714"/>
              </a:lnSpc>
              <a:spcBef>
                <a:spcPts val="0"/>
              </a:spcBef>
              <a:spcAft>
                <a:spcPts val="0"/>
              </a:spcAft>
              <a:buClr>
                <a:schemeClr val="lt1"/>
              </a:buClr>
              <a:buSzPts val="1540"/>
              <a:buFont typeface="Arial"/>
              <a:buChar char="•"/>
            </a:pPr>
            <a:r>
              <a:rPr b="0" i="0" lang="es-ES" sz="1400">
                <a:solidFill>
                  <a:schemeClr val="lt1"/>
                </a:solidFill>
                <a:latin typeface="Calibri"/>
                <a:ea typeface="Calibri"/>
                <a:cs typeface="Calibri"/>
                <a:sym typeface="Calibri"/>
              </a:rPr>
              <a:t>Búsqueda conjunta de información</a:t>
            </a:r>
            <a:endParaRPr/>
          </a:p>
          <a:p>
            <a:pPr indent="-180975" lvl="0" marL="180975" marR="0" rtl="0" algn="l">
              <a:lnSpc>
                <a:spcPct val="105714"/>
              </a:lnSpc>
              <a:spcBef>
                <a:spcPts val="0"/>
              </a:spcBef>
              <a:spcAft>
                <a:spcPts val="0"/>
              </a:spcAft>
              <a:buClr>
                <a:schemeClr val="lt1"/>
              </a:buClr>
              <a:buSzPts val="1540"/>
              <a:buFont typeface="Arial"/>
              <a:buChar char="•"/>
            </a:pPr>
            <a:r>
              <a:rPr b="0" i="0" lang="es-ES" sz="1400">
                <a:solidFill>
                  <a:schemeClr val="lt1"/>
                </a:solidFill>
                <a:latin typeface="Calibri"/>
                <a:ea typeface="Calibri"/>
                <a:cs typeface="Calibri"/>
                <a:sym typeface="Calibri"/>
              </a:rPr>
              <a:t>Explorar opciones</a:t>
            </a:r>
            <a:endParaRPr/>
          </a:p>
          <a:p>
            <a:pPr indent="-180975" lvl="0" marL="180975" marR="0" rtl="0" algn="l">
              <a:lnSpc>
                <a:spcPct val="105714"/>
              </a:lnSpc>
              <a:spcBef>
                <a:spcPts val="0"/>
              </a:spcBef>
              <a:spcAft>
                <a:spcPts val="0"/>
              </a:spcAft>
              <a:buClr>
                <a:schemeClr val="lt1"/>
              </a:buClr>
              <a:buSzPts val="1540"/>
              <a:buFont typeface="Arial"/>
              <a:buChar char="•"/>
            </a:pPr>
            <a:r>
              <a:rPr b="0" i="0" lang="es-ES" sz="1400">
                <a:solidFill>
                  <a:schemeClr val="lt1"/>
                </a:solidFill>
                <a:latin typeface="Calibri"/>
                <a:ea typeface="Calibri"/>
                <a:cs typeface="Calibri"/>
                <a:sym typeface="Calibri"/>
              </a:rPr>
              <a:t>Organizar subgrupos</a:t>
            </a:r>
            <a:endParaRPr/>
          </a:p>
        </p:txBody>
      </p:sp>
      <p:sp>
        <p:nvSpPr>
          <p:cNvPr id="1786" name="Google Shape;1786;p23"/>
          <p:cNvSpPr txBox="1"/>
          <p:nvPr/>
        </p:nvSpPr>
        <p:spPr>
          <a:xfrm>
            <a:off x="7125079" y="2563586"/>
            <a:ext cx="1804899" cy="2201687"/>
          </a:xfrm>
          <a:prstGeom prst="rect">
            <a:avLst/>
          </a:prstGeom>
          <a:noFill/>
          <a:ln>
            <a:noFill/>
          </a:ln>
        </p:spPr>
        <p:txBody>
          <a:bodyPr anchorCtr="0" anchor="t" bIns="45700" lIns="91425" spcFirstLastPara="1" rIns="91425" wrap="square" tIns="45700">
            <a:noAutofit/>
          </a:bodyPr>
          <a:lstStyle/>
          <a:p>
            <a:pPr indent="-180975" lvl="0" marL="180975" marR="0" rtl="0" algn="l">
              <a:lnSpc>
                <a:spcPct val="105714"/>
              </a:lnSpc>
              <a:spcBef>
                <a:spcPts val="0"/>
              </a:spcBef>
              <a:spcAft>
                <a:spcPts val="0"/>
              </a:spcAft>
              <a:buClr>
                <a:schemeClr val="lt1"/>
              </a:buClr>
              <a:buSzPts val="1540"/>
              <a:buFont typeface="Arial"/>
              <a:buChar char="•"/>
            </a:pPr>
            <a:r>
              <a:rPr b="0" i="0" lang="es-ES" sz="1400">
                <a:solidFill>
                  <a:schemeClr val="lt1"/>
                </a:solidFill>
                <a:latin typeface="Calibri"/>
                <a:ea typeface="Calibri"/>
                <a:cs typeface="Calibri"/>
                <a:sym typeface="Calibri"/>
              </a:rPr>
              <a:t>Formalizar la relación</a:t>
            </a:r>
            <a:endParaRPr/>
          </a:p>
          <a:p>
            <a:pPr indent="-180975" lvl="0" marL="180975" marR="0" rtl="0" algn="l">
              <a:lnSpc>
                <a:spcPct val="105714"/>
              </a:lnSpc>
              <a:spcBef>
                <a:spcPts val="0"/>
              </a:spcBef>
              <a:spcAft>
                <a:spcPts val="0"/>
              </a:spcAft>
              <a:buClr>
                <a:schemeClr val="lt1"/>
              </a:buClr>
              <a:buSzPts val="1540"/>
              <a:buFont typeface="Arial"/>
              <a:buChar char="•"/>
            </a:pPr>
            <a:r>
              <a:rPr b="0" i="0" lang="es-ES" sz="1400">
                <a:solidFill>
                  <a:schemeClr val="lt1"/>
                </a:solidFill>
                <a:latin typeface="Calibri"/>
                <a:ea typeface="Calibri"/>
                <a:cs typeface="Calibri"/>
                <a:sym typeface="Calibri"/>
              </a:rPr>
              <a:t>Asignación de funciones</a:t>
            </a:r>
            <a:endParaRPr/>
          </a:p>
          <a:p>
            <a:pPr indent="-180975" lvl="0" marL="180975" marR="0" rtl="0" algn="l">
              <a:lnSpc>
                <a:spcPct val="105714"/>
              </a:lnSpc>
              <a:spcBef>
                <a:spcPts val="0"/>
              </a:spcBef>
              <a:spcAft>
                <a:spcPts val="0"/>
              </a:spcAft>
              <a:buClr>
                <a:schemeClr val="lt1"/>
              </a:buClr>
              <a:buSzPts val="1540"/>
              <a:buFont typeface="Arial"/>
              <a:buChar char="•"/>
            </a:pPr>
            <a:r>
              <a:rPr b="0" i="0" lang="es-ES" sz="1400">
                <a:solidFill>
                  <a:schemeClr val="lt1"/>
                </a:solidFill>
                <a:latin typeface="Calibri"/>
                <a:ea typeface="Calibri"/>
                <a:cs typeface="Calibri"/>
                <a:sym typeface="Calibri"/>
              </a:rPr>
              <a:t>Tareas elaboradas</a:t>
            </a:r>
            <a:endParaRPr/>
          </a:p>
          <a:p>
            <a:pPr indent="-180975" lvl="0" marL="180975" marR="0" rtl="0" algn="l">
              <a:lnSpc>
                <a:spcPct val="105714"/>
              </a:lnSpc>
              <a:spcBef>
                <a:spcPts val="0"/>
              </a:spcBef>
              <a:spcAft>
                <a:spcPts val="0"/>
              </a:spcAft>
              <a:buClr>
                <a:schemeClr val="lt1"/>
              </a:buClr>
              <a:buSzPts val="1540"/>
              <a:buFont typeface="Arial"/>
              <a:buChar char="•"/>
            </a:pPr>
            <a:r>
              <a:rPr b="0" i="0" lang="es-ES" sz="1400">
                <a:solidFill>
                  <a:schemeClr val="lt1"/>
                </a:solidFill>
                <a:latin typeface="Calibri"/>
                <a:ea typeface="Calibri"/>
                <a:cs typeface="Calibri"/>
                <a:sym typeface="Calibri"/>
              </a:rPr>
              <a:t>Diseñar un sistema de seguimiento y control</a:t>
            </a:r>
            <a:endParaRPr/>
          </a:p>
          <a:p>
            <a:pPr indent="97790" lvl="0" marL="0" marR="0" rtl="0" algn="l">
              <a:lnSpc>
                <a:spcPct val="105714"/>
              </a:lnSpc>
              <a:spcBef>
                <a:spcPts val="0"/>
              </a:spcBef>
              <a:spcAft>
                <a:spcPts val="0"/>
              </a:spcAft>
              <a:buClr>
                <a:schemeClr val="lt1"/>
              </a:buClr>
              <a:buSzPts val="1540"/>
              <a:buFont typeface="Arial"/>
              <a:buNone/>
            </a:pPr>
            <a:r>
              <a:t/>
            </a:r>
            <a:endParaRPr b="0" i="0" sz="1400">
              <a:solidFill>
                <a:schemeClr val="lt1"/>
              </a:solidFill>
              <a:latin typeface="Calibri"/>
              <a:ea typeface="Calibri"/>
              <a:cs typeface="Calibri"/>
              <a:sym typeface="Calibri"/>
            </a:endParaRPr>
          </a:p>
        </p:txBody>
      </p:sp>
      <p:sp>
        <p:nvSpPr>
          <p:cNvPr id="1787" name="Google Shape;1787;p23"/>
          <p:cNvSpPr txBox="1"/>
          <p:nvPr/>
        </p:nvSpPr>
        <p:spPr>
          <a:xfrm>
            <a:off x="9079609" y="2586446"/>
            <a:ext cx="1804899" cy="2201687"/>
          </a:xfrm>
          <a:prstGeom prst="rect">
            <a:avLst/>
          </a:prstGeom>
          <a:noFill/>
          <a:ln>
            <a:noFill/>
          </a:ln>
        </p:spPr>
        <p:txBody>
          <a:bodyPr anchorCtr="0" anchor="t" bIns="45700" lIns="91425" spcFirstLastPara="1" rIns="91425" wrap="square" tIns="45700">
            <a:noAutofit/>
          </a:bodyPr>
          <a:lstStyle/>
          <a:p>
            <a:pPr indent="0" lvl="0" marL="0" marR="0" rtl="0" algn="l">
              <a:lnSpc>
                <a:spcPct val="105714"/>
              </a:lnSpc>
              <a:spcBef>
                <a:spcPts val="0"/>
              </a:spcBef>
              <a:spcAft>
                <a:spcPts val="0"/>
              </a:spcAft>
              <a:buClr>
                <a:schemeClr val="lt1"/>
              </a:buClr>
              <a:buSzPts val="1540"/>
              <a:buFont typeface="Arial"/>
              <a:buChar char="•"/>
            </a:pPr>
            <a:r>
              <a:rPr b="0" i="0" lang="es-ES" sz="1400">
                <a:solidFill>
                  <a:schemeClr val="lt1"/>
                </a:solidFill>
                <a:latin typeface="Calibri"/>
                <a:ea typeface="Calibri"/>
                <a:cs typeface="Calibri"/>
                <a:sym typeface="Calibri"/>
              </a:rPr>
              <a:t>Programa</a:t>
            </a:r>
            <a:endParaRPr/>
          </a:p>
          <a:p>
            <a:pPr indent="0" lvl="0" marL="0" marR="0" rtl="0" algn="l">
              <a:lnSpc>
                <a:spcPct val="105714"/>
              </a:lnSpc>
              <a:spcBef>
                <a:spcPts val="0"/>
              </a:spcBef>
              <a:spcAft>
                <a:spcPts val="0"/>
              </a:spcAft>
              <a:buClr>
                <a:schemeClr val="lt1"/>
              </a:buClr>
              <a:buSzPts val="1540"/>
              <a:buFont typeface="Arial"/>
              <a:buChar char="•"/>
            </a:pPr>
            <a:r>
              <a:rPr b="0" i="0" lang="es-ES" sz="1400">
                <a:solidFill>
                  <a:schemeClr val="lt1"/>
                </a:solidFill>
                <a:latin typeface="Calibri"/>
                <a:ea typeface="Calibri"/>
                <a:cs typeface="Calibri"/>
                <a:sym typeface="Calibri"/>
              </a:rPr>
              <a:t>Impactos</a:t>
            </a:r>
            <a:endParaRPr/>
          </a:p>
          <a:p>
            <a:pPr indent="0" lvl="0" marL="0" marR="0" rtl="0" algn="l">
              <a:lnSpc>
                <a:spcPct val="105714"/>
              </a:lnSpc>
              <a:spcBef>
                <a:spcPts val="0"/>
              </a:spcBef>
              <a:spcAft>
                <a:spcPts val="0"/>
              </a:spcAft>
              <a:buClr>
                <a:schemeClr val="lt1"/>
              </a:buClr>
              <a:buSzPts val="1540"/>
              <a:buFont typeface="Arial"/>
              <a:buChar char="•"/>
            </a:pPr>
            <a:r>
              <a:rPr b="0" i="0" lang="es-ES" sz="1400">
                <a:solidFill>
                  <a:schemeClr val="lt1"/>
                </a:solidFill>
                <a:latin typeface="Calibri"/>
                <a:ea typeface="Calibri"/>
                <a:cs typeface="Calibri"/>
                <a:sym typeface="Calibri"/>
              </a:rPr>
              <a:t>Beneficios derivados</a:t>
            </a:r>
            <a:endParaRPr/>
          </a:p>
        </p:txBody>
      </p:sp>
      <p:cxnSp>
        <p:nvCxnSpPr>
          <p:cNvPr id="1788" name="Google Shape;1788;p23"/>
          <p:cNvCxnSpPr/>
          <p:nvPr/>
        </p:nvCxnSpPr>
        <p:spPr>
          <a:xfrm>
            <a:off x="1307209" y="2173353"/>
            <a:ext cx="9577299" cy="0"/>
          </a:xfrm>
          <a:prstGeom prst="straightConnector1">
            <a:avLst/>
          </a:prstGeom>
          <a:noFill/>
          <a:ln cap="flat" cmpd="sng" w="57150">
            <a:solidFill>
              <a:schemeClr val="lt1"/>
            </a:solidFill>
            <a:prstDash val="solid"/>
            <a:miter lim="800000"/>
            <a:headEnd len="sm" w="sm" type="none"/>
            <a:tailEnd len="sm" w="sm" type="none"/>
          </a:ln>
        </p:spPr>
      </p:cxnSp>
      <p:pic>
        <p:nvPicPr>
          <p:cNvPr descr="Document with solid fill" id="1789" name="Google Shape;1789;p23">
            <a:hlinkClick r:id="rId8"/>
          </p:cNvPr>
          <p:cNvPicPr preferRelativeResize="0"/>
          <p:nvPr/>
        </p:nvPicPr>
        <p:blipFill rotWithShape="1">
          <a:blip r:embed="rId9">
            <a:alphaModFix/>
          </a:blip>
          <a:srcRect b="0" l="0" r="0" t="0"/>
          <a:stretch/>
        </p:blipFill>
        <p:spPr>
          <a:xfrm>
            <a:off x="819513" y="5056737"/>
            <a:ext cx="975392" cy="975392"/>
          </a:xfrm>
          <a:prstGeom prst="rect">
            <a:avLst/>
          </a:prstGeom>
          <a:noFill/>
          <a:ln>
            <a:noFill/>
          </a:ln>
        </p:spPr>
      </p:pic>
      <p:sp>
        <p:nvSpPr>
          <p:cNvPr id="1790" name="Google Shape;1790;p23"/>
          <p:cNvSpPr txBox="1"/>
          <p:nvPr/>
        </p:nvSpPr>
        <p:spPr>
          <a:xfrm>
            <a:off x="351665" y="5910259"/>
            <a:ext cx="1872578" cy="646331"/>
          </a:xfrm>
          <a:prstGeom prst="rect">
            <a:avLst/>
          </a:prstGeom>
          <a:solidFill>
            <a:srgbClr val="916395"/>
          </a:solid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s-ES" sz="1800" u="sng">
                <a:solidFill>
                  <a:schemeClr val="lt1"/>
                </a:solidFill>
                <a:latin typeface="Calibri"/>
                <a:ea typeface="Calibri"/>
                <a:cs typeface="Calibri"/>
                <a:sym typeface="Calibri"/>
                <a:hlinkClick r:id="rId10">
                  <a:extLst>
                    <a:ext uri="{A12FA001-AC4F-418D-AE19-62706E023703}">
                      <ahyp:hlinkClr val="tx"/>
                    </a:ext>
                  </a:extLst>
                </a:hlinkClick>
              </a:rPr>
              <a:t>Leer Artículo de Investigación</a:t>
            </a:r>
            <a:endParaRPr/>
          </a:p>
        </p:txBody>
      </p:sp>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94" name="Shape 1794"/>
        <p:cNvGrpSpPr/>
        <p:nvPr/>
      </p:nvGrpSpPr>
      <p:grpSpPr>
        <a:xfrm>
          <a:off x="0" y="0"/>
          <a:ext cx="0" cy="0"/>
          <a:chOff x="0" y="0"/>
          <a:chExt cx="0" cy="0"/>
        </a:xfrm>
      </p:grpSpPr>
      <p:sp>
        <p:nvSpPr>
          <p:cNvPr id="1795" name="Google Shape;1795;p24"/>
          <p:cNvSpPr txBox="1"/>
          <p:nvPr>
            <p:ph idx="2" type="body"/>
          </p:nvPr>
        </p:nvSpPr>
        <p:spPr>
          <a:xfrm>
            <a:off x="389965" y="189968"/>
            <a:ext cx="11470341" cy="582221"/>
          </a:xfrm>
          <a:prstGeom prst="rect">
            <a:avLst/>
          </a:prstGeom>
          <a:noFill/>
          <a:ln>
            <a:noFill/>
          </a:ln>
        </p:spPr>
        <p:txBody>
          <a:bodyPr anchorCtr="0" anchor="t" bIns="45700" lIns="91425" spcFirstLastPara="1" rIns="91425" wrap="square" tIns="45700">
            <a:normAutofit lnSpcReduction="10000"/>
          </a:bodyPr>
          <a:lstStyle/>
          <a:p>
            <a:pPr indent="0" lvl="0" marL="0" rtl="0" algn="ctr">
              <a:lnSpc>
                <a:spcPct val="90000"/>
              </a:lnSpc>
              <a:spcBef>
                <a:spcPts val="0"/>
              </a:spcBef>
              <a:spcAft>
                <a:spcPts val="0"/>
              </a:spcAft>
              <a:buClr>
                <a:srgbClr val="79527B"/>
              </a:buClr>
              <a:buSzPts val="3600"/>
              <a:buNone/>
            </a:pPr>
            <a:r>
              <a:rPr b="1" lang="es-ES"/>
              <a:t>Estructura del Equipo de Gestión de Crisis Turísticas</a:t>
            </a:r>
            <a:endParaRPr/>
          </a:p>
        </p:txBody>
      </p:sp>
      <p:sp>
        <p:nvSpPr>
          <p:cNvPr id="1796" name="Google Shape;1796;p24"/>
          <p:cNvSpPr/>
          <p:nvPr/>
        </p:nvSpPr>
        <p:spPr>
          <a:xfrm>
            <a:off x="379316" y="1550278"/>
            <a:ext cx="9592236" cy="1122588"/>
          </a:xfrm>
          <a:prstGeom prst="rect">
            <a:avLst/>
          </a:prstGeom>
          <a:solidFill>
            <a:schemeClr val="accent1"/>
          </a:solidFill>
          <a:ln cap="flat" cmpd="sng" w="12700">
            <a:solidFill>
              <a:srgbClr val="054F5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1" lang="es-ES" sz="2400">
                <a:solidFill>
                  <a:schemeClr val="lt1"/>
                </a:solidFill>
                <a:latin typeface="Calibri"/>
                <a:ea typeface="Calibri"/>
                <a:cs typeface="Calibri"/>
                <a:sym typeface="Calibri"/>
              </a:rPr>
              <a:t>Colaboración de la Alianza Público-Privada (Nivel Regional)</a:t>
            </a:r>
            <a:endParaRPr/>
          </a:p>
          <a:p>
            <a:pPr indent="0" lvl="0" marL="0" marR="0" rtl="0" algn="ctr">
              <a:spcBef>
                <a:spcPts val="0"/>
              </a:spcBef>
              <a:spcAft>
                <a:spcPts val="0"/>
              </a:spcAft>
              <a:buNone/>
            </a:pPr>
            <a:r>
              <a:rPr i="1" lang="es-ES">
                <a:solidFill>
                  <a:schemeClr val="lt1"/>
                </a:solidFill>
                <a:latin typeface="Calibri"/>
                <a:ea typeface="Calibri"/>
                <a:cs typeface="Calibri"/>
                <a:sym typeface="Calibri"/>
              </a:rPr>
              <a:t>Es cuando todos los representantes regionales públicos y privados que desean formar parte de la gestión de crisis de la región turística se reúnen para formar una alianza o asociación cohesiva coordinada.</a:t>
            </a:r>
            <a:endParaRPr sz="1200"/>
          </a:p>
        </p:txBody>
      </p:sp>
      <p:sp>
        <p:nvSpPr>
          <p:cNvPr id="1797" name="Google Shape;1797;p24"/>
          <p:cNvSpPr/>
          <p:nvPr/>
        </p:nvSpPr>
        <p:spPr>
          <a:xfrm>
            <a:off x="358021" y="5470359"/>
            <a:ext cx="9613529" cy="1051118"/>
          </a:xfrm>
          <a:prstGeom prst="rect">
            <a:avLst/>
          </a:prstGeom>
          <a:solidFill>
            <a:srgbClr val="F27954"/>
          </a:solidFill>
          <a:ln cap="flat" cmpd="sng" w="12700">
            <a:solidFill>
              <a:srgbClr val="054F5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1" lang="es-ES" sz="2400">
                <a:solidFill>
                  <a:schemeClr val="lt1"/>
                </a:solidFill>
                <a:latin typeface="Calibri"/>
                <a:ea typeface="Calibri"/>
                <a:cs typeface="Calibri"/>
                <a:sym typeface="Calibri"/>
              </a:rPr>
              <a:t>Público y RRPP (Público y RRPP) (Externos)</a:t>
            </a:r>
            <a:endParaRPr/>
          </a:p>
          <a:p>
            <a:pPr indent="0" lvl="0" marL="0" marR="0" rtl="0" algn="ctr">
              <a:spcBef>
                <a:spcPts val="0"/>
              </a:spcBef>
              <a:spcAft>
                <a:spcPts val="0"/>
              </a:spcAft>
              <a:buNone/>
            </a:pPr>
            <a:r>
              <a:rPr i="1" lang="es-ES">
                <a:solidFill>
                  <a:schemeClr val="lt1"/>
                </a:solidFill>
                <a:latin typeface="Calibri"/>
                <a:ea typeface="Calibri"/>
                <a:cs typeface="Calibri"/>
                <a:sym typeface="Calibri"/>
              </a:rPr>
              <a:t>Todas las partes interesadas externas, incluidas las relaciones públicas y los medios de comunicación, las agencias de turismo, el público en general y las personas y organizaciones internacionales, los turistas actuales y potenciales y los visitantes.</a:t>
            </a:r>
            <a:endParaRPr sz="1200"/>
          </a:p>
        </p:txBody>
      </p:sp>
      <p:sp>
        <p:nvSpPr>
          <p:cNvPr id="1798" name="Google Shape;1798;p24"/>
          <p:cNvSpPr/>
          <p:nvPr/>
        </p:nvSpPr>
        <p:spPr>
          <a:xfrm>
            <a:off x="368669" y="4034278"/>
            <a:ext cx="9613529" cy="1332340"/>
          </a:xfrm>
          <a:prstGeom prst="rect">
            <a:avLst/>
          </a:prstGeom>
          <a:solidFill>
            <a:srgbClr val="4D4D4D"/>
          </a:solidFill>
          <a:ln cap="flat" cmpd="sng" w="12700">
            <a:solidFill>
              <a:srgbClr val="054F5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1" lang="es-ES" sz="2400">
                <a:solidFill>
                  <a:schemeClr val="lt1"/>
                </a:solidFill>
                <a:latin typeface="Calibri"/>
                <a:ea typeface="Calibri"/>
                <a:cs typeface="Calibri"/>
                <a:sym typeface="Calibri"/>
              </a:rPr>
              <a:t>Centro de Gestión de Crisis (Nivel Respuesta)</a:t>
            </a:r>
            <a:endParaRPr/>
          </a:p>
          <a:p>
            <a:pPr indent="0" lvl="0" marL="0" marR="0" rtl="0" algn="ctr">
              <a:spcBef>
                <a:spcPts val="0"/>
              </a:spcBef>
              <a:spcAft>
                <a:spcPts val="0"/>
              </a:spcAft>
              <a:buNone/>
            </a:pPr>
            <a:r>
              <a:rPr i="1" lang="es-ES">
                <a:solidFill>
                  <a:schemeClr val="lt1"/>
                </a:solidFill>
                <a:latin typeface="Calibri"/>
                <a:ea typeface="Calibri"/>
                <a:cs typeface="Calibri"/>
                <a:sym typeface="Calibri"/>
              </a:rPr>
              <a:t>Este grupo está formado por todos los gestores de crisis y los responsables de la respuesta. Son las personas sobre el terreno, por ejemplo, los equipos de respuesta a emergencias, los servicios sanitarios y de emergencia, la línea directa de crisis, el marketing de crisis, los medios de comunicación, el responsable de relaciones públicas y comunicación, los voluntarios, etc.</a:t>
            </a:r>
            <a:endParaRPr sz="1200"/>
          </a:p>
        </p:txBody>
      </p:sp>
      <p:sp>
        <p:nvSpPr>
          <p:cNvPr id="1799" name="Google Shape;1799;p24"/>
          <p:cNvSpPr/>
          <p:nvPr/>
        </p:nvSpPr>
        <p:spPr>
          <a:xfrm>
            <a:off x="10114990" y="1700398"/>
            <a:ext cx="1856812" cy="878877"/>
          </a:xfrm>
          <a:prstGeom prst="rect">
            <a:avLst/>
          </a:prstGeom>
          <a:solidFill>
            <a:schemeClr val="accent1"/>
          </a:solidFill>
          <a:ln cap="flat" cmpd="sng" w="12700">
            <a:solidFill>
              <a:srgbClr val="054F5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1" lang="es-ES" sz="1600">
                <a:solidFill>
                  <a:schemeClr val="lt1"/>
                </a:solidFill>
                <a:latin typeface="Calibri"/>
                <a:ea typeface="Calibri"/>
                <a:cs typeface="Calibri"/>
                <a:sym typeface="Calibri"/>
              </a:rPr>
              <a:t>Todos los Agentes Regionales del Turismo</a:t>
            </a:r>
            <a:endParaRPr sz="1200"/>
          </a:p>
        </p:txBody>
      </p:sp>
      <p:sp>
        <p:nvSpPr>
          <p:cNvPr id="1800" name="Google Shape;1800;p24"/>
          <p:cNvSpPr/>
          <p:nvPr/>
        </p:nvSpPr>
        <p:spPr>
          <a:xfrm>
            <a:off x="10114987" y="3022968"/>
            <a:ext cx="1856811" cy="692552"/>
          </a:xfrm>
          <a:prstGeom prst="rect">
            <a:avLst/>
          </a:prstGeom>
          <a:solidFill>
            <a:srgbClr val="916395"/>
          </a:solidFill>
          <a:ln cap="flat" cmpd="sng" w="12700">
            <a:solidFill>
              <a:srgbClr val="054F5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1" lang="es-ES" sz="1600">
                <a:solidFill>
                  <a:schemeClr val="lt1"/>
                </a:solidFill>
                <a:latin typeface="Calibri"/>
                <a:ea typeface="Calibri"/>
                <a:cs typeface="Calibri"/>
                <a:sym typeface="Calibri"/>
              </a:rPr>
              <a:t>Responsables de la Toma de Decisiones en Caso de Crisis</a:t>
            </a:r>
            <a:endParaRPr sz="1200"/>
          </a:p>
        </p:txBody>
      </p:sp>
      <p:sp>
        <p:nvSpPr>
          <p:cNvPr id="1801" name="Google Shape;1801;p24"/>
          <p:cNvSpPr/>
          <p:nvPr/>
        </p:nvSpPr>
        <p:spPr>
          <a:xfrm>
            <a:off x="10172138" y="5649642"/>
            <a:ext cx="1856813" cy="692551"/>
          </a:xfrm>
          <a:prstGeom prst="rect">
            <a:avLst/>
          </a:prstGeom>
          <a:solidFill>
            <a:srgbClr val="F27954"/>
          </a:solidFill>
          <a:ln cap="flat" cmpd="sng" w="12700">
            <a:solidFill>
              <a:srgbClr val="054F5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1" lang="es-ES" sz="1600">
                <a:solidFill>
                  <a:schemeClr val="lt1"/>
                </a:solidFill>
                <a:latin typeface="Calibri"/>
                <a:ea typeface="Calibri"/>
                <a:cs typeface="Calibri"/>
                <a:sym typeface="Calibri"/>
              </a:rPr>
              <a:t>Partes Interesadas Externas</a:t>
            </a:r>
            <a:endParaRPr sz="1200"/>
          </a:p>
        </p:txBody>
      </p:sp>
      <p:sp>
        <p:nvSpPr>
          <p:cNvPr id="1802" name="Google Shape;1802;p24"/>
          <p:cNvSpPr/>
          <p:nvPr/>
        </p:nvSpPr>
        <p:spPr>
          <a:xfrm>
            <a:off x="379316" y="2807950"/>
            <a:ext cx="9613531" cy="1122588"/>
          </a:xfrm>
          <a:prstGeom prst="rect">
            <a:avLst/>
          </a:prstGeom>
          <a:solidFill>
            <a:srgbClr val="916395"/>
          </a:solidFill>
          <a:ln cap="flat" cmpd="sng" w="12700">
            <a:solidFill>
              <a:srgbClr val="054F5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1" lang="es-ES" sz="2400">
                <a:solidFill>
                  <a:schemeClr val="lt1"/>
                </a:solidFill>
                <a:latin typeface="Calibri"/>
                <a:ea typeface="Calibri"/>
                <a:cs typeface="Calibri"/>
                <a:sym typeface="Calibri"/>
              </a:rPr>
              <a:t>Grupo Directivo de Gestión de Crisis (Nivel Ejecutivo)</a:t>
            </a:r>
            <a:endParaRPr/>
          </a:p>
          <a:p>
            <a:pPr indent="0" lvl="0" marL="0" marR="0" rtl="0" algn="ctr">
              <a:spcBef>
                <a:spcPts val="0"/>
              </a:spcBef>
              <a:spcAft>
                <a:spcPts val="0"/>
              </a:spcAft>
              <a:buNone/>
            </a:pPr>
            <a:r>
              <a:rPr i="1" lang="es-ES">
                <a:solidFill>
                  <a:schemeClr val="lt1"/>
                </a:solidFill>
                <a:latin typeface="Calibri"/>
                <a:ea typeface="Calibri"/>
                <a:cs typeface="Calibri"/>
                <a:sym typeface="Calibri"/>
              </a:rPr>
              <a:t>Representantes de la alianza entre los sectores público y privado o grupo de alto nivel. Se trata de los principales responsables ejecutivos de las crisis turísticas, expertos, pensadores estratégicos, líderes, gobierno local, etc. Ellos no participan en las actividades de respuesta a la crisis, pero apoyan al Centro de Gestión de Crisis con su experiencia, orientación y asesoramiento.</a:t>
            </a:r>
            <a:endParaRPr sz="1200"/>
          </a:p>
        </p:txBody>
      </p:sp>
      <p:sp>
        <p:nvSpPr>
          <p:cNvPr id="1803" name="Google Shape;1803;p24"/>
          <p:cNvSpPr/>
          <p:nvPr/>
        </p:nvSpPr>
        <p:spPr>
          <a:xfrm>
            <a:off x="10114987" y="4354172"/>
            <a:ext cx="1856813" cy="692552"/>
          </a:xfrm>
          <a:prstGeom prst="rect">
            <a:avLst/>
          </a:prstGeom>
          <a:solidFill>
            <a:srgbClr val="4D4D4D"/>
          </a:solidFill>
          <a:ln cap="flat" cmpd="sng" w="12700">
            <a:solidFill>
              <a:srgbClr val="054F5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1" lang="es-ES" sz="1600">
                <a:solidFill>
                  <a:schemeClr val="lt1"/>
                </a:solidFill>
                <a:latin typeface="Calibri"/>
                <a:ea typeface="Calibri"/>
                <a:cs typeface="Calibri"/>
                <a:sym typeface="Calibri"/>
              </a:rPr>
              <a:t>Gestores de Crisis y Personal de Respuesta </a:t>
            </a:r>
            <a:endParaRPr sz="1200"/>
          </a:p>
        </p:txBody>
      </p:sp>
      <p:sp>
        <p:nvSpPr>
          <p:cNvPr id="1804" name="Google Shape;1804;p24"/>
          <p:cNvSpPr txBox="1"/>
          <p:nvPr/>
        </p:nvSpPr>
        <p:spPr>
          <a:xfrm>
            <a:off x="368669" y="705472"/>
            <a:ext cx="11737606" cy="707886"/>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s-ES" sz="2000">
                <a:solidFill>
                  <a:srgbClr val="4D4D4D"/>
                </a:solidFill>
                <a:latin typeface="Calibri"/>
                <a:ea typeface="Calibri"/>
                <a:cs typeface="Calibri"/>
                <a:sym typeface="Calibri"/>
              </a:rPr>
              <a:t>La Colaboración Público-Privada aúna esencialmente la experiencia del Gobierno y del sector privado para responder a las prioridades y necesidades de los ciudadanos de forma eficaz y eficiente en caso de crisis.</a:t>
            </a:r>
            <a:endParaRPr/>
          </a:p>
        </p:txBody>
      </p:sp>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08" name="Shape 1808"/>
        <p:cNvGrpSpPr/>
        <p:nvPr/>
      </p:nvGrpSpPr>
      <p:grpSpPr>
        <a:xfrm>
          <a:off x="0" y="0"/>
          <a:ext cx="0" cy="0"/>
          <a:chOff x="0" y="0"/>
          <a:chExt cx="0" cy="0"/>
        </a:xfrm>
      </p:grpSpPr>
      <p:sp>
        <p:nvSpPr>
          <p:cNvPr id="1809" name="Google Shape;1809;p25"/>
          <p:cNvSpPr txBox="1"/>
          <p:nvPr>
            <p:ph idx="1" type="body"/>
          </p:nvPr>
        </p:nvSpPr>
        <p:spPr>
          <a:xfrm>
            <a:off x="728275" y="1844925"/>
            <a:ext cx="8990400" cy="4205700"/>
          </a:xfrm>
          <a:prstGeom prst="rect">
            <a:avLst/>
          </a:prstGeom>
          <a:noFill/>
          <a:ln>
            <a:noFill/>
          </a:ln>
        </p:spPr>
        <p:txBody>
          <a:bodyPr anchorCtr="0" anchor="t" bIns="45700" lIns="91425" spcFirstLastPara="1" rIns="91425" wrap="square" tIns="45700">
            <a:normAutofit fontScale="77500" lnSpcReduction="20000"/>
          </a:bodyPr>
          <a:lstStyle/>
          <a:p>
            <a:pPr indent="0" lvl="0" marL="0" rtl="0" algn="l">
              <a:lnSpc>
                <a:spcPct val="120000"/>
              </a:lnSpc>
              <a:spcBef>
                <a:spcPts val="0"/>
              </a:spcBef>
              <a:spcAft>
                <a:spcPts val="0"/>
              </a:spcAft>
              <a:buClr>
                <a:schemeClr val="lt1"/>
              </a:buClr>
              <a:buSzPct val="100000"/>
              <a:buNone/>
            </a:pPr>
            <a:r>
              <a:rPr b="0" i="0" lang="es-ES"/>
              <a:t>En el turismo, los estudios sobre la confianza examinan principalmente la confianza organizativa y la confianza interpersonal (</a:t>
            </a:r>
            <a:r>
              <a:rPr b="0" i="0" lang="es-ES" u="sng" strike="noStrike">
                <a:solidFill>
                  <a:schemeClr val="hlink"/>
                </a:solidFill>
                <a:hlinkClick r:id="rId3"/>
              </a:rPr>
              <a:t>Abubakar et al., 2017</a:t>
            </a:r>
            <a:r>
              <a:rPr b="0" i="0" lang="es-ES"/>
              <a:t>). La primera se refiere a la confianza en los destinos, las empresas turísticas, las agencias y el gobierno (</a:t>
            </a:r>
            <a:r>
              <a:rPr b="0" i="0" lang="es-ES" u="sng" strike="noStrike">
                <a:solidFill>
                  <a:schemeClr val="hlink"/>
                </a:solidFill>
                <a:hlinkClick r:id="rId4"/>
              </a:rPr>
              <a:t>Kim et al., 2011</a:t>
            </a:r>
            <a:r>
              <a:rPr b="0" i="0" lang="es-ES"/>
              <a:t>; </a:t>
            </a:r>
            <a:r>
              <a:rPr b="0" i="0" lang="es-ES" u="sng" strike="noStrike">
                <a:solidFill>
                  <a:schemeClr val="hlink"/>
                </a:solidFill>
                <a:hlinkClick r:id="rId5"/>
              </a:rPr>
              <a:t>Nunkoo et al., 2012</a:t>
            </a:r>
            <a:r>
              <a:rPr b="0" i="0" lang="es-ES"/>
              <a:t>; </a:t>
            </a:r>
            <a:r>
              <a:rPr b="0" i="0" lang="es-ES" u="sng" strike="noStrike">
                <a:solidFill>
                  <a:schemeClr val="hlink"/>
                </a:solidFill>
                <a:hlinkClick r:id="rId6"/>
              </a:rPr>
              <a:t>Razak et al., 2014</a:t>
            </a:r>
            <a:r>
              <a:rPr b="0" i="0" lang="es-ES"/>
              <a:t>), mientras que la segunda se refiere a la confianza entre las personas, como los empleados, los residentes, los turistas y los compañeros de viaje (</a:t>
            </a:r>
            <a:r>
              <a:rPr b="0" i="0" lang="es-ES" u="sng" strike="noStrike">
                <a:solidFill>
                  <a:schemeClr val="hlink"/>
                </a:solidFill>
                <a:hlinkClick r:id="rId7"/>
              </a:rPr>
              <a:t>Chang, 2014</a:t>
            </a:r>
            <a:r>
              <a:rPr b="0" i="0" lang="es-ES"/>
              <a:t>; </a:t>
            </a:r>
            <a:r>
              <a:rPr b="0" i="0" lang="es-ES" u="sng" strike="noStrike">
                <a:solidFill>
                  <a:schemeClr val="hlink"/>
                </a:solidFill>
                <a:hlinkClick r:id="rId8"/>
              </a:rPr>
              <a:t>Ouyang et al., 2017</a:t>
            </a:r>
            <a:r>
              <a:rPr b="0" i="0" lang="es-ES"/>
              <a:t>). </a:t>
            </a:r>
            <a:endParaRPr/>
          </a:p>
          <a:p>
            <a:pPr indent="0" lvl="0" marL="0" rtl="0" algn="l">
              <a:lnSpc>
                <a:spcPct val="120000"/>
              </a:lnSpc>
              <a:spcBef>
                <a:spcPts val="0"/>
              </a:spcBef>
              <a:spcAft>
                <a:spcPts val="0"/>
              </a:spcAft>
              <a:buClr>
                <a:schemeClr val="lt1"/>
              </a:buClr>
              <a:buSzPct val="100000"/>
              <a:buNone/>
            </a:pPr>
            <a:r>
              <a:t/>
            </a:r>
            <a:endParaRPr/>
          </a:p>
          <a:p>
            <a:pPr indent="0" lvl="0" marL="0" rtl="0" algn="l">
              <a:lnSpc>
                <a:spcPct val="120000"/>
              </a:lnSpc>
              <a:spcBef>
                <a:spcPts val="0"/>
              </a:spcBef>
              <a:spcAft>
                <a:spcPts val="0"/>
              </a:spcAft>
              <a:buClr>
                <a:schemeClr val="lt1"/>
              </a:buClr>
              <a:buSzPct val="100000"/>
              <a:buNone/>
            </a:pPr>
            <a:r>
              <a:rPr b="0" i="0" lang="es-ES"/>
              <a:t>Por ejemplo, la confianza interpersonal de los residentes puede influir en el apego al lugar y en el comportamiento proambiental (</a:t>
            </a:r>
            <a:r>
              <a:rPr b="0" i="0" lang="es-ES" u="sng" strike="noStrike">
                <a:solidFill>
                  <a:schemeClr val="hlink"/>
                </a:solidFill>
                <a:hlinkClick r:id="rId9"/>
              </a:rPr>
              <a:t>Ramkissoon, 2020</a:t>
            </a:r>
            <a:r>
              <a:rPr b="0" i="0" lang="es-ES"/>
              <a:t>). Basándose en estas dos categorías, </a:t>
            </a:r>
            <a:r>
              <a:rPr b="0" i="0" lang="es-ES" u="sng" strike="noStrike">
                <a:solidFill>
                  <a:schemeClr val="hlink"/>
                </a:solidFill>
                <a:hlinkClick r:id="rId10"/>
              </a:rPr>
              <a:t>Liu et al. (2019)</a:t>
            </a:r>
            <a:r>
              <a:rPr b="0" i="0" lang="es-ES"/>
              <a:t> desarrollaron una escala para la confianza, que incluye las dimensiones de la confianza en un lugar escénico, la administración, la agencia, los empleados, los residentes y otros turistas. La confianza es especialmente importante para el turismo debido a la naturaleza simultánea de la producción y el consumo de servicios y productos (</a:t>
            </a:r>
            <a:r>
              <a:rPr b="0" i="0" lang="es-ES" u="sng" strike="noStrike">
                <a:solidFill>
                  <a:schemeClr val="hlink"/>
                </a:solidFill>
                <a:hlinkClick r:id="rId11"/>
              </a:rPr>
              <a:t>Abubakar et al., 2017</a:t>
            </a:r>
            <a:r>
              <a:rPr b="0" i="0" lang="es-ES"/>
              <a:t>; </a:t>
            </a:r>
            <a:r>
              <a:rPr b="0" i="0" lang="es-ES" u="sng" strike="noStrike">
                <a:solidFill>
                  <a:schemeClr val="hlink"/>
                </a:solidFill>
                <a:hlinkClick r:id="rId12"/>
              </a:rPr>
              <a:t>Abubakar &amp; Ilkan, 2016</a:t>
            </a:r>
            <a:r>
              <a:rPr b="0" i="0" lang="es-ES"/>
              <a:t>). </a:t>
            </a:r>
            <a:r>
              <a:rPr b="0" i="0" lang="es-ES" u="sng" strike="noStrike">
                <a:solidFill>
                  <a:schemeClr val="hlink"/>
                </a:solidFill>
                <a:hlinkClick r:id="rId13"/>
              </a:rPr>
              <a:t>Abubakar et al. </a:t>
            </a:r>
            <a:endParaRPr/>
          </a:p>
        </p:txBody>
      </p:sp>
      <p:sp>
        <p:nvSpPr>
          <p:cNvPr id="1810" name="Google Shape;1810;p25"/>
          <p:cNvSpPr txBox="1"/>
          <p:nvPr>
            <p:ph idx="2" type="body"/>
          </p:nvPr>
        </p:nvSpPr>
        <p:spPr>
          <a:xfrm>
            <a:off x="734714" y="642972"/>
            <a:ext cx="10596674" cy="1139795"/>
          </a:xfrm>
          <a:prstGeom prst="rect">
            <a:avLst/>
          </a:prstGeom>
          <a:noFill/>
          <a:ln>
            <a:noFill/>
          </a:ln>
        </p:spPr>
        <p:txBody>
          <a:bodyPr anchorCtr="0" anchor="t" bIns="45700" lIns="91425" spcFirstLastPara="1" rIns="91425" wrap="square" tIns="45700">
            <a:normAutofit fontScale="85000" lnSpcReduction="20000"/>
          </a:bodyPr>
          <a:lstStyle/>
          <a:p>
            <a:pPr indent="0" lvl="0" marL="0" rtl="0" algn="l">
              <a:lnSpc>
                <a:spcPct val="120000"/>
              </a:lnSpc>
              <a:spcBef>
                <a:spcPts val="0"/>
              </a:spcBef>
              <a:spcAft>
                <a:spcPts val="0"/>
              </a:spcAft>
              <a:buClr>
                <a:schemeClr val="lt1"/>
              </a:buClr>
              <a:buSzPct val="100000"/>
              <a:buNone/>
            </a:pPr>
            <a:r>
              <a:rPr b="1" i="0" lang="es-ES" sz="4700"/>
              <a:t>Investigación: </a:t>
            </a:r>
            <a:r>
              <a:rPr lang="es-ES" sz="2800"/>
              <a:t>Los Estudios sobre la Confianza en los Destinos Implican a todas las Empresas Público-Privadas, Partes Interesadas, Turistas y Residentes.</a:t>
            </a:r>
            <a:endParaRPr/>
          </a:p>
          <a:p>
            <a:pPr indent="0" lvl="0" marL="0" rtl="0" algn="l">
              <a:lnSpc>
                <a:spcPct val="90000"/>
              </a:lnSpc>
              <a:spcBef>
                <a:spcPts val="1000"/>
              </a:spcBef>
              <a:spcAft>
                <a:spcPts val="0"/>
              </a:spcAft>
              <a:buClr>
                <a:schemeClr val="lt1"/>
              </a:buClr>
              <a:buSzPct val="100000"/>
              <a:buNone/>
            </a:pPr>
            <a:r>
              <a:t/>
            </a:r>
            <a:endParaRPr/>
          </a:p>
        </p:txBody>
      </p:sp>
      <p:grpSp>
        <p:nvGrpSpPr>
          <p:cNvPr id="1811" name="Google Shape;1811;p25"/>
          <p:cNvGrpSpPr/>
          <p:nvPr/>
        </p:nvGrpSpPr>
        <p:grpSpPr>
          <a:xfrm>
            <a:off x="9945283" y="1255566"/>
            <a:ext cx="1866204" cy="1526432"/>
            <a:chOff x="7903196" y="4237101"/>
            <a:chExt cx="1261886" cy="1055032"/>
          </a:xfrm>
        </p:grpSpPr>
        <p:sp>
          <p:nvSpPr>
            <p:cNvPr id="1812" name="Google Shape;1812;p25"/>
            <p:cNvSpPr/>
            <p:nvPr/>
          </p:nvSpPr>
          <p:spPr>
            <a:xfrm>
              <a:off x="8778292" y="5010683"/>
              <a:ext cx="228" cy="2971"/>
            </a:xfrm>
            <a:custGeom>
              <a:rect b="b" l="l" r="r" t="t"/>
              <a:pathLst>
                <a:path extrusionOk="0" h="2971" w="228">
                  <a:moveTo>
                    <a:pt x="229" y="0"/>
                  </a:moveTo>
                  <a:cubicBezTo>
                    <a:pt x="229" y="915"/>
                    <a:pt x="0" y="2058"/>
                    <a:pt x="0" y="2972"/>
                  </a:cubicBezTo>
                  <a:cubicBezTo>
                    <a:pt x="229" y="2058"/>
                    <a:pt x="229" y="1143"/>
                    <a:pt x="229"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813" name="Google Shape;1813;p25"/>
            <p:cNvSpPr/>
            <p:nvPr/>
          </p:nvSpPr>
          <p:spPr>
            <a:xfrm>
              <a:off x="8686623" y="5046573"/>
              <a:ext cx="2971" cy="36804"/>
            </a:xfrm>
            <a:custGeom>
              <a:rect b="b" l="l" r="r" t="t"/>
              <a:pathLst>
                <a:path extrusionOk="0" h="36804" w="2971">
                  <a:moveTo>
                    <a:pt x="2971" y="36804"/>
                  </a:moveTo>
                  <a:cubicBezTo>
                    <a:pt x="1828" y="24460"/>
                    <a:pt x="914" y="12115"/>
                    <a:pt x="0" y="0"/>
                  </a:cubicBezTo>
                  <a:cubicBezTo>
                    <a:pt x="914" y="12115"/>
                    <a:pt x="1828" y="24460"/>
                    <a:pt x="2971" y="36804"/>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814" name="Google Shape;1814;p25"/>
            <p:cNvSpPr/>
            <p:nvPr/>
          </p:nvSpPr>
          <p:spPr>
            <a:xfrm>
              <a:off x="8779435" y="5000625"/>
              <a:ext cx="228" cy="1600"/>
            </a:xfrm>
            <a:custGeom>
              <a:rect b="b" l="l" r="r" t="t"/>
              <a:pathLst>
                <a:path extrusionOk="0" h="1600" w="228">
                  <a:moveTo>
                    <a:pt x="229" y="0"/>
                  </a:moveTo>
                  <a:cubicBezTo>
                    <a:pt x="229" y="457"/>
                    <a:pt x="0" y="1143"/>
                    <a:pt x="0" y="1600"/>
                  </a:cubicBezTo>
                  <a:cubicBezTo>
                    <a:pt x="229" y="1143"/>
                    <a:pt x="229" y="686"/>
                    <a:pt x="229"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815" name="Google Shape;1815;p25"/>
            <p:cNvSpPr/>
            <p:nvPr/>
          </p:nvSpPr>
          <p:spPr>
            <a:xfrm>
              <a:off x="8683194" y="5004054"/>
              <a:ext cx="2514" cy="31775"/>
            </a:xfrm>
            <a:custGeom>
              <a:rect b="b" l="l" r="r" t="t"/>
              <a:pathLst>
                <a:path extrusionOk="0" h="31775" w="2514">
                  <a:moveTo>
                    <a:pt x="2514" y="31775"/>
                  </a:moveTo>
                  <a:cubicBezTo>
                    <a:pt x="1600" y="21260"/>
                    <a:pt x="914" y="10516"/>
                    <a:pt x="0" y="0"/>
                  </a:cubicBezTo>
                  <a:cubicBezTo>
                    <a:pt x="914" y="10516"/>
                    <a:pt x="1600" y="21260"/>
                    <a:pt x="2514" y="31775"/>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816" name="Google Shape;1816;p25"/>
            <p:cNvSpPr/>
            <p:nvPr/>
          </p:nvSpPr>
          <p:spPr>
            <a:xfrm>
              <a:off x="8642734" y="4809429"/>
              <a:ext cx="210286" cy="195195"/>
            </a:xfrm>
            <a:custGeom>
              <a:rect b="b" l="l" r="r" t="t"/>
              <a:pathLst>
                <a:path extrusionOk="0" h="195195" w="210286">
                  <a:moveTo>
                    <a:pt x="74979" y="194167"/>
                  </a:moveTo>
                  <a:cubicBezTo>
                    <a:pt x="95096" y="191881"/>
                    <a:pt x="114527" y="189823"/>
                    <a:pt x="133500" y="182280"/>
                  </a:cubicBezTo>
                  <a:cubicBezTo>
                    <a:pt x="135101" y="181594"/>
                    <a:pt x="136701" y="181137"/>
                    <a:pt x="138072" y="180451"/>
                  </a:cubicBezTo>
                  <a:cubicBezTo>
                    <a:pt x="141959" y="148675"/>
                    <a:pt x="146988" y="117357"/>
                    <a:pt x="150874" y="85582"/>
                  </a:cubicBezTo>
                  <a:cubicBezTo>
                    <a:pt x="152474" y="73466"/>
                    <a:pt x="157961" y="65236"/>
                    <a:pt x="167105" y="58378"/>
                  </a:cubicBezTo>
                  <a:cubicBezTo>
                    <a:pt x="179449" y="49234"/>
                    <a:pt x="191793" y="40090"/>
                    <a:pt x="202309" y="28660"/>
                  </a:cubicBezTo>
                  <a:cubicBezTo>
                    <a:pt x="207567" y="22945"/>
                    <a:pt x="213282" y="17230"/>
                    <a:pt x="208481" y="9687"/>
                  </a:cubicBezTo>
                  <a:cubicBezTo>
                    <a:pt x="203223" y="1686"/>
                    <a:pt x="194308" y="-143"/>
                    <a:pt x="184935" y="2600"/>
                  </a:cubicBezTo>
                  <a:cubicBezTo>
                    <a:pt x="176249" y="5115"/>
                    <a:pt x="169848" y="11744"/>
                    <a:pt x="162304" y="15630"/>
                  </a:cubicBezTo>
                  <a:cubicBezTo>
                    <a:pt x="121613" y="35976"/>
                    <a:pt x="105383" y="44891"/>
                    <a:pt x="69035" y="21117"/>
                  </a:cubicBezTo>
                  <a:cubicBezTo>
                    <a:pt x="66521" y="19516"/>
                    <a:pt x="64235" y="17688"/>
                    <a:pt x="61491" y="16545"/>
                  </a:cubicBezTo>
                  <a:cubicBezTo>
                    <a:pt x="46861" y="10144"/>
                    <a:pt x="32002" y="2829"/>
                    <a:pt x="16000" y="543"/>
                  </a:cubicBezTo>
                  <a:cubicBezTo>
                    <a:pt x="455" y="-1743"/>
                    <a:pt x="-2745" y="3057"/>
                    <a:pt x="2055" y="17459"/>
                  </a:cubicBezTo>
                  <a:cubicBezTo>
                    <a:pt x="6399" y="30261"/>
                    <a:pt x="13943" y="40776"/>
                    <a:pt x="23087" y="50377"/>
                  </a:cubicBezTo>
                  <a:cubicBezTo>
                    <a:pt x="27887" y="55407"/>
                    <a:pt x="30402" y="60664"/>
                    <a:pt x="30859" y="67751"/>
                  </a:cubicBezTo>
                  <a:cubicBezTo>
                    <a:pt x="32688" y="97012"/>
                    <a:pt x="35202" y="126044"/>
                    <a:pt x="37488" y="155305"/>
                  </a:cubicBezTo>
                  <a:cubicBezTo>
                    <a:pt x="38403" y="168335"/>
                    <a:pt x="39546" y="181137"/>
                    <a:pt x="40460" y="194167"/>
                  </a:cubicBezTo>
                  <a:cubicBezTo>
                    <a:pt x="51890" y="195538"/>
                    <a:pt x="63549" y="195538"/>
                    <a:pt x="74979" y="194167"/>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817" name="Google Shape;1817;p25"/>
            <p:cNvSpPr/>
            <p:nvPr/>
          </p:nvSpPr>
          <p:spPr>
            <a:xfrm>
              <a:off x="8777377" y="5021199"/>
              <a:ext cx="228" cy="2971"/>
            </a:xfrm>
            <a:custGeom>
              <a:rect b="b" l="l" r="r" t="t"/>
              <a:pathLst>
                <a:path extrusionOk="0" h="2971" w="228">
                  <a:moveTo>
                    <a:pt x="228" y="0"/>
                  </a:moveTo>
                  <a:cubicBezTo>
                    <a:pt x="228" y="914"/>
                    <a:pt x="0" y="2057"/>
                    <a:pt x="0" y="2972"/>
                  </a:cubicBezTo>
                  <a:cubicBezTo>
                    <a:pt x="0" y="2057"/>
                    <a:pt x="228" y="1143"/>
                    <a:pt x="228"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818" name="Google Shape;1818;p25"/>
            <p:cNvSpPr/>
            <p:nvPr/>
          </p:nvSpPr>
          <p:spPr>
            <a:xfrm>
              <a:off x="8673593" y="5052517"/>
              <a:ext cx="457" cy="5715"/>
            </a:xfrm>
            <a:custGeom>
              <a:rect b="b" l="l" r="r" t="t"/>
              <a:pathLst>
                <a:path extrusionOk="0" h="5715" w="457">
                  <a:moveTo>
                    <a:pt x="0" y="0"/>
                  </a:moveTo>
                  <a:cubicBezTo>
                    <a:pt x="229" y="1829"/>
                    <a:pt x="229" y="3886"/>
                    <a:pt x="458" y="5715"/>
                  </a:cubicBezTo>
                  <a:cubicBezTo>
                    <a:pt x="229" y="3886"/>
                    <a:pt x="0" y="1829"/>
                    <a:pt x="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819" name="Google Shape;1819;p25"/>
            <p:cNvSpPr/>
            <p:nvPr/>
          </p:nvSpPr>
          <p:spPr>
            <a:xfrm>
              <a:off x="8583296" y="4987137"/>
              <a:ext cx="1371" cy="1828"/>
            </a:xfrm>
            <a:custGeom>
              <a:rect b="b" l="l" r="r" t="t"/>
              <a:pathLst>
                <a:path extrusionOk="0" h="1828" w="1371">
                  <a:moveTo>
                    <a:pt x="1372" y="1828"/>
                  </a:moveTo>
                  <a:cubicBezTo>
                    <a:pt x="915" y="1143"/>
                    <a:pt x="458" y="457"/>
                    <a:pt x="0" y="0"/>
                  </a:cubicBezTo>
                  <a:cubicBezTo>
                    <a:pt x="686" y="457"/>
                    <a:pt x="915" y="1143"/>
                    <a:pt x="1372" y="1828"/>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820" name="Google Shape;1820;p25"/>
            <p:cNvSpPr/>
            <p:nvPr/>
          </p:nvSpPr>
          <p:spPr>
            <a:xfrm>
              <a:off x="8674279" y="5065318"/>
              <a:ext cx="228" cy="5257"/>
            </a:xfrm>
            <a:custGeom>
              <a:rect b="b" l="l" r="r" t="t"/>
              <a:pathLst>
                <a:path extrusionOk="0" h="5257" w="228">
                  <a:moveTo>
                    <a:pt x="0" y="0"/>
                  </a:moveTo>
                  <a:cubicBezTo>
                    <a:pt x="0" y="1829"/>
                    <a:pt x="229" y="3429"/>
                    <a:pt x="229" y="5258"/>
                  </a:cubicBezTo>
                  <a:cubicBezTo>
                    <a:pt x="229" y="3429"/>
                    <a:pt x="229" y="1829"/>
                    <a:pt x="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821" name="Google Shape;1821;p25"/>
            <p:cNvSpPr/>
            <p:nvPr/>
          </p:nvSpPr>
          <p:spPr>
            <a:xfrm>
              <a:off x="8442765" y="4341700"/>
              <a:ext cx="560645" cy="668982"/>
            </a:xfrm>
            <a:custGeom>
              <a:rect b="b" l="l" r="r" t="t"/>
              <a:pathLst>
                <a:path extrusionOk="0" h="668982" w="560645">
                  <a:moveTo>
                    <a:pt x="118129" y="605204"/>
                  </a:moveTo>
                  <a:cubicBezTo>
                    <a:pt x="132073" y="617320"/>
                    <a:pt x="147161" y="629664"/>
                    <a:pt x="163620" y="638351"/>
                  </a:cubicBezTo>
                  <a:cubicBezTo>
                    <a:pt x="183508" y="648867"/>
                    <a:pt x="204997" y="656639"/>
                    <a:pt x="227171" y="660297"/>
                  </a:cubicBezTo>
                  <a:cubicBezTo>
                    <a:pt x="227399" y="663268"/>
                    <a:pt x="227628" y="666012"/>
                    <a:pt x="227857" y="668983"/>
                  </a:cubicBezTo>
                  <a:cubicBezTo>
                    <a:pt x="224656" y="627835"/>
                    <a:pt x="220541" y="586459"/>
                    <a:pt x="217570" y="545311"/>
                  </a:cubicBezTo>
                  <a:cubicBezTo>
                    <a:pt x="216884" y="535252"/>
                    <a:pt x="189452" y="499591"/>
                    <a:pt x="186023" y="486332"/>
                  </a:cubicBezTo>
                  <a:cubicBezTo>
                    <a:pt x="180308" y="463929"/>
                    <a:pt x="188309" y="454099"/>
                    <a:pt x="211397" y="456157"/>
                  </a:cubicBezTo>
                  <a:cubicBezTo>
                    <a:pt x="236772" y="458443"/>
                    <a:pt x="259632" y="468273"/>
                    <a:pt x="281349" y="481074"/>
                  </a:cubicBezTo>
                  <a:cubicBezTo>
                    <a:pt x="294836" y="489075"/>
                    <a:pt x="307409" y="491361"/>
                    <a:pt x="322954" y="485646"/>
                  </a:cubicBezTo>
                  <a:cubicBezTo>
                    <a:pt x="338042" y="479931"/>
                    <a:pt x="378961" y="457986"/>
                    <a:pt x="386048" y="456157"/>
                  </a:cubicBezTo>
                  <a:cubicBezTo>
                    <a:pt x="397021" y="453185"/>
                    <a:pt x="415309" y="461643"/>
                    <a:pt x="420338" y="471016"/>
                  </a:cubicBezTo>
                  <a:cubicBezTo>
                    <a:pt x="425596" y="480617"/>
                    <a:pt x="423310" y="492504"/>
                    <a:pt x="413480" y="503020"/>
                  </a:cubicBezTo>
                  <a:cubicBezTo>
                    <a:pt x="406393" y="510564"/>
                    <a:pt x="399535" y="518565"/>
                    <a:pt x="391077" y="524051"/>
                  </a:cubicBezTo>
                  <a:cubicBezTo>
                    <a:pt x="369817" y="537996"/>
                    <a:pt x="363416" y="559027"/>
                    <a:pt x="360216" y="582115"/>
                  </a:cubicBezTo>
                  <a:cubicBezTo>
                    <a:pt x="357244" y="602461"/>
                    <a:pt x="354272" y="622578"/>
                    <a:pt x="351529" y="642923"/>
                  </a:cubicBezTo>
                  <a:cubicBezTo>
                    <a:pt x="363416" y="637894"/>
                    <a:pt x="375075" y="632179"/>
                    <a:pt x="385591" y="624864"/>
                  </a:cubicBezTo>
                  <a:cubicBezTo>
                    <a:pt x="401135" y="613891"/>
                    <a:pt x="416909" y="602004"/>
                    <a:pt x="430396" y="588288"/>
                  </a:cubicBezTo>
                  <a:cubicBezTo>
                    <a:pt x="443884" y="574343"/>
                    <a:pt x="455771" y="558341"/>
                    <a:pt x="467201" y="542568"/>
                  </a:cubicBezTo>
                  <a:cubicBezTo>
                    <a:pt x="499433" y="497762"/>
                    <a:pt x="518179" y="444041"/>
                    <a:pt x="535781" y="392149"/>
                  </a:cubicBezTo>
                  <a:cubicBezTo>
                    <a:pt x="548125" y="355573"/>
                    <a:pt x="554983" y="318768"/>
                    <a:pt x="559098" y="280363"/>
                  </a:cubicBezTo>
                  <a:cubicBezTo>
                    <a:pt x="562984" y="245159"/>
                    <a:pt x="559098" y="209726"/>
                    <a:pt x="552469" y="174979"/>
                  </a:cubicBezTo>
                  <a:cubicBezTo>
                    <a:pt x="545611" y="139317"/>
                    <a:pt x="530980" y="104798"/>
                    <a:pt x="514521" y="72794"/>
                  </a:cubicBezTo>
                  <a:cubicBezTo>
                    <a:pt x="510635" y="65251"/>
                    <a:pt x="506520" y="57935"/>
                    <a:pt x="502405" y="50620"/>
                  </a:cubicBezTo>
                  <a:cubicBezTo>
                    <a:pt x="412565" y="-4930"/>
                    <a:pt x="300323" y="-5844"/>
                    <a:pt x="241344" y="6272"/>
                  </a:cubicBezTo>
                  <a:cubicBezTo>
                    <a:pt x="197224" y="15416"/>
                    <a:pt x="125215" y="34390"/>
                    <a:pt x="72637" y="100912"/>
                  </a:cubicBezTo>
                  <a:cubicBezTo>
                    <a:pt x="-25432" y="198296"/>
                    <a:pt x="2228" y="325626"/>
                    <a:pt x="7943" y="365631"/>
                  </a:cubicBezTo>
                  <a:cubicBezTo>
                    <a:pt x="17545" y="432840"/>
                    <a:pt x="49320" y="492047"/>
                    <a:pt x="81324" y="550340"/>
                  </a:cubicBezTo>
                  <a:cubicBezTo>
                    <a:pt x="96640" y="578229"/>
                    <a:pt x="114471" y="604975"/>
                    <a:pt x="132073" y="631722"/>
                  </a:cubicBezTo>
                  <a:cubicBezTo>
                    <a:pt x="124301" y="620063"/>
                    <a:pt x="116757" y="608404"/>
                    <a:pt x="109213" y="596746"/>
                  </a:cubicBezTo>
                  <a:cubicBezTo>
                    <a:pt x="111728" y="599489"/>
                    <a:pt x="114928" y="602461"/>
                    <a:pt x="118129" y="605204"/>
                  </a:cubicBezTo>
                  <a:close/>
                  <a:moveTo>
                    <a:pt x="23717" y="301623"/>
                  </a:moveTo>
                  <a:cubicBezTo>
                    <a:pt x="18230" y="141374"/>
                    <a:pt x="127958" y="69137"/>
                    <a:pt x="147847" y="57707"/>
                  </a:cubicBezTo>
                  <a:cubicBezTo>
                    <a:pt x="157219" y="52220"/>
                    <a:pt x="223285" y="26846"/>
                    <a:pt x="213912" y="32104"/>
                  </a:cubicBezTo>
                  <a:cubicBezTo>
                    <a:pt x="196310" y="42162"/>
                    <a:pt x="126815" y="92454"/>
                    <a:pt x="87496" y="156691"/>
                  </a:cubicBezTo>
                  <a:cubicBezTo>
                    <a:pt x="33775" y="244702"/>
                    <a:pt x="23945" y="312367"/>
                    <a:pt x="23717" y="301623"/>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822" name="Google Shape;1822;p25"/>
            <p:cNvSpPr/>
            <p:nvPr/>
          </p:nvSpPr>
          <p:spPr>
            <a:xfrm>
              <a:off x="8674965" y="5078577"/>
              <a:ext cx="228" cy="4343"/>
            </a:xfrm>
            <a:custGeom>
              <a:rect b="b" l="l" r="r" t="t"/>
              <a:pathLst>
                <a:path extrusionOk="0" h="4343" w="228">
                  <a:moveTo>
                    <a:pt x="0" y="0"/>
                  </a:moveTo>
                  <a:cubicBezTo>
                    <a:pt x="0" y="1371"/>
                    <a:pt x="229" y="2971"/>
                    <a:pt x="229" y="4343"/>
                  </a:cubicBezTo>
                  <a:cubicBezTo>
                    <a:pt x="229" y="2971"/>
                    <a:pt x="0" y="1371"/>
                    <a:pt x="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823" name="Google Shape;1823;p25"/>
            <p:cNvSpPr/>
            <p:nvPr/>
          </p:nvSpPr>
          <p:spPr>
            <a:xfrm>
              <a:off x="8672679" y="5039715"/>
              <a:ext cx="457" cy="6172"/>
            </a:xfrm>
            <a:custGeom>
              <a:rect b="b" l="l" r="r" t="t"/>
              <a:pathLst>
                <a:path extrusionOk="0" h="6172" w="457">
                  <a:moveTo>
                    <a:pt x="0" y="0"/>
                  </a:moveTo>
                  <a:cubicBezTo>
                    <a:pt x="229" y="2057"/>
                    <a:pt x="229" y="4114"/>
                    <a:pt x="457" y="6172"/>
                  </a:cubicBezTo>
                  <a:cubicBezTo>
                    <a:pt x="457" y="4114"/>
                    <a:pt x="229" y="2057"/>
                    <a:pt x="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824" name="Google Shape;1824;p25"/>
            <p:cNvSpPr/>
            <p:nvPr/>
          </p:nvSpPr>
          <p:spPr>
            <a:xfrm>
              <a:off x="8959800" y="4402150"/>
              <a:ext cx="6858" cy="5029"/>
            </a:xfrm>
            <a:custGeom>
              <a:rect b="b" l="l" r="r" t="t"/>
              <a:pathLst>
                <a:path extrusionOk="0" h="5029" w="6858">
                  <a:moveTo>
                    <a:pt x="0" y="0"/>
                  </a:moveTo>
                  <a:cubicBezTo>
                    <a:pt x="2286" y="1600"/>
                    <a:pt x="4572" y="3200"/>
                    <a:pt x="6858" y="5029"/>
                  </a:cubicBezTo>
                  <a:cubicBezTo>
                    <a:pt x="4572" y="3200"/>
                    <a:pt x="2286" y="1600"/>
                    <a:pt x="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825" name="Google Shape;1825;p25"/>
            <p:cNvSpPr/>
            <p:nvPr/>
          </p:nvSpPr>
          <p:spPr>
            <a:xfrm>
              <a:off x="8967344" y="4407865"/>
              <a:ext cx="6629" cy="5257"/>
            </a:xfrm>
            <a:custGeom>
              <a:rect b="b" l="l" r="r" t="t"/>
              <a:pathLst>
                <a:path extrusionOk="0" h="5257" w="6629">
                  <a:moveTo>
                    <a:pt x="0" y="0"/>
                  </a:moveTo>
                  <a:cubicBezTo>
                    <a:pt x="2286" y="1829"/>
                    <a:pt x="4572" y="3429"/>
                    <a:pt x="6630" y="5258"/>
                  </a:cubicBezTo>
                  <a:cubicBezTo>
                    <a:pt x="4572" y="3429"/>
                    <a:pt x="2286" y="1600"/>
                    <a:pt x="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826" name="Google Shape;1826;p25"/>
            <p:cNvSpPr/>
            <p:nvPr/>
          </p:nvSpPr>
          <p:spPr>
            <a:xfrm>
              <a:off x="8952485" y="4397121"/>
              <a:ext cx="7315" cy="5029"/>
            </a:xfrm>
            <a:custGeom>
              <a:rect b="b" l="l" r="r" t="t"/>
              <a:pathLst>
                <a:path extrusionOk="0" h="5029" w="7315">
                  <a:moveTo>
                    <a:pt x="0" y="0"/>
                  </a:moveTo>
                  <a:cubicBezTo>
                    <a:pt x="2515" y="1600"/>
                    <a:pt x="4801" y="3200"/>
                    <a:pt x="7316" y="5029"/>
                  </a:cubicBezTo>
                  <a:cubicBezTo>
                    <a:pt x="4801" y="3200"/>
                    <a:pt x="2515" y="1600"/>
                    <a:pt x="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827" name="Google Shape;1827;p25"/>
            <p:cNvSpPr/>
            <p:nvPr/>
          </p:nvSpPr>
          <p:spPr>
            <a:xfrm>
              <a:off x="8671764" y="5027142"/>
              <a:ext cx="457" cy="6629"/>
            </a:xfrm>
            <a:custGeom>
              <a:rect b="b" l="l" r="r" t="t"/>
              <a:pathLst>
                <a:path extrusionOk="0" h="6629" w="457">
                  <a:moveTo>
                    <a:pt x="0" y="0"/>
                  </a:moveTo>
                  <a:cubicBezTo>
                    <a:pt x="228" y="2286"/>
                    <a:pt x="228" y="4572"/>
                    <a:pt x="457" y="6629"/>
                  </a:cubicBezTo>
                  <a:cubicBezTo>
                    <a:pt x="457" y="4572"/>
                    <a:pt x="228" y="2286"/>
                    <a:pt x="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828" name="Google Shape;1828;p25"/>
            <p:cNvSpPr/>
            <p:nvPr/>
          </p:nvSpPr>
          <p:spPr>
            <a:xfrm>
              <a:off x="8944713" y="4392091"/>
              <a:ext cx="7315" cy="4572"/>
            </a:xfrm>
            <a:custGeom>
              <a:rect b="b" l="l" r="r" t="t"/>
              <a:pathLst>
                <a:path extrusionOk="0" h="4572" w="7315">
                  <a:moveTo>
                    <a:pt x="0" y="0"/>
                  </a:moveTo>
                  <a:cubicBezTo>
                    <a:pt x="2515" y="1600"/>
                    <a:pt x="4801" y="2972"/>
                    <a:pt x="7315" y="4572"/>
                  </a:cubicBezTo>
                  <a:cubicBezTo>
                    <a:pt x="4801" y="3200"/>
                    <a:pt x="2515" y="1600"/>
                    <a:pt x="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829" name="Google Shape;1829;p25"/>
            <p:cNvSpPr/>
            <p:nvPr/>
          </p:nvSpPr>
          <p:spPr>
            <a:xfrm>
              <a:off x="8995462" y="4432554"/>
              <a:ext cx="5715" cy="6172"/>
            </a:xfrm>
            <a:custGeom>
              <a:rect b="b" l="l" r="r" t="t"/>
              <a:pathLst>
                <a:path extrusionOk="0" h="6172" w="5715">
                  <a:moveTo>
                    <a:pt x="0" y="0"/>
                  </a:moveTo>
                  <a:cubicBezTo>
                    <a:pt x="2058" y="2057"/>
                    <a:pt x="3886" y="4115"/>
                    <a:pt x="5715" y="6172"/>
                  </a:cubicBezTo>
                  <a:cubicBezTo>
                    <a:pt x="3886" y="4115"/>
                    <a:pt x="2058" y="2057"/>
                    <a:pt x="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830" name="Google Shape;1830;p25"/>
            <p:cNvSpPr/>
            <p:nvPr/>
          </p:nvSpPr>
          <p:spPr>
            <a:xfrm>
              <a:off x="8670850" y="5014569"/>
              <a:ext cx="457" cy="7543"/>
            </a:xfrm>
            <a:custGeom>
              <a:rect b="b" l="l" r="r" t="t"/>
              <a:pathLst>
                <a:path extrusionOk="0" h="7543" w="457">
                  <a:moveTo>
                    <a:pt x="0" y="0"/>
                  </a:moveTo>
                  <a:cubicBezTo>
                    <a:pt x="229" y="2514"/>
                    <a:pt x="457" y="5029"/>
                    <a:pt x="457" y="7543"/>
                  </a:cubicBezTo>
                  <a:cubicBezTo>
                    <a:pt x="457" y="5029"/>
                    <a:pt x="229" y="2514"/>
                    <a:pt x="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831" name="Google Shape;1831;p25"/>
            <p:cNvSpPr/>
            <p:nvPr/>
          </p:nvSpPr>
          <p:spPr>
            <a:xfrm>
              <a:off x="8988375" y="4425696"/>
              <a:ext cx="5715" cy="5486"/>
            </a:xfrm>
            <a:custGeom>
              <a:rect b="b" l="l" r="r" t="t"/>
              <a:pathLst>
                <a:path extrusionOk="0" h="5486" w="5715">
                  <a:moveTo>
                    <a:pt x="0" y="0"/>
                  </a:moveTo>
                  <a:cubicBezTo>
                    <a:pt x="1828" y="1829"/>
                    <a:pt x="3886" y="3658"/>
                    <a:pt x="5715" y="5486"/>
                  </a:cubicBezTo>
                  <a:cubicBezTo>
                    <a:pt x="3657" y="3658"/>
                    <a:pt x="1828" y="1600"/>
                    <a:pt x="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832" name="Google Shape;1832;p25"/>
            <p:cNvSpPr/>
            <p:nvPr/>
          </p:nvSpPr>
          <p:spPr>
            <a:xfrm>
              <a:off x="8981746" y="4419752"/>
              <a:ext cx="6172" cy="5715"/>
            </a:xfrm>
            <a:custGeom>
              <a:rect b="b" l="l" r="r" t="t"/>
              <a:pathLst>
                <a:path extrusionOk="0" h="5715" w="6172">
                  <a:moveTo>
                    <a:pt x="0" y="0"/>
                  </a:moveTo>
                  <a:cubicBezTo>
                    <a:pt x="2058" y="1829"/>
                    <a:pt x="4115" y="3658"/>
                    <a:pt x="6172" y="5715"/>
                  </a:cubicBezTo>
                  <a:cubicBezTo>
                    <a:pt x="4344" y="3658"/>
                    <a:pt x="2286" y="1829"/>
                    <a:pt x="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833" name="Google Shape;1833;p25"/>
            <p:cNvSpPr/>
            <p:nvPr/>
          </p:nvSpPr>
          <p:spPr>
            <a:xfrm>
              <a:off x="8974431" y="4413351"/>
              <a:ext cx="6172" cy="5257"/>
            </a:xfrm>
            <a:custGeom>
              <a:rect b="b" l="l" r="r" t="t"/>
              <a:pathLst>
                <a:path extrusionOk="0" h="5257" w="6172">
                  <a:moveTo>
                    <a:pt x="0" y="0"/>
                  </a:moveTo>
                  <a:cubicBezTo>
                    <a:pt x="2057" y="1600"/>
                    <a:pt x="4115" y="3429"/>
                    <a:pt x="6172" y="5258"/>
                  </a:cubicBezTo>
                  <a:cubicBezTo>
                    <a:pt x="4115" y="3429"/>
                    <a:pt x="2057" y="1600"/>
                    <a:pt x="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834" name="Google Shape;1834;p25"/>
            <p:cNvSpPr/>
            <p:nvPr/>
          </p:nvSpPr>
          <p:spPr>
            <a:xfrm>
              <a:off x="8682508" y="4990338"/>
              <a:ext cx="97612" cy="119661"/>
            </a:xfrm>
            <a:custGeom>
              <a:rect b="b" l="l" r="r" t="t"/>
              <a:pathLst>
                <a:path extrusionOk="0" h="119661" w="97612">
                  <a:moveTo>
                    <a:pt x="80010" y="117500"/>
                  </a:moveTo>
                  <a:cubicBezTo>
                    <a:pt x="80238" y="117272"/>
                    <a:pt x="80238" y="117272"/>
                    <a:pt x="80010" y="117500"/>
                  </a:cubicBezTo>
                  <a:cubicBezTo>
                    <a:pt x="80238" y="117272"/>
                    <a:pt x="80696" y="117043"/>
                    <a:pt x="80924" y="117043"/>
                  </a:cubicBezTo>
                  <a:cubicBezTo>
                    <a:pt x="80924" y="117043"/>
                    <a:pt x="80924" y="117043"/>
                    <a:pt x="80924" y="117043"/>
                  </a:cubicBezTo>
                  <a:cubicBezTo>
                    <a:pt x="81153" y="116815"/>
                    <a:pt x="81381" y="116586"/>
                    <a:pt x="81610" y="116586"/>
                  </a:cubicBezTo>
                  <a:cubicBezTo>
                    <a:pt x="81610" y="116586"/>
                    <a:pt x="81610" y="116586"/>
                    <a:pt x="81610" y="116586"/>
                  </a:cubicBezTo>
                  <a:cubicBezTo>
                    <a:pt x="82296" y="115900"/>
                    <a:pt x="82982" y="115214"/>
                    <a:pt x="83439" y="114300"/>
                  </a:cubicBezTo>
                  <a:cubicBezTo>
                    <a:pt x="83439" y="114300"/>
                    <a:pt x="83439" y="114300"/>
                    <a:pt x="83439" y="114300"/>
                  </a:cubicBezTo>
                  <a:cubicBezTo>
                    <a:pt x="83667" y="114071"/>
                    <a:pt x="83667" y="113843"/>
                    <a:pt x="83896" y="113386"/>
                  </a:cubicBezTo>
                  <a:cubicBezTo>
                    <a:pt x="83896" y="113386"/>
                    <a:pt x="83896" y="113157"/>
                    <a:pt x="83896" y="113157"/>
                  </a:cubicBezTo>
                  <a:cubicBezTo>
                    <a:pt x="84125" y="112928"/>
                    <a:pt x="84125" y="112471"/>
                    <a:pt x="84353" y="112243"/>
                  </a:cubicBezTo>
                  <a:cubicBezTo>
                    <a:pt x="84353" y="112243"/>
                    <a:pt x="84353" y="112014"/>
                    <a:pt x="84353" y="112014"/>
                  </a:cubicBezTo>
                  <a:cubicBezTo>
                    <a:pt x="84582" y="111785"/>
                    <a:pt x="84582" y="111328"/>
                    <a:pt x="84810" y="111100"/>
                  </a:cubicBezTo>
                  <a:cubicBezTo>
                    <a:pt x="84810" y="111100"/>
                    <a:pt x="84810" y="111100"/>
                    <a:pt x="84810" y="110871"/>
                  </a:cubicBezTo>
                  <a:cubicBezTo>
                    <a:pt x="85039" y="109957"/>
                    <a:pt x="85268" y="109042"/>
                    <a:pt x="85496" y="108128"/>
                  </a:cubicBezTo>
                  <a:cubicBezTo>
                    <a:pt x="85496" y="108128"/>
                    <a:pt x="85496" y="108128"/>
                    <a:pt x="85496" y="107899"/>
                  </a:cubicBezTo>
                  <a:cubicBezTo>
                    <a:pt x="85496" y="107442"/>
                    <a:pt x="85725" y="106985"/>
                    <a:pt x="85725" y="106528"/>
                  </a:cubicBezTo>
                  <a:cubicBezTo>
                    <a:pt x="85725" y="106299"/>
                    <a:pt x="85725" y="106299"/>
                    <a:pt x="85725" y="106070"/>
                  </a:cubicBezTo>
                  <a:cubicBezTo>
                    <a:pt x="85725" y="105613"/>
                    <a:pt x="85953" y="105385"/>
                    <a:pt x="85953" y="104927"/>
                  </a:cubicBezTo>
                  <a:cubicBezTo>
                    <a:pt x="85953" y="104699"/>
                    <a:pt x="85953" y="104470"/>
                    <a:pt x="85953" y="104470"/>
                  </a:cubicBezTo>
                  <a:cubicBezTo>
                    <a:pt x="85953" y="104013"/>
                    <a:pt x="86182" y="103784"/>
                    <a:pt x="86182" y="103327"/>
                  </a:cubicBezTo>
                  <a:cubicBezTo>
                    <a:pt x="86182" y="103099"/>
                    <a:pt x="86182" y="102870"/>
                    <a:pt x="86182" y="102870"/>
                  </a:cubicBezTo>
                  <a:cubicBezTo>
                    <a:pt x="86182" y="102413"/>
                    <a:pt x="86411" y="101956"/>
                    <a:pt x="86411" y="101498"/>
                  </a:cubicBezTo>
                  <a:cubicBezTo>
                    <a:pt x="86411" y="101270"/>
                    <a:pt x="86411" y="101041"/>
                    <a:pt x="86411" y="101041"/>
                  </a:cubicBezTo>
                  <a:cubicBezTo>
                    <a:pt x="86411" y="100355"/>
                    <a:pt x="86639" y="99670"/>
                    <a:pt x="86639" y="98984"/>
                  </a:cubicBezTo>
                  <a:cubicBezTo>
                    <a:pt x="88925" y="80924"/>
                    <a:pt x="92354" y="62865"/>
                    <a:pt x="93497" y="44577"/>
                  </a:cubicBezTo>
                  <a:cubicBezTo>
                    <a:pt x="93726" y="41148"/>
                    <a:pt x="93954" y="37719"/>
                    <a:pt x="94183" y="34290"/>
                  </a:cubicBezTo>
                  <a:cubicBezTo>
                    <a:pt x="94183" y="33376"/>
                    <a:pt x="94412" y="32233"/>
                    <a:pt x="94412" y="31318"/>
                  </a:cubicBezTo>
                  <a:cubicBezTo>
                    <a:pt x="94640" y="28804"/>
                    <a:pt x="94869" y="26289"/>
                    <a:pt x="95097" y="23774"/>
                  </a:cubicBezTo>
                  <a:cubicBezTo>
                    <a:pt x="95097" y="22860"/>
                    <a:pt x="95326" y="21717"/>
                    <a:pt x="95326" y="20803"/>
                  </a:cubicBezTo>
                  <a:cubicBezTo>
                    <a:pt x="95555" y="18059"/>
                    <a:pt x="96012" y="15088"/>
                    <a:pt x="96240" y="12344"/>
                  </a:cubicBezTo>
                  <a:cubicBezTo>
                    <a:pt x="96240" y="11887"/>
                    <a:pt x="96469" y="11201"/>
                    <a:pt x="96469" y="10744"/>
                  </a:cubicBezTo>
                  <a:cubicBezTo>
                    <a:pt x="96926" y="7087"/>
                    <a:pt x="97383" y="3658"/>
                    <a:pt x="97612" y="0"/>
                  </a:cubicBezTo>
                  <a:cubicBezTo>
                    <a:pt x="96012" y="686"/>
                    <a:pt x="94412" y="1143"/>
                    <a:pt x="93040" y="1829"/>
                  </a:cubicBezTo>
                  <a:cubicBezTo>
                    <a:pt x="74295" y="9144"/>
                    <a:pt x="54635" y="11201"/>
                    <a:pt x="34518" y="13716"/>
                  </a:cubicBezTo>
                  <a:cubicBezTo>
                    <a:pt x="22860" y="15088"/>
                    <a:pt x="11430" y="15088"/>
                    <a:pt x="0" y="13945"/>
                  </a:cubicBezTo>
                  <a:cubicBezTo>
                    <a:pt x="0" y="13945"/>
                    <a:pt x="0" y="13945"/>
                    <a:pt x="0" y="14173"/>
                  </a:cubicBezTo>
                  <a:cubicBezTo>
                    <a:pt x="914" y="24689"/>
                    <a:pt x="1600" y="35433"/>
                    <a:pt x="2514" y="45949"/>
                  </a:cubicBezTo>
                  <a:cubicBezTo>
                    <a:pt x="2743" y="49378"/>
                    <a:pt x="2972" y="53035"/>
                    <a:pt x="3429" y="56464"/>
                  </a:cubicBezTo>
                  <a:cubicBezTo>
                    <a:pt x="4343" y="68809"/>
                    <a:pt x="5486" y="81153"/>
                    <a:pt x="6401" y="93269"/>
                  </a:cubicBezTo>
                  <a:cubicBezTo>
                    <a:pt x="7086" y="100813"/>
                    <a:pt x="11887" y="109728"/>
                    <a:pt x="14859" y="114071"/>
                  </a:cubicBezTo>
                  <a:cubicBezTo>
                    <a:pt x="18288" y="116129"/>
                    <a:pt x="23317" y="117043"/>
                    <a:pt x="30404" y="117958"/>
                  </a:cubicBezTo>
                  <a:cubicBezTo>
                    <a:pt x="37719" y="118872"/>
                    <a:pt x="45034" y="118872"/>
                    <a:pt x="52349" y="119101"/>
                  </a:cubicBezTo>
                  <a:cubicBezTo>
                    <a:pt x="52349" y="119101"/>
                    <a:pt x="52349" y="118872"/>
                    <a:pt x="52349" y="118872"/>
                  </a:cubicBezTo>
                  <a:cubicBezTo>
                    <a:pt x="55321" y="119101"/>
                    <a:pt x="58293" y="119329"/>
                    <a:pt x="61036" y="119558"/>
                  </a:cubicBezTo>
                  <a:cubicBezTo>
                    <a:pt x="69494" y="119786"/>
                    <a:pt x="74981" y="119786"/>
                    <a:pt x="78410" y="117958"/>
                  </a:cubicBezTo>
                  <a:lnTo>
                    <a:pt x="78410" y="117958"/>
                  </a:lnTo>
                  <a:cubicBezTo>
                    <a:pt x="79553" y="117729"/>
                    <a:pt x="79781" y="117500"/>
                    <a:pt x="80010" y="11750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835" name="Google Shape;1835;p25"/>
            <p:cNvSpPr/>
            <p:nvPr/>
          </p:nvSpPr>
          <p:spPr>
            <a:xfrm>
              <a:off x="8627761" y="5162702"/>
              <a:ext cx="224826" cy="64355"/>
            </a:xfrm>
            <a:custGeom>
              <a:rect b="b" l="l" r="r" t="t"/>
              <a:pathLst>
                <a:path extrusionOk="0" h="64355" w="224826">
                  <a:moveTo>
                    <a:pt x="222540" y="0"/>
                  </a:moveTo>
                  <a:cubicBezTo>
                    <a:pt x="219111" y="458"/>
                    <a:pt x="215454" y="458"/>
                    <a:pt x="212025" y="1372"/>
                  </a:cubicBezTo>
                  <a:cubicBezTo>
                    <a:pt x="207910" y="2515"/>
                    <a:pt x="203566" y="3887"/>
                    <a:pt x="199680" y="5944"/>
                  </a:cubicBezTo>
                  <a:cubicBezTo>
                    <a:pt x="148931" y="32233"/>
                    <a:pt x="96582" y="28347"/>
                    <a:pt x="44004" y="13716"/>
                  </a:cubicBezTo>
                  <a:cubicBezTo>
                    <a:pt x="30059" y="9830"/>
                    <a:pt x="16114" y="7087"/>
                    <a:pt x="1713" y="5487"/>
                  </a:cubicBezTo>
                  <a:cubicBezTo>
                    <a:pt x="-3317" y="42291"/>
                    <a:pt x="1255" y="47321"/>
                    <a:pt x="35545" y="55779"/>
                  </a:cubicBezTo>
                  <a:cubicBezTo>
                    <a:pt x="83323" y="67666"/>
                    <a:pt x="130872" y="65837"/>
                    <a:pt x="178878" y="58522"/>
                  </a:cubicBezTo>
                  <a:cubicBezTo>
                    <a:pt x="219797" y="52121"/>
                    <a:pt x="224826" y="46178"/>
                    <a:pt x="224826" y="4572"/>
                  </a:cubicBezTo>
                  <a:cubicBezTo>
                    <a:pt x="224826" y="2972"/>
                    <a:pt x="223683" y="1829"/>
                    <a:pt x="22254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836" name="Google Shape;1836;p25"/>
            <p:cNvSpPr/>
            <p:nvPr/>
          </p:nvSpPr>
          <p:spPr>
            <a:xfrm>
              <a:off x="8622158" y="5103089"/>
              <a:ext cx="233716" cy="73070"/>
            </a:xfrm>
            <a:custGeom>
              <a:rect b="b" l="l" r="r" t="t"/>
              <a:pathLst>
                <a:path extrusionOk="0" h="73070" w="233716">
                  <a:moveTo>
                    <a:pt x="204597" y="6121"/>
                  </a:moveTo>
                  <a:cubicBezTo>
                    <a:pt x="197054" y="8636"/>
                    <a:pt x="189738" y="12522"/>
                    <a:pt x="181966" y="14351"/>
                  </a:cubicBezTo>
                  <a:cubicBezTo>
                    <a:pt x="170536" y="16865"/>
                    <a:pt x="159563" y="21666"/>
                    <a:pt x="147676" y="21209"/>
                  </a:cubicBezTo>
                  <a:cubicBezTo>
                    <a:pt x="106071" y="19151"/>
                    <a:pt x="64466" y="18465"/>
                    <a:pt x="24003" y="7264"/>
                  </a:cubicBezTo>
                  <a:cubicBezTo>
                    <a:pt x="5258" y="2006"/>
                    <a:pt x="0" y="7264"/>
                    <a:pt x="0" y="26466"/>
                  </a:cubicBezTo>
                  <a:cubicBezTo>
                    <a:pt x="0" y="44297"/>
                    <a:pt x="5258" y="51384"/>
                    <a:pt x="22860" y="55956"/>
                  </a:cubicBezTo>
                  <a:cubicBezTo>
                    <a:pt x="43434" y="61214"/>
                    <a:pt x="64008" y="66700"/>
                    <a:pt x="84811" y="70129"/>
                  </a:cubicBezTo>
                  <a:cubicBezTo>
                    <a:pt x="130760" y="77673"/>
                    <a:pt x="175108" y="70586"/>
                    <a:pt x="216942" y="50241"/>
                  </a:cubicBezTo>
                  <a:cubicBezTo>
                    <a:pt x="220371" y="48641"/>
                    <a:pt x="222885" y="46355"/>
                    <a:pt x="225400" y="43611"/>
                  </a:cubicBezTo>
                  <a:cubicBezTo>
                    <a:pt x="233858" y="35153"/>
                    <a:pt x="236830" y="15036"/>
                    <a:pt x="229743" y="5435"/>
                  </a:cubicBezTo>
                  <a:cubicBezTo>
                    <a:pt x="221742" y="-5766"/>
                    <a:pt x="212827" y="3378"/>
                    <a:pt x="204597" y="6121"/>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837" name="Google Shape;1837;p25"/>
            <p:cNvSpPr/>
            <p:nvPr/>
          </p:nvSpPr>
          <p:spPr>
            <a:xfrm>
              <a:off x="8781695" y="4391863"/>
              <a:ext cx="283983" cy="715060"/>
            </a:xfrm>
            <a:custGeom>
              <a:rect b="b" l="l" r="r" t="t"/>
              <a:pathLst>
                <a:path extrusionOk="0" h="715060" w="283983">
                  <a:moveTo>
                    <a:pt x="219710" y="46863"/>
                  </a:moveTo>
                  <a:cubicBezTo>
                    <a:pt x="217881" y="44806"/>
                    <a:pt x="215824" y="42748"/>
                    <a:pt x="213995" y="40691"/>
                  </a:cubicBezTo>
                  <a:cubicBezTo>
                    <a:pt x="213538" y="40234"/>
                    <a:pt x="213081" y="39776"/>
                    <a:pt x="212623" y="39091"/>
                  </a:cubicBezTo>
                  <a:cubicBezTo>
                    <a:pt x="210795" y="37262"/>
                    <a:pt x="208737" y="35433"/>
                    <a:pt x="206908" y="33604"/>
                  </a:cubicBezTo>
                  <a:cubicBezTo>
                    <a:pt x="206908" y="33604"/>
                    <a:pt x="206680" y="33376"/>
                    <a:pt x="206680" y="33376"/>
                  </a:cubicBezTo>
                  <a:cubicBezTo>
                    <a:pt x="204622" y="31547"/>
                    <a:pt x="202565" y="29489"/>
                    <a:pt x="200508" y="27661"/>
                  </a:cubicBezTo>
                  <a:cubicBezTo>
                    <a:pt x="200050" y="27203"/>
                    <a:pt x="199593" y="26975"/>
                    <a:pt x="199136" y="26518"/>
                  </a:cubicBezTo>
                  <a:cubicBezTo>
                    <a:pt x="197079" y="24689"/>
                    <a:pt x="195021" y="23089"/>
                    <a:pt x="192964" y="21260"/>
                  </a:cubicBezTo>
                  <a:cubicBezTo>
                    <a:pt x="192964" y="21260"/>
                    <a:pt x="192735" y="21260"/>
                    <a:pt x="192735" y="21031"/>
                  </a:cubicBezTo>
                  <a:cubicBezTo>
                    <a:pt x="190449" y="19202"/>
                    <a:pt x="188163" y="17374"/>
                    <a:pt x="186106" y="15773"/>
                  </a:cubicBezTo>
                  <a:cubicBezTo>
                    <a:pt x="185877" y="15545"/>
                    <a:pt x="185420" y="15316"/>
                    <a:pt x="185191" y="15088"/>
                  </a:cubicBezTo>
                  <a:cubicBezTo>
                    <a:pt x="182905" y="13487"/>
                    <a:pt x="180619" y="11659"/>
                    <a:pt x="178333" y="10058"/>
                  </a:cubicBezTo>
                  <a:cubicBezTo>
                    <a:pt x="178333" y="10058"/>
                    <a:pt x="178333" y="10058"/>
                    <a:pt x="178333" y="10058"/>
                  </a:cubicBezTo>
                  <a:cubicBezTo>
                    <a:pt x="176047" y="8458"/>
                    <a:pt x="173533" y="6629"/>
                    <a:pt x="171018" y="5029"/>
                  </a:cubicBezTo>
                  <a:cubicBezTo>
                    <a:pt x="170790" y="4801"/>
                    <a:pt x="170561" y="4801"/>
                    <a:pt x="170561" y="4572"/>
                  </a:cubicBezTo>
                  <a:cubicBezTo>
                    <a:pt x="168275" y="2972"/>
                    <a:pt x="165760" y="1372"/>
                    <a:pt x="163246" y="0"/>
                  </a:cubicBezTo>
                  <a:cubicBezTo>
                    <a:pt x="163246" y="0"/>
                    <a:pt x="163246" y="0"/>
                    <a:pt x="163246" y="0"/>
                  </a:cubicBezTo>
                  <a:cubicBezTo>
                    <a:pt x="167589" y="7315"/>
                    <a:pt x="171704" y="14630"/>
                    <a:pt x="175362" y="22174"/>
                  </a:cubicBezTo>
                  <a:cubicBezTo>
                    <a:pt x="191592" y="54407"/>
                    <a:pt x="206451" y="88925"/>
                    <a:pt x="213309" y="124358"/>
                  </a:cubicBezTo>
                  <a:cubicBezTo>
                    <a:pt x="219939" y="159106"/>
                    <a:pt x="223825" y="194539"/>
                    <a:pt x="219939" y="229743"/>
                  </a:cubicBezTo>
                  <a:cubicBezTo>
                    <a:pt x="215824" y="268148"/>
                    <a:pt x="208966" y="304953"/>
                    <a:pt x="196621" y="341529"/>
                  </a:cubicBezTo>
                  <a:cubicBezTo>
                    <a:pt x="179019" y="393421"/>
                    <a:pt x="160503" y="447142"/>
                    <a:pt x="128041" y="491947"/>
                  </a:cubicBezTo>
                  <a:cubicBezTo>
                    <a:pt x="116611" y="507721"/>
                    <a:pt x="104953" y="523723"/>
                    <a:pt x="91237" y="537667"/>
                  </a:cubicBezTo>
                  <a:cubicBezTo>
                    <a:pt x="77978" y="551383"/>
                    <a:pt x="61976" y="563271"/>
                    <a:pt x="46431" y="574243"/>
                  </a:cubicBezTo>
                  <a:cubicBezTo>
                    <a:pt x="35916" y="581559"/>
                    <a:pt x="24257" y="587274"/>
                    <a:pt x="12370" y="592303"/>
                  </a:cubicBezTo>
                  <a:cubicBezTo>
                    <a:pt x="11684" y="597332"/>
                    <a:pt x="10998" y="602590"/>
                    <a:pt x="10312" y="607619"/>
                  </a:cubicBezTo>
                  <a:cubicBezTo>
                    <a:pt x="6426" y="639623"/>
                    <a:pt x="2997" y="671627"/>
                    <a:pt x="25" y="703631"/>
                  </a:cubicBezTo>
                  <a:cubicBezTo>
                    <a:pt x="-203" y="706603"/>
                    <a:pt x="1168" y="711632"/>
                    <a:pt x="1626" y="713918"/>
                  </a:cubicBezTo>
                  <a:cubicBezTo>
                    <a:pt x="3454" y="715518"/>
                    <a:pt x="6883" y="715290"/>
                    <a:pt x="12370" y="714147"/>
                  </a:cubicBezTo>
                  <a:cubicBezTo>
                    <a:pt x="35458" y="709117"/>
                    <a:pt x="53061" y="697916"/>
                    <a:pt x="66777" y="677113"/>
                  </a:cubicBezTo>
                  <a:cubicBezTo>
                    <a:pt x="93980" y="635508"/>
                    <a:pt x="119583" y="592760"/>
                    <a:pt x="148158" y="551841"/>
                  </a:cubicBezTo>
                  <a:cubicBezTo>
                    <a:pt x="183820" y="500634"/>
                    <a:pt x="216738" y="448056"/>
                    <a:pt x="243942" y="391821"/>
                  </a:cubicBezTo>
                  <a:cubicBezTo>
                    <a:pt x="261544" y="355702"/>
                    <a:pt x="294005" y="273177"/>
                    <a:pt x="280975" y="187681"/>
                  </a:cubicBezTo>
                  <a:cubicBezTo>
                    <a:pt x="274345" y="138989"/>
                    <a:pt x="251714" y="85496"/>
                    <a:pt x="219710" y="46863"/>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838" name="Google Shape;1838;p25"/>
            <p:cNvSpPr/>
            <p:nvPr/>
          </p:nvSpPr>
          <p:spPr>
            <a:xfrm>
              <a:off x="8551063" y="4938445"/>
              <a:ext cx="124452" cy="163924"/>
            </a:xfrm>
            <a:custGeom>
              <a:rect b="b" l="l" r="r" t="t"/>
              <a:pathLst>
                <a:path extrusionOk="0" h="163924" w="124452">
                  <a:moveTo>
                    <a:pt x="124130" y="144475"/>
                  </a:moveTo>
                  <a:cubicBezTo>
                    <a:pt x="124130" y="143103"/>
                    <a:pt x="123901" y="141503"/>
                    <a:pt x="123901" y="140132"/>
                  </a:cubicBezTo>
                  <a:cubicBezTo>
                    <a:pt x="123672" y="137388"/>
                    <a:pt x="123672" y="134874"/>
                    <a:pt x="123444" y="132131"/>
                  </a:cubicBezTo>
                  <a:cubicBezTo>
                    <a:pt x="123444" y="130302"/>
                    <a:pt x="123215" y="128702"/>
                    <a:pt x="123215" y="126873"/>
                  </a:cubicBezTo>
                  <a:cubicBezTo>
                    <a:pt x="122987" y="124587"/>
                    <a:pt x="122987" y="122072"/>
                    <a:pt x="122758" y="119786"/>
                  </a:cubicBezTo>
                  <a:cubicBezTo>
                    <a:pt x="122758" y="117957"/>
                    <a:pt x="122529" y="115900"/>
                    <a:pt x="122301" y="114071"/>
                  </a:cubicBezTo>
                  <a:cubicBezTo>
                    <a:pt x="122072" y="112014"/>
                    <a:pt x="122072" y="109728"/>
                    <a:pt x="121844" y="107670"/>
                  </a:cubicBezTo>
                  <a:cubicBezTo>
                    <a:pt x="121615" y="105613"/>
                    <a:pt x="121615" y="103556"/>
                    <a:pt x="121386" y="101498"/>
                  </a:cubicBezTo>
                  <a:cubicBezTo>
                    <a:pt x="121158" y="99441"/>
                    <a:pt x="121158" y="97612"/>
                    <a:pt x="120929" y="95555"/>
                  </a:cubicBezTo>
                  <a:cubicBezTo>
                    <a:pt x="120701" y="93269"/>
                    <a:pt x="120701" y="90983"/>
                    <a:pt x="120472" y="88925"/>
                  </a:cubicBezTo>
                  <a:cubicBezTo>
                    <a:pt x="120243" y="87325"/>
                    <a:pt x="120243" y="85496"/>
                    <a:pt x="120015" y="83896"/>
                  </a:cubicBezTo>
                  <a:cubicBezTo>
                    <a:pt x="119786" y="81381"/>
                    <a:pt x="119558" y="78867"/>
                    <a:pt x="119558" y="76352"/>
                  </a:cubicBezTo>
                  <a:cubicBezTo>
                    <a:pt x="119558" y="75209"/>
                    <a:pt x="119329" y="73838"/>
                    <a:pt x="119329" y="72695"/>
                  </a:cubicBezTo>
                  <a:cubicBezTo>
                    <a:pt x="119100" y="69723"/>
                    <a:pt x="118872" y="66980"/>
                    <a:pt x="118643" y="64008"/>
                  </a:cubicBezTo>
                  <a:cubicBezTo>
                    <a:pt x="96469" y="60350"/>
                    <a:pt x="75209" y="52578"/>
                    <a:pt x="55092" y="42062"/>
                  </a:cubicBezTo>
                  <a:cubicBezTo>
                    <a:pt x="38633" y="33375"/>
                    <a:pt x="23546" y="20802"/>
                    <a:pt x="9601" y="8915"/>
                  </a:cubicBezTo>
                  <a:cubicBezTo>
                    <a:pt x="6401" y="6172"/>
                    <a:pt x="3200" y="2972"/>
                    <a:pt x="0" y="0"/>
                  </a:cubicBezTo>
                  <a:cubicBezTo>
                    <a:pt x="7544" y="11658"/>
                    <a:pt x="15316" y="23317"/>
                    <a:pt x="22860" y="34976"/>
                  </a:cubicBezTo>
                  <a:cubicBezTo>
                    <a:pt x="25832" y="39548"/>
                    <a:pt x="29032" y="44120"/>
                    <a:pt x="32004" y="48920"/>
                  </a:cubicBezTo>
                  <a:cubicBezTo>
                    <a:pt x="32461" y="49606"/>
                    <a:pt x="32918" y="50292"/>
                    <a:pt x="33375" y="50749"/>
                  </a:cubicBezTo>
                  <a:cubicBezTo>
                    <a:pt x="36804" y="56235"/>
                    <a:pt x="40462" y="61493"/>
                    <a:pt x="43891" y="66980"/>
                  </a:cubicBezTo>
                  <a:cubicBezTo>
                    <a:pt x="56921" y="87554"/>
                    <a:pt x="66751" y="109499"/>
                    <a:pt x="77724" y="130988"/>
                  </a:cubicBezTo>
                  <a:cubicBezTo>
                    <a:pt x="86868" y="149047"/>
                    <a:pt x="97155" y="167106"/>
                    <a:pt x="122758" y="163449"/>
                  </a:cubicBezTo>
                  <a:cubicBezTo>
                    <a:pt x="123215" y="161620"/>
                    <a:pt x="124358" y="157734"/>
                    <a:pt x="124358" y="157277"/>
                  </a:cubicBezTo>
                  <a:cubicBezTo>
                    <a:pt x="124587" y="152705"/>
                    <a:pt x="124358" y="148590"/>
                    <a:pt x="124130" y="144475"/>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839" name="Google Shape;1839;p25"/>
            <p:cNvSpPr/>
            <p:nvPr/>
          </p:nvSpPr>
          <p:spPr>
            <a:xfrm>
              <a:off x="8053969" y="4612547"/>
              <a:ext cx="150328" cy="146779"/>
            </a:xfrm>
            <a:custGeom>
              <a:rect b="b" l="l" r="r" t="t"/>
              <a:pathLst>
                <a:path extrusionOk="0" h="146779" w="150328">
                  <a:moveTo>
                    <a:pt x="82185" y="145990"/>
                  </a:moveTo>
                  <a:cubicBezTo>
                    <a:pt x="105502" y="143246"/>
                    <a:pt x="119218" y="137989"/>
                    <a:pt x="134991" y="117643"/>
                  </a:cubicBezTo>
                  <a:cubicBezTo>
                    <a:pt x="155108" y="91354"/>
                    <a:pt x="158537" y="35347"/>
                    <a:pt x="126305" y="17288"/>
                  </a:cubicBezTo>
                  <a:cubicBezTo>
                    <a:pt x="91786" y="-5572"/>
                    <a:pt x="55439" y="-6258"/>
                    <a:pt x="26406" y="18202"/>
                  </a:cubicBezTo>
                  <a:cubicBezTo>
                    <a:pt x="1489" y="44034"/>
                    <a:pt x="-8798" y="72152"/>
                    <a:pt x="8804" y="105527"/>
                  </a:cubicBezTo>
                  <a:cubicBezTo>
                    <a:pt x="25949" y="131359"/>
                    <a:pt x="43551" y="151019"/>
                    <a:pt x="82185" y="14599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840" name="Google Shape;1840;p25"/>
            <p:cNvSpPr/>
            <p:nvPr/>
          </p:nvSpPr>
          <p:spPr>
            <a:xfrm>
              <a:off x="8633359" y="5223052"/>
              <a:ext cx="210769" cy="55978"/>
            </a:xfrm>
            <a:custGeom>
              <a:rect b="b" l="l" r="r" t="t"/>
              <a:pathLst>
                <a:path extrusionOk="0" h="55978" w="210769">
                  <a:moveTo>
                    <a:pt x="0" y="0"/>
                  </a:moveTo>
                  <a:cubicBezTo>
                    <a:pt x="0" y="14630"/>
                    <a:pt x="2514" y="28346"/>
                    <a:pt x="11201" y="36347"/>
                  </a:cubicBezTo>
                  <a:cubicBezTo>
                    <a:pt x="23317" y="47320"/>
                    <a:pt x="42519" y="52578"/>
                    <a:pt x="61036" y="53721"/>
                  </a:cubicBezTo>
                  <a:cubicBezTo>
                    <a:pt x="95555" y="56007"/>
                    <a:pt x="124587" y="57378"/>
                    <a:pt x="158648" y="53721"/>
                  </a:cubicBezTo>
                  <a:cubicBezTo>
                    <a:pt x="186995" y="50749"/>
                    <a:pt x="206654" y="39319"/>
                    <a:pt x="210769" y="1371"/>
                  </a:cubicBezTo>
                  <a:cubicBezTo>
                    <a:pt x="175336" y="13030"/>
                    <a:pt x="140132" y="12573"/>
                    <a:pt x="105384" y="15773"/>
                  </a:cubicBezTo>
                  <a:cubicBezTo>
                    <a:pt x="69037" y="18974"/>
                    <a:pt x="35661" y="5258"/>
                    <a:pt x="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841" name="Google Shape;1841;p25"/>
            <p:cNvSpPr/>
            <p:nvPr/>
          </p:nvSpPr>
          <p:spPr>
            <a:xfrm>
              <a:off x="8014648" y="4768617"/>
              <a:ext cx="271771" cy="468507"/>
            </a:xfrm>
            <a:custGeom>
              <a:rect b="b" l="l" r="r" t="t"/>
              <a:pathLst>
                <a:path extrusionOk="0" h="468507" w="271771">
                  <a:moveTo>
                    <a:pt x="170883" y="19180"/>
                  </a:moveTo>
                  <a:cubicBezTo>
                    <a:pt x="156253" y="5464"/>
                    <a:pt x="156482" y="-3222"/>
                    <a:pt x="107333" y="1350"/>
                  </a:cubicBezTo>
                  <a:cubicBezTo>
                    <a:pt x="58869" y="-6194"/>
                    <a:pt x="41496" y="18723"/>
                    <a:pt x="33952" y="55071"/>
                  </a:cubicBezTo>
                  <a:cubicBezTo>
                    <a:pt x="30980" y="68787"/>
                    <a:pt x="26180" y="81817"/>
                    <a:pt x="22979" y="95304"/>
                  </a:cubicBezTo>
                  <a:cubicBezTo>
                    <a:pt x="13378" y="138281"/>
                    <a:pt x="-1481" y="229035"/>
                    <a:pt x="119" y="240008"/>
                  </a:cubicBezTo>
                  <a:cubicBezTo>
                    <a:pt x="-109" y="267669"/>
                    <a:pt x="11092" y="266297"/>
                    <a:pt x="15207" y="268126"/>
                  </a:cubicBezTo>
                  <a:cubicBezTo>
                    <a:pt x="21150" y="270869"/>
                    <a:pt x="26865" y="271555"/>
                    <a:pt x="27323" y="262182"/>
                  </a:cubicBezTo>
                  <a:cubicBezTo>
                    <a:pt x="29151" y="219663"/>
                    <a:pt x="36238" y="177829"/>
                    <a:pt x="41039" y="135538"/>
                  </a:cubicBezTo>
                  <a:cubicBezTo>
                    <a:pt x="41724" y="129823"/>
                    <a:pt x="41267" y="123879"/>
                    <a:pt x="41953" y="117936"/>
                  </a:cubicBezTo>
                  <a:cubicBezTo>
                    <a:pt x="42410" y="114507"/>
                    <a:pt x="43782" y="110392"/>
                    <a:pt x="48582" y="111078"/>
                  </a:cubicBezTo>
                  <a:cubicBezTo>
                    <a:pt x="52240" y="111535"/>
                    <a:pt x="52697" y="114964"/>
                    <a:pt x="52697" y="117936"/>
                  </a:cubicBezTo>
                  <a:cubicBezTo>
                    <a:pt x="52469" y="125937"/>
                    <a:pt x="52697" y="134166"/>
                    <a:pt x="51326" y="141939"/>
                  </a:cubicBezTo>
                  <a:cubicBezTo>
                    <a:pt x="46068" y="172342"/>
                    <a:pt x="43096" y="202975"/>
                    <a:pt x="41267" y="233607"/>
                  </a:cubicBezTo>
                  <a:cubicBezTo>
                    <a:pt x="38753" y="278184"/>
                    <a:pt x="34181" y="322761"/>
                    <a:pt x="29380" y="367110"/>
                  </a:cubicBezTo>
                  <a:cubicBezTo>
                    <a:pt x="26637" y="392484"/>
                    <a:pt x="22065" y="407115"/>
                    <a:pt x="20465" y="443691"/>
                  </a:cubicBezTo>
                  <a:cubicBezTo>
                    <a:pt x="20922" y="465408"/>
                    <a:pt x="28923" y="465865"/>
                    <a:pt x="43096" y="468151"/>
                  </a:cubicBezTo>
                  <a:cubicBezTo>
                    <a:pt x="55898" y="470208"/>
                    <a:pt x="63213" y="463350"/>
                    <a:pt x="68699" y="448034"/>
                  </a:cubicBezTo>
                  <a:cubicBezTo>
                    <a:pt x="86073" y="398885"/>
                    <a:pt x="102532" y="283671"/>
                    <a:pt x="104361" y="275670"/>
                  </a:cubicBezTo>
                  <a:cubicBezTo>
                    <a:pt x="106418" y="267211"/>
                    <a:pt x="112133" y="261268"/>
                    <a:pt x="121049" y="260353"/>
                  </a:cubicBezTo>
                  <a:cubicBezTo>
                    <a:pt x="130421" y="259439"/>
                    <a:pt x="129735" y="268812"/>
                    <a:pt x="132479" y="274069"/>
                  </a:cubicBezTo>
                  <a:cubicBezTo>
                    <a:pt x="134765" y="278413"/>
                    <a:pt x="144823" y="408029"/>
                    <a:pt x="148023" y="431118"/>
                  </a:cubicBezTo>
                  <a:cubicBezTo>
                    <a:pt x="152595" y="465865"/>
                    <a:pt x="156482" y="471808"/>
                    <a:pt x="190314" y="464950"/>
                  </a:cubicBezTo>
                  <a:cubicBezTo>
                    <a:pt x="200830" y="462893"/>
                    <a:pt x="203802" y="456721"/>
                    <a:pt x="203345" y="446205"/>
                  </a:cubicBezTo>
                  <a:cubicBezTo>
                    <a:pt x="203116" y="433861"/>
                    <a:pt x="202430" y="421288"/>
                    <a:pt x="201744" y="408943"/>
                  </a:cubicBezTo>
                  <a:cubicBezTo>
                    <a:pt x="198544" y="360709"/>
                    <a:pt x="191229" y="212119"/>
                    <a:pt x="188486" y="185830"/>
                  </a:cubicBezTo>
                  <a:cubicBezTo>
                    <a:pt x="185514" y="158626"/>
                    <a:pt x="178884" y="106277"/>
                    <a:pt x="179799" y="104905"/>
                  </a:cubicBezTo>
                  <a:cubicBezTo>
                    <a:pt x="181628" y="101705"/>
                    <a:pt x="199458" y="128680"/>
                    <a:pt x="206774" y="147425"/>
                  </a:cubicBezTo>
                  <a:cubicBezTo>
                    <a:pt x="217518" y="175543"/>
                    <a:pt x="233977" y="202518"/>
                    <a:pt x="240149" y="232236"/>
                  </a:cubicBezTo>
                  <a:cubicBezTo>
                    <a:pt x="240835" y="234979"/>
                    <a:pt x="241978" y="237722"/>
                    <a:pt x="243578" y="240237"/>
                  </a:cubicBezTo>
                  <a:cubicBezTo>
                    <a:pt x="249293" y="249838"/>
                    <a:pt x="260723" y="250295"/>
                    <a:pt x="267810" y="241608"/>
                  </a:cubicBezTo>
                  <a:cubicBezTo>
                    <a:pt x="274668" y="233379"/>
                    <a:pt x="270782" y="223777"/>
                    <a:pt x="269639" y="214405"/>
                  </a:cubicBezTo>
                  <a:cubicBezTo>
                    <a:pt x="259809" y="137824"/>
                    <a:pt x="228262" y="72216"/>
                    <a:pt x="170883" y="1918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842" name="Google Shape;1842;p25"/>
            <p:cNvSpPr/>
            <p:nvPr/>
          </p:nvSpPr>
          <p:spPr>
            <a:xfrm>
              <a:off x="8466054" y="4373038"/>
              <a:ext cx="191301" cy="271405"/>
            </a:xfrm>
            <a:custGeom>
              <a:rect b="b" l="l" r="r" t="t"/>
              <a:pathLst>
                <a:path extrusionOk="0" h="271405" w="191301">
                  <a:moveTo>
                    <a:pt x="190394" y="766"/>
                  </a:moveTo>
                  <a:cubicBezTo>
                    <a:pt x="199767" y="-4721"/>
                    <a:pt x="133702" y="20882"/>
                    <a:pt x="124329" y="26369"/>
                  </a:cubicBezTo>
                  <a:cubicBezTo>
                    <a:pt x="104441" y="37799"/>
                    <a:pt x="-5287" y="110036"/>
                    <a:pt x="199" y="270285"/>
                  </a:cubicBezTo>
                  <a:cubicBezTo>
                    <a:pt x="656" y="281029"/>
                    <a:pt x="10258" y="213135"/>
                    <a:pt x="63750" y="125353"/>
                  </a:cubicBezTo>
                  <a:cubicBezTo>
                    <a:pt x="103298" y="61116"/>
                    <a:pt x="172792" y="11053"/>
                    <a:pt x="190394" y="766"/>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843" name="Google Shape;1843;p25"/>
            <p:cNvSpPr/>
            <p:nvPr/>
          </p:nvSpPr>
          <p:spPr>
            <a:xfrm>
              <a:off x="8768919" y="5094351"/>
              <a:ext cx="2286" cy="457"/>
            </a:xfrm>
            <a:custGeom>
              <a:rect b="b" l="l" r="r" t="t"/>
              <a:pathLst>
                <a:path extrusionOk="0" h="457" w="2286">
                  <a:moveTo>
                    <a:pt x="0" y="0"/>
                  </a:moveTo>
                  <a:cubicBezTo>
                    <a:pt x="0" y="229"/>
                    <a:pt x="0" y="457"/>
                    <a:pt x="0" y="457"/>
                  </a:cubicBezTo>
                  <a:cubicBezTo>
                    <a:pt x="0" y="457"/>
                    <a:pt x="0" y="229"/>
                    <a:pt x="0" y="0"/>
                  </a:cubicBezTo>
                  <a:close/>
                </a:path>
              </a:pathLst>
            </a:custGeom>
            <a:solidFill>
              <a:srgbClr val="000000"/>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844" name="Google Shape;1844;p25"/>
            <p:cNvSpPr/>
            <p:nvPr/>
          </p:nvSpPr>
          <p:spPr>
            <a:xfrm>
              <a:off x="8768233" y="5098008"/>
              <a:ext cx="2286" cy="2286"/>
            </a:xfrm>
            <a:custGeom>
              <a:rect b="b" l="l" r="r" t="t"/>
              <a:pathLst>
                <a:path extrusionOk="0" h="2286" w="2286">
                  <a:moveTo>
                    <a:pt x="0" y="0"/>
                  </a:moveTo>
                  <a:cubicBezTo>
                    <a:pt x="0" y="0"/>
                    <a:pt x="0" y="0"/>
                    <a:pt x="0" y="0"/>
                  </a:cubicBezTo>
                  <a:cubicBezTo>
                    <a:pt x="0" y="0"/>
                    <a:pt x="0" y="0"/>
                    <a:pt x="0" y="0"/>
                  </a:cubicBezTo>
                  <a:close/>
                </a:path>
              </a:pathLst>
            </a:custGeom>
            <a:solidFill>
              <a:srgbClr val="000000"/>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845" name="Google Shape;1845;p25"/>
            <p:cNvSpPr/>
            <p:nvPr/>
          </p:nvSpPr>
          <p:spPr>
            <a:xfrm>
              <a:off x="8767548" y="5100751"/>
              <a:ext cx="2286" cy="2286"/>
            </a:xfrm>
            <a:custGeom>
              <a:rect b="b" l="l" r="r" t="t"/>
              <a:pathLst>
                <a:path extrusionOk="0" h="2286" w="2286">
                  <a:moveTo>
                    <a:pt x="0" y="0"/>
                  </a:moveTo>
                  <a:cubicBezTo>
                    <a:pt x="0" y="0"/>
                    <a:pt x="0" y="0"/>
                    <a:pt x="0" y="0"/>
                  </a:cubicBezTo>
                  <a:cubicBezTo>
                    <a:pt x="0" y="0"/>
                    <a:pt x="0" y="0"/>
                    <a:pt x="0" y="0"/>
                  </a:cubicBezTo>
                  <a:close/>
                </a:path>
              </a:pathLst>
            </a:custGeom>
            <a:solidFill>
              <a:srgbClr val="000000"/>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846" name="Google Shape;1846;p25"/>
            <p:cNvSpPr/>
            <p:nvPr/>
          </p:nvSpPr>
          <p:spPr>
            <a:xfrm>
              <a:off x="8769376" y="5090922"/>
              <a:ext cx="2286" cy="457"/>
            </a:xfrm>
            <a:custGeom>
              <a:rect b="b" l="l" r="r" t="t"/>
              <a:pathLst>
                <a:path extrusionOk="0" h="457" w="2286">
                  <a:moveTo>
                    <a:pt x="0" y="0"/>
                  </a:moveTo>
                  <a:cubicBezTo>
                    <a:pt x="0" y="229"/>
                    <a:pt x="0" y="457"/>
                    <a:pt x="0" y="457"/>
                  </a:cubicBezTo>
                  <a:cubicBezTo>
                    <a:pt x="0" y="229"/>
                    <a:pt x="0" y="0"/>
                    <a:pt x="0" y="0"/>
                  </a:cubicBezTo>
                  <a:close/>
                </a:path>
              </a:pathLst>
            </a:custGeom>
            <a:solidFill>
              <a:srgbClr val="000000"/>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847" name="Google Shape;1847;p25"/>
            <p:cNvSpPr/>
            <p:nvPr/>
          </p:nvSpPr>
          <p:spPr>
            <a:xfrm>
              <a:off x="8766176" y="5103952"/>
              <a:ext cx="2286" cy="101"/>
            </a:xfrm>
            <a:custGeom>
              <a:rect b="b" l="l" r="r" t="t"/>
              <a:pathLst>
                <a:path extrusionOk="0" h="101" w="2286">
                  <a:moveTo>
                    <a:pt x="0" y="0"/>
                  </a:moveTo>
                  <a:cubicBezTo>
                    <a:pt x="0" y="0"/>
                    <a:pt x="0" y="229"/>
                    <a:pt x="0" y="0"/>
                  </a:cubicBezTo>
                  <a:cubicBezTo>
                    <a:pt x="0" y="229"/>
                    <a:pt x="0" y="0"/>
                    <a:pt x="0" y="0"/>
                  </a:cubicBezTo>
                  <a:close/>
                </a:path>
              </a:pathLst>
            </a:custGeom>
            <a:solidFill>
              <a:srgbClr val="000000"/>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848" name="Google Shape;1848;p25"/>
            <p:cNvSpPr/>
            <p:nvPr/>
          </p:nvSpPr>
          <p:spPr>
            <a:xfrm>
              <a:off x="8769148" y="5092750"/>
              <a:ext cx="2286" cy="457"/>
            </a:xfrm>
            <a:custGeom>
              <a:rect b="b" l="l" r="r" t="t"/>
              <a:pathLst>
                <a:path extrusionOk="0" h="457" w="2286">
                  <a:moveTo>
                    <a:pt x="0" y="0"/>
                  </a:moveTo>
                  <a:cubicBezTo>
                    <a:pt x="0" y="228"/>
                    <a:pt x="0" y="457"/>
                    <a:pt x="0" y="457"/>
                  </a:cubicBezTo>
                  <a:cubicBezTo>
                    <a:pt x="0" y="228"/>
                    <a:pt x="0" y="228"/>
                    <a:pt x="0" y="0"/>
                  </a:cubicBezTo>
                  <a:close/>
                </a:path>
              </a:pathLst>
            </a:custGeom>
            <a:solidFill>
              <a:srgbClr val="000000"/>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849" name="Google Shape;1849;p25"/>
            <p:cNvSpPr/>
            <p:nvPr/>
          </p:nvSpPr>
          <p:spPr>
            <a:xfrm>
              <a:off x="8767090" y="5101894"/>
              <a:ext cx="2286" cy="101"/>
            </a:xfrm>
            <a:custGeom>
              <a:rect b="b" l="l" r="r" t="t"/>
              <a:pathLst>
                <a:path extrusionOk="0" h="101" w="2286">
                  <a:moveTo>
                    <a:pt x="0" y="0"/>
                  </a:moveTo>
                  <a:cubicBezTo>
                    <a:pt x="0" y="0"/>
                    <a:pt x="0" y="228"/>
                    <a:pt x="0" y="0"/>
                  </a:cubicBezTo>
                  <a:cubicBezTo>
                    <a:pt x="0" y="228"/>
                    <a:pt x="0" y="0"/>
                    <a:pt x="0" y="0"/>
                  </a:cubicBezTo>
                  <a:close/>
                </a:path>
              </a:pathLst>
            </a:custGeom>
            <a:solidFill>
              <a:srgbClr val="000000"/>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850" name="Google Shape;1850;p25"/>
            <p:cNvSpPr/>
            <p:nvPr/>
          </p:nvSpPr>
          <p:spPr>
            <a:xfrm>
              <a:off x="8764176" y="5106466"/>
              <a:ext cx="171" cy="2286"/>
            </a:xfrm>
            <a:custGeom>
              <a:rect b="b" l="l" r="r" t="t"/>
              <a:pathLst>
                <a:path extrusionOk="0" h="2286" w="171">
                  <a:moveTo>
                    <a:pt x="172" y="0"/>
                  </a:moveTo>
                  <a:cubicBezTo>
                    <a:pt x="-57" y="0"/>
                    <a:pt x="-57" y="0"/>
                    <a:pt x="172" y="0"/>
                  </a:cubicBezTo>
                  <a:cubicBezTo>
                    <a:pt x="-57" y="0"/>
                    <a:pt x="-57" y="0"/>
                    <a:pt x="172" y="0"/>
                  </a:cubicBezTo>
                  <a:close/>
                </a:path>
              </a:pathLst>
            </a:custGeom>
            <a:solidFill>
              <a:srgbClr val="000000"/>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851" name="Google Shape;1851;p25"/>
            <p:cNvSpPr/>
            <p:nvPr/>
          </p:nvSpPr>
          <p:spPr>
            <a:xfrm>
              <a:off x="8768462" y="5096179"/>
              <a:ext cx="2286" cy="457"/>
            </a:xfrm>
            <a:custGeom>
              <a:rect b="b" l="l" r="r" t="t"/>
              <a:pathLst>
                <a:path extrusionOk="0" h="457" w="2286">
                  <a:moveTo>
                    <a:pt x="0" y="0"/>
                  </a:moveTo>
                  <a:cubicBezTo>
                    <a:pt x="0" y="228"/>
                    <a:pt x="0" y="228"/>
                    <a:pt x="0" y="457"/>
                  </a:cubicBezTo>
                  <a:cubicBezTo>
                    <a:pt x="0" y="228"/>
                    <a:pt x="0" y="0"/>
                    <a:pt x="0" y="0"/>
                  </a:cubicBezTo>
                  <a:close/>
                </a:path>
              </a:pathLst>
            </a:custGeom>
            <a:solidFill>
              <a:srgbClr val="000000"/>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852" name="Google Shape;1852;p25"/>
            <p:cNvSpPr/>
            <p:nvPr/>
          </p:nvSpPr>
          <p:spPr>
            <a:xfrm>
              <a:off x="8763433" y="5107152"/>
              <a:ext cx="2286" cy="2286"/>
            </a:xfrm>
            <a:custGeom>
              <a:rect b="b" l="l" r="r" t="t"/>
              <a:pathLst>
                <a:path extrusionOk="0" h="2286" w="2286">
                  <a:moveTo>
                    <a:pt x="0" y="0"/>
                  </a:moveTo>
                  <a:cubicBezTo>
                    <a:pt x="0" y="0"/>
                    <a:pt x="0" y="0"/>
                    <a:pt x="0" y="0"/>
                  </a:cubicBezTo>
                  <a:cubicBezTo>
                    <a:pt x="0" y="0"/>
                    <a:pt x="0" y="0"/>
                    <a:pt x="0" y="0"/>
                  </a:cubicBezTo>
                  <a:close/>
                </a:path>
              </a:pathLst>
            </a:custGeom>
            <a:solidFill>
              <a:srgbClr val="000000"/>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853" name="Google Shape;1853;p25"/>
            <p:cNvSpPr/>
            <p:nvPr/>
          </p:nvSpPr>
          <p:spPr>
            <a:xfrm>
              <a:off x="8004037" y="4330236"/>
              <a:ext cx="1072653" cy="961897"/>
            </a:xfrm>
            <a:custGeom>
              <a:rect b="b" l="l" r="r" t="t"/>
              <a:pathLst>
                <a:path extrusionOk="0" h="961897" w="1072653">
                  <a:moveTo>
                    <a:pt x="928559" y="39909"/>
                  </a:moveTo>
                  <a:cubicBezTo>
                    <a:pt x="899527" y="17507"/>
                    <a:pt x="763510" y="-6268"/>
                    <a:pt x="710704" y="1505"/>
                  </a:cubicBezTo>
                  <a:cubicBezTo>
                    <a:pt x="596404" y="16592"/>
                    <a:pt x="531253" y="65513"/>
                    <a:pt x="510679" y="91344"/>
                  </a:cubicBezTo>
                  <a:cubicBezTo>
                    <a:pt x="487590" y="120377"/>
                    <a:pt x="390435" y="212502"/>
                    <a:pt x="433412" y="388296"/>
                  </a:cubicBezTo>
                  <a:cubicBezTo>
                    <a:pt x="445528" y="439959"/>
                    <a:pt x="465644" y="488651"/>
                    <a:pt x="489876" y="535514"/>
                  </a:cubicBezTo>
                  <a:cubicBezTo>
                    <a:pt x="513879" y="581691"/>
                    <a:pt x="544054" y="624211"/>
                    <a:pt x="571943" y="668102"/>
                  </a:cubicBezTo>
                  <a:cubicBezTo>
                    <a:pt x="588403" y="694162"/>
                    <a:pt x="602804" y="721366"/>
                    <a:pt x="614920" y="749712"/>
                  </a:cubicBezTo>
                  <a:cubicBezTo>
                    <a:pt x="617892" y="756342"/>
                    <a:pt x="619264" y="761599"/>
                    <a:pt x="612177" y="766857"/>
                  </a:cubicBezTo>
                  <a:cubicBezTo>
                    <a:pt x="605776" y="771658"/>
                    <a:pt x="605090" y="779430"/>
                    <a:pt x="605319" y="786974"/>
                  </a:cubicBezTo>
                  <a:cubicBezTo>
                    <a:pt x="605776" y="802290"/>
                    <a:pt x="605548" y="817606"/>
                    <a:pt x="608062" y="832923"/>
                  </a:cubicBezTo>
                  <a:cubicBezTo>
                    <a:pt x="613091" y="863784"/>
                    <a:pt x="614006" y="895102"/>
                    <a:pt x="621092" y="925963"/>
                  </a:cubicBezTo>
                  <a:cubicBezTo>
                    <a:pt x="611034" y="926420"/>
                    <a:pt x="493076" y="899445"/>
                    <a:pt x="473645" y="892587"/>
                  </a:cubicBezTo>
                  <a:cubicBezTo>
                    <a:pt x="474331" y="885043"/>
                    <a:pt x="484847" y="854411"/>
                    <a:pt x="438441" y="840009"/>
                  </a:cubicBezTo>
                  <a:cubicBezTo>
                    <a:pt x="416953" y="835666"/>
                    <a:pt x="394778" y="836580"/>
                    <a:pt x="373747" y="845724"/>
                  </a:cubicBezTo>
                  <a:cubicBezTo>
                    <a:pt x="361631" y="850982"/>
                    <a:pt x="351802" y="858297"/>
                    <a:pt x="350659" y="872470"/>
                  </a:cubicBezTo>
                  <a:cubicBezTo>
                    <a:pt x="349516" y="887558"/>
                    <a:pt x="359574" y="896702"/>
                    <a:pt x="371233" y="903789"/>
                  </a:cubicBezTo>
                  <a:cubicBezTo>
                    <a:pt x="377405" y="907446"/>
                    <a:pt x="402094" y="915219"/>
                    <a:pt x="421982" y="911104"/>
                  </a:cubicBezTo>
                  <a:cubicBezTo>
                    <a:pt x="399122" y="917733"/>
                    <a:pt x="360488" y="925277"/>
                    <a:pt x="338543" y="924363"/>
                  </a:cubicBezTo>
                  <a:cubicBezTo>
                    <a:pt x="299452" y="922762"/>
                    <a:pt x="283450" y="901731"/>
                    <a:pt x="290308" y="863555"/>
                  </a:cubicBezTo>
                  <a:cubicBezTo>
                    <a:pt x="295337" y="834751"/>
                    <a:pt x="310196" y="810063"/>
                    <a:pt x="321855" y="784231"/>
                  </a:cubicBezTo>
                  <a:cubicBezTo>
                    <a:pt x="332371" y="761142"/>
                    <a:pt x="337857" y="737368"/>
                    <a:pt x="337171" y="711765"/>
                  </a:cubicBezTo>
                  <a:cubicBezTo>
                    <a:pt x="336714" y="690505"/>
                    <a:pt x="328027" y="674503"/>
                    <a:pt x="307225" y="668102"/>
                  </a:cubicBezTo>
                  <a:cubicBezTo>
                    <a:pt x="296709" y="664902"/>
                    <a:pt x="293280" y="658729"/>
                    <a:pt x="291908" y="649585"/>
                  </a:cubicBezTo>
                  <a:cubicBezTo>
                    <a:pt x="290994" y="644556"/>
                    <a:pt x="290080" y="639527"/>
                    <a:pt x="289394" y="634498"/>
                  </a:cubicBezTo>
                  <a:cubicBezTo>
                    <a:pt x="277735" y="560889"/>
                    <a:pt x="243902" y="499167"/>
                    <a:pt x="188581" y="449332"/>
                  </a:cubicBezTo>
                  <a:cubicBezTo>
                    <a:pt x="182638" y="444074"/>
                    <a:pt x="175094" y="435387"/>
                    <a:pt x="170979" y="427843"/>
                  </a:cubicBezTo>
                  <a:cubicBezTo>
                    <a:pt x="187667" y="414813"/>
                    <a:pt x="205955" y="398811"/>
                    <a:pt x="209841" y="367722"/>
                  </a:cubicBezTo>
                  <a:cubicBezTo>
                    <a:pt x="213270" y="338232"/>
                    <a:pt x="208698" y="309886"/>
                    <a:pt x="182866" y="291598"/>
                  </a:cubicBezTo>
                  <a:cubicBezTo>
                    <a:pt x="155663" y="272167"/>
                    <a:pt x="121830" y="265309"/>
                    <a:pt x="77482" y="286797"/>
                  </a:cubicBezTo>
                  <a:cubicBezTo>
                    <a:pt x="39077" y="306228"/>
                    <a:pt x="24218" y="368407"/>
                    <a:pt x="56679" y="407041"/>
                  </a:cubicBezTo>
                  <a:cubicBezTo>
                    <a:pt x="65594" y="417785"/>
                    <a:pt x="70852" y="418699"/>
                    <a:pt x="80453" y="428301"/>
                  </a:cubicBezTo>
                  <a:cubicBezTo>
                    <a:pt x="78853" y="432415"/>
                    <a:pt x="75653" y="434244"/>
                    <a:pt x="72224" y="435844"/>
                  </a:cubicBezTo>
                  <a:cubicBezTo>
                    <a:pt x="46621" y="446360"/>
                    <a:pt x="36334" y="466934"/>
                    <a:pt x="29933" y="492766"/>
                  </a:cubicBezTo>
                  <a:cubicBezTo>
                    <a:pt x="18503" y="539172"/>
                    <a:pt x="12788" y="586263"/>
                    <a:pt x="6387" y="633355"/>
                  </a:cubicBezTo>
                  <a:cubicBezTo>
                    <a:pt x="4330" y="648671"/>
                    <a:pt x="1586" y="663759"/>
                    <a:pt x="215" y="679075"/>
                  </a:cubicBezTo>
                  <a:cubicBezTo>
                    <a:pt x="-1385" y="698506"/>
                    <a:pt x="5930" y="712679"/>
                    <a:pt x="22618" y="716565"/>
                  </a:cubicBezTo>
                  <a:cubicBezTo>
                    <a:pt x="35876" y="719766"/>
                    <a:pt x="35648" y="726166"/>
                    <a:pt x="34276" y="736911"/>
                  </a:cubicBezTo>
                  <a:cubicBezTo>
                    <a:pt x="28561" y="786288"/>
                    <a:pt x="23989" y="835894"/>
                    <a:pt x="18960" y="885501"/>
                  </a:cubicBezTo>
                  <a:cubicBezTo>
                    <a:pt x="17360" y="901274"/>
                    <a:pt x="24218" y="912018"/>
                    <a:pt x="38620" y="916362"/>
                  </a:cubicBezTo>
                  <a:cubicBezTo>
                    <a:pt x="63537" y="923677"/>
                    <a:pt x="81825" y="915447"/>
                    <a:pt x="90283" y="890530"/>
                  </a:cubicBezTo>
                  <a:cubicBezTo>
                    <a:pt x="117029" y="816006"/>
                    <a:pt x="124116" y="689590"/>
                    <a:pt x="131203" y="717708"/>
                  </a:cubicBezTo>
                  <a:cubicBezTo>
                    <a:pt x="135775" y="745369"/>
                    <a:pt x="141261" y="778973"/>
                    <a:pt x="141718" y="806176"/>
                  </a:cubicBezTo>
                  <a:cubicBezTo>
                    <a:pt x="144461" y="892587"/>
                    <a:pt x="155891" y="914761"/>
                    <a:pt x="169379" y="915219"/>
                  </a:cubicBezTo>
                  <a:cubicBezTo>
                    <a:pt x="179666" y="915676"/>
                    <a:pt x="190410" y="916819"/>
                    <a:pt x="200011" y="914304"/>
                  </a:cubicBezTo>
                  <a:cubicBezTo>
                    <a:pt x="226072" y="907675"/>
                    <a:pt x="227215" y="900588"/>
                    <a:pt x="225614" y="876814"/>
                  </a:cubicBezTo>
                  <a:cubicBezTo>
                    <a:pt x="223328" y="843210"/>
                    <a:pt x="211670" y="622382"/>
                    <a:pt x="202754" y="581691"/>
                  </a:cubicBezTo>
                  <a:cubicBezTo>
                    <a:pt x="213499" y="609580"/>
                    <a:pt x="230186" y="645471"/>
                    <a:pt x="235216" y="667645"/>
                  </a:cubicBezTo>
                  <a:cubicBezTo>
                    <a:pt x="238187" y="680218"/>
                    <a:pt x="237959" y="694848"/>
                    <a:pt x="254418" y="699192"/>
                  </a:cubicBezTo>
                  <a:cubicBezTo>
                    <a:pt x="269277" y="703078"/>
                    <a:pt x="284593" y="693248"/>
                    <a:pt x="292366" y="683418"/>
                  </a:cubicBezTo>
                  <a:cubicBezTo>
                    <a:pt x="299681" y="674503"/>
                    <a:pt x="300367" y="675874"/>
                    <a:pt x="308825" y="680904"/>
                  </a:cubicBezTo>
                  <a:cubicBezTo>
                    <a:pt x="320941" y="688219"/>
                    <a:pt x="324141" y="699420"/>
                    <a:pt x="324370" y="712679"/>
                  </a:cubicBezTo>
                  <a:cubicBezTo>
                    <a:pt x="325055" y="745369"/>
                    <a:pt x="313168" y="774172"/>
                    <a:pt x="298766" y="802519"/>
                  </a:cubicBezTo>
                  <a:cubicBezTo>
                    <a:pt x="285736" y="828579"/>
                    <a:pt x="272249" y="854868"/>
                    <a:pt x="273392" y="885729"/>
                  </a:cubicBezTo>
                  <a:cubicBezTo>
                    <a:pt x="273849" y="894873"/>
                    <a:pt x="275449" y="903103"/>
                    <a:pt x="281621" y="909961"/>
                  </a:cubicBezTo>
                  <a:cubicBezTo>
                    <a:pt x="296252" y="925963"/>
                    <a:pt x="314083" y="935564"/>
                    <a:pt x="335800" y="935107"/>
                  </a:cubicBezTo>
                  <a:cubicBezTo>
                    <a:pt x="369632" y="934421"/>
                    <a:pt x="403694" y="931678"/>
                    <a:pt x="435012" y="919105"/>
                  </a:cubicBezTo>
                  <a:cubicBezTo>
                    <a:pt x="461758" y="908361"/>
                    <a:pt x="487819" y="907218"/>
                    <a:pt x="514565" y="914076"/>
                  </a:cubicBezTo>
                  <a:cubicBezTo>
                    <a:pt x="554113" y="924363"/>
                    <a:pt x="593660" y="935564"/>
                    <a:pt x="632980" y="946994"/>
                  </a:cubicBezTo>
                  <a:cubicBezTo>
                    <a:pt x="679843" y="969397"/>
                    <a:pt x="761224" y="960024"/>
                    <a:pt x="786142" y="959567"/>
                  </a:cubicBezTo>
                  <a:cubicBezTo>
                    <a:pt x="817460" y="958881"/>
                    <a:pt x="842377" y="939679"/>
                    <a:pt x="849464" y="911332"/>
                  </a:cubicBezTo>
                  <a:cubicBezTo>
                    <a:pt x="859522" y="870642"/>
                    <a:pt x="864780" y="829265"/>
                    <a:pt x="864323" y="787431"/>
                  </a:cubicBezTo>
                  <a:cubicBezTo>
                    <a:pt x="864323" y="780802"/>
                    <a:pt x="864780" y="773029"/>
                    <a:pt x="859065" y="769143"/>
                  </a:cubicBezTo>
                  <a:cubicBezTo>
                    <a:pt x="845349" y="759771"/>
                    <a:pt x="848549" y="750627"/>
                    <a:pt x="856779" y="739882"/>
                  </a:cubicBezTo>
                  <a:cubicBezTo>
                    <a:pt x="862494" y="732339"/>
                    <a:pt x="866837" y="723652"/>
                    <a:pt x="871867" y="715651"/>
                  </a:cubicBezTo>
                  <a:cubicBezTo>
                    <a:pt x="921244" y="637698"/>
                    <a:pt x="977251" y="564089"/>
                    <a:pt x="1019999" y="481793"/>
                  </a:cubicBezTo>
                  <a:cubicBezTo>
                    <a:pt x="1044002" y="435387"/>
                    <a:pt x="1066405" y="388981"/>
                    <a:pt x="1070520" y="335489"/>
                  </a:cubicBezTo>
                  <a:cubicBezTo>
                    <a:pt x="1073949" y="289083"/>
                    <a:pt x="1075092" y="242678"/>
                    <a:pt x="1059319" y="198558"/>
                  </a:cubicBezTo>
                  <a:cubicBezTo>
                    <a:pt x="1035316" y="127463"/>
                    <a:pt x="995311" y="77857"/>
                    <a:pt x="928559" y="39909"/>
                  </a:cubicBezTo>
                  <a:close/>
                  <a:moveTo>
                    <a:pt x="58736" y="388067"/>
                  </a:moveTo>
                  <a:cubicBezTo>
                    <a:pt x="40906" y="354691"/>
                    <a:pt x="51421" y="326574"/>
                    <a:pt x="76339" y="300742"/>
                  </a:cubicBezTo>
                  <a:cubicBezTo>
                    <a:pt x="105371" y="276282"/>
                    <a:pt x="141947" y="276968"/>
                    <a:pt x="176237" y="299828"/>
                  </a:cubicBezTo>
                  <a:cubicBezTo>
                    <a:pt x="208698" y="317658"/>
                    <a:pt x="205040" y="373894"/>
                    <a:pt x="184924" y="400183"/>
                  </a:cubicBezTo>
                  <a:cubicBezTo>
                    <a:pt x="169150" y="420528"/>
                    <a:pt x="155434" y="425786"/>
                    <a:pt x="132117" y="428529"/>
                  </a:cubicBezTo>
                  <a:cubicBezTo>
                    <a:pt x="93484" y="433330"/>
                    <a:pt x="75881" y="413670"/>
                    <a:pt x="58736" y="388067"/>
                  </a:cubicBezTo>
                  <a:close/>
                  <a:moveTo>
                    <a:pt x="278421" y="680446"/>
                  </a:moveTo>
                  <a:cubicBezTo>
                    <a:pt x="271334" y="689133"/>
                    <a:pt x="259676" y="688676"/>
                    <a:pt x="254189" y="679075"/>
                  </a:cubicBezTo>
                  <a:cubicBezTo>
                    <a:pt x="252818" y="676560"/>
                    <a:pt x="251446" y="673817"/>
                    <a:pt x="250760" y="671074"/>
                  </a:cubicBezTo>
                  <a:cubicBezTo>
                    <a:pt x="244588" y="641356"/>
                    <a:pt x="228129" y="614152"/>
                    <a:pt x="217385" y="586263"/>
                  </a:cubicBezTo>
                  <a:cubicBezTo>
                    <a:pt x="210298" y="567518"/>
                    <a:pt x="192467" y="540543"/>
                    <a:pt x="190410" y="543744"/>
                  </a:cubicBezTo>
                  <a:cubicBezTo>
                    <a:pt x="189496" y="545115"/>
                    <a:pt x="196125" y="597693"/>
                    <a:pt x="199097" y="624668"/>
                  </a:cubicBezTo>
                  <a:cubicBezTo>
                    <a:pt x="201840" y="650957"/>
                    <a:pt x="209155" y="799547"/>
                    <a:pt x="212356" y="847782"/>
                  </a:cubicBezTo>
                  <a:cubicBezTo>
                    <a:pt x="213270" y="860126"/>
                    <a:pt x="213727" y="872699"/>
                    <a:pt x="213956" y="885043"/>
                  </a:cubicBezTo>
                  <a:cubicBezTo>
                    <a:pt x="214184" y="895559"/>
                    <a:pt x="211441" y="901731"/>
                    <a:pt x="200926" y="903789"/>
                  </a:cubicBezTo>
                  <a:cubicBezTo>
                    <a:pt x="167093" y="910418"/>
                    <a:pt x="163207" y="904474"/>
                    <a:pt x="158635" y="869956"/>
                  </a:cubicBezTo>
                  <a:cubicBezTo>
                    <a:pt x="155663" y="846867"/>
                    <a:pt x="145604" y="717251"/>
                    <a:pt x="143090" y="712908"/>
                  </a:cubicBezTo>
                  <a:cubicBezTo>
                    <a:pt x="140347" y="707650"/>
                    <a:pt x="140804" y="698277"/>
                    <a:pt x="131660" y="699192"/>
                  </a:cubicBezTo>
                  <a:cubicBezTo>
                    <a:pt x="122744" y="699877"/>
                    <a:pt x="117029" y="706050"/>
                    <a:pt x="114972" y="714508"/>
                  </a:cubicBezTo>
                  <a:cubicBezTo>
                    <a:pt x="113143" y="722280"/>
                    <a:pt x="96684" y="837495"/>
                    <a:pt x="79310" y="886872"/>
                  </a:cubicBezTo>
                  <a:cubicBezTo>
                    <a:pt x="73824" y="902417"/>
                    <a:pt x="66509" y="909046"/>
                    <a:pt x="53707" y="906989"/>
                  </a:cubicBezTo>
                  <a:cubicBezTo>
                    <a:pt x="39534" y="904703"/>
                    <a:pt x="31533" y="904246"/>
                    <a:pt x="31076" y="882529"/>
                  </a:cubicBezTo>
                  <a:cubicBezTo>
                    <a:pt x="32905" y="846181"/>
                    <a:pt x="37248" y="831322"/>
                    <a:pt x="39991" y="805948"/>
                  </a:cubicBezTo>
                  <a:cubicBezTo>
                    <a:pt x="44792" y="761599"/>
                    <a:pt x="49364" y="717022"/>
                    <a:pt x="51878" y="672445"/>
                  </a:cubicBezTo>
                  <a:cubicBezTo>
                    <a:pt x="53479" y="641813"/>
                    <a:pt x="56679" y="611181"/>
                    <a:pt x="61937" y="580777"/>
                  </a:cubicBezTo>
                  <a:cubicBezTo>
                    <a:pt x="63308" y="573004"/>
                    <a:pt x="63080" y="564775"/>
                    <a:pt x="63308" y="556774"/>
                  </a:cubicBezTo>
                  <a:cubicBezTo>
                    <a:pt x="63308" y="553802"/>
                    <a:pt x="62851" y="550373"/>
                    <a:pt x="59194" y="549916"/>
                  </a:cubicBezTo>
                  <a:cubicBezTo>
                    <a:pt x="54393" y="549230"/>
                    <a:pt x="53021" y="553116"/>
                    <a:pt x="52564" y="556774"/>
                  </a:cubicBezTo>
                  <a:cubicBezTo>
                    <a:pt x="51878" y="562489"/>
                    <a:pt x="52336" y="568432"/>
                    <a:pt x="51650" y="574376"/>
                  </a:cubicBezTo>
                  <a:cubicBezTo>
                    <a:pt x="46621" y="616438"/>
                    <a:pt x="39763" y="658501"/>
                    <a:pt x="37934" y="701020"/>
                  </a:cubicBezTo>
                  <a:cubicBezTo>
                    <a:pt x="37477" y="710393"/>
                    <a:pt x="31762" y="709707"/>
                    <a:pt x="25818" y="706964"/>
                  </a:cubicBezTo>
                  <a:cubicBezTo>
                    <a:pt x="21703" y="705135"/>
                    <a:pt x="10502" y="706278"/>
                    <a:pt x="10730" y="678846"/>
                  </a:cubicBezTo>
                  <a:cubicBezTo>
                    <a:pt x="9130" y="668102"/>
                    <a:pt x="23761" y="577119"/>
                    <a:pt x="33590" y="534142"/>
                  </a:cubicBezTo>
                  <a:cubicBezTo>
                    <a:pt x="36562" y="520655"/>
                    <a:pt x="41591" y="507625"/>
                    <a:pt x="44563" y="493909"/>
                  </a:cubicBezTo>
                  <a:cubicBezTo>
                    <a:pt x="52107" y="457561"/>
                    <a:pt x="69481" y="432644"/>
                    <a:pt x="117944" y="440188"/>
                  </a:cubicBezTo>
                  <a:cubicBezTo>
                    <a:pt x="167093" y="435616"/>
                    <a:pt x="166864" y="444303"/>
                    <a:pt x="181495" y="458019"/>
                  </a:cubicBezTo>
                  <a:cubicBezTo>
                    <a:pt x="238645" y="511054"/>
                    <a:pt x="270420" y="576891"/>
                    <a:pt x="280250" y="653700"/>
                  </a:cubicBezTo>
                  <a:cubicBezTo>
                    <a:pt x="281393" y="662616"/>
                    <a:pt x="285050" y="672445"/>
                    <a:pt x="278421" y="680446"/>
                  </a:cubicBezTo>
                  <a:close/>
                  <a:moveTo>
                    <a:pt x="445299" y="900588"/>
                  </a:moveTo>
                  <a:cubicBezTo>
                    <a:pt x="437527" y="902417"/>
                    <a:pt x="429297" y="901503"/>
                    <a:pt x="425411" y="901731"/>
                  </a:cubicBezTo>
                  <a:cubicBezTo>
                    <a:pt x="409866" y="901045"/>
                    <a:pt x="397979" y="901503"/>
                    <a:pt x="386777" y="897616"/>
                  </a:cubicBezTo>
                  <a:cubicBezTo>
                    <a:pt x="375119" y="893502"/>
                    <a:pt x="365289" y="883672"/>
                    <a:pt x="366203" y="875214"/>
                  </a:cubicBezTo>
                  <a:cubicBezTo>
                    <a:pt x="367575" y="863326"/>
                    <a:pt x="376719" y="858297"/>
                    <a:pt x="386777" y="855325"/>
                  </a:cubicBezTo>
                  <a:cubicBezTo>
                    <a:pt x="433183" y="842981"/>
                    <a:pt x="451471" y="858069"/>
                    <a:pt x="461301" y="871099"/>
                  </a:cubicBezTo>
                  <a:cubicBezTo>
                    <a:pt x="468616" y="880243"/>
                    <a:pt x="459472" y="897159"/>
                    <a:pt x="445299" y="900588"/>
                  </a:cubicBezTo>
                  <a:close/>
                  <a:moveTo>
                    <a:pt x="787742" y="946308"/>
                  </a:moveTo>
                  <a:cubicBezTo>
                    <a:pt x="753452" y="949966"/>
                    <a:pt x="724420" y="948594"/>
                    <a:pt x="690130" y="946308"/>
                  </a:cubicBezTo>
                  <a:cubicBezTo>
                    <a:pt x="671842" y="945165"/>
                    <a:pt x="652411" y="939907"/>
                    <a:pt x="640295" y="928935"/>
                  </a:cubicBezTo>
                  <a:cubicBezTo>
                    <a:pt x="631608" y="920934"/>
                    <a:pt x="629093" y="907446"/>
                    <a:pt x="629093" y="892587"/>
                  </a:cubicBezTo>
                  <a:cubicBezTo>
                    <a:pt x="664755" y="897616"/>
                    <a:pt x="698131" y="911561"/>
                    <a:pt x="734249" y="908361"/>
                  </a:cubicBezTo>
                  <a:cubicBezTo>
                    <a:pt x="768997" y="905160"/>
                    <a:pt x="804201" y="905389"/>
                    <a:pt x="839634" y="893959"/>
                  </a:cubicBezTo>
                  <a:cubicBezTo>
                    <a:pt x="835748" y="931906"/>
                    <a:pt x="816088" y="943336"/>
                    <a:pt x="787742" y="946308"/>
                  </a:cubicBezTo>
                  <a:close/>
                  <a:moveTo>
                    <a:pt x="802829" y="890758"/>
                  </a:moveTo>
                  <a:cubicBezTo>
                    <a:pt x="754823" y="898302"/>
                    <a:pt x="707275" y="899902"/>
                    <a:pt x="659497" y="888015"/>
                  </a:cubicBezTo>
                  <a:cubicBezTo>
                    <a:pt x="625436" y="879557"/>
                    <a:pt x="620864" y="874528"/>
                    <a:pt x="625664" y="837723"/>
                  </a:cubicBezTo>
                  <a:cubicBezTo>
                    <a:pt x="639838" y="839552"/>
                    <a:pt x="653782" y="842067"/>
                    <a:pt x="667955" y="845953"/>
                  </a:cubicBezTo>
                  <a:cubicBezTo>
                    <a:pt x="720533" y="860583"/>
                    <a:pt x="772883" y="864241"/>
                    <a:pt x="823632" y="838180"/>
                  </a:cubicBezTo>
                  <a:cubicBezTo>
                    <a:pt x="827518" y="836123"/>
                    <a:pt x="831633" y="834751"/>
                    <a:pt x="835976" y="833608"/>
                  </a:cubicBezTo>
                  <a:cubicBezTo>
                    <a:pt x="839405" y="832694"/>
                    <a:pt x="843063" y="832694"/>
                    <a:pt x="846492" y="832237"/>
                  </a:cubicBezTo>
                  <a:cubicBezTo>
                    <a:pt x="847406" y="834066"/>
                    <a:pt x="848778" y="835437"/>
                    <a:pt x="848778" y="836580"/>
                  </a:cubicBezTo>
                  <a:cubicBezTo>
                    <a:pt x="848778" y="878414"/>
                    <a:pt x="843749" y="884358"/>
                    <a:pt x="802829" y="890758"/>
                  </a:cubicBezTo>
                  <a:close/>
                  <a:moveTo>
                    <a:pt x="843749" y="816006"/>
                  </a:moveTo>
                  <a:cubicBezTo>
                    <a:pt x="841234" y="818521"/>
                    <a:pt x="838720" y="821035"/>
                    <a:pt x="835291" y="822636"/>
                  </a:cubicBezTo>
                  <a:cubicBezTo>
                    <a:pt x="793228" y="842981"/>
                    <a:pt x="749108" y="850296"/>
                    <a:pt x="703160" y="842524"/>
                  </a:cubicBezTo>
                  <a:cubicBezTo>
                    <a:pt x="682357" y="839095"/>
                    <a:pt x="661783" y="833608"/>
                    <a:pt x="641209" y="828351"/>
                  </a:cubicBezTo>
                  <a:cubicBezTo>
                    <a:pt x="623378" y="823779"/>
                    <a:pt x="618349" y="816692"/>
                    <a:pt x="618349" y="798861"/>
                  </a:cubicBezTo>
                  <a:cubicBezTo>
                    <a:pt x="618349" y="779887"/>
                    <a:pt x="623378" y="774630"/>
                    <a:pt x="642352" y="779659"/>
                  </a:cubicBezTo>
                  <a:cubicBezTo>
                    <a:pt x="683043" y="790860"/>
                    <a:pt x="724648" y="791546"/>
                    <a:pt x="766025" y="793603"/>
                  </a:cubicBezTo>
                  <a:cubicBezTo>
                    <a:pt x="777912" y="794289"/>
                    <a:pt x="788885" y="789260"/>
                    <a:pt x="800315" y="786745"/>
                  </a:cubicBezTo>
                  <a:cubicBezTo>
                    <a:pt x="808087" y="785145"/>
                    <a:pt x="815402" y="781030"/>
                    <a:pt x="822946" y="778516"/>
                  </a:cubicBezTo>
                  <a:cubicBezTo>
                    <a:pt x="831176" y="775773"/>
                    <a:pt x="840091" y="766629"/>
                    <a:pt x="848321" y="777601"/>
                  </a:cubicBezTo>
                  <a:cubicBezTo>
                    <a:pt x="855179" y="787431"/>
                    <a:pt x="852207" y="807548"/>
                    <a:pt x="843749" y="816006"/>
                  </a:cubicBezTo>
                  <a:close/>
                  <a:moveTo>
                    <a:pt x="1021828" y="454361"/>
                  </a:moveTo>
                  <a:cubicBezTo>
                    <a:pt x="994625" y="510368"/>
                    <a:pt x="961706" y="563175"/>
                    <a:pt x="926045" y="614381"/>
                  </a:cubicBezTo>
                  <a:cubicBezTo>
                    <a:pt x="897470" y="655072"/>
                    <a:pt x="871867" y="697820"/>
                    <a:pt x="844663" y="739654"/>
                  </a:cubicBezTo>
                  <a:cubicBezTo>
                    <a:pt x="831176" y="760456"/>
                    <a:pt x="813345" y="771429"/>
                    <a:pt x="790256" y="776687"/>
                  </a:cubicBezTo>
                  <a:cubicBezTo>
                    <a:pt x="784770" y="777830"/>
                    <a:pt x="781341" y="778059"/>
                    <a:pt x="779512" y="776458"/>
                  </a:cubicBezTo>
                  <a:cubicBezTo>
                    <a:pt x="779512" y="776687"/>
                    <a:pt x="779741" y="776916"/>
                    <a:pt x="779741" y="777144"/>
                  </a:cubicBezTo>
                  <a:cubicBezTo>
                    <a:pt x="774712" y="778744"/>
                    <a:pt x="768082" y="776916"/>
                    <a:pt x="763053" y="778059"/>
                  </a:cubicBezTo>
                  <a:cubicBezTo>
                    <a:pt x="761453" y="778059"/>
                    <a:pt x="759624" y="778287"/>
                    <a:pt x="758024" y="778287"/>
                  </a:cubicBezTo>
                  <a:cubicBezTo>
                    <a:pt x="754366" y="779887"/>
                    <a:pt x="749108" y="780116"/>
                    <a:pt x="740650" y="779887"/>
                  </a:cubicBezTo>
                  <a:cubicBezTo>
                    <a:pt x="737678" y="779887"/>
                    <a:pt x="734707" y="779430"/>
                    <a:pt x="731963" y="779202"/>
                  </a:cubicBezTo>
                  <a:cubicBezTo>
                    <a:pt x="731963" y="779202"/>
                    <a:pt x="731963" y="779430"/>
                    <a:pt x="731963" y="779430"/>
                  </a:cubicBezTo>
                  <a:cubicBezTo>
                    <a:pt x="724648" y="778973"/>
                    <a:pt x="717333" y="779202"/>
                    <a:pt x="710018" y="778287"/>
                  </a:cubicBezTo>
                  <a:cubicBezTo>
                    <a:pt x="702931" y="777373"/>
                    <a:pt x="697902" y="776230"/>
                    <a:pt x="694473" y="774401"/>
                  </a:cubicBezTo>
                  <a:cubicBezTo>
                    <a:pt x="694930" y="775087"/>
                    <a:pt x="695387" y="775544"/>
                    <a:pt x="695616" y="776001"/>
                  </a:cubicBezTo>
                  <a:cubicBezTo>
                    <a:pt x="689444" y="774858"/>
                    <a:pt x="676414" y="773715"/>
                    <a:pt x="670241" y="772801"/>
                  </a:cubicBezTo>
                  <a:cubicBezTo>
                    <a:pt x="670241" y="772572"/>
                    <a:pt x="670470" y="772344"/>
                    <a:pt x="670470" y="771658"/>
                  </a:cubicBezTo>
                  <a:cubicBezTo>
                    <a:pt x="644867" y="775544"/>
                    <a:pt x="634580" y="757256"/>
                    <a:pt x="625436" y="739197"/>
                  </a:cubicBezTo>
                  <a:cubicBezTo>
                    <a:pt x="614463" y="717708"/>
                    <a:pt x="604405" y="695534"/>
                    <a:pt x="591603" y="675189"/>
                  </a:cubicBezTo>
                  <a:cubicBezTo>
                    <a:pt x="588174" y="669702"/>
                    <a:pt x="584745" y="664444"/>
                    <a:pt x="581087" y="658958"/>
                  </a:cubicBezTo>
                  <a:cubicBezTo>
                    <a:pt x="580630" y="658272"/>
                    <a:pt x="580173" y="657586"/>
                    <a:pt x="579716" y="657129"/>
                  </a:cubicBezTo>
                  <a:cubicBezTo>
                    <a:pt x="576744" y="652557"/>
                    <a:pt x="573772" y="647985"/>
                    <a:pt x="570572" y="643185"/>
                  </a:cubicBezTo>
                  <a:cubicBezTo>
                    <a:pt x="552970" y="616438"/>
                    <a:pt x="535139" y="589921"/>
                    <a:pt x="519823" y="561803"/>
                  </a:cubicBezTo>
                  <a:cubicBezTo>
                    <a:pt x="487819" y="503510"/>
                    <a:pt x="455815" y="444303"/>
                    <a:pt x="446442" y="377094"/>
                  </a:cubicBezTo>
                  <a:cubicBezTo>
                    <a:pt x="440727" y="337318"/>
                    <a:pt x="413066" y="209759"/>
                    <a:pt x="511136" y="112376"/>
                  </a:cubicBezTo>
                  <a:cubicBezTo>
                    <a:pt x="563714" y="45853"/>
                    <a:pt x="635723" y="26651"/>
                    <a:pt x="679843" y="17735"/>
                  </a:cubicBezTo>
                  <a:cubicBezTo>
                    <a:pt x="738821" y="5619"/>
                    <a:pt x="851293" y="6534"/>
                    <a:pt x="940904" y="62084"/>
                  </a:cubicBezTo>
                  <a:cubicBezTo>
                    <a:pt x="940904" y="62084"/>
                    <a:pt x="940904" y="62084"/>
                    <a:pt x="940904" y="62084"/>
                  </a:cubicBezTo>
                  <a:cubicBezTo>
                    <a:pt x="943418" y="63684"/>
                    <a:pt x="945704" y="65055"/>
                    <a:pt x="948219" y="66656"/>
                  </a:cubicBezTo>
                  <a:cubicBezTo>
                    <a:pt x="948448" y="66884"/>
                    <a:pt x="948676" y="66884"/>
                    <a:pt x="948676" y="67113"/>
                  </a:cubicBezTo>
                  <a:cubicBezTo>
                    <a:pt x="951191" y="68713"/>
                    <a:pt x="953477" y="70313"/>
                    <a:pt x="955991" y="72142"/>
                  </a:cubicBezTo>
                  <a:cubicBezTo>
                    <a:pt x="955991" y="72142"/>
                    <a:pt x="955991" y="72142"/>
                    <a:pt x="955991" y="72142"/>
                  </a:cubicBezTo>
                  <a:cubicBezTo>
                    <a:pt x="958277" y="73742"/>
                    <a:pt x="960563" y="75342"/>
                    <a:pt x="962849" y="77171"/>
                  </a:cubicBezTo>
                  <a:cubicBezTo>
                    <a:pt x="963078" y="77400"/>
                    <a:pt x="963535" y="77628"/>
                    <a:pt x="963764" y="77857"/>
                  </a:cubicBezTo>
                  <a:cubicBezTo>
                    <a:pt x="966050" y="79686"/>
                    <a:pt x="968336" y="81286"/>
                    <a:pt x="970393" y="83115"/>
                  </a:cubicBezTo>
                  <a:cubicBezTo>
                    <a:pt x="970393" y="83115"/>
                    <a:pt x="970622" y="83115"/>
                    <a:pt x="970622" y="83343"/>
                  </a:cubicBezTo>
                  <a:cubicBezTo>
                    <a:pt x="972679" y="84944"/>
                    <a:pt x="974737" y="86772"/>
                    <a:pt x="976794" y="88601"/>
                  </a:cubicBezTo>
                  <a:cubicBezTo>
                    <a:pt x="977251" y="89058"/>
                    <a:pt x="977708" y="89287"/>
                    <a:pt x="978166" y="89744"/>
                  </a:cubicBezTo>
                  <a:cubicBezTo>
                    <a:pt x="980223" y="91573"/>
                    <a:pt x="982280" y="93402"/>
                    <a:pt x="984338" y="95459"/>
                  </a:cubicBezTo>
                  <a:cubicBezTo>
                    <a:pt x="984338" y="95459"/>
                    <a:pt x="984566" y="95688"/>
                    <a:pt x="984566" y="95688"/>
                  </a:cubicBezTo>
                  <a:cubicBezTo>
                    <a:pt x="986395" y="97517"/>
                    <a:pt x="988453" y="99345"/>
                    <a:pt x="990281" y="101174"/>
                  </a:cubicBezTo>
                  <a:cubicBezTo>
                    <a:pt x="990739" y="101631"/>
                    <a:pt x="991196" y="102089"/>
                    <a:pt x="991653" y="102774"/>
                  </a:cubicBezTo>
                  <a:cubicBezTo>
                    <a:pt x="993710" y="104832"/>
                    <a:pt x="995539" y="106889"/>
                    <a:pt x="997368" y="108947"/>
                  </a:cubicBezTo>
                  <a:cubicBezTo>
                    <a:pt x="1029372" y="147351"/>
                    <a:pt x="1052004" y="201072"/>
                    <a:pt x="1058862" y="250679"/>
                  </a:cubicBezTo>
                  <a:cubicBezTo>
                    <a:pt x="1071892" y="335946"/>
                    <a:pt x="1039430" y="418242"/>
                    <a:pt x="1021828" y="454361"/>
                  </a:cubicBezTo>
                  <a:close/>
                </a:path>
              </a:pathLst>
            </a:custGeom>
            <a:solidFill>
              <a:srgbClr val="000000"/>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854" name="Google Shape;1854;p25"/>
            <p:cNvSpPr/>
            <p:nvPr/>
          </p:nvSpPr>
          <p:spPr>
            <a:xfrm>
              <a:off x="8766633" y="5103037"/>
              <a:ext cx="2286" cy="2286"/>
            </a:xfrm>
            <a:custGeom>
              <a:rect b="b" l="l" r="r" t="t"/>
              <a:pathLst>
                <a:path extrusionOk="0" h="2286" w="2286">
                  <a:moveTo>
                    <a:pt x="0" y="0"/>
                  </a:moveTo>
                  <a:cubicBezTo>
                    <a:pt x="0" y="0"/>
                    <a:pt x="0" y="0"/>
                    <a:pt x="0" y="0"/>
                  </a:cubicBezTo>
                  <a:cubicBezTo>
                    <a:pt x="0" y="0"/>
                    <a:pt x="0" y="0"/>
                    <a:pt x="0" y="0"/>
                  </a:cubicBezTo>
                  <a:close/>
                </a:path>
              </a:pathLst>
            </a:custGeom>
            <a:solidFill>
              <a:srgbClr val="000000"/>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855" name="Google Shape;1855;p25"/>
            <p:cNvSpPr/>
            <p:nvPr/>
          </p:nvSpPr>
          <p:spPr>
            <a:xfrm>
              <a:off x="8762747" y="5107609"/>
              <a:ext cx="2286" cy="2286"/>
            </a:xfrm>
            <a:custGeom>
              <a:rect b="b" l="l" r="r" t="t"/>
              <a:pathLst>
                <a:path extrusionOk="0" h="2286" w="2286">
                  <a:moveTo>
                    <a:pt x="0" y="0"/>
                  </a:moveTo>
                  <a:cubicBezTo>
                    <a:pt x="0" y="0"/>
                    <a:pt x="0" y="0"/>
                    <a:pt x="0" y="0"/>
                  </a:cubicBezTo>
                  <a:cubicBezTo>
                    <a:pt x="0" y="0"/>
                    <a:pt x="0" y="0"/>
                    <a:pt x="0" y="0"/>
                  </a:cubicBezTo>
                  <a:close/>
                </a:path>
              </a:pathLst>
            </a:custGeom>
            <a:solidFill>
              <a:srgbClr val="000000"/>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856" name="Google Shape;1856;p25"/>
            <p:cNvSpPr/>
            <p:nvPr/>
          </p:nvSpPr>
          <p:spPr>
            <a:xfrm>
              <a:off x="8862848" y="5255971"/>
              <a:ext cx="139014" cy="13180"/>
            </a:xfrm>
            <a:custGeom>
              <a:rect b="b" l="l" r="r" t="t"/>
              <a:pathLst>
                <a:path extrusionOk="0" h="13180" w="139014">
                  <a:moveTo>
                    <a:pt x="120270" y="1143"/>
                  </a:moveTo>
                  <a:cubicBezTo>
                    <a:pt x="96267" y="915"/>
                    <a:pt x="72264" y="229"/>
                    <a:pt x="48261" y="0"/>
                  </a:cubicBezTo>
                  <a:cubicBezTo>
                    <a:pt x="35231" y="0"/>
                    <a:pt x="22200" y="0"/>
                    <a:pt x="9170" y="686"/>
                  </a:cubicBezTo>
                  <a:cubicBezTo>
                    <a:pt x="5284" y="915"/>
                    <a:pt x="-431" y="1372"/>
                    <a:pt x="26" y="7544"/>
                  </a:cubicBezTo>
                  <a:cubicBezTo>
                    <a:pt x="483" y="12116"/>
                    <a:pt x="4827" y="12573"/>
                    <a:pt x="8256" y="12802"/>
                  </a:cubicBezTo>
                  <a:cubicBezTo>
                    <a:pt x="13285" y="13259"/>
                    <a:pt x="18543" y="13259"/>
                    <a:pt x="23572" y="13030"/>
                  </a:cubicBezTo>
                  <a:cubicBezTo>
                    <a:pt x="47575" y="12573"/>
                    <a:pt x="71578" y="12345"/>
                    <a:pt x="95581" y="11659"/>
                  </a:cubicBezTo>
                  <a:cubicBezTo>
                    <a:pt x="109754" y="11202"/>
                    <a:pt x="123927" y="13945"/>
                    <a:pt x="139015" y="9830"/>
                  </a:cubicBezTo>
                  <a:cubicBezTo>
                    <a:pt x="134900" y="457"/>
                    <a:pt x="127356" y="1372"/>
                    <a:pt x="120270" y="1143"/>
                  </a:cubicBezTo>
                  <a:close/>
                </a:path>
              </a:pathLst>
            </a:custGeom>
            <a:solidFill>
              <a:srgbClr val="000000"/>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857" name="Google Shape;1857;p25"/>
            <p:cNvSpPr/>
            <p:nvPr/>
          </p:nvSpPr>
          <p:spPr>
            <a:xfrm>
              <a:off x="8281222" y="4830303"/>
              <a:ext cx="57015" cy="109742"/>
            </a:xfrm>
            <a:custGeom>
              <a:rect b="b" l="l" r="r" t="t"/>
              <a:pathLst>
                <a:path extrusionOk="0" h="109742" w="57015">
                  <a:moveTo>
                    <a:pt x="3980" y="11902"/>
                  </a:moveTo>
                  <a:cubicBezTo>
                    <a:pt x="28212" y="32247"/>
                    <a:pt x="37584" y="60365"/>
                    <a:pt x="45128" y="89854"/>
                  </a:cubicBezTo>
                  <a:cubicBezTo>
                    <a:pt x="46500" y="95569"/>
                    <a:pt x="45357" y="103113"/>
                    <a:pt x="57015" y="109742"/>
                  </a:cubicBezTo>
                  <a:cubicBezTo>
                    <a:pt x="54729" y="72481"/>
                    <a:pt x="47871" y="40934"/>
                    <a:pt x="26154" y="14416"/>
                  </a:cubicBezTo>
                  <a:cubicBezTo>
                    <a:pt x="22039" y="9387"/>
                    <a:pt x="16553" y="5501"/>
                    <a:pt x="11295" y="1615"/>
                  </a:cubicBezTo>
                  <a:cubicBezTo>
                    <a:pt x="8323" y="-671"/>
                    <a:pt x="3980" y="-671"/>
                    <a:pt x="1237" y="2529"/>
                  </a:cubicBezTo>
                  <a:cubicBezTo>
                    <a:pt x="-1735" y="6415"/>
                    <a:pt x="1237" y="9616"/>
                    <a:pt x="3980" y="11902"/>
                  </a:cubicBezTo>
                  <a:close/>
                </a:path>
              </a:pathLst>
            </a:custGeom>
            <a:solidFill>
              <a:srgbClr val="000000"/>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858" name="Google Shape;1858;p25"/>
            <p:cNvSpPr/>
            <p:nvPr/>
          </p:nvSpPr>
          <p:spPr>
            <a:xfrm>
              <a:off x="7903196" y="5238826"/>
              <a:ext cx="123687" cy="14259"/>
            </a:xfrm>
            <a:custGeom>
              <a:rect b="b" l="l" r="r" t="t"/>
              <a:pathLst>
                <a:path extrusionOk="0" h="14259" w="123687">
                  <a:moveTo>
                    <a:pt x="38191" y="1372"/>
                  </a:moveTo>
                  <a:cubicBezTo>
                    <a:pt x="27218" y="1143"/>
                    <a:pt x="16474" y="229"/>
                    <a:pt x="5501" y="0"/>
                  </a:cubicBezTo>
                  <a:cubicBezTo>
                    <a:pt x="2300" y="0"/>
                    <a:pt x="-214" y="2286"/>
                    <a:pt x="14" y="5487"/>
                  </a:cubicBezTo>
                  <a:cubicBezTo>
                    <a:pt x="14" y="7087"/>
                    <a:pt x="2072" y="9601"/>
                    <a:pt x="3672" y="10287"/>
                  </a:cubicBezTo>
                  <a:cubicBezTo>
                    <a:pt x="6872" y="11659"/>
                    <a:pt x="10759" y="12116"/>
                    <a:pt x="14188" y="12573"/>
                  </a:cubicBezTo>
                  <a:cubicBezTo>
                    <a:pt x="50078" y="16002"/>
                    <a:pt x="85968" y="13716"/>
                    <a:pt x="123687" y="10059"/>
                  </a:cubicBezTo>
                  <a:cubicBezTo>
                    <a:pt x="118886" y="2286"/>
                    <a:pt x="114314" y="2972"/>
                    <a:pt x="109971" y="2286"/>
                  </a:cubicBezTo>
                  <a:cubicBezTo>
                    <a:pt x="86197" y="-2514"/>
                    <a:pt x="62194" y="1829"/>
                    <a:pt x="38191" y="1372"/>
                  </a:cubicBezTo>
                  <a:close/>
                </a:path>
              </a:pathLst>
            </a:custGeom>
            <a:solidFill>
              <a:srgbClr val="000000"/>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859" name="Google Shape;1859;p25"/>
            <p:cNvSpPr/>
            <p:nvPr/>
          </p:nvSpPr>
          <p:spPr>
            <a:xfrm>
              <a:off x="8906628" y="5100760"/>
              <a:ext cx="20954" cy="97831"/>
            </a:xfrm>
            <a:custGeom>
              <a:rect b="b" l="l" r="r" t="t"/>
              <a:pathLst>
                <a:path extrusionOk="0" h="97831" w="20954">
                  <a:moveTo>
                    <a:pt x="1280" y="97832"/>
                  </a:moveTo>
                  <a:cubicBezTo>
                    <a:pt x="11796" y="77715"/>
                    <a:pt x="17740" y="61027"/>
                    <a:pt x="20254" y="43196"/>
                  </a:cubicBezTo>
                  <a:cubicBezTo>
                    <a:pt x="22083" y="30623"/>
                    <a:pt x="20254" y="18279"/>
                    <a:pt x="15682" y="6620"/>
                  </a:cubicBezTo>
                  <a:cubicBezTo>
                    <a:pt x="13853" y="2277"/>
                    <a:pt x="11339" y="-1609"/>
                    <a:pt x="6081" y="677"/>
                  </a:cubicBezTo>
                  <a:cubicBezTo>
                    <a:pt x="823" y="2963"/>
                    <a:pt x="1509" y="7306"/>
                    <a:pt x="3338" y="11878"/>
                  </a:cubicBezTo>
                  <a:cubicBezTo>
                    <a:pt x="11339" y="31309"/>
                    <a:pt x="8367" y="50511"/>
                    <a:pt x="4024" y="70171"/>
                  </a:cubicBezTo>
                  <a:cubicBezTo>
                    <a:pt x="2195" y="77258"/>
                    <a:pt x="-2149" y="84573"/>
                    <a:pt x="1280" y="97832"/>
                  </a:cubicBezTo>
                  <a:close/>
                </a:path>
              </a:pathLst>
            </a:custGeom>
            <a:solidFill>
              <a:srgbClr val="000000"/>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860" name="Google Shape;1860;p25"/>
            <p:cNvSpPr/>
            <p:nvPr/>
          </p:nvSpPr>
          <p:spPr>
            <a:xfrm>
              <a:off x="9083647" y="4498485"/>
              <a:ext cx="81435" cy="22385"/>
            </a:xfrm>
            <a:custGeom>
              <a:rect b="b" l="l" r="r" t="t"/>
              <a:pathLst>
                <a:path extrusionOk="0" h="22385" w="81435">
                  <a:moveTo>
                    <a:pt x="67948" y="591"/>
                  </a:moveTo>
                  <a:cubicBezTo>
                    <a:pt x="47374" y="4248"/>
                    <a:pt x="27943" y="15221"/>
                    <a:pt x="5997" y="8592"/>
                  </a:cubicBezTo>
                  <a:cubicBezTo>
                    <a:pt x="3483" y="7906"/>
                    <a:pt x="511" y="9963"/>
                    <a:pt x="54" y="13392"/>
                  </a:cubicBezTo>
                  <a:cubicBezTo>
                    <a:pt x="-403" y="16821"/>
                    <a:pt x="2111" y="19336"/>
                    <a:pt x="4626" y="20022"/>
                  </a:cubicBezTo>
                  <a:cubicBezTo>
                    <a:pt x="18342" y="23679"/>
                    <a:pt x="32058" y="23222"/>
                    <a:pt x="45317" y="17736"/>
                  </a:cubicBezTo>
                  <a:cubicBezTo>
                    <a:pt x="56518" y="13164"/>
                    <a:pt x="67262" y="7220"/>
                    <a:pt x="81435" y="4248"/>
                  </a:cubicBezTo>
                  <a:cubicBezTo>
                    <a:pt x="75263" y="-1238"/>
                    <a:pt x="71606" y="-95"/>
                    <a:pt x="67948" y="591"/>
                  </a:cubicBezTo>
                  <a:close/>
                </a:path>
              </a:pathLst>
            </a:custGeom>
            <a:solidFill>
              <a:srgbClr val="000000"/>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861" name="Google Shape;1861;p25"/>
            <p:cNvSpPr/>
            <p:nvPr/>
          </p:nvSpPr>
          <p:spPr>
            <a:xfrm>
              <a:off x="8423047" y="4348286"/>
              <a:ext cx="74178" cy="51239"/>
            </a:xfrm>
            <a:custGeom>
              <a:rect b="b" l="l" r="r" t="t"/>
              <a:pathLst>
                <a:path extrusionOk="0" h="51239" w="74178">
                  <a:moveTo>
                    <a:pt x="24231" y="8144"/>
                  </a:moveTo>
                  <a:cubicBezTo>
                    <a:pt x="17602" y="4029"/>
                    <a:pt x="11430" y="-1914"/>
                    <a:pt x="0" y="600"/>
                  </a:cubicBezTo>
                  <a:cubicBezTo>
                    <a:pt x="17831" y="14088"/>
                    <a:pt x="34747" y="25518"/>
                    <a:pt x="49377" y="40148"/>
                  </a:cubicBezTo>
                  <a:cubicBezTo>
                    <a:pt x="53949" y="44720"/>
                    <a:pt x="60122" y="47692"/>
                    <a:pt x="65837" y="50664"/>
                  </a:cubicBezTo>
                  <a:cubicBezTo>
                    <a:pt x="68351" y="52035"/>
                    <a:pt x="71780" y="50892"/>
                    <a:pt x="73380" y="47920"/>
                  </a:cubicBezTo>
                  <a:cubicBezTo>
                    <a:pt x="75438" y="44720"/>
                    <a:pt x="73152" y="41977"/>
                    <a:pt x="70637" y="40834"/>
                  </a:cubicBezTo>
                  <a:cubicBezTo>
                    <a:pt x="52806" y="33519"/>
                    <a:pt x="40233" y="18431"/>
                    <a:pt x="24231" y="8144"/>
                  </a:cubicBezTo>
                  <a:close/>
                </a:path>
              </a:pathLst>
            </a:custGeom>
            <a:solidFill>
              <a:srgbClr val="000000"/>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862" name="Google Shape;1862;p25"/>
            <p:cNvSpPr/>
            <p:nvPr/>
          </p:nvSpPr>
          <p:spPr>
            <a:xfrm>
              <a:off x="8303032" y="4584748"/>
              <a:ext cx="91668" cy="16741"/>
            </a:xfrm>
            <a:custGeom>
              <a:rect b="b" l="l" r="r" t="t"/>
              <a:pathLst>
                <a:path extrusionOk="0" h="16741" w="91668">
                  <a:moveTo>
                    <a:pt x="0" y="2797"/>
                  </a:moveTo>
                  <a:cubicBezTo>
                    <a:pt x="30632" y="7369"/>
                    <a:pt x="58979" y="11712"/>
                    <a:pt x="91668" y="16741"/>
                  </a:cubicBezTo>
                  <a:cubicBezTo>
                    <a:pt x="76124" y="2111"/>
                    <a:pt x="31089" y="-4061"/>
                    <a:pt x="0" y="2797"/>
                  </a:cubicBezTo>
                  <a:close/>
                </a:path>
              </a:pathLst>
            </a:custGeom>
            <a:solidFill>
              <a:srgbClr val="000000"/>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863" name="Google Shape;1863;p25"/>
            <p:cNvSpPr/>
            <p:nvPr/>
          </p:nvSpPr>
          <p:spPr>
            <a:xfrm>
              <a:off x="8374584" y="4825288"/>
              <a:ext cx="70180" cy="34518"/>
            </a:xfrm>
            <a:custGeom>
              <a:rect b="b" l="l" r="r" t="t"/>
              <a:pathLst>
                <a:path extrusionOk="0" h="34518" w="70180">
                  <a:moveTo>
                    <a:pt x="70180" y="0"/>
                  </a:moveTo>
                  <a:cubicBezTo>
                    <a:pt x="51435" y="2057"/>
                    <a:pt x="5486" y="25374"/>
                    <a:pt x="0" y="34518"/>
                  </a:cubicBezTo>
                  <a:cubicBezTo>
                    <a:pt x="23774" y="23317"/>
                    <a:pt x="52806" y="23774"/>
                    <a:pt x="70180" y="0"/>
                  </a:cubicBezTo>
                  <a:close/>
                </a:path>
              </a:pathLst>
            </a:custGeom>
            <a:solidFill>
              <a:srgbClr val="000000"/>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864" name="Google Shape;1864;p25"/>
            <p:cNvSpPr/>
            <p:nvPr/>
          </p:nvSpPr>
          <p:spPr>
            <a:xfrm>
              <a:off x="8946054" y="4295622"/>
              <a:ext cx="45750" cy="51426"/>
            </a:xfrm>
            <a:custGeom>
              <a:rect b="b" l="l" r="r" t="t"/>
              <a:pathLst>
                <a:path extrusionOk="0" h="51426" w="45750">
                  <a:moveTo>
                    <a:pt x="10545" y="47549"/>
                  </a:moveTo>
                  <a:cubicBezTo>
                    <a:pt x="17403" y="37262"/>
                    <a:pt x="24947" y="27661"/>
                    <a:pt x="33177" y="18517"/>
                  </a:cubicBezTo>
                  <a:cubicBezTo>
                    <a:pt x="37291" y="13716"/>
                    <a:pt x="45064" y="10973"/>
                    <a:pt x="45750" y="0"/>
                  </a:cubicBezTo>
                  <a:cubicBezTo>
                    <a:pt x="24947" y="10287"/>
                    <a:pt x="12603" y="25603"/>
                    <a:pt x="1401" y="42062"/>
                  </a:cubicBezTo>
                  <a:cubicBezTo>
                    <a:pt x="-199" y="44577"/>
                    <a:pt x="-885" y="47549"/>
                    <a:pt x="1858" y="49835"/>
                  </a:cubicBezTo>
                  <a:cubicBezTo>
                    <a:pt x="5287" y="53264"/>
                    <a:pt x="8488" y="50521"/>
                    <a:pt x="10545" y="47549"/>
                  </a:cubicBezTo>
                  <a:close/>
                </a:path>
              </a:pathLst>
            </a:custGeom>
            <a:solidFill>
              <a:srgbClr val="000000"/>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865" name="Google Shape;1865;p25"/>
            <p:cNvSpPr/>
            <p:nvPr/>
          </p:nvSpPr>
          <p:spPr>
            <a:xfrm>
              <a:off x="9098517" y="4694046"/>
              <a:ext cx="61765" cy="24232"/>
            </a:xfrm>
            <a:custGeom>
              <a:rect b="b" l="l" r="r" t="t"/>
              <a:pathLst>
                <a:path extrusionOk="0" h="24232" w="61765">
                  <a:moveTo>
                    <a:pt x="8273" y="254"/>
                  </a:moveTo>
                  <a:cubicBezTo>
                    <a:pt x="4616" y="25"/>
                    <a:pt x="730" y="-1118"/>
                    <a:pt x="44" y="4369"/>
                  </a:cubicBezTo>
                  <a:cubicBezTo>
                    <a:pt x="-413" y="8941"/>
                    <a:pt x="2787" y="10998"/>
                    <a:pt x="6673" y="11455"/>
                  </a:cubicBezTo>
                  <a:cubicBezTo>
                    <a:pt x="18560" y="12827"/>
                    <a:pt x="29076" y="17399"/>
                    <a:pt x="40049" y="21514"/>
                  </a:cubicBezTo>
                  <a:cubicBezTo>
                    <a:pt x="45535" y="23571"/>
                    <a:pt x="52165" y="26543"/>
                    <a:pt x="61766" y="21285"/>
                  </a:cubicBezTo>
                  <a:cubicBezTo>
                    <a:pt x="50564" y="15799"/>
                    <a:pt x="41878" y="11913"/>
                    <a:pt x="33419" y="7569"/>
                  </a:cubicBezTo>
                  <a:cubicBezTo>
                    <a:pt x="25418" y="3683"/>
                    <a:pt x="17189" y="711"/>
                    <a:pt x="8273" y="254"/>
                  </a:cubicBezTo>
                  <a:close/>
                </a:path>
              </a:pathLst>
            </a:custGeom>
            <a:solidFill>
              <a:srgbClr val="000000"/>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866" name="Google Shape;1866;p25"/>
            <p:cNvSpPr/>
            <p:nvPr/>
          </p:nvSpPr>
          <p:spPr>
            <a:xfrm>
              <a:off x="8705399" y="4237101"/>
              <a:ext cx="13897" cy="70016"/>
            </a:xfrm>
            <a:custGeom>
              <a:rect b="b" l="l" r="r" t="t"/>
              <a:pathLst>
                <a:path extrusionOk="0" h="70016" w="13897">
                  <a:moveTo>
                    <a:pt x="2256" y="64465"/>
                  </a:moveTo>
                  <a:cubicBezTo>
                    <a:pt x="2941" y="68580"/>
                    <a:pt x="5685" y="70866"/>
                    <a:pt x="10028" y="69723"/>
                  </a:cubicBezTo>
                  <a:cubicBezTo>
                    <a:pt x="13457" y="68809"/>
                    <a:pt x="14371" y="65608"/>
                    <a:pt x="13686" y="62865"/>
                  </a:cubicBezTo>
                  <a:cubicBezTo>
                    <a:pt x="9114" y="43663"/>
                    <a:pt x="11628" y="23546"/>
                    <a:pt x="3170" y="0"/>
                  </a:cubicBezTo>
                  <a:cubicBezTo>
                    <a:pt x="-259" y="24232"/>
                    <a:pt x="-1402" y="44348"/>
                    <a:pt x="2256" y="64465"/>
                  </a:cubicBezTo>
                  <a:close/>
                </a:path>
              </a:pathLst>
            </a:custGeom>
            <a:solidFill>
              <a:srgbClr val="000000"/>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867" name="Google Shape;1867;p25"/>
            <p:cNvSpPr/>
            <p:nvPr/>
          </p:nvSpPr>
          <p:spPr>
            <a:xfrm>
              <a:off x="9009414" y="4882112"/>
              <a:ext cx="39415" cy="37588"/>
            </a:xfrm>
            <a:custGeom>
              <a:rect b="b" l="l" r="r" t="t"/>
              <a:pathLst>
                <a:path extrusionOk="0" h="37588" w="39415">
                  <a:moveTo>
                    <a:pt x="9594" y="2155"/>
                  </a:moveTo>
                  <a:cubicBezTo>
                    <a:pt x="7308" y="554"/>
                    <a:pt x="4336" y="-1274"/>
                    <a:pt x="1822" y="1240"/>
                  </a:cubicBezTo>
                  <a:cubicBezTo>
                    <a:pt x="-1379" y="4669"/>
                    <a:pt x="-7" y="8784"/>
                    <a:pt x="3193" y="10613"/>
                  </a:cubicBezTo>
                  <a:cubicBezTo>
                    <a:pt x="14852" y="17928"/>
                    <a:pt x="24453" y="27986"/>
                    <a:pt x="35426" y="37588"/>
                  </a:cubicBezTo>
                  <a:cubicBezTo>
                    <a:pt x="39083" y="34844"/>
                    <a:pt x="40226" y="32558"/>
                    <a:pt x="38855" y="30730"/>
                  </a:cubicBezTo>
                  <a:cubicBezTo>
                    <a:pt x="31311" y="19071"/>
                    <a:pt x="21253" y="9698"/>
                    <a:pt x="9594" y="2155"/>
                  </a:cubicBezTo>
                  <a:close/>
                </a:path>
              </a:pathLst>
            </a:custGeom>
            <a:solidFill>
              <a:srgbClr val="000000"/>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868" name="Google Shape;1868;p25"/>
            <p:cNvSpPr/>
            <p:nvPr/>
          </p:nvSpPr>
          <p:spPr>
            <a:xfrm>
              <a:off x="8626785" y="4797491"/>
              <a:ext cx="238837" cy="310575"/>
            </a:xfrm>
            <a:custGeom>
              <a:rect b="b" l="l" r="r" t="t"/>
              <a:pathLst>
                <a:path extrusionOk="0" h="310575" w="238837">
                  <a:moveTo>
                    <a:pt x="154936" y="298688"/>
                  </a:moveTo>
                  <a:cubicBezTo>
                    <a:pt x="157908" y="266684"/>
                    <a:pt x="161337" y="234452"/>
                    <a:pt x="165223" y="202676"/>
                  </a:cubicBezTo>
                  <a:cubicBezTo>
                    <a:pt x="165909" y="197647"/>
                    <a:pt x="166595" y="192389"/>
                    <a:pt x="167280" y="187360"/>
                  </a:cubicBezTo>
                  <a:cubicBezTo>
                    <a:pt x="170024" y="167015"/>
                    <a:pt x="172995" y="146898"/>
                    <a:pt x="175967" y="126552"/>
                  </a:cubicBezTo>
                  <a:cubicBezTo>
                    <a:pt x="179168" y="103464"/>
                    <a:pt x="185568" y="82433"/>
                    <a:pt x="206828" y="68488"/>
                  </a:cubicBezTo>
                  <a:cubicBezTo>
                    <a:pt x="215286" y="63002"/>
                    <a:pt x="222144" y="55001"/>
                    <a:pt x="229231" y="47457"/>
                  </a:cubicBezTo>
                  <a:cubicBezTo>
                    <a:pt x="239061" y="36941"/>
                    <a:pt x="241347" y="25054"/>
                    <a:pt x="236089" y="15453"/>
                  </a:cubicBezTo>
                  <a:cubicBezTo>
                    <a:pt x="231060" y="6309"/>
                    <a:pt x="212772" y="-2378"/>
                    <a:pt x="201799" y="594"/>
                  </a:cubicBezTo>
                  <a:cubicBezTo>
                    <a:pt x="194941" y="2423"/>
                    <a:pt x="153793" y="24368"/>
                    <a:pt x="138705" y="30083"/>
                  </a:cubicBezTo>
                  <a:cubicBezTo>
                    <a:pt x="123389" y="35798"/>
                    <a:pt x="110816" y="33512"/>
                    <a:pt x="97100" y="25511"/>
                  </a:cubicBezTo>
                  <a:cubicBezTo>
                    <a:pt x="75383" y="12938"/>
                    <a:pt x="52523" y="2880"/>
                    <a:pt x="27149" y="594"/>
                  </a:cubicBezTo>
                  <a:cubicBezTo>
                    <a:pt x="4060" y="-1464"/>
                    <a:pt x="-3941" y="8138"/>
                    <a:pt x="1774" y="30769"/>
                  </a:cubicBezTo>
                  <a:cubicBezTo>
                    <a:pt x="5203" y="44028"/>
                    <a:pt x="32406" y="79689"/>
                    <a:pt x="33321" y="89748"/>
                  </a:cubicBezTo>
                  <a:cubicBezTo>
                    <a:pt x="36293" y="130896"/>
                    <a:pt x="40407" y="172272"/>
                    <a:pt x="43608" y="213420"/>
                  </a:cubicBezTo>
                  <a:cubicBezTo>
                    <a:pt x="43608" y="214563"/>
                    <a:pt x="43836" y="215935"/>
                    <a:pt x="43836" y="217078"/>
                  </a:cubicBezTo>
                  <a:cubicBezTo>
                    <a:pt x="44065" y="219593"/>
                    <a:pt x="44294" y="222107"/>
                    <a:pt x="44294" y="224622"/>
                  </a:cubicBezTo>
                  <a:cubicBezTo>
                    <a:pt x="44522" y="226222"/>
                    <a:pt x="44522" y="228051"/>
                    <a:pt x="44751" y="229651"/>
                  </a:cubicBezTo>
                  <a:cubicBezTo>
                    <a:pt x="44979" y="231937"/>
                    <a:pt x="44979" y="234223"/>
                    <a:pt x="45208" y="236280"/>
                  </a:cubicBezTo>
                  <a:cubicBezTo>
                    <a:pt x="45437" y="238338"/>
                    <a:pt x="45437" y="240167"/>
                    <a:pt x="45665" y="242224"/>
                  </a:cubicBezTo>
                  <a:cubicBezTo>
                    <a:pt x="45894" y="244281"/>
                    <a:pt x="45894" y="246339"/>
                    <a:pt x="46122" y="248396"/>
                  </a:cubicBezTo>
                  <a:cubicBezTo>
                    <a:pt x="46351" y="250454"/>
                    <a:pt x="46351" y="252740"/>
                    <a:pt x="46580" y="254797"/>
                  </a:cubicBezTo>
                  <a:cubicBezTo>
                    <a:pt x="46808" y="256626"/>
                    <a:pt x="46808" y="258683"/>
                    <a:pt x="47037" y="260512"/>
                  </a:cubicBezTo>
                  <a:cubicBezTo>
                    <a:pt x="47265" y="262798"/>
                    <a:pt x="47265" y="265313"/>
                    <a:pt x="47494" y="267599"/>
                  </a:cubicBezTo>
                  <a:cubicBezTo>
                    <a:pt x="47494" y="269427"/>
                    <a:pt x="47723" y="271028"/>
                    <a:pt x="47723" y="272856"/>
                  </a:cubicBezTo>
                  <a:cubicBezTo>
                    <a:pt x="47951" y="275600"/>
                    <a:pt x="47951" y="278114"/>
                    <a:pt x="48180" y="280857"/>
                  </a:cubicBezTo>
                  <a:cubicBezTo>
                    <a:pt x="48180" y="282229"/>
                    <a:pt x="48408" y="283829"/>
                    <a:pt x="48408" y="285201"/>
                  </a:cubicBezTo>
                  <a:cubicBezTo>
                    <a:pt x="48637" y="289316"/>
                    <a:pt x="48866" y="293430"/>
                    <a:pt x="48866" y="297545"/>
                  </a:cubicBezTo>
                  <a:cubicBezTo>
                    <a:pt x="48866" y="298231"/>
                    <a:pt x="47723" y="301889"/>
                    <a:pt x="47265" y="303717"/>
                  </a:cubicBezTo>
                  <a:cubicBezTo>
                    <a:pt x="47037" y="304175"/>
                    <a:pt x="47037" y="304632"/>
                    <a:pt x="47037" y="304860"/>
                  </a:cubicBezTo>
                  <a:cubicBezTo>
                    <a:pt x="53209" y="305775"/>
                    <a:pt x="66239" y="306918"/>
                    <a:pt x="72411" y="308061"/>
                  </a:cubicBezTo>
                  <a:cubicBezTo>
                    <a:pt x="72183" y="307604"/>
                    <a:pt x="71726" y="307146"/>
                    <a:pt x="71268" y="306461"/>
                  </a:cubicBezTo>
                  <a:cubicBezTo>
                    <a:pt x="68297" y="301889"/>
                    <a:pt x="63496" y="292973"/>
                    <a:pt x="62810" y="285658"/>
                  </a:cubicBezTo>
                  <a:cubicBezTo>
                    <a:pt x="61667" y="273314"/>
                    <a:pt x="60753" y="260969"/>
                    <a:pt x="59838" y="248853"/>
                  </a:cubicBezTo>
                  <a:cubicBezTo>
                    <a:pt x="59610" y="245424"/>
                    <a:pt x="59381" y="241767"/>
                    <a:pt x="58924" y="238338"/>
                  </a:cubicBezTo>
                  <a:cubicBezTo>
                    <a:pt x="58010" y="227822"/>
                    <a:pt x="57324" y="217078"/>
                    <a:pt x="56409" y="206562"/>
                  </a:cubicBezTo>
                  <a:cubicBezTo>
                    <a:pt x="56409" y="206562"/>
                    <a:pt x="56409" y="206562"/>
                    <a:pt x="56409" y="206334"/>
                  </a:cubicBezTo>
                  <a:cubicBezTo>
                    <a:pt x="55495" y="193304"/>
                    <a:pt x="54352" y="180502"/>
                    <a:pt x="53438" y="167472"/>
                  </a:cubicBezTo>
                  <a:cubicBezTo>
                    <a:pt x="51152" y="138211"/>
                    <a:pt x="48637" y="109179"/>
                    <a:pt x="46808" y="79918"/>
                  </a:cubicBezTo>
                  <a:cubicBezTo>
                    <a:pt x="46351" y="72831"/>
                    <a:pt x="43836" y="67574"/>
                    <a:pt x="39036" y="62544"/>
                  </a:cubicBezTo>
                  <a:cubicBezTo>
                    <a:pt x="29892" y="52943"/>
                    <a:pt x="22348" y="42428"/>
                    <a:pt x="18005" y="29626"/>
                  </a:cubicBezTo>
                  <a:cubicBezTo>
                    <a:pt x="13204" y="15224"/>
                    <a:pt x="16404" y="10424"/>
                    <a:pt x="31949" y="12710"/>
                  </a:cubicBezTo>
                  <a:cubicBezTo>
                    <a:pt x="47951" y="14996"/>
                    <a:pt x="62582" y="22311"/>
                    <a:pt x="77441" y="28712"/>
                  </a:cubicBezTo>
                  <a:cubicBezTo>
                    <a:pt x="80184" y="29855"/>
                    <a:pt x="82470" y="31683"/>
                    <a:pt x="84984" y="33284"/>
                  </a:cubicBezTo>
                  <a:cubicBezTo>
                    <a:pt x="121560" y="56829"/>
                    <a:pt x="137562" y="48143"/>
                    <a:pt x="178253" y="27797"/>
                  </a:cubicBezTo>
                  <a:cubicBezTo>
                    <a:pt x="186026" y="23911"/>
                    <a:pt x="192426" y="17282"/>
                    <a:pt x="200885" y="14767"/>
                  </a:cubicBezTo>
                  <a:cubicBezTo>
                    <a:pt x="210257" y="12024"/>
                    <a:pt x="219173" y="13853"/>
                    <a:pt x="224430" y="21854"/>
                  </a:cubicBezTo>
                  <a:cubicBezTo>
                    <a:pt x="229460" y="29397"/>
                    <a:pt x="223516" y="35341"/>
                    <a:pt x="218258" y="40827"/>
                  </a:cubicBezTo>
                  <a:cubicBezTo>
                    <a:pt x="207743" y="52257"/>
                    <a:pt x="195398" y="61401"/>
                    <a:pt x="183054" y="70545"/>
                  </a:cubicBezTo>
                  <a:cubicBezTo>
                    <a:pt x="173910" y="77403"/>
                    <a:pt x="168423" y="85404"/>
                    <a:pt x="166823" y="97749"/>
                  </a:cubicBezTo>
                  <a:cubicBezTo>
                    <a:pt x="162708" y="129296"/>
                    <a:pt x="157679" y="160842"/>
                    <a:pt x="154022" y="192618"/>
                  </a:cubicBezTo>
                  <a:cubicBezTo>
                    <a:pt x="153564" y="196275"/>
                    <a:pt x="153107" y="199704"/>
                    <a:pt x="152879" y="203362"/>
                  </a:cubicBezTo>
                  <a:cubicBezTo>
                    <a:pt x="152879" y="203819"/>
                    <a:pt x="152650" y="204505"/>
                    <a:pt x="152650" y="204962"/>
                  </a:cubicBezTo>
                  <a:cubicBezTo>
                    <a:pt x="152421" y="207705"/>
                    <a:pt x="151964" y="210677"/>
                    <a:pt x="151736" y="213420"/>
                  </a:cubicBezTo>
                  <a:cubicBezTo>
                    <a:pt x="151736" y="214335"/>
                    <a:pt x="151507" y="215478"/>
                    <a:pt x="151507" y="216392"/>
                  </a:cubicBezTo>
                  <a:cubicBezTo>
                    <a:pt x="151278" y="218907"/>
                    <a:pt x="151050" y="221421"/>
                    <a:pt x="150821" y="223936"/>
                  </a:cubicBezTo>
                  <a:cubicBezTo>
                    <a:pt x="150821" y="224850"/>
                    <a:pt x="150593" y="225993"/>
                    <a:pt x="150593" y="226908"/>
                  </a:cubicBezTo>
                  <a:cubicBezTo>
                    <a:pt x="150364" y="230337"/>
                    <a:pt x="150135" y="233766"/>
                    <a:pt x="149907" y="237195"/>
                  </a:cubicBezTo>
                  <a:cubicBezTo>
                    <a:pt x="148764" y="255483"/>
                    <a:pt x="145335" y="273542"/>
                    <a:pt x="143049" y="291602"/>
                  </a:cubicBezTo>
                  <a:cubicBezTo>
                    <a:pt x="143049" y="292287"/>
                    <a:pt x="142820" y="292973"/>
                    <a:pt x="142820" y="293659"/>
                  </a:cubicBezTo>
                  <a:cubicBezTo>
                    <a:pt x="142820" y="293888"/>
                    <a:pt x="142820" y="294116"/>
                    <a:pt x="142820" y="294116"/>
                  </a:cubicBezTo>
                  <a:cubicBezTo>
                    <a:pt x="142820" y="294573"/>
                    <a:pt x="142592" y="295031"/>
                    <a:pt x="142592" y="295488"/>
                  </a:cubicBezTo>
                  <a:cubicBezTo>
                    <a:pt x="142592" y="295716"/>
                    <a:pt x="142592" y="295945"/>
                    <a:pt x="142592" y="295945"/>
                  </a:cubicBezTo>
                  <a:cubicBezTo>
                    <a:pt x="142592" y="296402"/>
                    <a:pt x="142363" y="296859"/>
                    <a:pt x="142363" y="297088"/>
                  </a:cubicBezTo>
                  <a:cubicBezTo>
                    <a:pt x="142363" y="297317"/>
                    <a:pt x="142363" y="297545"/>
                    <a:pt x="142363" y="297545"/>
                  </a:cubicBezTo>
                  <a:cubicBezTo>
                    <a:pt x="142363" y="298002"/>
                    <a:pt x="142134" y="298231"/>
                    <a:pt x="142134" y="298688"/>
                  </a:cubicBezTo>
                  <a:cubicBezTo>
                    <a:pt x="142134" y="298917"/>
                    <a:pt x="142134" y="298917"/>
                    <a:pt x="142134" y="299145"/>
                  </a:cubicBezTo>
                  <a:cubicBezTo>
                    <a:pt x="142134" y="299603"/>
                    <a:pt x="141906" y="300060"/>
                    <a:pt x="141906" y="300517"/>
                  </a:cubicBezTo>
                  <a:cubicBezTo>
                    <a:pt x="141906" y="300517"/>
                    <a:pt x="141906" y="300517"/>
                    <a:pt x="141906" y="300746"/>
                  </a:cubicBezTo>
                  <a:cubicBezTo>
                    <a:pt x="141677" y="301660"/>
                    <a:pt x="141449" y="302574"/>
                    <a:pt x="141220" y="303489"/>
                  </a:cubicBezTo>
                  <a:cubicBezTo>
                    <a:pt x="141220" y="303489"/>
                    <a:pt x="141220" y="303489"/>
                    <a:pt x="141220" y="303717"/>
                  </a:cubicBezTo>
                  <a:cubicBezTo>
                    <a:pt x="141220" y="304175"/>
                    <a:pt x="140991" y="304403"/>
                    <a:pt x="140763" y="304632"/>
                  </a:cubicBezTo>
                  <a:cubicBezTo>
                    <a:pt x="140763" y="304632"/>
                    <a:pt x="140763" y="304860"/>
                    <a:pt x="140763" y="304860"/>
                  </a:cubicBezTo>
                  <a:cubicBezTo>
                    <a:pt x="140534" y="305089"/>
                    <a:pt x="140534" y="305546"/>
                    <a:pt x="140306" y="305775"/>
                  </a:cubicBezTo>
                  <a:cubicBezTo>
                    <a:pt x="140306" y="305775"/>
                    <a:pt x="140306" y="306003"/>
                    <a:pt x="140306" y="306003"/>
                  </a:cubicBezTo>
                  <a:cubicBezTo>
                    <a:pt x="140077" y="306232"/>
                    <a:pt x="140077" y="306689"/>
                    <a:pt x="139848" y="306918"/>
                  </a:cubicBezTo>
                  <a:cubicBezTo>
                    <a:pt x="139848" y="306918"/>
                    <a:pt x="139848" y="306918"/>
                    <a:pt x="139848" y="306918"/>
                  </a:cubicBezTo>
                  <a:cubicBezTo>
                    <a:pt x="139391" y="307832"/>
                    <a:pt x="138705" y="308747"/>
                    <a:pt x="138020" y="309204"/>
                  </a:cubicBezTo>
                  <a:cubicBezTo>
                    <a:pt x="138020" y="309204"/>
                    <a:pt x="138020" y="309204"/>
                    <a:pt x="138020" y="309204"/>
                  </a:cubicBezTo>
                  <a:cubicBezTo>
                    <a:pt x="137791" y="309432"/>
                    <a:pt x="137562" y="309661"/>
                    <a:pt x="137334" y="309661"/>
                  </a:cubicBezTo>
                  <a:cubicBezTo>
                    <a:pt x="137334" y="309661"/>
                    <a:pt x="137334" y="309661"/>
                    <a:pt x="137334" y="309661"/>
                  </a:cubicBezTo>
                  <a:cubicBezTo>
                    <a:pt x="137105" y="309890"/>
                    <a:pt x="136877" y="309890"/>
                    <a:pt x="136648" y="310118"/>
                  </a:cubicBezTo>
                  <a:cubicBezTo>
                    <a:pt x="136648" y="310118"/>
                    <a:pt x="136648" y="310118"/>
                    <a:pt x="136648" y="310118"/>
                  </a:cubicBezTo>
                  <a:cubicBezTo>
                    <a:pt x="136419" y="310347"/>
                    <a:pt x="136191" y="310347"/>
                    <a:pt x="135734" y="310575"/>
                  </a:cubicBezTo>
                  <a:lnTo>
                    <a:pt x="135734" y="310575"/>
                  </a:lnTo>
                  <a:cubicBezTo>
                    <a:pt x="137334" y="310575"/>
                    <a:pt x="139163" y="310575"/>
                    <a:pt x="140763" y="310347"/>
                  </a:cubicBezTo>
                  <a:cubicBezTo>
                    <a:pt x="145792" y="309204"/>
                    <a:pt x="152650" y="311033"/>
                    <a:pt x="157451" y="309432"/>
                  </a:cubicBezTo>
                  <a:cubicBezTo>
                    <a:pt x="157451" y="309204"/>
                    <a:pt x="157451" y="308975"/>
                    <a:pt x="157222" y="308747"/>
                  </a:cubicBezTo>
                  <a:cubicBezTo>
                    <a:pt x="156079" y="306689"/>
                    <a:pt x="154707" y="301660"/>
                    <a:pt x="154936" y="298688"/>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grpSp>
      <p:pic>
        <p:nvPicPr>
          <p:cNvPr descr="Document with solid fill" id="1869" name="Google Shape;1869;p25">
            <a:hlinkClick r:id="rId14"/>
          </p:cNvPr>
          <p:cNvPicPr preferRelativeResize="0"/>
          <p:nvPr/>
        </p:nvPicPr>
        <p:blipFill rotWithShape="1">
          <a:blip r:embed="rId15">
            <a:alphaModFix/>
          </a:blip>
          <a:srcRect b="0" l="0" r="0" t="0"/>
          <a:stretch/>
        </p:blipFill>
        <p:spPr>
          <a:xfrm>
            <a:off x="9860702" y="3284679"/>
            <a:ext cx="1950785" cy="1950785"/>
          </a:xfrm>
          <a:prstGeom prst="rect">
            <a:avLst/>
          </a:prstGeom>
          <a:noFill/>
          <a:ln>
            <a:noFill/>
          </a:ln>
        </p:spPr>
      </p:pic>
      <p:sp>
        <p:nvSpPr>
          <p:cNvPr id="1870" name="Google Shape;1870;p25"/>
          <p:cNvSpPr txBox="1"/>
          <p:nvPr/>
        </p:nvSpPr>
        <p:spPr>
          <a:xfrm>
            <a:off x="9928285" y="5194599"/>
            <a:ext cx="1872578" cy="646331"/>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s-ES" sz="1800" u="sng">
                <a:solidFill>
                  <a:schemeClr val="lt1"/>
                </a:solidFill>
                <a:latin typeface="Calibri"/>
                <a:ea typeface="Calibri"/>
                <a:cs typeface="Calibri"/>
                <a:sym typeface="Calibri"/>
                <a:hlinkClick r:id="rId16">
                  <a:extLst>
                    <a:ext uri="{A12FA001-AC4F-418D-AE19-62706E023703}">
                      <ahyp:hlinkClr val="tx"/>
                    </a:ext>
                  </a:extLst>
                </a:hlinkClick>
              </a:rPr>
              <a:t>Leer Artículo de Investigación</a:t>
            </a:r>
            <a:endParaRPr/>
          </a:p>
        </p:txBody>
      </p:sp>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74" name="Shape 1874"/>
        <p:cNvGrpSpPr/>
        <p:nvPr/>
      </p:nvGrpSpPr>
      <p:grpSpPr>
        <a:xfrm>
          <a:off x="0" y="0"/>
          <a:ext cx="0" cy="0"/>
          <a:chOff x="0" y="0"/>
          <a:chExt cx="0" cy="0"/>
        </a:xfrm>
      </p:grpSpPr>
      <p:sp>
        <p:nvSpPr>
          <p:cNvPr id="1875" name="Google Shape;1875;p26"/>
          <p:cNvSpPr txBox="1"/>
          <p:nvPr>
            <p:ph idx="2" type="body"/>
          </p:nvPr>
        </p:nvSpPr>
        <p:spPr>
          <a:xfrm>
            <a:off x="389965" y="189968"/>
            <a:ext cx="11470341" cy="582221"/>
          </a:xfrm>
          <a:prstGeom prst="rect">
            <a:avLst/>
          </a:prstGeom>
          <a:noFill/>
          <a:ln>
            <a:noFill/>
          </a:ln>
        </p:spPr>
        <p:txBody>
          <a:bodyPr anchorCtr="0" anchor="t" bIns="45700" lIns="91425" spcFirstLastPara="1" rIns="91425" wrap="square" tIns="45700">
            <a:normAutofit lnSpcReduction="10000"/>
          </a:bodyPr>
          <a:lstStyle/>
          <a:p>
            <a:pPr indent="0" lvl="0" marL="0" rtl="0" algn="ctr">
              <a:lnSpc>
                <a:spcPct val="90000"/>
              </a:lnSpc>
              <a:spcBef>
                <a:spcPts val="0"/>
              </a:spcBef>
              <a:spcAft>
                <a:spcPts val="0"/>
              </a:spcAft>
              <a:buClr>
                <a:srgbClr val="79527B"/>
              </a:buClr>
              <a:buSzPts val="3600"/>
              <a:buNone/>
            </a:pPr>
            <a:r>
              <a:rPr b="1" lang="es-ES"/>
              <a:t>Formar una Asociación Público-Privada Regional </a:t>
            </a:r>
            <a:endParaRPr/>
          </a:p>
        </p:txBody>
      </p:sp>
      <p:sp>
        <p:nvSpPr>
          <p:cNvPr id="1876" name="Google Shape;1876;p26"/>
          <p:cNvSpPr/>
          <p:nvPr/>
        </p:nvSpPr>
        <p:spPr>
          <a:xfrm>
            <a:off x="368669" y="2527739"/>
            <a:ext cx="9592236" cy="2488322"/>
          </a:xfrm>
          <a:prstGeom prst="rect">
            <a:avLst/>
          </a:prstGeom>
          <a:solidFill>
            <a:schemeClr val="accent1"/>
          </a:solidFill>
          <a:ln cap="flat" cmpd="sng" w="12700">
            <a:solidFill>
              <a:srgbClr val="054F5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1" lang="es-ES" sz="2400">
                <a:solidFill>
                  <a:schemeClr val="lt1"/>
                </a:solidFill>
                <a:latin typeface="Calibri"/>
                <a:ea typeface="Calibri"/>
                <a:cs typeface="Calibri"/>
                <a:sym typeface="Calibri"/>
              </a:rPr>
              <a:t>Colaboración de la Asociación Público-Privada (Nivel Regional)</a:t>
            </a:r>
            <a:endParaRPr/>
          </a:p>
          <a:p>
            <a:pPr indent="0" lvl="0" marL="0" marR="0" rtl="0" algn="ctr">
              <a:spcBef>
                <a:spcPts val="0"/>
              </a:spcBef>
              <a:spcAft>
                <a:spcPts val="0"/>
              </a:spcAft>
              <a:buNone/>
            </a:pPr>
            <a:r>
              <a:rPr i="1" lang="es-ES" sz="1600">
                <a:solidFill>
                  <a:schemeClr val="lt1"/>
                </a:solidFill>
                <a:latin typeface="Calibri"/>
                <a:ea typeface="Calibri"/>
                <a:cs typeface="Calibri"/>
                <a:sym typeface="Calibri"/>
              </a:rPr>
              <a:t>Es cuando todos los representantes regionales públicos y privados que desean formar parte de la gestión de crisis de la región turística se reúnen para formar una alianza o asociación cohesiva coordinada.</a:t>
            </a:r>
            <a:endParaRPr/>
          </a:p>
          <a:p>
            <a:pPr indent="0" lvl="0" marL="0" marR="0" rtl="0" algn="ctr">
              <a:spcBef>
                <a:spcPts val="0"/>
              </a:spcBef>
              <a:spcAft>
                <a:spcPts val="0"/>
              </a:spcAft>
              <a:buNone/>
            </a:pPr>
            <a:r>
              <a:t/>
            </a:r>
            <a:endParaRPr i="1" sz="1600">
              <a:solidFill>
                <a:schemeClr val="lt1"/>
              </a:solidFill>
              <a:latin typeface="Calibri"/>
              <a:ea typeface="Calibri"/>
              <a:cs typeface="Calibri"/>
              <a:sym typeface="Calibri"/>
            </a:endParaRPr>
          </a:p>
          <a:p>
            <a:pPr indent="0" lvl="0" marL="0" marR="0" rtl="0" algn="ctr">
              <a:spcBef>
                <a:spcPts val="0"/>
              </a:spcBef>
              <a:spcAft>
                <a:spcPts val="0"/>
              </a:spcAft>
              <a:buNone/>
            </a:pPr>
            <a:r>
              <a:rPr lang="es-ES" sz="1600">
                <a:solidFill>
                  <a:schemeClr val="lt1"/>
                </a:solidFill>
                <a:latin typeface="Calibri"/>
                <a:ea typeface="Calibri"/>
                <a:cs typeface="Calibri"/>
                <a:sym typeface="Calibri"/>
              </a:rPr>
              <a:t>Considere Gobierno Nacional y Local, Comunidad, Residentes Locales, Empresas Locales (por ejemplo, comercio minorista), Asociaciones Empresariales (por ejemplo, bancos, oficinas de correos), Organizaciones Públicas (por ejemplo, escuelas, ONG), Transporte, Proveedores, Empleados, Empresas Turísticas (por ejemplo, hoteles, restaurantes, hoteles), Pequeñas y Medianas Empresas, Operadores Turísticos y Guías Proveedores de Servicios (por ejemplo, en taxis de transporte, autobuses, trenes)</a:t>
            </a:r>
            <a:endParaRPr/>
          </a:p>
          <a:p>
            <a:pPr indent="0" lvl="0" marL="0" marR="0" rtl="0" algn="ctr">
              <a:spcBef>
                <a:spcPts val="0"/>
              </a:spcBef>
              <a:spcAft>
                <a:spcPts val="0"/>
              </a:spcAft>
              <a:buNone/>
            </a:pPr>
            <a:r>
              <a:t/>
            </a:r>
            <a:endParaRPr sz="1600">
              <a:solidFill>
                <a:schemeClr val="lt1"/>
              </a:solidFill>
              <a:latin typeface="Calibri"/>
              <a:ea typeface="Calibri"/>
              <a:cs typeface="Calibri"/>
              <a:sym typeface="Calibri"/>
            </a:endParaRPr>
          </a:p>
        </p:txBody>
      </p:sp>
      <p:sp>
        <p:nvSpPr>
          <p:cNvPr id="1877" name="Google Shape;1877;p26"/>
          <p:cNvSpPr/>
          <p:nvPr/>
        </p:nvSpPr>
        <p:spPr>
          <a:xfrm>
            <a:off x="10113315" y="3332461"/>
            <a:ext cx="1856812" cy="878877"/>
          </a:xfrm>
          <a:prstGeom prst="rect">
            <a:avLst/>
          </a:prstGeom>
          <a:solidFill>
            <a:schemeClr val="accent1"/>
          </a:solidFill>
          <a:ln cap="flat" cmpd="sng" w="12700">
            <a:solidFill>
              <a:srgbClr val="054F5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1" lang="es-ES" sz="1800">
                <a:solidFill>
                  <a:schemeClr val="lt1"/>
                </a:solidFill>
                <a:latin typeface="Calibri"/>
                <a:ea typeface="Calibri"/>
                <a:cs typeface="Calibri"/>
                <a:sym typeface="Calibri"/>
              </a:rPr>
              <a:t>Todos los Agentes Regionales del Turismo</a:t>
            </a:r>
            <a:endParaRPr/>
          </a:p>
        </p:txBody>
      </p:sp>
      <p:sp>
        <p:nvSpPr>
          <p:cNvPr id="1878" name="Google Shape;1878;p26"/>
          <p:cNvSpPr txBox="1"/>
          <p:nvPr/>
        </p:nvSpPr>
        <p:spPr>
          <a:xfrm>
            <a:off x="389965" y="885602"/>
            <a:ext cx="10651756" cy="1323439"/>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s-ES" sz="2000">
                <a:solidFill>
                  <a:srgbClr val="4D4D4D"/>
                </a:solidFill>
                <a:latin typeface="Calibri"/>
                <a:ea typeface="Calibri"/>
                <a:cs typeface="Calibri"/>
                <a:sym typeface="Calibri"/>
              </a:rPr>
              <a:t>Formar una asociación público-privada invitando y reuniendo a todas las partes interesadas de la región, las partes interesadas del turismo, las comunidades, el gobierno y el sector privado para que se reúnan y expresen sus necesidades, preocupaciones y prioridades regionales en materia de gestión de crisis. Recuerde que no se trata de la gestión de crisis a nivel empresarial, sino de la gestión regional de crisis turísticas.</a:t>
            </a:r>
            <a:endParaRPr/>
          </a:p>
        </p:txBody>
      </p:sp>
      <p:sp>
        <p:nvSpPr>
          <p:cNvPr id="1879" name="Google Shape;1879;p26"/>
          <p:cNvSpPr/>
          <p:nvPr/>
        </p:nvSpPr>
        <p:spPr>
          <a:xfrm>
            <a:off x="6392300" y="5676171"/>
            <a:ext cx="5799700" cy="878877"/>
          </a:xfrm>
          <a:prstGeom prst="rect">
            <a:avLst/>
          </a:prstGeom>
          <a:solidFill>
            <a:srgbClr val="F27954"/>
          </a:solidFill>
          <a:ln cap="flat" cmpd="sng" w="12700">
            <a:solidFill>
              <a:srgbClr val="054F5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1880" name="Google Shape;1880;p26"/>
          <p:cNvSpPr txBox="1"/>
          <p:nvPr/>
        </p:nvSpPr>
        <p:spPr>
          <a:xfrm>
            <a:off x="6392300" y="5812169"/>
            <a:ext cx="5094850" cy="646331"/>
          </a:xfrm>
          <a:prstGeom prst="rect">
            <a:avLst/>
          </a:prstGeom>
          <a:solidFill>
            <a:srgbClr val="F27954"/>
          </a:solid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s-ES" sz="1800">
                <a:solidFill>
                  <a:schemeClr val="lt1"/>
                </a:solidFill>
                <a:latin typeface="Calibri"/>
                <a:ea typeface="Calibri"/>
                <a:cs typeface="Calibri"/>
                <a:sym typeface="Calibri"/>
              </a:rPr>
              <a:t>Leer </a:t>
            </a:r>
            <a:r>
              <a:rPr lang="es-ES" sz="1800" u="sng">
                <a:solidFill>
                  <a:schemeClr val="lt1"/>
                </a:solidFill>
                <a:latin typeface="Calibri"/>
                <a:ea typeface="Calibri"/>
                <a:cs typeface="Calibri"/>
                <a:sym typeface="Calibri"/>
                <a:hlinkClick r:id="rId3">
                  <a:extLst>
                    <a:ext uri="{A12FA001-AC4F-418D-AE19-62706E023703}">
                      <ahyp:hlinkClr val="tx"/>
                    </a:ext>
                  </a:extLst>
                </a:hlinkClick>
              </a:rPr>
              <a:t>Las Partes Interesadas en el Turismo; Quiénes Son y Por Qué Importan.</a:t>
            </a:r>
            <a:endParaRPr/>
          </a:p>
        </p:txBody>
      </p:sp>
      <p:pic>
        <p:nvPicPr>
          <p:cNvPr descr="Touchscreen with solid fill" id="1881" name="Google Shape;1881;p26"/>
          <p:cNvPicPr preferRelativeResize="0"/>
          <p:nvPr/>
        </p:nvPicPr>
        <p:blipFill rotWithShape="1">
          <a:blip r:embed="rId4">
            <a:alphaModFix/>
          </a:blip>
          <a:srcRect b="0" l="0" r="0" t="0"/>
          <a:stretch/>
        </p:blipFill>
        <p:spPr>
          <a:xfrm>
            <a:off x="10993531" y="5676171"/>
            <a:ext cx="914400" cy="914400"/>
          </a:xfrm>
          <a:prstGeom prst="rect">
            <a:avLst/>
          </a:prstGeom>
          <a:noFill/>
          <a:ln>
            <a:noFill/>
          </a:ln>
        </p:spPr>
      </p:pic>
      <p:pic>
        <p:nvPicPr>
          <p:cNvPr descr="Document with solid fill" id="1882" name="Google Shape;1882;p26">
            <a:hlinkClick r:id="rId5"/>
          </p:cNvPr>
          <p:cNvPicPr preferRelativeResize="0"/>
          <p:nvPr/>
        </p:nvPicPr>
        <p:blipFill rotWithShape="1">
          <a:blip r:embed="rId6">
            <a:alphaModFix/>
          </a:blip>
          <a:srcRect b="0" l="0" r="0" t="0"/>
          <a:stretch/>
        </p:blipFill>
        <p:spPr>
          <a:xfrm>
            <a:off x="5591175" y="5639359"/>
            <a:ext cx="1009650" cy="1009650"/>
          </a:xfrm>
          <a:prstGeom prst="rect">
            <a:avLst/>
          </a:prstGeom>
          <a:noFill/>
          <a:ln>
            <a:noFill/>
          </a:ln>
        </p:spPr>
      </p:pic>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86" name="Shape 1886"/>
        <p:cNvGrpSpPr/>
        <p:nvPr/>
      </p:nvGrpSpPr>
      <p:grpSpPr>
        <a:xfrm>
          <a:off x="0" y="0"/>
          <a:ext cx="0" cy="0"/>
          <a:chOff x="0" y="0"/>
          <a:chExt cx="0" cy="0"/>
        </a:xfrm>
      </p:grpSpPr>
      <p:sp>
        <p:nvSpPr>
          <p:cNvPr id="1887" name="Google Shape;1887;p27"/>
          <p:cNvSpPr txBox="1"/>
          <p:nvPr>
            <p:ph idx="1" type="body"/>
          </p:nvPr>
        </p:nvSpPr>
        <p:spPr>
          <a:xfrm>
            <a:off x="389965" y="1352550"/>
            <a:ext cx="11470341" cy="5438775"/>
          </a:xfrm>
          <a:prstGeom prst="rect">
            <a:avLst/>
          </a:prstGeom>
          <a:solidFill>
            <a:schemeClr val="lt1"/>
          </a:solidFill>
          <a:ln>
            <a:noFill/>
          </a:ln>
        </p:spPr>
        <p:txBody>
          <a:bodyPr anchorCtr="0" anchor="t" bIns="45700" lIns="91425" spcFirstLastPara="1" rIns="91425" wrap="square" tIns="45700">
            <a:noAutofit/>
          </a:bodyPr>
          <a:lstStyle/>
          <a:p>
            <a:pPr indent="0" lvl="0" marL="0" rtl="0" algn="l">
              <a:lnSpc>
                <a:spcPct val="120000"/>
              </a:lnSpc>
              <a:spcBef>
                <a:spcPts val="0"/>
              </a:spcBef>
              <a:spcAft>
                <a:spcPts val="0"/>
              </a:spcAft>
              <a:buClr>
                <a:srgbClr val="F37C57"/>
              </a:buClr>
              <a:buSzPts val="2400"/>
              <a:buNone/>
            </a:pPr>
            <a:r>
              <a:rPr b="1" lang="es-ES" sz="1600">
                <a:solidFill>
                  <a:srgbClr val="F37C57"/>
                </a:solidFill>
              </a:rPr>
              <a:t>Invitación: </a:t>
            </a:r>
            <a:r>
              <a:rPr lang="es-ES" sz="1600"/>
              <a:t>Normalmente, la Oficina Regional de Turismo o la organización de turismo dirigida por el gobierno envía una </a:t>
            </a:r>
            <a:r>
              <a:rPr b="1" lang="es-ES" sz="1600">
                <a:solidFill>
                  <a:srgbClr val="7A547C"/>
                </a:solidFill>
              </a:rPr>
              <a:t>Carta de Invitación Oficial a la Gestión Regional de Crisis </a:t>
            </a:r>
            <a:r>
              <a:rPr lang="es-ES" sz="1600"/>
              <a:t>con el propósito y el objetivo identificados de la reunión a los representantes públicos, privados y de la comunidad</a:t>
            </a:r>
            <a:endParaRPr sz="1600"/>
          </a:p>
          <a:p>
            <a:pPr indent="0" lvl="0" marL="0" rtl="0" algn="l">
              <a:lnSpc>
                <a:spcPct val="120000"/>
              </a:lnSpc>
              <a:spcBef>
                <a:spcPts val="1200"/>
              </a:spcBef>
              <a:spcAft>
                <a:spcPts val="0"/>
              </a:spcAft>
              <a:buClr>
                <a:srgbClr val="F37C57"/>
              </a:buClr>
              <a:buSzPts val="2400"/>
              <a:buNone/>
            </a:pPr>
            <a:r>
              <a:rPr b="1" lang="es-ES" sz="1600">
                <a:solidFill>
                  <a:srgbClr val="F37C57"/>
                </a:solidFill>
              </a:rPr>
              <a:t>Las Partes Interesadas Expresan Sus Preocupaciones. </a:t>
            </a:r>
            <a:r>
              <a:rPr lang="es-ES" sz="1600"/>
              <a:t>En la reunión, se </a:t>
            </a:r>
            <a:r>
              <a:rPr b="1" lang="es-ES" sz="1600">
                <a:solidFill>
                  <a:srgbClr val="7A547C"/>
                </a:solidFill>
              </a:rPr>
              <a:t>invita a los asistentes a expresar sus preocupaciones, opiniones y prioridades</a:t>
            </a:r>
            <a:r>
              <a:rPr lang="es-ES" sz="1600"/>
              <a:t>.</a:t>
            </a:r>
            <a:endParaRPr sz="1600"/>
          </a:p>
          <a:p>
            <a:pPr indent="0" lvl="0" marL="0" rtl="0" algn="l">
              <a:lnSpc>
                <a:spcPct val="120000"/>
              </a:lnSpc>
              <a:spcBef>
                <a:spcPts val="1200"/>
              </a:spcBef>
              <a:spcAft>
                <a:spcPts val="0"/>
              </a:spcAft>
              <a:buClr>
                <a:srgbClr val="F37C57"/>
              </a:buClr>
              <a:buSzPts val="2400"/>
              <a:buNone/>
            </a:pPr>
            <a:r>
              <a:rPr b="1" lang="es-ES" sz="1600">
                <a:solidFill>
                  <a:srgbClr val="F37C57"/>
                </a:solidFill>
              </a:rPr>
              <a:t>Votar por el Grupo Directivo de Crisis. </a:t>
            </a:r>
            <a:r>
              <a:rPr lang="es-ES" sz="1600"/>
              <a:t>Durante la reunión debe explicarse la formación del Equipo de Gestión de Crisis y que habrá un reclutamiento o votación de un </a:t>
            </a:r>
            <a:r>
              <a:rPr b="1" lang="es-ES" sz="1600">
                <a:solidFill>
                  <a:srgbClr val="7A547C"/>
                </a:solidFill>
              </a:rPr>
              <a:t>Grupo Directivo de Crisis </a:t>
            </a:r>
            <a:r>
              <a:rPr lang="es-ES" sz="1600"/>
              <a:t>y</a:t>
            </a:r>
            <a:r>
              <a:rPr b="1" lang="es-ES" sz="1600">
                <a:solidFill>
                  <a:srgbClr val="7A547C"/>
                </a:solidFill>
              </a:rPr>
              <a:t> una Unidad de Gestión de Crisis</a:t>
            </a:r>
            <a:r>
              <a:rPr lang="es-ES" sz="1600"/>
              <a:t>. Esto puede suceder a lo largo de una serie de meses. Se aconseja que la asociación reciba un perfil y la función de cada representante para que sepan "quién" gestionará su región en caso de crisis. Se aconseja contar con al menos </a:t>
            </a:r>
            <a:r>
              <a:rPr b="1" lang="es-ES" sz="1600">
                <a:solidFill>
                  <a:srgbClr val="7A547C"/>
                </a:solidFill>
              </a:rPr>
              <a:t>una persona o representante </a:t>
            </a:r>
            <a:r>
              <a:rPr lang="es-ES" sz="1600"/>
              <a:t>por cada sector turístico o especialidad, por ejemplo, el sector hotelero, el cultural y el del patrimonio, y disponer de los conocimientos adecuados, por ejemplo, un consultor regional de gestión de crisis en el CSG.</a:t>
            </a:r>
            <a:endParaRPr sz="1600"/>
          </a:p>
          <a:p>
            <a:pPr indent="0" lvl="0" marL="0" rtl="0" algn="l">
              <a:lnSpc>
                <a:spcPct val="120000"/>
              </a:lnSpc>
              <a:spcBef>
                <a:spcPts val="1200"/>
              </a:spcBef>
              <a:spcAft>
                <a:spcPts val="0"/>
              </a:spcAft>
              <a:buClr>
                <a:srgbClr val="F37C57"/>
              </a:buClr>
              <a:buSzPts val="2400"/>
              <a:buNone/>
            </a:pPr>
            <a:r>
              <a:rPr b="1" lang="es-ES" sz="1600">
                <a:solidFill>
                  <a:srgbClr val="F37C57"/>
                </a:solidFill>
              </a:rPr>
              <a:t>Serie de Reuniones Prioritarias de Seguimiento para la Colaboración y la Coordinación. </a:t>
            </a:r>
            <a:r>
              <a:rPr lang="es-ES" sz="1600"/>
              <a:t>Debe haber una serie de reuniones periódicas para que todas las partes interesadas regionales y el TCMT puedan identificar y abordar continuamente las </a:t>
            </a:r>
            <a:r>
              <a:rPr b="1" lang="es-ES" sz="1600">
                <a:solidFill>
                  <a:srgbClr val="7A547C"/>
                </a:solidFill>
              </a:rPr>
              <a:t>prioridades clave </a:t>
            </a:r>
            <a:r>
              <a:rPr lang="es-ES" sz="1600"/>
              <a:t>para facilitar el diseño de un plan a corto, medio y largo plazo que ayude al destino a prepararse, mitigar, responder y recuperarse, por ejemplo, una Estrategia de Gestión de Crisis, un Plan de Gestión de Crisis, una Auditoría de Crisis del Destino y una Evaluación DAFO, una Estrategia de Respuesta Regional, un Plan de Comunicación y un Plan de Recuperación, etc. </a:t>
            </a:r>
            <a:endParaRPr sz="1600"/>
          </a:p>
        </p:txBody>
      </p:sp>
      <p:sp>
        <p:nvSpPr>
          <p:cNvPr id="1888" name="Google Shape;1888;p27"/>
          <p:cNvSpPr txBox="1"/>
          <p:nvPr>
            <p:ph idx="2" type="body"/>
          </p:nvPr>
        </p:nvSpPr>
        <p:spPr>
          <a:xfrm>
            <a:off x="0" y="247651"/>
            <a:ext cx="12191999" cy="912542"/>
          </a:xfrm>
          <a:prstGeom prst="rect">
            <a:avLst/>
          </a:prstGeom>
          <a:solidFill>
            <a:srgbClr val="7A547C"/>
          </a:solidFill>
          <a:ln>
            <a:noFill/>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Clr>
                <a:schemeClr val="lt1"/>
              </a:buClr>
              <a:buSzPts val="3600"/>
              <a:buNone/>
            </a:pPr>
            <a:r>
              <a:rPr lang="es-ES">
                <a:solidFill>
                  <a:schemeClr val="lt1"/>
                </a:solidFill>
              </a:rPr>
              <a:t>¡Invitar a Posibles Socios a una Reunión Pública!</a:t>
            </a:r>
            <a:endParaRPr/>
          </a:p>
        </p:txBody>
      </p:sp>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92" name="Shape 1892"/>
        <p:cNvGrpSpPr/>
        <p:nvPr/>
      </p:nvGrpSpPr>
      <p:grpSpPr>
        <a:xfrm>
          <a:off x="0" y="0"/>
          <a:ext cx="0" cy="0"/>
          <a:chOff x="0" y="0"/>
          <a:chExt cx="0" cy="0"/>
        </a:xfrm>
      </p:grpSpPr>
      <p:sp>
        <p:nvSpPr>
          <p:cNvPr id="1893" name="Google Shape;1893;p28"/>
          <p:cNvSpPr txBox="1"/>
          <p:nvPr>
            <p:ph idx="1" type="body"/>
          </p:nvPr>
        </p:nvSpPr>
        <p:spPr>
          <a:xfrm>
            <a:off x="755267" y="2224821"/>
            <a:ext cx="8901204" cy="4303130"/>
          </a:xfrm>
          <a:prstGeom prst="rect">
            <a:avLst/>
          </a:prstGeom>
          <a:noFill/>
          <a:ln>
            <a:noFill/>
          </a:ln>
        </p:spPr>
        <p:txBody>
          <a:bodyPr anchorCtr="0" anchor="t" bIns="45700" lIns="91425" spcFirstLastPara="1" rIns="91425" wrap="square" tIns="45700">
            <a:normAutofit/>
          </a:bodyPr>
          <a:lstStyle/>
          <a:p>
            <a:pPr indent="0" lvl="0" marL="0" rtl="0" algn="l">
              <a:lnSpc>
                <a:spcPct val="100000"/>
              </a:lnSpc>
              <a:spcBef>
                <a:spcPts val="0"/>
              </a:spcBef>
              <a:spcAft>
                <a:spcPts val="0"/>
              </a:spcAft>
              <a:buClr>
                <a:schemeClr val="lt1"/>
              </a:buClr>
              <a:buSzPts val="2400"/>
              <a:buNone/>
            </a:pPr>
            <a:r>
              <a:rPr b="0" i="0" lang="es-ES"/>
              <a:t>Este artículo esboza y analiza un enfoque estratégico y holístico de la gestión de crisis para la industria turística. En él se señala la creciente importancia de la gestión de crisis y catástrofes para la industria turística, antes de explorar las definiciones y la naturaleza de las crisis y las catástrofes. A continuación, el documento propone un enfoque estratégico para su gestión, desde la planificación proactiva previa a la crisis hasta la ejecución estratégica y, por último, la evaluación y la retroalimentación. Señala que, aunque las crisis y las catástrofes no pueden detenerse, los gestores de los sectores público y privado pueden limitar su impacto.</a:t>
            </a:r>
            <a:endParaRPr/>
          </a:p>
        </p:txBody>
      </p:sp>
      <p:sp>
        <p:nvSpPr>
          <p:cNvPr id="1894" name="Google Shape;1894;p28"/>
          <p:cNvSpPr txBox="1"/>
          <p:nvPr>
            <p:ph idx="2" type="body"/>
          </p:nvPr>
        </p:nvSpPr>
        <p:spPr>
          <a:xfrm>
            <a:off x="734714" y="642972"/>
            <a:ext cx="10596674" cy="1139795"/>
          </a:xfrm>
          <a:prstGeom prst="rect">
            <a:avLst/>
          </a:prstGeom>
          <a:noFill/>
          <a:ln>
            <a:noFill/>
          </a:ln>
        </p:spPr>
        <p:txBody>
          <a:bodyPr anchorCtr="0" anchor="t" bIns="45700" lIns="91425" spcFirstLastPara="1" rIns="91425" wrap="square" tIns="45700">
            <a:normAutofit fontScale="85000" lnSpcReduction="20000"/>
          </a:bodyPr>
          <a:lstStyle/>
          <a:p>
            <a:pPr indent="0" lvl="0" marL="0" rtl="0" algn="l">
              <a:lnSpc>
                <a:spcPct val="120000"/>
              </a:lnSpc>
              <a:spcBef>
                <a:spcPts val="0"/>
              </a:spcBef>
              <a:spcAft>
                <a:spcPts val="0"/>
              </a:spcAft>
              <a:buClr>
                <a:schemeClr val="lt1"/>
              </a:buClr>
              <a:buSzPct val="100000"/>
              <a:buNone/>
            </a:pPr>
            <a:r>
              <a:rPr b="1" i="0" lang="es-ES" sz="4700"/>
              <a:t>Investigación: </a:t>
            </a:r>
            <a:r>
              <a:rPr lang="es-ES" sz="2800"/>
              <a:t>Los Gestores de los Sectores Público y Privado pueden Limitar los Efectos de las Crisis y las Catástrofes</a:t>
            </a:r>
            <a:endParaRPr/>
          </a:p>
          <a:p>
            <a:pPr indent="0" lvl="0" marL="0" rtl="0" algn="l">
              <a:lnSpc>
                <a:spcPct val="90000"/>
              </a:lnSpc>
              <a:spcBef>
                <a:spcPts val="1000"/>
              </a:spcBef>
              <a:spcAft>
                <a:spcPts val="0"/>
              </a:spcAft>
              <a:buClr>
                <a:schemeClr val="lt1"/>
              </a:buClr>
              <a:buSzPct val="100000"/>
              <a:buNone/>
            </a:pPr>
            <a:r>
              <a:t/>
            </a:r>
            <a:endParaRPr/>
          </a:p>
          <a:p>
            <a:pPr indent="0" lvl="0" marL="0" rtl="0" algn="l">
              <a:lnSpc>
                <a:spcPct val="90000"/>
              </a:lnSpc>
              <a:spcBef>
                <a:spcPts val="1000"/>
              </a:spcBef>
              <a:spcAft>
                <a:spcPts val="0"/>
              </a:spcAft>
              <a:buClr>
                <a:schemeClr val="lt1"/>
              </a:buClr>
              <a:buSzPct val="100000"/>
              <a:buNone/>
            </a:pPr>
            <a:r>
              <a:t/>
            </a:r>
            <a:endParaRPr/>
          </a:p>
        </p:txBody>
      </p:sp>
      <p:grpSp>
        <p:nvGrpSpPr>
          <p:cNvPr id="1895" name="Google Shape;1895;p28"/>
          <p:cNvGrpSpPr/>
          <p:nvPr/>
        </p:nvGrpSpPr>
        <p:grpSpPr>
          <a:xfrm>
            <a:off x="9945283" y="1255566"/>
            <a:ext cx="1866204" cy="1526432"/>
            <a:chOff x="7903196" y="4237101"/>
            <a:chExt cx="1261886" cy="1055032"/>
          </a:xfrm>
        </p:grpSpPr>
        <p:sp>
          <p:nvSpPr>
            <p:cNvPr id="1896" name="Google Shape;1896;p28"/>
            <p:cNvSpPr/>
            <p:nvPr/>
          </p:nvSpPr>
          <p:spPr>
            <a:xfrm>
              <a:off x="8778292" y="5010683"/>
              <a:ext cx="228" cy="2971"/>
            </a:xfrm>
            <a:custGeom>
              <a:rect b="b" l="l" r="r" t="t"/>
              <a:pathLst>
                <a:path extrusionOk="0" h="2971" w="228">
                  <a:moveTo>
                    <a:pt x="229" y="0"/>
                  </a:moveTo>
                  <a:cubicBezTo>
                    <a:pt x="229" y="915"/>
                    <a:pt x="0" y="2058"/>
                    <a:pt x="0" y="2972"/>
                  </a:cubicBezTo>
                  <a:cubicBezTo>
                    <a:pt x="229" y="2058"/>
                    <a:pt x="229" y="1143"/>
                    <a:pt x="229"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897" name="Google Shape;1897;p28"/>
            <p:cNvSpPr/>
            <p:nvPr/>
          </p:nvSpPr>
          <p:spPr>
            <a:xfrm>
              <a:off x="8686623" y="5046573"/>
              <a:ext cx="2971" cy="36804"/>
            </a:xfrm>
            <a:custGeom>
              <a:rect b="b" l="l" r="r" t="t"/>
              <a:pathLst>
                <a:path extrusionOk="0" h="36804" w="2971">
                  <a:moveTo>
                    <a:pt x="2971" y="36804"/>
                  </a:moveTo>
                  <a:cubicBezTo>
                    <a:pt x="1828" y="24460"/>
                    <a:pt x="914" y="12115"/>
                    <a:pt x="0" y="0"/>
                  </a:cubicBezTo>
                  <a:cubicBezTo>
                    <a:pt x="914" y="12115"/>
                    <a:pt x="1828" y="24460"/>
                    <a:pt x="2971" y="36804"/>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898" name="Google Shape;1898;p28"/>
            <p:cNvSpPr/>
            <p:nvPr/>
          </p:nvSpPr>
          <p:spPr>
            <a:xfrm>
              <a:off x="8779435" y="5000625"/>
              <a:ext cx="228" cy="1600"/>
            </a:xfrm>
            <a:custGeom>
              <a:rect b="b" l="l" r="r" t="t"/>
              <a:pathLst>
                <a:path extrusionOk="0" h="1600" w="228">
                  <a:moveTo>
                    <a:pt x="229" y="0"/>
                  </a:moveTo>
                  <a:cubicBezTo>
                    <a:pt x="229" y="457"/>
                    <a:pt x="0" y="1143"/>
                    <a:pt x="0" y="1600"/>
                  </a:cubicBezTo>
                  <a:cubicBezTo>
                    <a:pt x="229" y="1143"/>
                    <a:pt x="229" y="686"/>
                    <a:pt x="229"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899" name="Google Shape;1899;p28"/>
            <p:cNvSpPr/>
            <p:nvPr/>
          </p:nvSpPr>
          <p:spPr>
            <a:xfrm>
              <a:off x="8683194" y="5004054"/>
              <a:ext cx="2514" cy="31775"/>
            </a:xfrm>
            <a:custGeom>
              <a:rect b="b" l="l" r="r" t="t"/>
              <a:pathLst>
                <a:path extrusionOk="0" h="31775" w="2514">
                  <a:moveTo>
                    <a:pt x="2514" y="31775"/>
                  </a:moveTo>
                  <a:cubicBezTo>
                    <a:pt x="1600" y="21260"/>
                    <a:pt x="914" y="10516"/>
                    <a:pt x="0" y="0"/>
                  </a:cubicBezTo>
                  <a:cubicBezTo>
                    <a:pt x="914" y="10516"/>
                    <a:pt x="1600" y="21260"/>
                    <a:pt x="2514" y="31775"/>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900" name="Google Shape;1900;p28"/>
            <p:cNvSpPr/>
            <p:nvPr/>
          </p:nvSpPr>
          <p:spPr>
            <a:xfrm>
              <a:off x="8642734" y="4809429"/>
              <a:ext cx="210286" cy="195195"/>
            </a:xfrm>
            <a:custGeom>
              <a:rect b="b" l="l" r="r" t="t"/>
              <a:pathLst>
                <a:path extrusionOk="0" h="195195" w="210286">
                  <a:moveTo>
                    <a:pt x="74979" y="194167"/>
                  </a:moveTo>
                  <a:cubicBezTo>
                    <a:pt x="95096" y="191881"/>
                    <a:pt x="114527" y="189823"/>
                    <a:pt x="133500" y="182280"/>
                  </a:cubicBezTo>
                  <a:cubicBezTo>
                    <a:pt x="135101" y="181594"/>
                    <a:pt x="136701" y="181137"/>
                    <a:pt x="138072" y="180451"/>
                  </a:cubicBezTo>
                  <a:cubicBezTo>
                    <a:pt x="141959" y="148675"/>
                    <a:pt x="146988" y="117357"/>
                    <a:pt x="150874" y="85582"/>
                  </a:cubicBezTo>
                  <a:cubicBezTo>
                    <a:pt x="152474" y="73466"/>
                    <a:pt x="157961" y="65236"/>
                    <a:pt x="167105" y="58378"/>
                  </a:cubicBezTo>
                  <a:cubicBezTo>
                    <a:pt x="179449" y="49234"/>
                    <a:pt x="191793" y="40090"/>
                    <a:pt x="202309" y="28660"/>
                  </a:cubicBezTo>
                  <a:cubicBezTo>
                    <a:pt x="207567" y="22945"/>
                    <a:pt x="213282" y="17230"/>
                    <a:pt x="208481" y="9687"/>
                  </a:cubicBezTo>
                  <a:cubicBezTo>
                    <a:pt x="203223" y="1686"/>
                    <a:pt x="194308" y="-143"/>
                    <a:pt x="184935" y="2600"/>
                  </a:cubicBezTo>
                  <a:cubicBezTo>
                    <a:pt x="176249" y="5115"/>
                    <a:pt x="169848" y="11744"/>
                    <a:pt x="162304" y="15630"/>
                  </a:cubicBezTo>
                  <a:cubicBezTo>
                    <a:pt x="121613" y="35976"/>
                    <a:pt x="105383" y="44891"/>
                    <a:pt x="69035" y="21117"/>
                  </a:cubicBezTo>
                  <a:cubicBezTo>
                    <a:pt x="66521" y="19516"/>
                    <a:pt x="64235" y="17688"/>
                    <a:pt x="61491" y="16545"/>
                  </a:cubicBezTo>
                  <a:cubicBezTo>
                    <a:pt x="46861" y="10144"/>
                    <a:pt x="32002" y="2829"/>
                    <a:pt x="16000" y="543"/>
                  </a:cubicBezTo>
                  <a:cubicBezTo>
                    <a:pt x="455" y="-1743"/>
                    <a:pt x="-2745" y="3057"/>
                    <a:pt x="2055" y="17459"/>
                  </a:cubicBezTo>
                  <a:cubicBezTo>
                    <a:pt x="6399" y="30261"/>
                    <a:pt x="13943" y="40776"/>
                    <a:pt x="23087" y="50377"/>
                  </a:cubicBezTo>
                  <a:cubicBezTo>
                    <a:pt x="27887" y="55407"/>
                    <a:pt x="30402" y="60664"/>
                    <a:pt x="30859" y="67751"/>
                  </a:cubicBezTo>
                  <a:cubicBezTo>
                    <a:pt x="32688" y="97012"/>
                    <a:pt x="35202" y="126044"/>
                    <a:pt x="37488" y="155305"/>
                  </a:cubicBezTo>
                  <a:cubicBezTo>
                    <a:pt x="38403" y="168335"/>
                    <a:pt x="39546" y="181137"/>
                    <a:pt x="40460" y="194167"/>
                  </a:cubicBezTo>
                  <a:cubicBezTo>
                    <a:pt x="51890" y="195538"/>
                    <a:pt x="63549" y="195538"/>
                    <a:pt x="74979" y="194167"/>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901" name="Google Shape;1901;p28"/>
            <p:cNvSpPr/>
            <p:nvPr/>
          </p:nvSpPr>
          <p:spPr>
            <a:xfrm>
              <a:off x="8777377" y="5021199"/>
              <a:ext cx="228" cy="2971"/>
            </a:xfrm>
            <a:custGeom>
              <a:rect b="b" l="l" r="r" t="t"/>
              <a:pathLst>
                <a:path extrusionOk="0" h="2971" w="228">
                  <a:moveTo>
                    <a:pt x="228" y="0"/>
                  </a:moveTo>
                  <a:cubicBezTo>
                    <a:pt x="228" y="914"/>
                    <a:pt x="0" y="2057"/>
                    <a:pt x="0" y="2972"/>
                  </a:cubicBezTo>
                  <a:cubicBezTo>
                    <a:pt x="0" y="2057"/>
                    <a:pt x="228" y="1143"/>
                    <a:pt x="228"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902" name="Google Shape;1902;p28"/>
            <p:cNvSpPr/>
            <p:nvPr/>
          </p:nvSpPr>
          <p:spPr>
            <a:xfrm>
              <a:off x="8673593" y="5052517"/>
              <a:ext cx="457" cy="5715"/>
            </a:xfrm>
            <a:custGeom>
              <a:rect b="b" l="l" r="r" t="t"/>
              <a:pathLst>
                <a:path extrusionOk="0" h="5715" w="457">
                  <a:moveTo>
                    <a:pt x="0" y="0"/>
                  </a:moveTo>
                  <a:cubicBezTo>
                    <a:pt x="229" y="1829"/>
                    <a:pt x="229" y="3886"/>
                    <a:pt x="458" y="5715"/>
                  </a:cubicBezTo>
                  <a:cubicBezTo>
                    <a:pt x="229" y="3886"/>
                    <a:pt x="0" y="1829"/>
                    <a:pt x="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903" name="Google Shape;1903;p28"/>
            <p:cNvSpPr/>
            <p:nvPr/>
          </p:nvSpPr>
          <p:spPr>
            <a:xfrm>
              <a:off x="8583296" y="4987137"/>
              <a:ext cx="1371" cy="1828"/>
            </a:xfrm>
            <a:custGeom>
              <a:rect b="b" l="l" r="r" t="t"/>
              <a:pathLst>
                <a:path extrusionOk="0" h="1828" w="1371">
                  <a:moveTo>
                    <a:pt x="1372" y="1828"/>
                  </a:moveTo>
                  <a:cubicBezTo>
                    <a:pt x="915" y="1143"/>
                    <a:pt x="458" y="457"/>
                    <a:pt x="0" y="0"/>
                  </a:cubicBezTo>
                  <a:cubicBezTo>
                    <a:pt x="686" y="457"/>
                    <a:pt x="915" y="1143"/>
                    <a:pt x="1372" y="1828"/>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904" name="Google Shape;1904;p28"/>
            <p:cNvSpPr/>
            <p:nvPr/>
          </p:nvSpPr>
          <p:spPr>
            <a:xfrm>
              <a:off x="8674279" y="5065318"/>
              <a:ext cx="228" cy="5257"/>
            </a:xfrm>
            <a:custGeom>
              <a:rect b="b" l="l" r="r" t="t"/>
              <a:pathLst>
                <a:path extrusionOk="0" h="5257" w="228">
                  <a:moveTo>
                    <a:pt x="0" y="0"/>
                  </a:moveTo>
                  <a:cubicBezTo>
                    <a:pt x="0" y="1829"/>
                    <a:pt x="229" y="3429"/>
                    <a:pt x="229" y="5258"/>
                  </a:cubicBezTo>
                  <a:cubicBezTo>
                    <a:pt x="229" y="3429"/>
                    <a:pt x="229" y="1829"/>
                    <a:pt x="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905" name="Google Shape;1905;p28"/>
            <p:cNvSpPr/>
            <p:nvPr/>
          </p:nvSpPr>
          <p:spPr>
            <a:xfrm>
              <a:off x="8442765" y="4341700"/>
              <a:ext cx="560645" cy="668982"/>
            </a:xfrm>
            <a:custGeom>
              <a:rect b="b" l="l" r="r" t="t"/>
              <a:pathLst>
                <a:path extrusionOk="0" h="668982" w="560645">
                  <a:moveTo>
                    <a:pt x="118129" y="605204"/>
                  </a:moveTo>
                  <a:cubicBezTo>
                    <a:pt x="132073" y="617320"/>
                    <a:pt x="147161" y="629664"/>
                    <a:pt x="163620" y="638351"/>
                  </a:cubicBezTo>
                  <a:cubicBezTo>
                    <a:pt x="183508" y="648867"/>
                    <a:pt x="204997" y="656639"/>
                    <a:pt x="227171" y="660297"/>
                  </a:cubicBezTo>
                  <a:cubicBezTo>
                    <a:pt x="227399" y="663268"/>
                    <a:pt x="227628" y="666012"/>
                    <a:pt x="227857" y="668983"/>
                  </a:cubicBezTo>
                  <a:cubicBezTo>
                    <a:pt x="224656" y="627835"/>
                    <a:pt x="220541" y="586459"/>
                    <a:pt x="217570" y="545311"/>
                  </a:cubicBezTo>
                  <a:cubicBezTo>
                    <a:pt x="216884" y="535252"/>
                    <a:pt x="189452" y="499591"/>
                    <a:pt x="186023" y="486332"/>
                  </a:cubicBezTo>
                  <a:cubicBezTo>
                    <a:pt x="180308" y="463929"/>
                    <a:pt x="188309" y="454099"/>
                    <a:pt x="211397" y="456157"/>
                  </a:cubicBezTo>
                  <a:cubicBezTo>
                    <a:pt x="236772" y="458443"/>
                    <a:pt x="259632" y="468273"/>
                    <a:pt x="281349" y="481074"/>
                  </a:cubicBezTo>
                  <a:cubicBezTo>
                    <a:pt x="294836" y="489075"/>
                    <a:pt x="307409" y="491361"/>
                    <a:pt x="322954" y="485646"/>
                  </a:cubicBezTo>
                  <a:cubicBezTo>
                    <a:pt x="338042" y="479931"/>
                    <a:pt x="378961" y="457986"/>
                    <a:pt x="386048" y="456157"/>
                  </a:cubicBezTo>
                  <a:cubicBezTo>
                    <a:pt x="397021" y="453185"/>
                    <a:pt x="415309" y="461643"/>
                    <a:pt x="420338" y="471016"/>
                  </a:cubicBezTo>
                  <a:cubicBezTo>
                    <a:pt x="425596" y="480617"/>
                    <a:pt x="423310" y="492504"/>
                    <a:pt x="413480" y="503020"/>
                  </a:cubicBezTo>
                  <a:cubicBezTo>
                    <a:pt x="406393" y="510564"/>
                    <a:pt x="399535" y="518565"/>
                    <a:pt x="391077" y="524051"/>
                  </a:cubicBezTo>
                  <a:cubicBezTo>
                    <a:pt x="369817" y="537996"/>
                    <a:pt x="363416" y="559027"/>
                    <a:pt x="360216" y="582115"/>
                  </a:cubicBezTo>
                  <a:cubicBezTo>
                    <a:pt x="357244" y="602461"/>
                    <a:pt x="354272" y="622578"/>
                    <a:pt x="351529" y="642923"/>
                  </a:cubicBezTo>
                  <a:cubicBezTo>
                    <a:pt x="363416" y="637894"/>
                    <a:pt x="375075" y="632179"/>
                    <a:pt x="385591" y="624864"/>
                  </a:cubicBezTo>
                  <a:cubicBezTo>
                    <a:pt x="401135" y="613891"/>
                    <a:pt x="416909" y="602004"/>
                    <a:pt x="430396" y="588288"/>
                  </a:cubicBezTo>
                  <a:cubicBezTo>
                    <a:pt x="443884" y="574343"/>
                    <a:pt x="455771" y="558341"/>
                    <a:pt x="467201" y="542568"/>
                  </a:cubicBezTo>
                  <a:cubicBezTo>
                    <a:pt x="499433" y="497762"/>
                    <a:pt x="518179" y="444041"/>
                    <a:pt x="535781" y="392149"/>
                  </a:cubicBezTo>
                  <a:cubicBezTo>
                    <a:pt x="548125" y="355573"/>
                    <a:pt x="554983" y="318768"/>
                    <a:pt x="559098" y="280363"/>
                  </a:cubicBezTo>
                  <a:cubicBezTo>
                    <a:pt x="562984" y="245159"/>
                    <a:pt x="559098" y="209726"/>
                    <a:pt x="552469" y="174979"/>
                  </a:cubicBezTo>
                  <a:cubicBezTo>
                    <a:pt x="545611" y="139317"/>
                    <a:pt x="530980" y="104798"/>
                    <a:pt x="514521" y="72794"/>
                  </a:cubicBezTo>
                  <a:cubicBezTo>
                    <a:pt x="510635" y="65251"/>
                    <a:pt x="506520" y="57935"/>
                    <a:pt x="502405" y="50620"/>
                  </a:cubicBezTo>
                  <a:cubicBezTo>
                    <a:pt x="412565" y="-4930"/>
                    <a:pt x="300323" y="-5844"/>
                    <a:pt x="241344" y="6272"/>
                  </a:cubicBezTo>
                  <a:cubicBezTo>
                    <a:pt x="197224" y="15416"/>
                    <a:pt x="125215" y="34390"/>
                    <a:pt x="72637" y="100912"/>
                  </a:cubicBezTo>
                  <a:cubicBezTo>
                    <a:pt x="-25432" y="198296"/>
                    <a:pt x="2228" y="325626"/>
                    <a:pt x="7943" y="365631"/>
                  </a:cubicBezTo>
                  <a:cubicBezTo>
                    <a:pt x="17545" y="432840"/>
                    <a:pt x="49320" y="492047"/>
                    <a:pt x="81324" y="550340"/>
                  </a:cubicBezTo>
                  <a:cubicBezTo>
                    <a:pt x="96640" y="578229"/>
                    <a:pt x="114471" y="604975"/>
                    <a:pt x="132073" y="631722"/>
                  </a:cubicBezTo>
                  <a:cubicBezTo>
                    <a:pt x="124301" y="620063"/>
                    <a:pt x="116757" y="608404"/>
                    <a:pt x="109213" y="596746"/>
                  </a:cubicBezTo>
                  <a:cubicBezTo>
                    <a:pt x="111728" y="599489"/>
                    <a:pt x="114928" y="602461"/>
                    <a:pt x="118129" y="605204"/>
                  </a:cubicBezTo>
                  <a:close/>
                  <a:moveTo>
                    <a:pt x="23717" y="301623"/>
                  </a:moveTo>
                  <a:cubicBezTo>
                    <a:pt x="18230" y="141374"/>
                    <a:pt x="127958" y="69137"/>
                    <a:pt x="147847" y="57707"/>
                  </a:cubicBezTo>
                  <a:cubicBezTo>
                    <a:pt x="157219" y="52220"/>
                    <a:pt x="223285" y="26846"/>
                    <a:pt x="213912" y="32104"/>
                  </a:cubicBezTo>
                  <a:cubicBezTo>
                    <a:pt x="196310" y="42162"/>
                    <a:pt x="126815" y="92454"/>
                    <a:pt x="87496" y="156691"/>
                  </a:cubicBezTo>
                  <a:cubicBezTo>
                    <a:pt x="33775" y="244702"/>
                    <a:pt x="23945" y="312367"/>
                    <a:pt x="23717" y="301623"/>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906" name="Google Shape;1906;p28"/>
            <p:cNvSpPr/>
            <p:nvPr/>
          </p:nvSpPr>
          <p:spPr>
            <a:xfrm>
              <a:off x="8674965" y="5078577"/>
              <a:ext cx="228" cy="4343"/>
            </a:xfrm>
            <a:custGeom>
              <a:rect b="b" l="l" r="r" t="t"/>
              <a:pathLst>
                <a:path extrusionOk="0" h="4343" w="228">
                  <a:moveTo>
                    <a:pt x="0" y="0"/>
                  </a:moveTo>
                  <a:cubicBezTo>
                    <a:pt x="0" y="1371"/>
                    <a:pt x="229" y="2971"/>
                    <a:pt x="229" y="4343"/>
                  </a:cubicBezTo>
                  <a:cubicBezTo>
                    <a:pt x="229" y="2971"/>
                    <a:pt x="0" y="1371"/>
                    <a:pt x="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907" name="Google Shape;1907;p28"/>
            <p:cNvSpPr/>
            <p:nvPr/>
          </p:nvSpPr>
          <p:spPr>
            <a:xfrm>
              <a:off x="8672679" y="5039715"/>
              <a:ext cx="457" cy="6172"/>
            </a:xfrm>
            <a:custGeom>
              <a:rect b="b" l="l" r="r" t="t"/>
              <a:pathLst>
                <a:path extrusionOk="0" h="6172" w="457">
                  <a:moveTo>
                    <a:pt x="0" y="0"/>
                  </a:moveTo>
                  <a:cubicBezTo>
                    <a:pt x="229" y="2057"/>
                    <a:pt x="229" y="4114"/>
                    <a:pt x="457" y="6172"/>
                  </a:cubicBezTo>
                  <a:cubicBezTo>
                    <a:pt x="457" y="4114"/>
                    <a:pt x="229" y="2057"/>
                    <a:pt x="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908" name="Google Shape;1908;p28"/>
            <p:cNvSpPr/>
            <p:nvPr/>
          </p:nvSpPr>
          <p:spPr>
            <a:xfrm>
              <a:off x="8959800" y="4402150"/>
              <a:ext cx="6858" cy="5029"/>
            </a:xfrm>
            <a:custGeom>
              <a:rect b="b" l="l" r="r" t="t"/>
              <a:pathLst>
                <a:path extrusionOk="0" h="5029" w="6858">
                  <a:moveTo>
                    <a:pt x="0" y="0"/>
                  </a:moveTo>
                  <a:cubicBezTo>
                    <a:pt x="2286" y="1600"/>
                    <a:pt x="4572" y="3200"/>
                    <a:pt x="6858" y="5029"/>
                  </a:cubicBezTo>
                  <a:cubicBezTo>
                    <a:pt x="4572" y="3200"/>
                    <a:pt x="2286" y="1600"/>
                    <a:pt x="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909" name="Google Shape;1909;p28"/>
            <p:cNvSpPr/>
            <p:nvPr/>
          </p:nvSpPr>
          <p:spPr>
            <a:xfrm>
              <a:off x="8967344" y="4407865"/>
              <a:ext cx="6629" cy="5257"/>
            </a:xfrm>
            <a:custGeom>
              <a:rect b="b" l="l" r="r" t="t"/>
              <a:pathLst>
                <a:path extrusionOk="0" h="5257" w="6629">
                  <a:moveTo>
                    <a:pt x="0" y="0"/>
                  </a:moveTo>
                  <a:cubicBezTo>
                    <a:pt x="2286" y="1829"/>
                    <a:pt x="4572" y="3429"/>
                    <a:pt x="6630" y="5258"/>
                  </a:cubicBezTo>
                  <a:cubicBezTo>
                    <a:pt x="4572" y="3429"/>
                    <a:pt x="2286" y="1600"/>
                    <a:pt x="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910" name="Google Shape;1910;p28"/>
            <p:cNvSpPr/>
            <p:nvPr/>
          </p:nvSpPr>
          <p:spPr>
            <a:xfrm>
              <a:off x="8952485" y="4397121"/>
              <a:ext cx="7315" cy="5029"/>
            </a:xfrm>
            <a:custGeom>
              <a:rect b="b" l="l" r="r" t="t"/>
              <a:pathLst>
                <a:path extrusionOk="0" h="5029" w="7315">
                  <a:moveTo>
                    <a:pt x="0" y="0"/>
                  </a:moveTo>
                  <a:cubicBezTo>
                    <a:pt x="2515" y="1600"/>
                    <a:pt x="4801" y="3200"/>
                    <a:pt x="7316" y="5029"/>
                  </a:cubicBezTo>
                  <a:cubicBezTo>
                    <a:pt x="4801" y="3200"/>
                    <a:pt x="2515" y="1600"/>
                    <a:pt x="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911" name="Google Shape;1911;p28"/>
            <p:cNvSpPr/>
            <p:nvPr/>
          </p:nvSpPr>
          <p:spPr>
            <a:xfrm>
              <a:off x="8671764" y="5027142"/>
              <a:ext cx="457" cy="6629"/>
            </a:xfrm>
            <a:custGeom>
              <a:rect b="b" l="l" r="r" t="t"/>
              <a:pathLst>
                <a:path extrusionOk="0" h="6629" w="457">
                  <a:moveTo>
                    <a:pt x="0" y="0"/>
                  </a:moveTo>
                  <a:cubicBezTo>
                    <a:pt x="228" y="2286"/>
                    <a:pt x="228" y="4572"/>
                    <a:pt x="457" y="6629"/>
                  </a:cubicBezTo>
                  <a:cubicBezTo>
                    <a:pt x="457" y="4572"/>
                    <a:pt x="228" y="2286"/>
                    <a:pt x="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912" name="Google Shape;1912;p28"/>
            <p:cNvSpPr/>
            <p:nvPr/>
          </p:nvSpPr>
          <p:spPr>
            <a:xfrm>
              <a:off x="8944713" y="4392091"/>
              <a:ext cx="7315" cy="4572"/>
            </a:xfrm>
            <a:custGeom>
              <a:rect b="b" l="l" r="r" t="t"/>
              <a:pathLst>
                <a:path extrusionOk="0" h="4572" w="7315">
                  <a:moveTo>
                    <a:pt x="0" y="0"/>
                  </a:moveTo>
                  <a:cubicBezTo>
                    <a:pt x="2515" y="1600"/>
                    <a:pt x="4801" y="2972"/>
                    <a:pt x="7315" y="4572"/>
                  </a:cubicBezTo>
                  <a:cubicBezTo>
                    <a:pt x="4801" y="3200"/>
                    <a:pt x="2515" y="1600"/>
                    <a:pt x="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913" name="Google Shape;1913;p28"/>
            <p:cNvSpPr/>
            <p:nvPr/>
          </p:nvSpPr>
          <p:spPr>
            <a:xfrm>
              <a:off x="8995462" y="4432554"/>
              <a:ext cx="5715" cy="6172"/>
            </a:xfrm>
            <a:custGeom>
              <a:rect b="b" l="l" r="r" t="t"/>
              <a:pathLst>
                <a:path extrusionOk="0" h="6172" w="5715">
                  <a:moveTo>
                    <a:pt x="0" y="0"/>
                  </a:moveTo>
                  <a:cubicBezTo>
                    <a:pt x="2058" y="2057"/>
                    <a:pt x="3886" y="4115"/>
                    <a:pt x="5715" y="6172"/>
                  </a:cubicBezTo>
                  <a:cubicBezTo>
                    <a:pt x="3886" y="4115"/>
                    <a:pt x="2058" y="2057"/>
                    <a:pt x="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914" name="Google Shape;1914;p28"/>
            <p:cNvSpPr/>
            <p:nvPr/>
          </p:nvSpPr>
          <p:spPr>
            <a:xfrm>
              <a:off x="8670850" y="5014569"/>
              <a:ext cx="457" cy="7543"/>
            </a:xfrm>
            <a:custGeom>
              <a:rect b="b" l="l" r="r" t="t"/>
              <a:pathLst>
                <a:path extrusionOk="0" h="7543" w="457">
                  <a:moveTo>
                    <a:pt x="0" y="0"/>
                  </a:moveTo>
                  <a:cubicBezTo>
                    <a:pt x="229" y="2514"/>
                    <a:pt x="457" y="5029"/>
                    <a:pt x="457" y="7543"/>
                  </a:cubicBezTo>
                  <a:cubicBezTo>
                    <a:pt x="457" y="5029"/>
                    <a:pt x="229" y="2514"/>
                    <a:pt x="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915" name="Google Shape;1915;p28"/>
            <p:cNvSpPr/>
            <p:nvPr/>
          </p:nvSpPr>
          <p:spPr>
            <a:xfrm>
              <a:off x="8988375" y="4425696"/>
              <a:ext cx="5715" cy="5486"/>
            </a:xfrm>
            <a:custGeom>
              <a:rect b="b" l="l" r="r" t="t"/>
              <a:pathLst>
                <a:path extrusionOk="0" h="5486" w="5715">
                  <a:moveTo>
                    <a:pt x="0" y="0"/>
                  </a:moveTo>
                  <a:cubicBezTo>
                    <a:pt x="1828" y="1829"/>
                    <a:pt x="3886" y="3658"/>
                    <a:pt x="5715" y="5486"/>
                  </a:cubicBezTo>
                  <a:cubicBezTo>
                    <a:pt x="3657" y="3658"/>
                    <a:pt x="1828" y="1600"/>
                    <a:pt x="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916" name="Google Shape;1916;p28"/>
            <p:cNvSpPr/>
            <p:nvPr/>
          </p:nvSpPr>
          <p:spPr>
            <a:xfrm>
              <a:off x="8981746" y="4419752"/>
              <a:ext cx="6172" cy="5715"/>
            </a:xfrm>
            <a:custGeom>
              <a:rect b="b" l="l" r="r" t="t"/>
              <a:pathLst>
                <a:path extrusionOk="0" h="5715" w="6172">
                  <a:moveTo>
                    <a:pt x="0" y="0"/>
                  </a:moveTo>
                  <a:cubicBezTo>
                    <a:pt x="2058" y="1829"/>
                    <a:pt x="4115" y="3658"/>
                    <a:pt x="6172" y="5715"/>
                  </a:cubicBezTo>
                  <a:cubicBezTo>
                    <a:pt x="4344" y="3658"/>
                    <a:pt x="2286" y="1829"/>
                    <a:pt x="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917" name="Google Shape;1917;p28"/>
            <p:cNvSpPr/>
            <p:nvPr/>
          </p:nvSpPr>
          <p:spPr>
            <a:xfrm>
              <a:off x="8974431" y="4413351"/>
              <a:ext cx="6172" cy="5257"/>
            </a:xfrm>
            <a:custGeom>
              <a:rect b="b" l="l" r="r" t="t"/>
              <a:pathLst>
                <a:path extrusionOk="0" h="5257" w="6172">
                  <a:moveTo>
                    <a:pt x="0" y="0"/>
                  </a:moveTo>
                  <a:cubicBezTo>
                    <a:pt x="2057" y="1600"/>
                    <a:pt x="4115" y="3429"/>
                    <a:pt x="6172" y="5258"/>
                  </a:cubicBezTo>
                  <a:cubicBezTo>
                    <a:pt x="4115" y="3429"/>
                    <a:pt x="2057" y="1600"/>
                    <a:pt x="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918" name="Google Shape;1918;p28"/>
            <p:cNvSpPr/>
            <p:nvPr/>
          </p:nvSpPr>
          <p:spPr>
            <a:xfrm>
              <a:off x="8682508" y="4990338"/>
              <a:ext cx="97612" cy="119661"/>
            </a:xfrm>
            <a:custGeom>
              <a:rect b="b" l="l" r="r" t="t"/>
              <a:pathLst>
                <a:path extrusionOk="0" h="119661" w="97612">
                  <a:moveTo>
                    <a:pt x="80010" y="117500"/>
                  </a:moveTo>
                  <a:cubicBezTo>
                    <a:pt x="80238" y="117272"/>
                    <a:pt x="80238" y="117272"/>
                    <a:pt x="80010" y="117500"/>
                  </a:cubicBezTo>
                  <a:cubicBezTo>
                    <a:pt x="80238" y="117272"/>
                    <a:pt x="80696" y="117043"/>
                    <a:pt x="80924" y="117043"/>
                  </a:cubicBezTo>
                  <a:cubicBezTo>
                    <a:pt x="80924" y="117043"/>
                    <a:pt x="80924" y="117043"/>
                    <a:pt x="80924" y="117043"/>
                  </a:cubicBezTo>
                  <a:cubicBezTo>
                    <a:pt x="81153" y="116815"/>
                    <a:pt x="81381" y="116586"/>
                    <a:pt x="81610" y="116586"/>
                  </a:cubicBezTo>
                  <a:cubicBezTo>
                    <a:pt x="81610" y="116586"/>
                    <a:pt x="81610" y="116586"/>
                    <a:pt x="81610" y="116586"/>
                  </a:cubicBezTo>
                  <a:cubicBezTo>
                    <a:pt x="82296" y="115900"/>
                    <a:pt x="82982" y="115214"/>
                    <a:pt x="83439" y="114300"/>
                  </a:cubicBezTo>
                  <a:cubicBezTo>
                    <a:pt x="83439" y="114300"/>
                    <a:pt x="83439" y="114300"/>
                    <a:pt x="83439" y="114300"/>
                  </a:cubicBezTo>
                  <a:cubicBezTo>
                    <a:pt x="83667" y="114071"/>
                    <a:pt x="83667" y="113843"/>
                    <a:pt x="83896" y="113386"/>
                  </a:cubicBezTo>
                  <a:cubicBezTo>
                    <a:pt x="83896" y="113386"/>
                    <a:pt x="83896" y="113157"/>
                    <a:pt x="83896" y="113157"/>
                  </a:cubicBezTo>
                  <a:cubicBezTo>
                    <a:pt x="84125" y="112928"/>
                    <a:pt x="84125" y="112471"/>
                    <a:pt x="84353" y="112243"/>
                  </a:cubicBezTo>
                  <a:cubicBezTo>
                    <a:pt x="84353" y="112243"/>
                    <a:pt x="84353" y="112014"/>
                    <a:pt x="84353" y="112014"/>
                  </a:cubicBezTo>
                  <a:cubicBezTo>
                    <a:pt x="84582" y="111785"/>
                    <a:pt x="84582" y="111328"/>
                    <a:pt x="84810" y="111100"/>
                  </a:cubicBezTo>
                  <a:cubicBezTo>
                    <a:pt x="84810" y="111100"/>
                    <a:pt x="84810" y="111100"/>
                    <a:pt x="84810" y="110871"/>
                  </a:cubicBezTo>
                  <a:cubicBezTo>
                    <a:pt x="85039" y="109957"/>
                    <a:pt x="85268" y="109042"/>
                    <a:pt x="85496" y="108128"/>
                  </a:cubicBezTo>
                  <a:cubicBezTo>
                    <a:pt x="85496" y="108128"/>
                    <a:pt x="85496" y="108128"/>
                    <a:pt x="85496" y="107899"/>
                  </a:cubicBezTo>
                  <a:cubicBezTo>
                    <a:pt x="85496" y="107442"/>
                    <a:pt x="85725" y="106985"/>
                    <a:pt x="85725" y="106528"/>
                  </a:cubicBezTo>
                  <a:cubicBezTo>
                    <a:pt x="85725" y="106299"/>
                    <a:pt x="85725" y="106299"/>
                    <a:pt x="85725" y="106070"/>
                  </a:cubicBezTo>
                  <a:cubicBezTo>
                    <a:pt x="85725" y="105613"/>
                    <a:pt x="85953" y="105385"/>
                    <a:pt x="85953" y="104927"/>
                  </a:cubicBezTo>
                  <a:cubicBezTo>
                    <a:pt x="85953" y="104699"/>
                    <a:pt x="85953" y="104470"/>
                    <a:pt x="85953" y="104470"/>
                  </a:cubicBezTo>
                  <a:cubicBezTo>
                    <a:pt x="85953" y="104013"/>
                    <a:pt x="86182" y="103784"/>
                    <a:pt x="86182" y="103327"/>
                  </a:cubicBezTo>
                  <a:cubicBezTo>
                    <a:pt x="86182" y="103099"/>
                    <a:pt x="86182" y="102870"/>
                    <a:pt x="86182" y="102870"/>
                  </a:cubicBezTo>
                  <a:cubicBezTo>
                    <a:pt x="86182" y="102413"/>
                    <a:pt x="86411" y="101956"/>
                    <a:pt x="86411" y="101498"/>
                  </a:cubicBezTo>
                  <a:cubicBezTo>
                    <a:pt x="86411" y="101270"/>
                    <a:pt x="86411" y="101041"/>
                    <a:pt x="86411" y="101041"/>
                  </a:cubicBezTo>
                  <a:cubicBezTo>
                    <a:pt x="86411" y="100355"/>
                    <a:pt x="86639" y="99670"/>
                    <a:pt x="86639" y="98984"/>
                  </a:cubicBezTo>
                  <a:cubicBezTo>
                    <a:pt x="88925" y="80924"/>
                    <a:pt x="92354" y="62865"/>
                    <a:pt x="93497" y="44577"/>
                  </a:cubicBezTo>
                  <a:cubicBezTo>
                    <a:pt x="93726" y="41148"/>
                    <a:pt x="93954" y="37719"/>
                    <a:pt x="94183" y="34290"/>
                  </a:cubicBezTo>
                  <a:cubicBezTo>
                    <a:pt x="94183" y="33376"/>
                    <a:pt x="94412" y="32233"/>
                    <a:pt x="94412" y="31318"/>
                  </a:cubicBezTo>
                  <a:cubicBezTo>
                    <a:pt x="94640" y="28804"/>
                    <a:pt x="94869" y="26289"/>
                    <a:pt x="95097" y="23774"/>
                  </a:cubicBezTo>
                  <a:cubicBezTo>
                    <a:pt x="95097" y="22860"/>
                    <a:pt x="95326" y="21717"/>
                    <a:pt x="95326" y="20803"/>
                  </a:cubicBezTo>
                  <a:cubicBezTo>
                    <a:pt x="95555" y="18059"/>
                    <a:pt x="96012" y="15088"/>
                    <a:pt x="96240" y="12344"/>
                  </a:cubicBezTo>
                  <a:cubicBezTo>
                    <a:pt x="96240" y="11887"/>
                    <a:pt x="96469" y="11201"/>
                    <a:pt x="96469" y="10744"/>
                  </a:cubicBezTo>
                  <a:cubicBezTo>
                    <a:pt x="96926" y="7087"/>
                    <a:pt x="97383" y="3658"/>
                    <a:pt x="97612" y="0"/>
                  </a:cubicBezTo>
                  <a:cubicBezTo>
                    <a:pt x="96012" y="686"/>
                    <a:pt x="94412" y="1143"/>
                    <a:pt x="93040" y="1829"/>
                  </a:cubicBezTo>
                  <a:cubicBezTo>
                    <a:pt x="74295" y="9144"/>
                    <a:pt x="54635" y="11201"/>
                    <a:pt x="34518" y="13716"/>
                  </a:cubicBezTo>
                  <a:cubicBezTo>
                    <a:pt x="22860" y="15088"/>
                    <a:pt x="11430" y="15088"/>
                    <a:pt x="0" y="13945"/>
                  </a:cubicBezTo>
                  <a:cubicBezTo>
                    <a:pt x="0" y="13945"/>
                    <a:pt x="0" y="13945"/>
                    <a:pt x="0" y="14173"/>
                  </a:cubicBezTo>
                  <a:cubicBezTo>
                    <a:pt x="914" y="24689"/>
                    <a:pt x="1600" y="35433"/>
                    <a:pt x="2514" y="45949"/>
                  </a:cubicBezTo>
                  <a:cubicBezTo>
                    <a:pt x="2743" y="49378"/>
                    <a:pt x="2972" y="53035"/>
                    <a:pt x="3429" y="56464"/>
                  </a:cubicBezTo>
                  <a:cubicBezTo>
                    <a:pt x="4343" y="68809"/>
                    <a:pt x="5486" y="81153"/>
                    <a:pt x="6401" y="93269"/>
                  </a:cubicBezTo>
                  <a:cubicBezTo>
                    <a:pt x="7086" y="100813"/>
                    <a:pt x="11887" y="109728"/>
                    <a:pt x="14859" y="114071"/>
                  </a:cubicBezTo>
                  <a:cubicBezTo>
                    <a:pt x="18288" y="116129"/>
                    <a:pt x="23317" y="117043"/>
                    <a:pt x="30404" y="117958"/>
                  </a:cubicBezTo>
                  <a:cubicBezTo>
                    <a:pt x="37719" y="118872"/>
                    <a:pt x="45034" y="118872"/>
                    <a:pt x="52349" y="119101"/>
                  </a:cubicBezTo>
                  <a:cubicBezTo>
                    <a:pt x="52349" y="119101"/>
                    <a:pt x="52349" y="118872"/>
                    <a:pt x="52349" y="118872"/>
                  </a:cubicBezTo>
                  <a:cubicBezTo>
                    <a:pt x="55321" y="119101"/>
                    <a:pt x="58293" y="119329"/>
                    <a:pt x="61036" y="119558"/>
                  </a:cubicBezTo>
                  <a:cubicBezTo>
                    <a:pt x="69494" y="119786"/>
                    <a:pt x="74981" y="119786"/>
                    <a:pt x="78410" y="117958"/>
                  </a:cubicBezTo>
                  <a:lnTo>
                    <a:pt x="78410" y="117958"/>
                  </a:lnTo>
                  <a:cubicBezTo>
                    <a:pt x="79553" y="117729"/>
                    <a:pt x="79781" y="117500"/>
                    <a:pt x="80010" y="11750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919" name="Google Shape;1919;p28"/>
            <p:cNvSpPr/>
            <p:nvPr/>
          </p:nvSpPr>
          <p:spPr>
            <a:xfrm>
              <a:off x="8627761" y="5162702"/>
              <a:ext cx="224826" cy="64355"/>
            </a:xfrm>
            <a:custGeom>
              <a:rect b="b" l="l" r="r" t="t"/>
              <a:pathLst>
                <a:path extrusionOk="0" h="64355" w="224826">
                  <a:moveTo>
                    <a:pt x="222540" y="0"/>
                  </a:moveTo>
                  <a:cubicBezTo>
                    <a:pt x="219111" y="458"/>
                    <a:pt x="215454" y="458"/>
                    <a:pt x="212025" y="1372"/>
                  </a:cubicBezTo>
                  <a:cubicBezTo>
                    <a:pt x="207910" y="2515"/>
                    <a:pt x="203566" y="3887"/>
                    <a:pt x="199680" y="5944"/>
                  </a:cubicBezTo>
                  <a:cubicBezTo>
                    <a:pt x="148931" y="32233"/>
                    <a:pt x="96582" y="28347"/>
                    <a:pt x="44004" y="13716"/>
                  </a:cubicBezTo>
                  <a:cubicBezTo>
                    <a:pt x="30059" y="9830"/>
                    <a:pt x="16114" y="7087"/>
                    <a:pt x="1713" y="5487"/>
                  </a:cubicBezTo>
                  <a:cubicBezTo>
                    <a:pt x="-3317" y="42291"/>
                    <a:pt x="1255" y="47321"/>
                    <a:pt x="35545" y="55779"/>
                  </a:cubicBezTo>
                  <a:cubicBezTo>
                    <a:pt x="83323" y="67666"/>
                    <a:pt x="130872" y="65837"/>
                    <a:pt x="178878" y="58522"/>
                  </a:cubicBezTo>
                  <a:cubicBezTo>
                    <a:pt x="219797" y="52121"/>
                    <a:pt x="224826" y="46178"/>
                    <a:pt x="224826" y="4572"/>
                  </a:cubicBezTo>
                  <a:cubicBezTo>
                    <a:pt x="224826" y="2972"/>
                    <a:pt x="223683" y="1829"/>
                    <a:pt x="22254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920" name="Google Shape;1920;p28"/>
            <p:cNvSpPr/>
            <p:nvPr/>
          </p:nvSpPr>
          <p:spPr>
            <a:xfrm>
              <a:off x="8622158" y="5103089"/>
              <a:ext cx="233716" cy="73070"/>
            </a:xfrm>
            <a:custGeom>
              <a:rect b="b" l="l" r="r" t="t"/>
              <a:pathLst>
                <a:path extrusionOk="0" h="73070" w="233716">
                  <a:moveTo>
                    <a:pt x="204597" y="6121"/>
                  </a:moveTo>
                  <a:cubicBezTo>
                    <a:pt x="197054" y="8636"/>
                    <a:pt x="189738" y="12522"/>
                    <a:pt x="181966" y="14351"/>
                  </a:cubicBezTo>
                  <a:cubicBezTo>
                    <a:pt x="170536" y="16865"/>
                    <a:pt x="159563" y="21666"/>
                    <a:pt x="147676" y="21209"/>
                  </a:cubicBezTo>
                  <a:cubicBezTo>
                    <a:pt x="106071" y="19151"/>
                    <a:pt x="64466" y="18465"/>
                    <a:pt x="24003" y="7264"/>
                  </a:cubicBezTo>
                  <a:cubicBezTo>
                    <a:pt x="5258" y="2006"/>
                    <a:pt x="0" y="7264"/>
                    <a:pt x="0" y="26466"/>
                  </a:cubicBezTo>
                  <a:cubicBezTo>
                    <a:pt x="0" y="44297"/>
                    <a:pt x="5258" y="51384"/>
                    <a:pt x="22860" y="55956"/>
                  </a:cubicBezTo>
                  <a:cubicBezTo>
                    <a:pt x="43434" y="61214"/>
                    <a:pt x="64008" y="66700"/>
                    <a:pt x="84811" y="70129"/>
                  </a:cubicBezTo>
                  <a:cubicBezTo>
                    <a:pt x="130760" y="77673"/>
                    <a:pt x="175108" y="70586"/>
                    <a:pt x="216942" y="50241"/>
                  </a:cubicBezTo>
                  <a:cubicBezTo>
                    <a:pt x="220371" y="48641"/>
                    <a:pt x="222885" y="46355"/>
                    <a:pt x="225400" y="43611"/>
                  </a:cubicBezTo>
                  <a:cubicBezTo>
                    <a:pt x="233858" y="35153"/>
                    <a:pt x="236830" y="15036"/>
                    <a:pt x="229743" y="5435"/>
                  </a:cubicBezTo>
                  <a:cubicBezTo>
                    <a:pt x="221742" y="-5766"/>
                    <a:pt x="212827" y="3378"/>
                    <a:pt x="204597" y="6121"/>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921" name="Google Shape;1921;p28"/>
            <p:cNvSpPr/>
            <p:nvPr/>
          </p:nvSpPr>
          <p:spPr>
            <a:xfrm>
              <a:off x="8781695" y="4391863"/>
              <a:ext cx="283983" cy="715060"/>
            </a:xfrm>
            <a:custGeom>
              <a:rect b="b" l="l" r="r" t="t"/>
              <a:pathLst>
                <a:path extrusionOk="0" h="715060" w="283983">
                  <a:moveTo>
                    <a:pt x="219710" y="46863"/>
                  </a:moveTo>
                  <a:cubicBezTo>
                    <a:pt x="217881" y="44806"/>
                    <a:pt x="215824" y="42748"/>
                    <a:pt x="213995" y="40691"/>
                  </a:cubicBezTo>
                  <a:cubicBezTo>
                    <a:pt x="213538" y="40234"/>
                    <a:pt x="213081" y="39776"/>
                    <a:pt x="212623" y="39091"/>
                  </a:cubicBezTo>
                  <a:cubicBezTo>
                    <a:pt x="210795" y="37262"/>
                    <a:pt x="208737" y="35433"/>
                    <a:pt x="206908" y="33604"/>
                  </a:cubicBezTo>
                  <a:cubicBezTo>
                    <a:pt x="206908" y="33604"/>
                    <a:pt x="206680" y="33376"/>
                    <a:pt x="206680" y="33376"/>
                  </a:cubicBezTo>
                  <a:cubicBezTo>
                    <a:pt x="204622" y="31547"/>
                    <a:pt x="202565" y="29489"/>
                    <a:pt x="200508" y="27661"/>
                  </a:cubicBezTo>
                  <a:cubicBezTo>
                    <a:pt x="200050" y="27203"/>
                    <a:pt x="199593" y="26975"/>
                    <a:pt x="199136" y="26518"/>
                  </a:cubicBezTo>
                  <a:cubicBezTo>
                    <a:pt x="197079" y="24689"/>
                    <a:pt x="195021" y="23089"/>
                    <a:pt x="192964" y="21260"/>
                  </a:cubicBezTo>
                  <a:cubicBezTo>
                    <a:pt x="192964" y="21260"/>
                    <a:pt x="192735" y="21260"/>
                    <a:pt x="192735" y="21031"/>
                  </a:cubicBezTo>
                  <a:cubicBezTo>
                    <a:pt x="190449" y="19202"/>
                    <a:pt x="188163" y="17374"/>
                    <a:pt x="186106" y="15773"/>
                  </a:cubicBezTo>
                  <a:cubicBezTo>
                    <a:pt x="185877" y="15545"/>
                    <a:pt x="185420" y="15316"/>
                    <a:pt x="185191" y="15088"/>
                  </a:cubicBezTo>
                  <a:cubicBezTo>
                    <a:pt x="182905" y="13487"/>
                    <a:pt x="180619" y="11659"/>
                    <a:pt x="178333" y="10058"/>
                  </a:cubicBezTo>
                  <a:cubicBezTo>
                    <a:pt x="178333" y="10058"/>
                    <a:pt x="178333" y="10058"/>
                    <a:pt x="178333" y="10058"/>
                  </a:cubicBezTo>
                  <a:cubicBezTo>
                    <a:pt x="176047" y="8458"/>
                    <a:pt x="173533" y="6629"/>
                    <a:pt x="171018" y="5029"/>
                  </a:cubicBezTo>
                  <a:cubicBezTo>
                    <a:pt x="170790" y="4801"/>
                    <a:pt x="170561" y="4801"/>
                    <a:pt x="170561" y="4572"/>
                  </a:cubicBezTo>
                  <a:cubicBezTo>
                    <a:pt x="168275" y="2972"/>
                    <a:pt x="165760" y="1372"/>
                    <a:pt x="163246" y="0"/>
                  </a:cubicBezTo>
                  <a:cubicBezTo>
                    <a:pt x="163246" y="0"/>
                    <a:pt x="163246" y="0"/>
                    <a:pt x="163246" y="0"/>
                  </a:cubicBezTo>
                  <a:cubicBezTo>
                    <a:pt x="167589" y="7315"/>
                    <a:pt x="171704" y="14630"/>
                    <a:pt x="175362" y="22174"/>
                  </a:cubicBezTo>
                  <a:cubicBezTo>
                    <a:pt x="191592" y="54407"/>
                    <a:pt x="206451" y="88925"/>
                    <a:pt x="213309" y="124358"/>
                  </a:cubicBezTo>
                  <a:cubicBezTo>
                    <a:pt x="219939" y="159106"/>
                    <a:pt x="223825" y="194539"/>
                    <a:pt x="219939" y="229743"/>
                  </a:cubicBezTo>
                  <a:cubicBezTo>
                    <a:pt x="215824" y="268148"/>
                    <a:pt x="208966" y="304953"/>
                    <a:pt x="196621" y="341529"/>
                  </a:cubicBezTo>
                  <a:cubicBezTo>
                    <a:pt x="179019" y="393421"/>
                    <a:pt x="160503" y="447142"/>
                    <a:pt x="128041" y="491947"/>
                  </a:cubicBezTo>
                  <a:cubicBezTo>
                    <a:pt x="116611" y="507721"/>
                    <a:pt x="104953" y="523723"/>
                    <a:pt x="91237" y="537667"/>
                  </a:cubicBezTo>
                  <a:cubicBezTo>
                    <a:pt x="77978" y="551383"/>
                    <a:pt x="61976" y="563271"/>
                    <a:pt x="46431" y="574243"/>
                  </a:cubicBezTo>
                  <a:cubicBezTo>
                    <a:pt x="35916" y="581559"/>
                    <a:pt x="24257" y="587274"/>
                    <a:pt x="12370" y="592303"/>
                  </a:cubicBezTo>
                  <a:cubicBezTo>
                    <a:pt x="11684" y="597332"/>
                    <a:pt x="10998" y="602590"/>
                    <a:pt x="10312" y="607619"/>
                  </a:cubicBezTo>
                  <a:cubicBezTo>
                    <a:pt x="6426" y="639623"/>
                    <a:pt x="2997" y="671627"/>
                    <a:pt x="25" y="703631"/>
                  </a:cubicBezTo>
                  <a:cubicBezTo>
                    <a:pt x="-203" y="706603"/>
                    <a:pt x="1168" y="711632"/>
                    <a:pt x="1626" y="713918"/>
                  </a:cubicBezTo>
                  <a:cubicBezTo>
                    <a:pt x="3454" y="715518"/>
                    <a:pt x="6883" y="715290"/>
                    <a:pt x="12370" y="714147"/>
                  </a:cubicBezTo>
                  <a:cubicBezTo>
                    <a:pt x="35458" y="709117"/>
                    <a:pt x="53061" y="697916"/>
                    <a:pt x="66777" y="677113"/>
                  </a:cubicBezTo>
                  <a:cubicBezTo>
                    <a:pt x="93980" y="635508"/>
                    <a:pt x="119583" y="592760"/>
                    <a:pt x="148158" y="551841"/>
                  </a:cubicBezTo>
                  <a:cubicBezTo>
                    <a:pt x="183820" y="500634"/>
                    <a:pt x="216738" y="448056"/>
                    <a:pt x="243942" y="391821"/>
                  </a:cubicBezTo>
                  <a:cubicBezTo>
                    <a:pt x="261544" y="355702"/>
                    <a:pt x="294005" y="273177"/>
                    <a:pt x="280975" y="187681"/>
                  </a:cubicBezTo>
                  <a:cubicBezTo>
                    <a:pt x="274345" y="138989"/>
                    <a:pt x="251714" y="85496"/>
                    <a:pt x="219710" y="46863"/>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922" name="Google Shape;1922;p28"/>
            <p:cNvSpPr/>
            <p:nvPr/>
          </p:nvSpPr>
          <p:spPr>
            <a:xfrm>
              <a:off x="8551063" y="4938445"/>
              <a:ext cx="124452" cy="163924"/>
            </a:xfrm>
            <a:custGeom>
              <a:rect b="b" l="l" r="r" t="t"/>
              <a:pathLst>
                <a:path extrusionOk="0" h="163924" w="124452">
                  <a:moveTo>
                    <a:pt x="124130" y="144475"/>
                  </a:moveTo>
                  <a:cubicBezTo>
                    <a:pt x="124130" y="143103"/>
                    <a:pt x="123901" y="141503"/>
                    <a:pt x="123901" y="140132"/>
                  </a:cubicBezTo>
                  <a:cubicBezTo>
                    <a:pt x="123672" y="137388"/>
                    <a:pt x="123672" y="134874"/>
                    <a:pt x="123444" y="132131"/>
                  </a:cubicBezTo>
                  <a:cubicBezTo>
                    <a:pt x="123444" y="130302"/>
                    <a:pt x="123215" y="128702"/>
                    <a:pt x="123215" y="126873"/>
                  </a:cubicBezTo>
                  <a:cubicBezTo>
                    <a:pt x="122987" y="124587"/>
                    <a:pt x="122987" y="122072"/>
                    <a:pt x="122758" y="119786"/>
                  </a:cubicBezTo>
                  <a:cubicBezTo>
                    <a:pt x="122758" y="117957"/>
                    <a:pt x="122529" y="115900"/>
                    <a:pt x="122301" y="114071"/>
                  </a:cubicBezTo>
                  <a:cubicBezTo>
                    <a:pt x="122072" y="112014"/>
                    <a:pt x="122072" y="109728"/>
                    <a:pt x="121844" y="107670"/>
                  </a:cubicBezTo>
                  <a:cubicBezTo>
                    <a:pt x="121615" y="105613"/>
                    <a:pt x="121615" y="103556"/>
                    <a:pt x="121386" y="101498"/>
                  </a:cubicBezTo>
                  <a:cubicBezTo>
                    <a:pt x="121158" y="99441"/>
                    <a:pt x="121158" y="97612"/>
                    <a:pt x="120929" y="95555"/>
                  </a:cubicBezTo>
                  <a:cubicBezTo>
                    <a:pt x="120701" y="93269"/>
                    <a:pt x="120701" y="90983"/>
                    <a:pt x="120472" y="88925"/>
                  </a:cubicBezTo>
                  <a:cubicBezTo>
                    <a:pt x="120243" y="87325"/>
                    <a:pt x="120243" y="85496"/>
                    <a:pt x="120015" y="83896"/>
                  </a:cubicBezTo>
                  <a:cubicBezTo>
                    <a:pt x="119786" y="81381"/>
                    <a:pt x="119558" y="78867"/>
                    <a:pt x="119558" y="76352"/>
                  </a:cubicBezTo>
                  <a:cubicBezTo>
                    <a:pt x="119558" y="75209"/>
                    <a:pt x="119329" y="73838"/>
                    <a:pt x="119329" y="72695"/>
                  </a:cubicBezTo>
                  <a:cubicBezTo>
                    <a:pt x="119100" y="69723"/>
                    <a:pt x="118872" y="66980"/>
                    <a:pt x="118643" y="64008"/>
                  </a:cubicBezTo>
                  <a:cubicBezTo>
                    <a:pt x="96469" y="60350"/>
                    <a:pt x="75209" y="52578"/>
                    <a:pt x="55092" y="42062"/>
                  </a:cubicBezTo>
                  <a:cubicBezTo>
                    <a:pt x="38633" y="33375"/>
                    <a:pt x="23546" y="20802"/>
                    <a:pt x="9601" y="8915"/>
                  </a:cubicBezTo>
                  <a:cubicBezTo>
                    <a:pt x="6401" y="6172"/>
                    <a:pt x="3200" y="2972"/>
                    <a:pt x="0" y="0"/>
                  </a:cubicBezTo>
                  <a:cubicBezTo>
                    <a:pt x="7544" y="11658"/>
                    <a:pt x="15316" y="23317"/>
                    <a:pt x="22860" y="34976"/>
                  </a:cubicBezTo>
                  <a:cubicBezTo>
                    <a:pt x="25832" y="39548"/>
                    <a:pt x="29032" y="44120"/>
                    <a:pt x="32004" y="48920"/>
                  </a:cubicBezTo>
                  <a:cubicBezTo>
                    <a:pt x="32461" y="49606"/>
                    <a:pt x="32918" y="50292"/>
                    <a:pt x="33375" y="50749"/>
                  </a:cubicBezTo>
                  <a:cubicBezTo>
                    <a:pt x="36804" y="56235"/>
                    <a:pt x="40462" y="61493"/>
                    <a:pt x="43891" y="66980"/>
                  </a:cubicBezTo>
                  <a:cubicBezTo>
                    <a:pt x="56921" y="87554"/>
                    <a:pt x="66751" y="109499"/>
                    <a:pt x="77724" y="130988"/>
                  </a:cubicBezTo>
                  <a:cubicBezTo>
                    <a:pt x="86868" y="149047"/>
                    <a:pt x="97155" y="167106"/>
                    <a:pt x="122758" y="163449"/>
                  </a:cubicBezTo>
                  <a:cubicBezTo>
                    <a:pt x="123215" y="161620"/>
                    <a:pt x="124358" y="157734"/>
                    <a:pt x="124358" y="157277"/>
                  </a:cubicBezTo>
                  <a:cubicBezTo>
                    <a:pt x="124587" y="152705"/>
                    <a:pt x="124358" y="148590"/>
                    <a:pt x="124130" y="144475"/>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923" name="Google Shape;1923;p28"/>
            <p:cNvSpPr/>
            <p:nvPr/>
          </p:nvSpPr>
          <p:spPr>
            <a:xfrm>
              <a:off x="8053969" y="4612547"/>
              <a:ext cx="150328" cy="146779"/>
            </a:xfrm>
            <a:custGeom>
              <a:rect b="b" l="l" r="r" t="t"/>
              <a:pathLst>
                <a:path extrusionOk="0" h="146779" w="150328">
                  <a:moveTo>
                    <a:pt x="82185" y="145990"/>
                  </a:moveTo>
                  <a:cubicBezTo>
                    <a:pt x="105502" y="143246"/>
                    <a:pt x="119218" y="137989"/>
                    <a:pt x="134991" y="117643"/>
                  </a:cubicBezTo>
                  <a:cubicBezTo>
                    <a:pt x="155108" y="91354"/>
                    <a:pt x="158537" y="35347"/>
                    <a:pt x="126305" y="17288"/>
                  </a:cubicBezTo>
                  <a:cubicBezTo>
                    <a:pt x="91786" y="-5572"/>
                    <a:pt x="55439" y="-6258"/>
                    <a:pt x="26406" y="18202"/>
                  </a:cubicBezTo>
                  <a:cubicBezTo>
                    <a:pt x="1489" y="44034"/>
                    <a:pt x="-8798" y="72152"/>
                    <a:pt x="8804" y="105527"/>
                  </a:cubicBezTo>
                  <a:cubicBezTo>
                    <a:pt x="25949" y="131359"/>
                    <a:pt x="43551" y="151019"/>
                    <a:pt x="82185" y="14599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924" name="Google Shape;1924;p28"/>
            <p:cNvSpPr/>
            <p:nvPr/>
          </p:nvSpPr>
          <p:spPr>
            <a:xfrm>
              <a:off x="8633359" y="5223052"/>
              <a:ext cx="210769" cy="55978"/>
            </a:xfrm>
            <a:custGeom>
              <a:rect b="b" l="l" r="r" t="t"/>
              <a:pathLst>
                <a:path extrusionOk="0" h="55978" w="210769">
                  <a:moveTo>
                    <a:pt x="0" y="0"/>
                  </a:moveTo>
                  <a:cubicBezTo>
                    <a:pt x="0" y="14630"/>
                    <a:pt x="2514" y="28346"/>
                    <a:pt x="11201" y="36347"/>
                  </a:cubicBezTo>
                  <a:cubicBezTo>
                    <a:pt x="23317" y="47320"/>
                    <a:pt x="42519" y="52578"/>
                    <a:pt x="61036" y="53721"/>
                  </a:cubicBezTo>
                  <a:cubicBezTo>
                    <a:pt x="95555" y="56007"/>
                    <a:pt x="124587" y="57378"/>
                    <a:pt x="158648" y="53721"/>
                  </a:cubicBezTo>
                  <a:cubicBezTo>
                    <a:pt x="186995" y="50749"/>
                    <a:pt x="206654" y="39319"/>
                    <a:pt x="210769" y="1371"/>
                  </a:cubicBezTo>
                  <a:cubicBezTo>
                    <a:pt x="175336" y="13030"/>
                    <a:pt x="140132" y="12573"/>
                    <a:pt x="105384" y="15773"/>
                  </a:cubicBezTo>
                  <a:cubicBezTo>
                    <a:pt x="69037" y="18974"/>
                    <a:pt x="35661" y="5258"/>
                    <a:pt x="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925" name="Google Shape;1925;p28"/>
            <p:cNvSpPr/>
            <p:nvPr/>
          </p:nvSpPr>
          <p:spPr>
            <a:xfrm>
              <a:off x="8014648" y="4768617"/>
              <a:ext cx="271771" cy="468507"/>
            </a:xfrm>
            <a:custGeom>
              <a:rect b="b" l="l" r="r" t="t"/>
              <a:pathLst>
                <a:path extrusionOk="0" h="468507" w="271771">
                  <a:moveTo>
                    <a:pt x="170883" y="19180"/>
                  </a:moveTo>
                  <a:cubicBezTo>
                    <a:pt x="156253" y="5464"/>
                    <a:pt x="156482" y="-3222"/>
                    <a:pt x="107333" y="1350"/>
                  </a:cubicBezTo>
                  <a:cubicBezTo>
                    <a:pt x="58869" y="-6194"/>
                    <a:pt x="41496" y="18723"/>
                    <a:pt x="33952" y="55071"/>
                  </a:cubicBezTo>
                  <a:cubicBezTo>
                    <a:pt x="30980" y="68787"/>
                    <a:pt x="26180" y="81817"/>
                    <a:pt x="22979" y="95304"/>
                  </a:cubicBezTo>
                  <a:cubicBezTo>
                    <a:pt x="13378" y="138281"/>
                    <a:pt x="-1481" y="229035"/>
                    <a:pt x="119" y="240008"/>
                  </a:cubicBezTo>
                  <a:cubicBezTo>
                    <a:pt x="-109" y="267669"/>
                    <a:pt x="11092" y="266297"/>
                    <a:pt x="15207" y="268126"/>
                  </a:cubicBezTo>
                  <a:cubicBezTo>
                    <a:pt x="21150" y="270869"/>
                    <a:pt x="26865" y="271555"/>
                    <a:pt x="27323" y="262182"/>
                  </a:cubicBezTo>
                  <a:cubicBezTo>
                    <a:pt x="29151" y="219663"/>
                    <a:pt x="36238" y="177829"/>
                    <a:pt x="41039" y="135538"/>
                  </a:cubicBezTo>
                  <a:cubicBezTo>
                    <a:pt x="41724" y="129823"/>
                    <a:pt x="41267" y="123879"/>
                    <a:pt x="41953" y="117936"/>
                  </a:cubicBezTo>
                  <a:cubicBezTo>
                    <a:pt x="42410" y="114507"/>
                    <a:pt x="43782" y="110392"/>
                    <a:pt x="48582" y="111078"/>
                  </a:cubicBezTo>
                  <a:cubicBezTo>
                    <a:pt x="52240" y="111535"/>
                    <a:pt x="52697" y="114964"/>
                    <a:pt x="52697" y="117936"/>
                  </a:cubicBezTo>
                  <a:cubicBezTo>
                    <a:pt x="52469" y="125937"/>
                    <a:pt x="52697" y="134166"/>
                    <a:pt x="51326" y="141939"/>
                  </a:cubicBezTo>
                  <a:cubicBezTo>
                    <a:pt x="46068" y="172342"/>
                    <a:pt x="43096" y="202975"/>
                    <a:pt x="41267" y="233607"/>
                  </a:cubicBezTo>
                  <a:cubicBezTo>
                    <a:pt x="38753" y="278184"/>
                    <a:pt x="34181" y="322761"/>
                    <a:pt x="29380" y="367110"/>
                  </a:cubicBezTo>
                  <a:cubicBezTo>
                    <a:pt x="26637" y="392484"/>
                    <a:pt x="22065" y="407115"/>
                    <a:pt x="20465" y="443691"/>
                  </a:cubicBezTo>
                  <a:cubicBezTo>
                    <a:pt x="20922" y="465408"/>
                    <a:pt x="28923" y="465865"/>
                    <a:pt x="43096" y="468151"/>
                  </a:cubicBezTo>
                  <a:cubicBezTo>
                    <a:pt x="55898" y="470208"/>
                    <a:pt x="63213" y="463350"/>
                    <a:pt x="68699" y="448034"/>
                  </a:cubicBezTo>
                  <a:cubicBezTo>
                    <a:pt x="86073" y="398885"/>
                    <a:pt x="102532" y="283671"/>
                    <a:pt x="104361" y="275670"/>
                  </a:cubicBezTo>
                  <a:cubicBezTo>
                    <a:pt x="106418" y="267211"/>
                    <a:pt x="112133" y="261268"/>
                    <a:pt x="121049" y="260353"/>
                  </a:cubicBezTo>
                  <a:cubicBezTo>
                    <a:pt x="130421" y="259439"/>
                    <a:pt x="129735" y="268812"/>
                    <a:pt x="132479" y="274069"/>
                  </a:cubicBezTo>
                  <a:cubicBezTo>
                    <a:pt x="134765" y="278413"/>
                    <a:pt x="144823" y="408029"/>
                    <a:pt x="148023" y="431118"/>
                  </a:cubicBezTo>
                  <a:cubicBezTo>
                    <a:pt x="152595" y="465865"/>
                    <a:pt x="156482" y="471808"/>
                    <a:pt x="190314" y="464950"/>
                  </a:cubicBezTo>
                  <a:cubicBezTo>
                    <a:pt x="200830" y="462893"/>
                    <a:pt x="203802" y="456721"/>
                    <a:pt x="203345" y="446205"/>
                  </a:cubicBezTo>
                  <a:cubicBezTo>
                    <a:pt x="203116" y="433861"/>
                    <a:pt x="202430" y="421288"/>
                    <a:pt x="201744" y="408943"/>
                  </a:cubicBezTo>
                  <a:cubicBezTo>
                    <a:pt x="198544" y="360709"/>
                    <a:pt x="191229" y="212119"/>
                    <a:pt x="188486" y="185830"/>
                  </a:cubicBezTo>
                  <a:cubicBezTo>
                    <a:pt x="185514" y="158626"/>
                    <a:pt x="178884" y="106277"/>
                    <a:pt x="179799" y="104905"/>
                  </a:cubicBezTo>
                  <a:cubicBezTo>
                    <a:pt x="181628" y="101705"/>
                    <a:pt x="199458" y="128680"/>
                    <a:pt x="206774" y="147425"/>
                  </a:cubicBezTo>
                  <a:cubicBezTo>
                    <a:pt x="217518" y="175543"/>
                    <a:pt x="233977" y="202518"/>
                    <a:pt x="240149" y="232236"/>
                  </a:cubicBezTo>
                  <a:cubicBezTo>
                    <a:pt x="240835" y="234979"/>
                    <a:pt x="241978" y="237722"/>
                    <a:pt x="243578" y="240237"/>
                  </a:cubicBezTo>
                  <a:cubicBezTo>
                    <a:pt x="249293" y="249838"/>
                    <a:pt x="260723" y="250295"/>
                    <a:pt x="267810" y="241608"/>
                  </a:cubicBezTo>
                  <a:cubicBezTo>
                    <a:pt x="274668" y="233379"/>
                    <a:pt x="270782" y="223777"/>
                    <a:pt x="269639" y="214405"/>
                  </a:cubicBezTo>
                  <a:cubicBezTo>
                    <a:pt x="259809" y="137824"/>
                    <a:pt x="228262" y="72216"/>
                    <a:pt x="170883" y="1918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926" name="Google Shape;1926;p28"/>
            <p:cNvSpPr/>
            <p:nvPr/>
          </p:nvSpPr>
          <p:spPr>
            <a:xfrm>
              <a:off x="8466054" y="4373038"/>
              <a:ext cx="191301" cy="271405"/>
            </a:xfrm>
            <a:custGeom>
              <a:rect b="b" l="l" r="r" t="t"/>
              <a:pathLst>
                <a:path extrusionOk="0" h="271405" w="191301">
                  <a:moveTo>
                    <a:pt x="190394" y="766"/>
                  </a:moveTo>
                  <a:cubicBezTo>
                    <a:pt x="199767" y="-4721"/>
                    <a:pt x="133702" y="20882"/>
                    <a:pt x="124329" y="26369"/>
                  </a:cubicBezTo>
                  <a:cubicBezTo>
                    <a:pt x="104441" y="37799"/>
                    <a:pt x="-5287" y="110036"/>
                    <a:pt x="199" y="270285"/>
                  </a:cubicBezTo>
                  <a:cubicBezTo>
                    <a:pt x="656" y="281029"/>
                    <a:pt x="10258" y="213135"/>
                    <a:pt x="63750" y="125353"/>
                  </a:cubicBezTo>
                  <a:cubicBezTo>
                    <a:pt x="103298" y="61116"/>
                    <a:pt x="172792" y="11053"/>
                    <a:pt x="190394" y="766"/>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927" name="Google Shape;1927;p28"/>
            <p:cNvSpPr/>
            <p:nvPr/>
          </p:nvSpPr>
          <p:spPr>
            <a:xfrm>
              <a:off x="8768919" y="5094351"/>
              <a:ext cx="2286" cy="457"/>
            </a:xfrm>
            <a:custGeom>
              <a:rect b="b" l="l" r="r" t="t"/>
              <a:pathLst>
                <a:path extrusionOk="0" h="457" w="2286">
                  <a:moveTo>
                    <a:pt x="0" y="0"/>
                  </a:moveTo>
                  <a:cubicBezTo>
                    <a:pt x="0" y="229"/>
                    <a:pt x="0" y="457"/>
                    <a:pt x="0" y="457"/>
                  </a:cubicBezTo>
                  <a:cubicBezTo>
                    <a:pt x="0" y="457"/>
                    <a:pt x="0" y="229"/>
                    <a:pt x="0" y="0"/>
                  </a:cubicBezTo>
                  <a:close/>
                </a:path>
              </a:pathLst>
            </a:custGeom>
            <a:solidFill>
              <a:srgbClr val="000000"/>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928" name="Google Shape;1928;p28"/>
            <p:cNvSpPr/>
            <p:nvPr/>
          </p:nvSpPr>
          <p:spPr>
            <a:xfrm>
              <a:off x="8768233" y="5098008"/>
              <a:ext cx="2286" cy="2286"/>
            </a:xfrm>
            <a:custGeom>
              <a:rect b="b" l="l" r="r" t="t"/>
              <a:pathLst>
                <a:path extrusionOk="0" h="2286" w="2286">
                  <a:moveTo>
                    <a:pt x="0" y="0"/>
                  </a:moveTo>
                  <a:cubicBezTo>
                    <a:pt x="0" y="0"/>
                    <a:pt x="0" y="0"/>
                    <a:pt x="0" y="0"/>
                  </a:cubicBezTo>
                  <a:cubicBezTo>
                    <a:pt x="0" y="0"/>
                    <a:pt x="0" y="0"/>
                    <a:pt x="0" y="0"/>
                  </a:cubicBezTo>
                  <a:close/>
                </a:path>
              </a:pathLst>
            </a:custGeom>
            <a:solidFill>
              <a:srgbClr val="000000"/>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929" name="Google Shape;1929;p28"/>
            <p:cNvSpPr/>
            <p:nvPr/>
          </p:nvSpPr>
          <p:spPr>
            <a:xfrm>
              <a:off x="8767548" y="5100751"/>
              <a:ext cx="2286" cy="2286"/>
            </a:xfrm>
            <a:custGeom>
              <a:rect b="b" l="l" r="r" t="t"/>
              <a:pathLst>
                <a:path extrusionOk="0" h="2286" w="2286">
                  <a:moveTo>
                    <a:pt x="0" y="0"/>
                  </a:moveTo>
                  <a:cubicBezTo>
                    <a:pt x="0" y="0"/>
                    <a:pt x="0" y="0"/>
                    <a:pt x="0" y="0"/>
                  </a:cubicBezTo>
                  <a:cubicBezTo>
                    <a:pt x="0" y="0"/>
                    <a:pt x="0" y="0"/>
                    <a:pt x="0" y="0"/>
                  </a:cubicBezTo>
                  <a:close/>
                </a:path>
              </a:pathLst>
            </a:custGeom>
            <a:solidFill>
              <a:srgbClr val="000000"/>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930" name="Google Shape;1930;p28"/>
            <p:cNvSpPr/>
            <p:nvPr/>
          </p:nvSpPr>
          <p:spPr>
            <a:xfrm>
              <a:off x="8769376" y="5090922"/>
              <a:ext cx="2286" cy="457"/>
            </a:xfrm>
            <a:custGeom>
              <a:rect b="b" l="l" r="r" t="t"/>
              <a:pathLst>
                <a:path extrusionOk="0" h="457" w="2286">
                  <a:moveTo>
                    <a:pt x="0" y="0"/>
                  </a:moveTo>
                  <a:cubicBezTo>
                    <a:pt x="0" y="229"/>
                    <a:pt x="0" y="457"/>
                    <a:pt x="0" y="457"/>
                  </a:cubicBezTo>
                  <a:cubicBezTo>
                    <a:pt x="0" y="229"/>
                    <a:pt x="0" y="0"/>
                    <a:pt x="0" y="0"/>
                  </a:cubicBezTo>
                  <a:close/>
                </a:path>
              </a:pathLst>
            </a:custGeom>
            <a:solidFill>
              <a:srgbClr val="000000"/>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931" name="Google Shape;1931;p28"/>
            <p:cNvSpPr/>
            <p:nvPr/>
          </p:nvSpPr>
          <p:spPr>
            <a:xfrm>
              <a:off x="8766176" y="5103952"/>
              <a:ext cx="2286" cy="101"/>
            </a:xfrm>
            <a:custGeom>
              <a:rect b="b" l="l" r="r" t="t"/>
              <a:pathLst>
                <a:path extrusionOk="0" h="101" w="2286">
                  <a:moveTo>
                    <a:pt x="0" y="0"/>
                  </a:moveTo>
                  <a:cubicBezTo>
                    <a:pt x="0" y="0"/>
                    <a:pt x="0" y="229"/>
                    <a:pt x="0" y="0"/>
                  </a:cubicBezTo>
                  <a:cubicBezTo>
                    <a:pt x="0" y="229"/>
                    <a:pt x="0" y="0"/>
                    <a:pt x="0" y="0"/>
                  </a:cubicBezTo>
                  <a:close/>
                </a:path>
              </a:pathLst>
            </a:custGeom>
            <a:solidFill>
              <a:srgbClr val="000000"/>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932" name="Google Shape;1932;p28"/>
            <p:cNvSpPr/>
            <p:nvPr/>
          </p:nvSpPr>
          <p:spPr>
            <a:xfrm>
              <a:off x="8769148" y="5092750"/>
              <a:ext cx="2286" cy="457"/>
            </a:xfrm>
            <a:custGeom>
              <a:rect b="b" l="l" r="r" t="t"/>
              <a:pathLst>
                <a:path extrusionOk="0" h="457" w="2286">
                  <a:moveTo>
                    <a:pt x="0" y="0"/>
                  </a:moveTo>
                  <a:cubicBezTo>
                    <a:pt x="0" y="228"/>
                    <a:pt x="0" y="457"/>
                    <a:pt x="0" y="457"/>
                  </a:cubicBezTo>
                  <a:cubicBezTo>
                    <a:pt x="0" y="228"/>
                    <a:pt x="0" y="228"/>
                    <a:pt x="0" y="0"/>
                  </a:cubicBezTo>
                  <a:close/>
                </a:path>
              </a:pathLst>
            </a:custGeom>
            <a:solidFill>
              <a:srgbClr val="000000"/>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933" name="Google Shape;1933;p28"/>
            <p:cNvSpPr/>
            <p:nvPr/>
          </p:nvSpPr>
          <p:spPr>
            <a:xfrm>
              <a:off x="8767090" y="5101894"/>
              <a:ext cx="2286" cy="101"/>
            </a:xfrm>
            <a:custGeom>
              <a:rect b="b" l="l" r="r" t="t"/>
              <a:pathLst>
                <a:path extrusionOk="0" h="101" w="2286">
                  <a:moveTo>
                    <a:pt x="0" y="0"/>
                  </a:moveTo>
                  <a:cubicBezTo>
                    <a:pt x="0" y="0"/>
                    <a:pt x="0" y="228"/>
                    <a:pt x="0" y="0"/>
                  </a:cubicBezTo>
                  <a:cubicBezTo>
                    <a:pt x="0" y="228"/>
                    <a:pt x="0" y="0"/>
                    <a:pt x="0" y="0"/>
                  </a:cubicBezTo>
                  <a:close/>
                </a:path>
              </a:pathLst>
            </a:custGeom>
            <a:solidFill>
              <a:srgbClr val="000000"/>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934" name="Google Shape;1934;p28"/>
            <p:cNvSpPr/>
            <p:nvPr/>
          </p:nvSpPr>
          <p:spPr>
            <a:xfrm>
              <a:off x="8764176" y="5106466"/>
              <a:ext cx="171" cy="2286"/>
            </a:xfrm>
            <a:custGeom>
              <a:rect b="b" l="l" r="r" t="t"/>
              <a:pathLst>
                <a:path extrusionOk="0" h="2286" w="171">
                  <a:moveTo>
                    <a:pt x="172" y="0"/>
                  </a:moveTo>
                  <a:cubicBezTo>
                    <a:pt x="-57" y="0"/>
                    <a:pt x="-57" y="0"/>
                    <a:pt x="172" y="0"/>
                  </a:cubicBezTo>
                  <a:cubicBezTo>
                    <a:pt x="-57" y="0"/>
                    <a:pt x="-57" y="0"/>
                    <a:pt x="172" y="0"/>
                  </a:cubicBezTo>
                  <a:close/>
                </a:path>
              </a:pathLst>
            </a:custGeom>
            <a:solidFill>
              <a:srgbClr val="000000"/>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935" name="Google Shape;1935;p28"/>
            <p:cNvSpPr/>
            <p:nvPr/>
          </p:nvSpPr>
          <p:spPr>
            <a:xfrm>
              <a:off x="8768462" y="5096179"/>
              <a:ext cx="2286" cy="457"/>
            </a:xfrm>
            <a:custGeom>
              <a:rect b="b" l="l" r="r" t="t"/>
              <a:pathLst>
                <a:path extrusionOk="0" h="457" w="2286">
                  <a:moveTo>
                    <a:pt x="0" y="0"/>
                  </a:moveTo>
                  <a:cubicBezTo>
                    <a:pt x="0" y="228"/>
                    <a:pt x="0" y="228"/>
                    <a:pt x="0" y="457"/>
                  </a:cubicBezTo>
                  <a:cubicBezTo>
                    <a:pt x="0" y="228"/>
                    <a:pt x="0" y="0"/>
                    <a:pt x="0" y="0"/>
                  </a:cubicBezTo>
                  <a:close/>
                </a:path>
              </a:pathLst>
            </a:custGeom>
            <a:solidFill>
              <a:srgbClr val="000000"/>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936" name="Google Shape;1936;p28"/>
            <p:cNvSpPr/>
            <p:nvPr/>
          </p:nvSpPr>
          <p:spPr>
            <a:xfrm>
              <a:off x="8763433" y="5107152"/>
              <a:ext cx="2286" cy="2286"/>
            </a:xfrm>
            <a:custGeom>
              <a:rect b="b" l="l" r="r" t="t"/>
              <a:pathLst>
                <a:path extrusionOk="0" h="2286" w="2286">
                  <a:moveTo>
                    <a:pt x="0" y="0"/>
                  </a:moveTo>
                  <a:cubicBezTo>
                    <a:pt x="0" y="0"/>
                    <a:pt x="0" y="0"/>
                    <a:pt x="0" y="0"/>
                  </a:cubicBezTo>
                  <a:cubicBezTo>
                    <a:pt x="0" y="0"/>
                    <a:pt x="0" y="0"/>
                    <a:pt x="0" y="0"/>
                  </a:cubicBezTo>
                  <a:close/>
                </a:path>
              </a:pathLst>
            </a:custGeom>
            <a:solidFill>
              <a:srgbClr val="000000"/>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937" name="Google Shape;1937;p28"/>
            <p:cNvSpPr/>
            <p:nvPr/>
          </p:nvSpPr>
          <p:spPr>
            <a:xfrm>
              <a:off x="8004037" y="4330236"/>
              <a:ext cx="1072653" cy="961897"/>
            </a:xfrm>
            <a:custGeom>
              <a:rect b="b" l="l" r="r" t="t"/>
              <a:pathLst>
                <a:path extrusionOk="0" h="961897" w="1072653">
                  <a:moveTo>
                    <a:pt x="928559" y="39909"/>
                  </a:moveTo>
                  <a:cubicBezTo>
                    <a:pt x="899527" y="17507"/>
                    <a:pt x="763510" y="-6268"/>
                    <a:pt x="710704" y="1505"/>
                  </a:cubicBezTo>
                  <a:cubicBezTo>
                    <a:pt x="596404" y="16592"/>
                    <a:pt x="531253" y="65513"/>
                    <a:pt x="510679" y="91344"/>
                  </a:cubicBezTo>
                  <a:cubicBezTo>
                    <a:pt x="487590" y="120377"/>
                    <a:pt x="390435" y="212502"/>
                    <a:pt x="433412" y="388296"/>
                  </a:cubicBezTo>
                  <a:cubicBezTo>
                    <a:pt x="445528" y="439959"/>
                    <a:pt x="465644" y="488651"/>
                    <a:pt x="489876" y="535514"/>
                  </a:cubicBezTo>
                  <a:cubicBezTo>
                    <a:pt x="513879" y="581691"/>
                    <a:pt x="544054" y="624211"/>
                    <a:pt x="571943" y="668102"/>
                  </a:cubicBezTo>
                  <a:cubicBezTo>
                    <a:pt x="588403" y="694162"/>
                    <a:pt x="602804" y="721366"/>
                    <a:pt x="614920" y="749712"/>
                  </a:cubicBezTo>
                  <a:cubicBezTo>
                    <a:pt x="617892" y="756342"/>
                    <a:pt x="619264" y="761599"/>
                    <a:pt x="612177" y="766857"/>
                  </a:cubicBezTo>
                  <a:cubicBezTo>
                    <a:pt x="605776" y="771658"/>
                    <a:pt x="605090" y="779430"/>
                    <a:pt x="605319" y="786974"/>
                  </a:cubicBezTo>
                  <a:cubicBezTo>
                    <a:pt x="605776" y="802290"/>
                    <a:pt x="605548" y="817606"/>
                    <a:pt x="608062" y="832923"/>
                  </a:cubicBezTo>
                  <a:cubicBezTo>
                    <a:pt x="613091" y="863784"/>
                    <a:pt x="614006" y="895102"/>
                    <a:pt x="621092" y="925963"/>
                  </a:cubicBezTo>
                  <a:cubicBezTo>
                    <a:pt x="611034" y="926420"/>
                    <a:pt x="493076" y="899445"/>
                    <a:pt x="473645" y="892587"/>
                  </a:cubicBezTo>
                  <a:cubicBezTo>
                    <a:pt x="474331" y="885043"/>
                    <a:pt x="484847" y="854411"/>
                    <a:pt x="438441" y="840009"/>
                  </a:cubicBezTo>
                  <a:cubicBezTo>
                    <a:pt x="416953" y="835666"/>
                    <a:pt x="394778" y="836580"/>
                    <a:pt x="373747" y="845724"/>
                  </a:cubicBezTo>
                  <a:cubicBezTo>
                    <a:pt x="361631" y="850982"/>
                    <a:pt x="351802" y="858297"/>
                    <a:pt x="350659" y="872470"/>
                  </a:cubicBezTo>
                  <a:cubicBezTo>
                    <a:pt x="349516" y="887558"/>
                    <a:pt x="359574" y="896702"/>
                    <a:pt x="371233" y="903789"/>
                  </a:cubicBezTo>
                  <a:cubicBezTo>
                    <a:pt x="377405" y="907446"/>
                    <a:pt x="402094" y="915219"/>
                    <a:pt x="421982" y="911104"/>
                  </a:cubicBezTo>
                  <a:cubicBezTo>
                    <a:pt x="399122" y="917733"/>
                    <a:pt x="360488" y="925277"/>
                    <a:pt x="338543" y="924363"/>
                  </a:cubicBezTo>
                  <a:cubicBezTo>
                    <a:pt x="299452" y="922762"/>
                    <a:pt x="283450" y="901731"/>
                    <a:pt x="290308" y="863555"/>
                  </a:cubicBezTo>
                  <a:cubicBezTo>
                    <a:pt x="295337" y="834751"/>
                    <a:pt x="310196" y="810063"/>
                    <a:pt x="321855" y="784231"/>
                  </a:cubicBezTo>
                  <a:cubicBezTo>
                    <a:pt x="332371" y="761142"/>
                    <a:pt x="337857" y="737368"/>
                    <a:pt x="337171" y="711765"/>
                  </a:cubicBezTo>
                  <a:cubicBezTo>
                    <a:pt x="336714" y="690505"/>
                    <a:pt x="328027" y="674503"/>
                    <a:pt x="307225" y="668102"/>
                  </a:cubicBezTo>
                  <a:cubicBezTo>
                    <a:pt x="296709" y="664902"/>
                    <a:pt x="293280" y="658729"/>
                    <a:pt x="291908" y="649585"/>
                  </a:cubicBezTo>
                  <a:cubicBezTo>
                    <a:pt x="290994" y="644556"/>
                    <a:pt x="290080" y="639527"/>
                    <a:pt x="289394" y="634498"/>
                  </a:cubicBezTo>
                  <a:cubicBezTo>
                    <a:pt x="277735" y="560889"/>
                    <a:pt x="243902" y="499167"/>
                    <a:pt x="188581" y="449332"/>
                  </a:cubicBezTo>
                  <a:cubicBezTo>
                    <a:pt x="182638" y="444074"/>
                    <a:pt x="175094" y="435387"/>
                    <a:pt x="170979" y="427843"/>
                  </a:cubicBezTo>
                  <a:cubicBezTo>
                    <a:pt x="187667" y="414813"/>
                    <a:pt x="205955" y="398811"/>
                    <a:pt x="209841" y="367722"/>
                  </a:cubicBezTo>
                  <a:cubicBezTo>
                    <a:pt x="213270" y="338232"/>
                    <a:pt x="208698" y="309886"/>
                    <a:pt x="182866" y="291598"/>
                  </a:cubicBezTo>
                  <a:cubicBezTo>
                    <a:pt x="155663" y="272167"/>
                    <a:pt x="121830" y="265309"/>
                    <a:pt x="77482" y="286797"/>
                  </a:cubicBezTo>
                  <a:cubicBezTo>
                    <a:pt x="39077" y="306228"/>
                    <a:pt x="24218" y="368407"/>
                    <a:pt x="56679" y="407041"/>
                  </a:cubicBezTo>
                  <a:cubicBezTo>
                    <a:pt x="65594" y="417785"/>
                    <a:pt x="70852" y="418699"/>
                    <a:pt x="80453" y="428301"/>
                  </a:cubicBezTo>
                  <a:cubicBezTo>
                    <a:pt x="78853" y="432415"/>
                    <a:pt x="75653" y="434244"/>
                    <a:pt x="72224" y="435844"/>
                  </a:cubicBezTo>
                  <a:cubicBezTo>
                    <a:pt x="46621" y="446360"/>
                    <a:pt x="36334" y="466934"/>
                    <a:pt x="29933" y="492766"/>
                  </a:cubicBezTo>
                  <a:cubicBezTo>
                    <a:pt x="18503" y="539172"/>
                    <a:pt x="12788" y="586263"/>
                    <a:pt x="6387" y="633355"/>
                  </a:cubicBezTo>
                  <a:cubicBezTo>
                    <a:pt x="4330" y="648671"/>
                    <a:pt x="1586" y="663759"/>
                    <a:pt x="215" y="679075"/>
                  </a:cubicBezTo>
                  <a:cubicBezTo>
                    <a:pt x="-1385" y="698506"/>
                    <a:pt x="5930" y="712679"/>
                    <a:pt x="22618" y="716565"/>
                  </a:cubicBezTo>
                  <a:cubicBezTo>
                    <a:pt x="35876" y="719766"/>
                    <a:pt x="35648" y="726166"/>
                    <a:pt x="34276" y="736911"/>
                  </a:cubicBezTo>
                  <a:cubicBezTo>
                    <a:pt x="28561" y="786288"/>
                    <a:pt x="23989" y="835894"/>
                    <a:pt x="18960" y="885501"/>
                  </a:cubicBezTo>
                  <a:cubicBezTo>
                    <a:pt x="17360" y="901274"/>
                    <a:pt x="24218" y="912018"/>
                    <a:pt x="38620" y="916362"/>
                  </a:cubicBezTo>
                  <a:cubicBezTo>
                    <a:pt x="63537" y="923677"/>
                    <a:pt x="81825" y="915447"/>
                    <a:pt x="90283" y="890530"/>
                  </a:cubicBezTo>
                  <a:cubicBezTo>
                    <a:pt x="117029" y="816006"/>
                    <a:pt x="124116" y="689590"/>
                    <a:pt x="131203" y="717708"/>
                  </a:cubicBezTo>
                  <a:cubicBezTo>
                    <a:pt x="135775" y="745369"/>
                    <a:pt x="141261" y="778973"/>
                    <a:pt x="141718" y="806176"/>
                  </a:cubicBezTo>
                  <a:cubicBezTo>
                    <a:pt x="144461" y="892587"/>
                    <a:pt x="155891" y="914761"/>
                    <a:pt x="169379" y="915219"/>
                  </a:cubicBezTo>
                  <a:cubicBezTo>
                    <a:pt x="179666" y="915676"/>
                    <a:pt x="190410" y="916819"/>
                    <a:pt x="200011" y="914304"/>
                  </a:cubicBezTo>
                  <a:cubicBezTo>
                    <a:pt x="226072" y="907675"/>
                    <a:pt x="227215" y="900588"/>
                    <a:pt x="225614" y="876814"/>
                  </a:cubicBezTo>
                  <a:cubicBezTo>
                    <a:pt x="223328" y="843210"/>
                    <a:pt x="211670" y="622382"/>
                    <a:pt x="202754" y="581691"/>
                  </a:cubicBezTo>
                  <a:cubicBezTo>
                    <a:pt x="213499" y="609580"/>
                    <a:pt x="230186" y="645471"/>
                    <a:pt x="235216" y="667645"/>
                  </a:cubicBezTo>
                  <a:cubicBezTo>
                    <a:pt x="238187" y="680218"/>
                    <a:pt x="237959" y="694848"/>
                    <a:pt x="254418" y="699192"/>
                  </a:cubicBezTo>
                  <a:cubicBezTo>
                    <a:pt x="269277" y="703078"/>
                    <a:pt x="284593" y="693248"/>
                    <a:pt x="292366" y="683418"/>
                  </a:cubicBezTo>
                  <a:cubicBezTo>
                    <a:pt x="299681" y="674503"/>
                    <a:pt x="300367" y="675874"/>
                    <a:pt x="308825" y="680904"/>
                  </a:cubicBezTo>
                  <a:cubicBezTo>
                    <a:pt x="320941" y="688219"/>
                    <a:pt x="324141" y="699420"/>
                    <a:pt x="324370" y="712679"/>
                  </a:cubicBezTo>
                  <a:cubicBezTo>
                    <a:pt x="325055" y="745369"/>
                    <a:pt x="313168" y="774172"/>
                    <a:pt x="298766" y="802519"/>
                  </a:cubicBezTo>
                  <a:cubicBezTo>
                    <a:pt x="285736" y="828579"/>
                    <a:pt x="272249" y="854868"/>
                    <a:pt x="273392" y="885729"/>
                  </a:cubicBezTo>
                  <a:cubicBezTo>
                    <a:pt x="273849" y="894873"/>
                    <a:pt x="275449" y="903103"/>
                    <a:pt x="281621" y="909961"/>
                  </a:cubicBezTo>
                  <a:cubicBezTo>
                    <a:pt x="296252" y="925963"/>
                    <a:pt x="314083" y="935564"/>
                    <a:pt x="335800" y="935107"/>
                  </a:cubicBezTo>
                  <a:cubicBezTo>
                    <a:pt x="369632" y="934421"/>
                    <a:pt x="403694" y="931678"/>
                    <a:pt x="435012" y="919105"/>
                  </a:cubicBezTo>
                  <a:cubicBezTo>
                    <a:pt x="461758" y="908361"/>
                    <a:pt x="487819" y="907218"/>
                    <a:pt x="514565" y="914076"/>
                  </a:cubicBezTo>
                  <a:cubicBezTo>
                    <a:pt x="554113" y="924363"/>
                    <a:pt x="593660" y="935564"/>
                    <a:pt x="632980" y="946994"/>
                  </a:cubicBezTo>
                  <a:cubicBezTo>
                    <a:pt x="679843" y="969397"/>
                    <a:pt x="761224" y="960024"/>
                    <a:pt x="786142" y="959567"/>
                  </a:cubicBezTo>
                  <a:cubicBezTo>
                    <a:pt x="817460" y="958881"/>
                    <a:pt x="842377" y="939679"/>
                    <a:pt x="849464" y="911332"/>
                  </a:cubicBezTo>
                  <a:cubicBezTo>
                    <a:pt x="859522" y="870642"/>
                    <a:pt x="864780" y="829265"/>
                    <a:pt x="864323" y="787431"/>
                  </a:cubicBezTo>
                  <a:cubicBezTo>
                    <a:pt x="864323" y="780802"/>
                    <a:pt x="864780" y="773029"/>
                    <a:pt x="859065" y="769143"/>
                  </a:cubicBezTo>
                  <a:cubicBezTo>
                    <a:pt x="845349" y="759771"/>
                    <a:pt x="848549" y="750627"/>
                    <a:pt x="856779" y="739882"/>
                  </a:cubicBezTo>
                  <a:cubicBezTo>
                    <a:pt x="862494" y="732339"/>
                    <a:pt x="866837" y="723652"/>
                    <a:pt x="871867" y="715651"/>
                  </a:cubicBezTo>
                  <a:cubicBezTo>
                    <a:pt x="921244" y="637698"/>
                    <a:pt x="977251" y="564089"/>
                    <a:pt x="1019999" y="481793"/>
                  </a:cubicBezTo>
                  <a:cubicBezTo>
                    <a:pt x="1044002" y="435387"/>
                    <a:pt x="1066405" y="388981"/>
                    <a:pt x="1070520" y="335489"/>
                  </a:cubicBezTo>
                  <a:cubicBezTo>
                    <a:pt x="1073949" y="289083"/>
                    <a:pt x="1075092" y="242678"/>
                    <a:pt x="1059319" y="198558"/>
                  </a:cubicBezTo>
                  <a:cubicBezTo>
                    <a:pt x="1035316" y="127463"/>
                    <a:pt x="995311" y="77857"/>
                    <a:pt x="928559" y="39909"/>
                  </a:cubicBezTo>
                  <a:close/>
                  <a:moveTo>
                    <a:pt x="58736" y="388067"/>
                  </a:moveTo>
                  <a:cubicBezTo>
                    <a:pt x="40906" y="354691"/>
                    <a:pt x="51421" y="326574"/>
                    <a:pt x="76339" y="300742"/>
                  </a:cubicBezTo>
                  <a:cubicBezTo>
                    <a:pt x="105371" y="276282"/>
                    <a:pt x="141947" y="276968"/>
                    <a:pt x="176237" y="299828"/>
                  </a:cubicBezTo>
                  <a:cubicBezTo>
                    <a:pt x="208698" y="317658"/>
                    <a:pt x="205040" y="373894"/>
                    <a:pt x="184924" y="400183"/>
                  </a:cubicBezTo>
                  <a:cubicBezTo>
                    <a:pt x="169150" y="420528"/>
                    <a:pt x="155434" y="425786"/>
                    <a:pt x="132117" y="428529"/>
                  </a:cubicBezTo>
                  <a:cubicBezTo>
                    <a:pt x="93484" y="433330"/>
                    <a:pt x="75881" y="413670"/>
                    <a:pt x="58736" y="388067"/>
                  </a:cubicBezTo>
                  <a:close/>
                  <a:moveTo>
                    <a:pt x="278421" y="680446"/>
                  </a:moveTo>
                  <a:cubicBezTo>
                    <a:pt x="271334" y="689133"/>
                    <a:pt x="259676" y="688676"/>
                    <a:pt x="254189" y="679075"/>
                  </a:cubicBezTo>
                  <a:cubicBezTo>
                    <a:pt x="252818" y="676560"/>
                    <a:pt x="251446" y="673817"/>
                    <a:pt x="250760" y="671074"/>
                  </a:cubicBezTo>
                  <a:cubicBezTo>
                    <a:pt x="244588" y="641356"/>
                    <a:pt x="228129" y="614152"/>
                    <a:pt x="217385" y="586263"/>
                  </a:cubicBezTo>
                  <a:cubicBezTo>
                    <a:pt x="210298" y="567518"/>
                    <a:pt x="192467" y="540543"/>
                    <a:pt x="190410" y="543744"/>
                  </a:cubicBezTo>
                  <a:cubicBezTo>
                    <a:pt x="189496" y="545115"/>
                    <a:pt x="196125" y="597693"/>
                    <a:pt x="199097" y="624668"/>
                  </a:cubicBezTo>
                  <a:cubicBezTo>
                    <a:pt x="201840" y="650957"/>
                    <a:pt x="209155" y="799547"/>
                    <a:pt x="212356" y="847782"/>
                  </a:cubicBezTo>
                  <a:cubicBezTo>
                    <a:pt x="213270" y="860126"/>
                    <a:pt x="213727" y="872699"/>
                    <a:pt x="213956" y="885043"/>
                  </a:cubicBezTo>
                  <a:cubicBezTo>
                    <a:pt x="214184" y="895559"/>
                    <a:pt x="211441" y="901731"/>
                    <a:pt x="200926" y="903789"/>
                  </a:cubicBezTo>
                  <a:cubicBezTo>
                    <a:pt x="167093" y="910418"/>
                    <a:pt x="163207" y="904474"/>
                    <a:pt x="158635" y="869956"/>
                  </a:cubicBezTo>
                  <a:cubicBezTo>
                    <a:pt x="155663" y="846867"/>
                    <a:pt x="145604" y="717251"/>
                    <a:pt x="143090" y="712908"/>
                  </a:cubicBezTo>
                  <a:cubicBezTo>
                    <a:pt x="140347" y="707650"/>
                    <a:pt x="140804" y="698277"/>
                    <a:pt x="131660" y="699192"/>
                  </a:cubicBezTo>
                  <a:cubicBezTo>
                    <a:pt x="122744" y="699877"/>
                    <a:pt x="117029" y="706050"/>
                    <a:pt x="114972" y="714508"/>
                  </a:cubicBezTo>
                  <a:cubicBezTo>
                    <a:pt x="113143" y="722280"/>
                    <a:pt x="96684" y="837495"/>
                    <a:pt x="79310" y="886872"/>
                  </a:cubicBezTo>
                  <a:cubicBezTo>
                    <a:pt x="73824" y="902417"/>
                    <a:pt x="66509" y="909046"/>
                    <a:pt x="53707" y="906989"/>
                  </a:cubicBezTo>
                  <a:cubicBezTo>
                    <a:pt x="39534" y="904703"/>
                    <a:pt x="31533" y="904246"/>
                    <a:pt x="31076" y="882529"/>
                  </a:cubicBezTo>
                  <a:cubicBezTo>
                    <a:pt x="32905" y="846181"/>
                    <a:pt x="37248" y="831322"/>
                    <a:pt x="39991" y="805948"/>
                  </a:cubicBezTo>
                  <a:cubicBezTo>
                    <a:pt x="44792" y="761599"/>
                    <a:pt x="49364" y="717022"/>
                    <a:pt x="51878" y="672445"/>
                  </a:cubicBezTo>
                  <a:cubicBezTo>
                    <a:pt x="53479" y="641813"/>
                    <a:pt x="56679" y="611181"/>
                    <a:pt x="61937" y="580777"/>
                  </a:cubicBezTo>
                  <a:cubicBezTo>
                    <a:pt x="63308" y="573004"/>
                    <a:pt x="63080" y="564775"/>
                    <a:pt x="63308" y="556774"/>
                  </a:cubicBezTo>
                  <a:cubicBezTo>
                    <a:pt x="63308" y="553802"/>
                    <a:pt x="62851" y="550373"/>
                    <a:pt x="59194" y="549916"/>
                  </a:cubicBezTo>
                  <a:cubicBezTo>
                    <a:pt x="54393" y="549230"/>
                    <a:pt x="53021" y="553116"/>
                    <a:pt x="52564" y="556774"/>
                  </a:cubicBezTo>
                  <a:cubicBezTo>
                    <a:pt x="51878" y="562489"/>
                    <a:pt x="52336" y="568432"/>
                    <a:pt x="51650" y="574376"/>
                  </a:cubicBezTo>
                  <a:cubicBezTo>
                    <a:pt x="46621" y="616438"/>
                    <a:pt x="39763" y="658501"/>
                    <a:pt x="37934" y="701020"/>
                  </a:cubicBezTo>
                  <a:cubicBezTo>
                    <a:pt x="37477" y="710393"/>
                    <a:pt x="31762" y="709707"/>
                    <a:pt x="25818" y="706964"/>
                  </a:cubicBezTo>
                  <a:cubicBezTo>
                    <a:pt x="21703" y="705135"/>
                    <a:pt x="10502" y="706278"/>
                    <a:pt x="10730" y="678846"/>
                  </a:cubicBezTo>
                  <a:cubicBezTo>
                    <a:pt x="9130" y="668102"/>
                    <a:pt x="23761" y="577119"/>
                    <a:pt x="33590" y="534142"/>
                  </a:cubicBezTo>
                  <a:cubicBezTo>
                    <a:pt x="36562" y="520655"/>
                    <a:pt x="41591" y="507625"/>
                    <a:pt x="44563" y="493909"/>
                  </a:cubicBezTo>
                  <a:cubicBezTo>
                    <a:pt x="52107" y="457561"/>
                    <a:pt x="69481" y="432644"/>
                    <a:pt x="117944" y="440188"/>
                  </a:cubicBezTo>
                  <a:cubicBezTo>
                    <a:pt x="167093" y="435616"/>
                    <a:pt x="166864" y="444303"/>
                    <a:pt x="181495" y="458019"/>
                  </a:cubicBezTo>
                  <a:cubicBezTo>
                    <a:pt x="238645" y="511054"/>
                    <a:pt x="270420" y="576891"/>
                    <a:pt x="280250" y="653700"/>
                  </a:cubicBezTo>
                  <a:cubicBezTo>
                    <a:pt x="281393" y="662616"/>
                    <a:pt x="285050" y="672445"/>
                    <a:pt x="278421" y="680446"/>
                  </a:cubicBezTo>
                  <a:close/>
                  <a:moveTo>
                    <a:pt x="445299" y="900588"/>
                  </a:moveTo>
                  <a:cubicBezTo>
                    <a:pt x="437527" y="902417"/>
                    <a:pt x="429297" y="901503"/>
                    <a:pt x="425411" y="901731"/>
                  </a:cubicBezTo>
                  <a:cubicBezTo>
                    <a:pt x="409866" y="901045"/>
                    <a:pt x="397979" y="901503"/>
                    <a:pt x="386777" y="897616"/>
                  </a:cubicBezTo>
                  <a:cubicBezTo>
                    <a:pt x="375119" y="893502"/>
                    <a:pt x="365289" y="883672"/>
                    <a:pt x="366203" y="875214"/>
                  </a:cubicBezTo>
                  <a:cubicBezTo>
                    <a:pt x="367575" y="863326"/>
                    <a:pt x="376719" y="858297"/>
                    <a:pt x="386777" y="855325"/>
                  </a:cubicBezTo>
                  <a:cubicBezTo>
                    <a:pt x="433183" y="842981"/>
                    <a:pt x="451471" y="858069"/>
                    <a:pt x="461301" y="871099"/>
                  </a:cubicBezTo>
                  <a:cubicBezTo>
                    <a:pt x="468616" y="880243"/>
                    <a:pt x="459472" y="897159"/>
                    <a:pt x="445299" y="900588"/>
                  </a:cubicBezTo>
                  <a:close/>
                  <a:moveTo>
                    <a:pt x="787742" y="946308"/>
                  </a:moveTo>
                  <a:cubicBezTo>
                    <a:pt x="753452" y="949966"/>
                    <a:pt x="724420" y="948594"/>
                    <a:pt x="690130" y="946308"/>
                  </a:cubicBezTo>
                  <a:cubicBezTo>
                    <a:pt x="671842" y="945165"/>
                    <a:pt x="652411" y="939907"/>
                    <a:pt x="640295" y="928935"/>
                  </a:cubicBezTo>
                  <a:cubicBezTo>
                    <a:pt x="631608" y="920934"/>
                    <a:pt x="629093" y="907446"/>
                    <a:pt x="629093" y="892587"/>
                  </a:cubicBezTo>
                  <a:cubicBezTo>
                    <a:pt x="664755" y="897616"/>
                    <a:pt x="698131" y="911561"/>
                    <a:pt x="734249" y="908361"/>
                  </a:cubicBezTo>
                  <a:cubicBezTo>
                    <a:pt x="768997" y="905160"/>
                    <a:pt x="804201" y="905389"/>
                    <a:pt x="839634" y="893959"/>
                  </a:cubicBezTo>
                  <a:cubicBezTo>
                    <a:pt x="835748" y="931906"/>
                    <a:pt x="816088" y="943336"/>
                    <a:pt x="787742" y="946308"/>
                  </a:cubicBezTo>
                  <a:close/>
                  <a:moveTo>
                    <a:pt x="802829" y="890758"/>
                  </a:moveTo>
                  <a:cubicBezTo>
                    <a:pt x="754823" y="898302"/>
                    <a:pt x="707275" y="899902"/>
                    <a:pt x="659497" y="888015"/>
                  </a:cubicBezTo>
                  <a:cubicBezTo>
                    <a:pt x="625436" y="879557"/>
                    <a:pt x="620864" y="874528"/>
                    <a:pt x="625664" y="837723"/>
                  </a:cubicBezTo>
                  <a:cubicBezTo>
                    <a:pt x="639838" y="839552"/>
                    <a:pt x="653782" y="842067"/>
                    <a:pt x="667955" y="845953"/>
                  </a:cubicBezTo>
                  <a:cubicBezTo>
                    <a:pt x="720533" y="860583"/>
                    <a:pt x="772883" y="864241"/>
                    <a:pt x="823632" y="838180"/>
                  </a:cubicBezTo>
                  <a:cubicBezTo>
                    <a:pt x="827518" y="836123"/>
                    <a:pt x="831633" y="834751"/>
                    <a:pt x="835976" y="833608"/>
                  </a:cubicBezTo>
                  <a:cubicBezTo>
                    <a:pt x="839405" y="832694"/>
                    <a:pt x="843063" y="832694"/>
                    <a:pt x="846492" y="832237"/>
                  </a:cubicBezTo>
                  <a:cubicBezTo>
                    <a:pt x="847406" y="834066"/>
                    <a:pt x="848778" y="835437"/>
                    <a:pt x="848778" y="836580"/>
                  </a:cubicBezTo>
                  <a:cubicBezTo>
                    <a:pt x="848778" y="878414"/>
                    <a:pt x="843749" y="884358"/>
                    <a:pt x="802829" y="890758"/>
                  </a:cubicBezTo>
                  <a:close/>
                  <a:moveTo>
                    <a:pt x="843749" y="816006"/>
                  </a:moveTo>
                  <a:cubicBezTo>
                    <a:pt x="841234" y="818521"/>
                    <a:pt x="838720" y="821035"/>
                    <a:pt x="835291" y="822636"/>
                  </a:cubicBezTo>
                  <a:cubicBezTo>
                    <a:pt x="793228" y="842981"/>
                    <a:pt x="749108" y="850296"/>
                    <a:pt x="703160" y="842524"/>
                  </a:cubicBezTo>
                  <a:cubicBezTo>
                    <a:pt x="682357" y="839095"/>
                    <a:pt x="661783" y="833608"/>
                    <a:pt x="641209" y="828351"/>
                  </a:cubicBezTo>
                  <a:cubicBezTo>
                    <a:pt x="623378" y="823779"/>
                    <a:pt x="618349" y="816692"/>
                    <a:pt x="618349" y="798861"/>
                  </a:cubicBezTo>
                  <a:cubicBezTo>
                    <a:pt x="618349" y="779887"/>
                    <a:pt x="623378" y="774630"/>
                    <a:pt x="642352" y="779659"/>
                  </a:cubicBezTo>
                  <a:cubicBezTo>
                    <a:pt x="683043" y="790860"/>
                    <a:pt x="724648" y="791546"/>
                    <a:pt x="766025" y="793603"/>
                  </a:cubicBezTo>
                  <a:cubicBezTo>
                    <a:pt x="777912" y="794289"/>
                    <a:pt x="788885" y="789260"/>
                    <a:pt x="800315" y="786745"/>
                  </a:cubicBezTo>
                  <a:cubicBezTo>
                    <a:pt x="808087" y="785145"/>
                    <a:pt x="815402" y="781030"/>
                    <a:pt x="822946" y="778516"/>
                  </a:cubicBezTo>
                  <a:cubicBezTo>
                    <a:pt x="831176" y="775773"/>
                    <a:pt x="840091" y="766629"/>
                    <a:pt x="848321" y="777601"/>
                  </a:cubicBezTo>
                  <a:cubicBezTo>
                    <a:pt x="855179" y="787431"/>
                    <a:pt x="852207" y="807548"/>
                    <a:pt x="843749" y="816006"/>
                  </a:cubicBezTo>
                  <a:close/>
                  <a:moveTo>
                    <a:pt x="1021828" y="454361"/>
                  </a:moveTo>
                  <a:cubicBezTo>
                    <a:pt x="994625" y="510368"/>
                    <a:pt x="961706" y="563175"/>
                    <a:pt x="926045" y="614381"/>
                  </a:cubicBezTo>
                  <a:cubicBezTo>
                    <a:pt x="897470" y="655072"/>
                    <a:pt x="871867" y="697820"/>
                    <a:pt x="844663" y="739654"/>
                  </a:cubicBezTo>
                  <a:cubicBezTo>
                    <a:pt x="831176" y="760456"/>
                    <a:pt x="813345" y="771429"/>
                    <a:pt x="790256" y="776687"/>
                  </a:cubicBezTo>
                  <a:cubicBezTo>
                    <a:pt x="784770" y="777830"/>
                    <a:pt x="781341" y="778059"/>
                    <a:pt x="779512" y="776458"/>
                  </a:cubicBezTo>
                  <a:cubicBezTo>
                    <a:pt x="779512" y="776687"/>
                    <a:pt x="779741" y="776916"/>
                    <a:pt x="779741" y="777144"/>
                  </a:cubicBezTo>
                  <a:cubicBezTo>
                    <a:pt x="774712" y="778744"/>
                    <a:pt x="768082" y="776916"/>
                    <a:pt x="763053" y="778059"/>
                  </a:cubicBezTo>
                  <a:cubicBezTo>
                    <a:pt x="761453" y="778059"/>
                    <a:pt x="759624" y="778287"/>
                    <a:pt x="758024" y="778287"/>
                  </a:cubicBezTo>
                  <a:cubicBezTo>
                    <a:pt x="754366" y="779887"/>
                    <a:pt x="749108" y="780116"/>
                    <a:pt x="740650" y="779887"/>
                  </a:cubicBezTo>
                  <a:cubicBezTo>
                    <a:pt x="737678" y="779887"/>
                    <a:pt x="734707" y="779430"/>
                    <a:pt x="731963" y="779202"/>
                  </a:cubicBezTo>
                  <a:cubicBezTo>
                    <a:pt x="731963" y="779202"/>
                    <a:pt x="731963" y="779430"/>
                    <a:pt x="731963" y="779430"/>
                  </a:cubicBezTo>
                  <a:cubicBezTo>
                    <a:pt x="724648" y="778973"/>
                    <a:pt x="717333" y="779202"/>
                    <a:pt x="710018" y="778287"/>
                  </a:cubicBezTo>
                  <a:cubicBezTo>
                    <a:pt x="702931" y="777373"/>
                    <a:pt x="697902" y="776230"/>
                    <a:pt x="694473" y="774401"/>
                  </a:cubicBezTo>
                  <a:cubicBezTo>
                    <a:pt x="694930" y="775087"/>
                    <a:pt x="695387" y="775544"/>
                    <a:pt x="695616" y="776001"/>
                  </a:cubicBezTo>
                  <a:cubicBezTo>
                    <a:pt x="689444" y="774858"/>
                    <a:pt x="676414" y="773715"/>
                    <a:pt x="670241" y="772801"/>
                  </a:cubicBezTo>
                  <a:cubicBezTo>
                    <a:pt x="670241" y="772572"/>
                    <a:pt x="670470" y="772344"/>
                    <a:pt x="670470" y="771658"/>
                  </a:cubicBezTo>
                  <a:cubicBezTo>
                    <a:pt x="644867" y="775544"/>
                    <a:pt x="634580" y="757256"/>
                    <a:pt x="625436" y="739197"/>
                  </a:cubicBezTo>
                  <a:cubicBezTo>
                    <a:pt x="614463" y="717708"/>
                    <a:pt x="604405" y="695534"/>
                    <a:pt x="591603" y="675189"/>
                  </a:cubicBezTo>
                  <a:cubicBezTo>
                    <a:pt x="588174" y="669702"/>
                    <a:pt x="584745" y="664444"/>
                    <a:pt x="581087" y="658958"/>
                  </a:cubicBezTo>
                  <a:cubicBezTo>
                    <a:pt x="580630" y="658272"/>
                    <a:pt x="580173" y="657586"/>
                    <a:pt x="579716" y="657129"/>
                  </a:cubicBezTo>
                  <a:cubicBezTo>
                    <a:pt x="576744" y="652557"/>
                    <a:pt x="573772" y="647985"/>
                    <a:pt x="570572" y="643185"/>
                  </a:cubicBezTo>
                  <a:cubicBezTo>
                    <a:pt x="552970" y="616438"/>
                    <a:pt x="535139" y="589921"/>
                    <a:pt x="519823" y="561803"/>
                  </a:cubicBezTo>
                  <a:cubicBezTo>
                    <a:pt x="487819" y="503510"/>
                    <a:pt x="455815" y="444303"/>
                    <a:pt x="446442" y="377094"/>
                  </a:cubicBezTo>
                  <a:cubicBezTo>
                    <a:pt x="440727" y="337318"/>
                    <a:pt x="413066" y="209759"/>
                    <a:pt x="511136" y="112376"/>
                  </a:cubicBezTo>
                  <a:cubicBezTo>
                    <a:pt x="563714" y="45853"/>
                    <a:pt x="635723" y="26651"/>
                    <a:pt x="679843" y="17735"/>
                  </a:cubicBezTo>
                  <a:cubicBezTo>
                    <a:pt x="738821" y="5619"/>
                    <a:pt x="851293" y="6534"/>
                    <a:pt x="940904" y="62084"/>
                  </a:cubicBezTo>
                  <a:cubicBezTo>
                    <a:pt x="940904" y="62084"/>
                    <a:pt x="940904" y="62084"/>
                    <a:pt x="940904" y="62084"/>
                  </a:cubicBezTo>
                  <a:cubicBezTo>
                    <a:pt x="943418" y="63684"/>
                    <a:pt x="945704" y="65055"/>
                    <a:pt x="948219" y="66656"/>
                  </a:cubicBezTo>
                  <a:cubicBezTo>
                    <a:pt x="948448" y="66884"/>
                    <a:pt x="948676" y="66884"/>
                    <a:pt x="948676" y="67113"/>
                  </a:cubicBezTo>
                  <a:cubicBezTo>
                    <a:pt x="951191" y="68713"/>
                    <a:pt x="953477" y="70313"/>
                    <a:pt x="955991" y="72142"/>
                  </a:cubicBezTo>
                  <a:cubicBezTo>
                    <a:pt x="955991" y="72142"/>
                    <a:pt x="955991" y="72142"/>
                    <a:pt x="955991" y="72142"/>
                  </a:cubicBezTo>
                  <a:cubicBezTo>
                    <a:pt x="958277" y="73742"/>
                    <a:pt x="960563" y="75342"/>
                    <a:pt x="962849" y="77171"/>
                  </a:cubicBezTo>
                  <a:cubicBezTo>
                    <a:pt x="963078" y="77400"/>
                    <a:pt x="963535" y="77628"/>
                    <a:pt x="963764" y="77857"/>
                  </a:cubicBezTo>
                  <a:cubicBezTo>
                    <a:pt x="966050" y="79686"/>
                    <a:pt x="968336" y="81286"/>
                    <a:pt x="970393" y="83115"/>
                  </a:cubicBezTo>
                  <a:cubicBezTo>
                    <a:pt x="970393" y="83115"/>
                    <a:pt x="970622" y="83115"/>
                    <a:pt x="970622" y="83343"/>
                  </a:cubicBezTo>
                  <a:cubicBezTo>
                    <a:pt x="972679" y="84944"/>
                    <a:pt x="974737" y="86772"/>
                    <a:pt x="976794" y="88601"/>
                  </a:cubicBezTo>
                  <a:cubicBezTo>
                    <a:pt x="977251" y="89058"/>
                    <a:pt x="977708" y="89287"/>
                    <a:pt x="978166" y="89744"/>
                  </a:cubicBezTo>
                  <a:cubicBezTo>
                    <a:pt x="980223" y="91573"/>
                    <a:pt x="982280" y="93402"/>
                    <a:pt x="984338" y="95459"/>
                  </a:cubicBezTo>
                  <a:cubicBezTo>
                    <a:pt x="984338" y="95459"/>
                    <a:pt x="984566" y="95688"/>
                    <a:pt x="984566" y="95688"/>
                  </a:cubicBezTo>
                  <a:cubicBezTo>
                    <a:pt x="986395" y="97517"/>
                    <a:pt x="988453" y="99345"/>
                    <a:pt x="990281" y="101174"/>
                  </a:cubicBezTo>
                  <a:cubicBezTo>
                    <a:pt x="990739" y="101631"/>
                    <a:pt x="991196" y="102089"/>
                    <a:pt x="991653" y="102774"/>
                  </a:cubicBezTo>
                  <a:cubicBezTo>
                    <a:pt x="993710" y="104832"/>
                    <a:pt x="995539" y="106889"/>
                    <a:pt x="997368" y="108947"/>
                  </a:cubicBezTo>
                  <a:cubicBezTo>
                    <a:pt x="1029372" y="147351"/>
                    <a:pt x="1052004" y="201072"/>
                    <a:pt x="1058862" y="250679"/>
                  </a:cubicBezTo>
                  <a:cubicBezTo>
                    <a:pt x="1071892" y="335946"/>
                    <a:pt x="1039430" y="418242"/>
                    <a:pt x="1021828" y="454361"/>
                  </a:cubicBezTo>
                  <a:close/>
                </a:path>
              </a:pathLst>
            </a:custGeom>
            <a:solidFill>
              <a:srgbClr val="000000"/>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938" name="Google Shape;1938;p28"/>
            <p:cNvSpPr/>
            <p:nvPr/>
          </p:nvSpPr>
          <p:spPr>
            <a:xfrm>
              <a:off x="8766633" y="5103037"/>
              <a:ext cx="2286" cy="2286"/>
            </a:xfrm>
            <a:custGeom>
              <a:rect b="b" l="l" r="r" t="t"/>
              <a:pathLst>
                <a:path extrusionOk="0" h="2286" w="2286">
                  <a:moveTo>
                    <a:pt x="0" y="0"/>
                  </a:moveTo>
                  <a:cubicBezTo>
                    <a:pt x="0" y="0"/>
                    <a:pt x="0" y="0"/>
                    <a:pt x="0" y="0"/>
                  </a:cubicBezTo>
                  <a:cubicBezTo>
                    <a:pt x="0" y="0"/>
                    <a:pt x="0" y="0"/>
                    <a:pt x="0" y="0"/>
                  </a:cubicBezTo>
                  <a:close/>
                </a:path>
              </a:pathLst>
            </a:custGeom>
            <a:solidFill>
              <a:srgbClr val="000000"/>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939" name="Google Shape;1939;p28"/>
            <p:cNvSpPr/>
            <p:nvPr/>
          </p:nvSpPr>
          <p:spPr>
            <a:xfrm>
              <a:off x="8762747" y="5107609"/>
              <a:ext cx="2286" cy="2286"/>
            </a:xfrm>
            <a:custGeom>
              <a:rect b="b" l="l" r="r" t="t"/>
              <a:pathLst>
                <a:path extrusionOk="0" h="2286" w="2286">
                  <a:moveTo>
                    <a:pt x="0" y="0"/>
                  </a:moveTo>
                  <a:cubicBezTo>
                    <a:pt x="0" y="0"/>
                    <a:pt x="0" y="0"/>
                    <a:pt x="0" y="0"/>
                  </a:cubicBezTo>
                  <a:cubicBezTo>
                    <a:pt x="0" y="0"/>
                    <a:pt x="0" y="0"/>
                    <a:pt x="0" y="0"/>
                  </a:cubicBezTo>
                  <a:close/>
                </a:path>
              </a:pathLst>
            </a:custGeom>
            <a:solidFill>
              <a:srgbClr val="000000"/>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940" name="Google Shape;1940;p28"/>
            <p:cNvSpPr/>
            <p:nvPr/>
          </p:nvSpPr>
          <p:spPr>
            <a:xfrm>
              <a:off x="8862848" y="5255971"/>
              <a:ext cx="139014" cy="13180"/>
            </a:xfrm>
            <a:custGeom>
              <a:rect b="b" l="l" r="r" t="t"/>
              <a:pathLst>
                <a:path extrusionOk="0" h="13180" w="139014">
                  <a:moveTo>
                    <a:pt x="120270" y="1143"/>
                  </a:moveTo>
                  <a:cubicBezTo>
                    <a:pt x="96267" y="915"/>
                    <a:pt x="72264" y="229"/>
                    <a:pt x="48261" y="0"/>
                  </a:cubicBezTo>
                  <a:cubicBezTo>
                    <a:pt x="35231" y="0"/>
                    <a:pt x="22200" y="0"/>
                    <a:pt x="9170" y="686"/>
                  </a:cubicBezTo>
                  <a:cubicBezTo>
                    <a:pt x="5284" y="915"/>
                    <a:pt x="-431" y="1372"/>
                    <a:pt x="26" y="7544"/>
                  </a:cubicBezTo>
                  <a:cubicBezTo>
                    <a:pt x="483" y="12116"/>
                    <a:pt x="4827" y="12573"/>
                    <a:pt x="8256" y="12802"/>
                  </a:cubicBezTo>
                  <a:cubicBezTo>
                    <a:pt x="13285" y="13259"/>
                    <a:pt x="18543" y="13259"/>
                    <a:pt x="23572" y="13030"/>
                  </a:cubicBezTo>
                  <a:cubicBezTo>
                    <a:pt x="47575" y="12573"/>
                    <a:pt x="71578" y="12345"/>
                    <a:pt x="95581" y="11659"/>
                  </a:cubicBezTo>
                  <a:cubicBezTo>
                    <a:pt x="109754" y="11202"/>
                    <a:pt x="123927" y="13945"/>
                    <a:pt x="139015" y="9830"/>
                  </a:cubicBezTo>
                  <a:cubicBezTo>
                    <a:pt x="134900" y="457"/>
                    <a:pt x="127356" y="1372"/>
                    <a:pt x="120270" y="1143"/>
                  </a:cubicBezTo>
                  <a:close/>
                </a:path>
              </a:pathLst>
            </a:custGeom>
            <a:solidFill>
              <a:srgbClr val="000000"/>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941" name="Google Shape;1941;p28"/>
            <p:cNvSpPr/>
            <p:nvPr/>
          </p:nvSpPr>
          <p:spPr>
            <a:xfrm>
              <a:off x="8281222" y="4830303"/>
              <a:ext cx="57015" cy="109742"/>
            </a:xfrm>
            <a:custGeom>
              <a:rect b="b" l="l" r="r" t="t"/>
              <a:pathLst>
                <a:path extrusionOk="0" h="109742" w="57015">
                  <a:moveTo>
                    <a:pt x="3980" y="11902"/>
                  </a:moveTo>
                  <a:cubicBezTo>
                    <a:pt x="28212" y="32247"/>
                    <a:pt x="37584" y="60365"/>
                    <a:pt x="45128" y="89854"/>
                  </a:cubicBezTo>
                  <a:cubicBezTo>
                    <a:pt x="46500" y="95569"/>
                    <a:pt x="45357" y="103113"/>
                    <a:pt x="57015" y="109742"/>
                  </a:cubicBezTo>
                  <a:cubicBezTo>
                    <a:pt x="54729" y="72481"/>
                    <a:pt x="47871" y="40934"/>
                    <a:pt x="26154" y="14416"/>
                  </a:cubicBezTo>
                  <a:cubicBezTo>
                    <a:pt x="22039" y="9387"/>
                    <a:pt x="16553" y="5501"/>
                    <a:pt x="11295" y="1615"/>
                  </a:cubicBezTo>
                  <a:cubicBezTo>
                    <a:pt x="8323" y="-671"/>
                    <a:pt x="3980" y="-671"/>
                    <a:pt x="1237" y="2529"/>
                  </a:cubicBezTo>
                  <a:cubicBezTo>
                    <a:pt x="-1735" y="6415"/>
                    <a:pt x="1237" y="9616"/>
                    <a:pt x="3980" y="11902"/>
                  </a:cubicBezTo>
                  <a:close/>
                </a:path>
              </a:pathLst>
            </a:custGeom>
            <a:solidFill>
              <a:srgbClr val="000000"/>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942" name="Google Shape;1942;p28"/>
            <p:cNvSpPr/>
            <p:nvPr/>
          </p:nvSpPr>
          <p:spPr>
            <a:xfrm>
              <a:off x="7903196" y="5238826"/>
              <a:ext cx="123687" cy="14259"/>
            </a:xfrm>
            <a:custGeom>
              <a:rect b="b" l="l" r="r" t="t"/>
              <a:pathLst>
                <a:path extrusionOk="0" h="14259" w="123687">
                  <a:moveTo>
                    <a:pt x="38191" y="1372"/>
                  </a:moveTo>
                  <a:cubicBezTo>
                    <a:pt x="27218" y="1143"/>
                    <a:pt x="16474" y="229"/>
                    <a:pt x="5501" y="0"/>
                  </a:cubicBezTo>
                  <a:cubicBezTo>
                    <a:pt x="2300" y="0"/>
                    <a:pt x="-214" y="2286"/>
                    <a:pt x="14" y="5487"/>
                  </a:cubicBezTo>
                  <a:cubicBezTo>
                    <a:pt x="14" y="7087"/>
                    <a:pt x="2072" y="9601"/>
                    <a:pt x="3672" y="10287"/>
                  </a:cubicBezTo>
                  <a:cubicBezTo>
                    <a:pt x="6872" y="11659"/>
                    <a:pt x="10759" y="12116"/>
                    <a:pt x="14188" y="12573"/>
                  </a:cubicBezTo>
                  <a:cubicBezTo>
                    <a:pt x="50078" y="16002"/>
                    <a:pt x="85968" y="13716"/>
                    <a:pt x="123687" y="10059"/>
                  </a:cubicBezTo>
                  <a:cubicBezTo>
                    <a:pt x="118886" y="2286"/>
                    <a:pt x="114314" y="2972"/>
                    <a:pt x="109971" y="2286"/>
                  </a:cubicBezTo>
                  <a:cubicBezTo>
                    <a:pt x="86197" y="-2514"/>
                    <a:pt x="62194" y="1829"/>
                    <a:pt x="38191" y="1372"/>
                  </a:cubicBezTo>
                  <a:close/>
                </a:path>
              </a:pathLst>
            </a:custGeom>
            <a:solidFill>
              <a:srgbClr val="000000"/>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943" name="Google Shape;1943;p28"/>
            <p:cNvSpPr/>
            <p:nvPr/>
          </p:nvSpPr>
          <p:spPr>
            <a:xfrm>
              <a:off x="8906628" y="5100760"/>
              <a:ext cx="20954" cy="97831"/>
            </a:xfrm>
            <a:custGeom>
              <a:rect b="b" l="l" r="r" t="t"/>
              <a:pathLst>
                <a:path extrusionOk="0" h="97831" w="20954">
                  <a:moveTo>
                    <a:pt x="1280" y="97832"/>
                  </a:moveTo>
                  <a:cubicBezTo>
                    <a:pt x="11796" y="77715"/>
                    <a:pt x="17740" y="61027"/>
                    <a:pt x="20254" y="43196"/>
                  </a:cubicBezTo>
                  <a:cubicBezTo>
                    <a:pt x="22083" y="30623"/>
                    <a:pt x="20254" y="18279"/>
                    <a:pt x="15682" y="6620"/>
                  </a:cubicBezTo>
                  <a:cubicBezTo>
                    <a:pt x="13853" y="2277"/>
                    <a:pt x="11339" y="-1609"/>
                    <a:pt x="6081" y="677"/>
                  </a:cubicBezTo>
                  <a:cubicBezTo>
                    <a:pt x="823" y="2963"/>
                    <a:pt x="1509" y="7306"/>
                    <a:pt x="3338" y="11878"/>
                  </a:cubicBezTo>
                  <a:cubicBezTo>
                    <a:pt x="11339" y="31309"/>
                    <a:pt x="8367" y="50511"/>
                    <a:pt x="4024" y="70171"/>
                  </a:cubicBezTo>
                  <a:cubicBezTo>
                    <a:pt x="2195" y="77258"/>
                    <a:pt x="-2149" y="84573"/>
                    <a:pt x="1280" y="97832"/>
                  </a:cubicBezTo>
                  <a:close/>
                </a:path>
              </a:pathLst>
            </a:custGeom>
            <a:solidFill>
              <a:srgbClr val="000000"/>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944" name="Google Shape;1944;p28"/>
            <p:cNvSpPr/>
            <p:nvPr/>
          </p:nvSpPr>
          <p:spPr>
            <a:xfrm>
              <a:off x="9083647" y="4498485"/>
              <a:ext cx="81435" cy="22385"/>
            </a:xfrm>
            <a:custGeom>
              <a:rect b="b" l="l" r="r" t="t"/>
              <a:pathLst>
                <a:path extrusionOk="0" h="22385" w="81435">
                  <a:moveTo>
                    <a:pt x="67948" y="591"/>
                  </a:moveTo>
                  <a:cubicBezTo>
                    <a:pt x="47374" y="4248"/>
                    <a:pt x="27943" y="15221"/>
                    <a:pt x="5997" y="8592"/>
                  </a:cubicBezTo>
                  <a:cubicBezTo>
                    <a:pt x="3483" y="7906"/>
                    <a:pt x="511" y="9963"/>
                    <a:pt x="54" y="13392"/>
                  </a:cubicBezTo>
                  <a:cubicBezTo>
                    <a:pt x="-403" y="16821"/>
                    <a:pt x="2111" y="19336"/>
                    <a:pt x="4626" y="20022"/>
                  </a:cubicBezTo>
                  <a:cubicBezTo>
                    <a:pt x="18342" y="23679"/>
                    <a:pt x="32058" y="23222"/>
                    <a:pt x="45317" y="17736"/>
                  </a:cubicBezTo>
                  <a:cubicBezTo>
                    <a:pt x="56518" y="13164"/>
                    <a:pt x="67262" y="7220"/>
                    <a:pt x="81435" y="4248"/>
                  </a:cubicBezTo>
                  <a:cubicBezTo>
                    <a:pt x="75263" y="-1238"/>
                    <a:pt x="71606" y="-95"/>
                    <a:pt x="67948" y="591"/>
                  </a:cubicBezTo>
                  <a:close/>
                </a:path>
              </a:pathLst>
            </a:custGeom>
            <a:solidFill>
              <a:srgbClr val="000000"/>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945" name="Google Shape;1945;p28"/>
            <p:cNvSpPr/>
            <p:nvPr/>
          </p:nvSpPr>
          <p:spPr>
            <a:xfrm>
              <a:off x="8423047" y="4348286"/>
              <a:ext cx="74178" cy="51239"/>
            </a:xfrm>
            <a:custGeom>
              <a:rect b="b" l="l" r="r" t="t"/>
              <a:pathLst>
                <a:path extrusionOk="0" h="51239" w="74178">
                  <a:moveTo>
                    <a:pt x="24231" y="8144"/>
                  </a:moveTo>
                  <a:cubicBezTo>
                    <a:pt x="17602" y="4029"/>
                    <a:pt x="11430" y="-1914"/>
                    <a:pt x="0" y="600"/>
                  </a:cubicBezTo>
                  <a:cubicBezTo>
                    <a:pt x="17831" y="14088"/>
                    <a:pt x="34747" y="25518"/>
                    <a:pt x="49377" y="40148"/>
                  </a:cubicBezTo>
                  <a:cubicBezTo>
                    <a:pt x="53949" y="44720"/>
                    <a:pt x="60122" y="47692"/>
                    <a:pt x="65837" y="50664"/>
                  </a:cubicBezTo>
                  <a:cubicBezTo>
                    <a:pt x="68351" y="52035"/>
                    <a:pt x="71780" y="50892"/>
                    <a:pt x="73380" y="47920"/>
                  </a:cubicBezTo>
                  <a:cubicBezTo>
                    <a:pt x="75438" y="44720"/>
                    <a:pt x="73152" y="41977"/>
                    <a:pt x="70637" y="40834"/>
                  </a:cubicBezTo>
                  <a:cubicBezTo>
                    <a:pt x="52806" y="33519"/>
                    <a:pt x="40233" y="18431"/>
                    <a:pt x="24231" y="8144"/>
                  </a:cubicBezTo>
                  <a:close/>
                </a:path>
              </a:pathLst>
            </a:custGeom>
            <a:solidFill>
              <a:srgbClr val="000000"/>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946" name="Google Shape;1946;p28"/>
            <p:cNvSpPr/>
            <p:nvPr/>
          </p:nvSpPr>
          <p:spPr>
            <a:xfrm>
              <a:off x="8303032" y="4584748"/>
              <a:ext cx="91668" cy="16741"/>
            </a:xfrm>
            <a:custGeom>
              <a:rect b="b" l="l" r="r" t="t"/>
              <a:pathLst>
                <a:path extrusionOk="0" h="16741" w="91668">
                  <a:moveTo>
                    <a:pt x="0" y="2797"/>
                  </a:moveTo>
                  <a:cubicBezTo>
                    <a:pt x="30632" y="7369"/>
                    <a:pt x="58979" y="11712"/>
                    <a:pt x="91668" y="16741"/>
                  </a:cubicBezTo>
                  <a:cubicBezTo>
                    <a:pt x="76124" y="2111"/>
                    <a:pt x="31089" y="-4061"/>
                    <a:pt x="0" y="2797"/>
                  </a:cubicBezTo>
                  <a:close/>
                </a:path>
              </a:pathLst>
            </a:custGeom>
            <a:solidFill>
              <a:srgbClr val="000000"/>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947" name="Google Shape;1947;p28"/>
            <p:cNvSpPr/>
            <p:nvPr/>
          </p:nvSpPr>
          <p:spPr>
            <a:xfrm>
              <a:off x="8374584" y="4825288"/>
              <a:ext cx="70180" cy="34518"/>
            </a:xfrm>
            <a:custGeom>
              <a:rect b="b" l="l" r="r" t="t"/>
              <a:pathLst>
                <a:path extrusionOk="0" h="34518" w="70180">
                  <a:moveTo>
                    <a:pt x="70180" y="0"/>
                  </a:moveTo>
                  <a:cubicBezTo>
                    <a:pt x="51435" y="2057"/>
                    <a:pt x="5486" y="25374"/>
                    <a:pt x="0" y="34518"/>
                  </a:cubicBezTo>
                  <a:cubicBezTo>
                    <a:pt x="23774" y="23317"/>
                    <a:pt x="52806" y="23774"/>
                    <a:pt x="70180" y="0"/>
                  </a:cubicBezTo>
                  <a:close/>
                </a:path>
              </a:pathLst>
            </a:custGeom>
            <a:solidFill>
              <a:srgbClr val="000000"/>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948" name="Google Shape;1948;p28"/>
            <p:cNvSpPr/>
            <p:nvPr/>
          </p:nvSpPr>
          <p:spPr>
            <a:xfrm>
              <a:off x="8946054" y="4295622"/>
              <a:ext cx="45750" cy="51426"/>
            </a:xfrm>
            <a:custGeom>
              <a:rect b="b" l="l" r="r" t="t"/>
              <a:pathLst>
                <a:path extrusionOk="0" h="51426" w="45750">
                  <a:moveTo>
                    <a:pt x="10545" y="47549"/>
                  </a:moveTo>
                  <a:cubicBezTo>
                    <a:pt x="17403" y="37262"/>
                    <a:pt x="24947" y="27661"/>
                    <a:pt x="33177" y="18517"/>
                  </a:cubicBezTo>
                  <a:cubicBezTo>
                    <a:pt x="37291" y="13716"/>
                    <a:pt x="45064" y="10973"/>
                    <a:pt x="45750" y="0"/>
                  </a:cubicBezTo>
                  <a:cubicBezTo>
                    <a:pt x="24947" y="10287"/>
                    <a:pt x="12603" y="25603"/>
                    <a:pt x="1401" y="42062"/>
                  </a:cubicBezTo>
                  <a:cubicBezTo>
                    <a:pt x="-199" y="44577"/>
                    <a:pt x="-885" y="47549"/>
                    <a:pt x="1858" y="49835"/>
                  </a:cubicBezTo>
                  <a:cubicBezTo>
                    <a:pt x="5287" y="53264"/>
                    <a:pt x="8488" y="50521"/>
                    <a:pt x="10545" y="47549"/>
                  </a:cubicBezTo>
                  <a:close/>
                </a:path>
              </a:pathLst>
            </a:custGeom>
            <a:solidFill>
              <a:srgbClr val="000000"/>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949" name="Google Shape;1949;p28"/>
            <p:cNvSpPr/>
            <p:nvPr/>
          </p:nvSpPr>
          <p:spPr>
            <a:xfrm>
              <a:off x="9098517" y="4694046"/>
              <a:ext cx="61765" cy="24232"/>
            </a:xfrm>
            <a:custGeom>
              <a:rect b="b" l="l" r="r" t="t"/>
              <a:pathLst>
                <a:path extrusionOk="0" h="24232" w="61765">
                  <a:moveTo>
                    <a:pt x="8273" y="254"/>
                  </a:moveTo>
                  <a:cubicBezTo>
                    <a:pt x="4616" y="25"/>
                    <a:pt x="730" y="-1118"/>
                    <a:pt x="44" y="4369"/>
                  </a:cubicBezTo>
                  <a:cubicBezTo>
                    <a:pt x="-413" y="8941"/>
                    <a:pt x="2787" y="10998"/>
                    <a:pt x="6673" y="11455"/>
                  </a:cubicBezTo>
                  <a:cubicBezTo>
                    <a:pt x="18560" y="12827"/>
                    <a:pt x="29076" y="17399"/>
                    <a:pt x="40049" y="21514"/>
                  </a:cubicBezTo>
                  <a:cubicBezTo>
                    <a:pt x="45535" y="23571"/>
                    <a:pt x="52165" y="26543"/>
                    <a:pt x="61766" y="21285"/>
                  </a:cubicBezTo>
                  <a:cubicBezTo>
                    <a:pt x="50564" y="15799"/>
                    <a:pt x="41878" y="11913"/>
                    <a:pt x="33419" y="7569"/>
                  </a:cubicBezTo>
                  <a:cubicBezTo>
                    <a:pt x="25418" y="3683"/>
                    <a:pt x="17189" y="711"/>
                    <a:pt x="8273" y="254"/>
                  </a:cubicBezTo>
                  <a:close/>
                </a:path>
              </a:pathLst>
            </a:custGeom>
            <a:solidFill>
              <a:srgbClr val="000000"/>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950" name="Google Shape;1950;p28"/>
            <p:cNvSpPr/>
            <p:nvPr/>
          </p:nvSpPr>
          <p:spPr>
            <a:xfrm>
              <a:off x="8705399" y="4237101"/>
              <a:ext cx="13897" cy="70016"/>
            </a:xfrm>
            <a:custGeom>
              <a:rect b="b" l="l" r="r" t="t"/>
              <a:pathLst>
                <a:path extrusionOk="0" h="70016" w="13897">
                  <a:moveTo>
                    <a:pt x="2256" y="64465"/>
                  </a:moveTo>
                  <a:cubicBezTo>
                    <a:pt x="2941" y="68580"/>
                    <a:pt x="5685" y="70866"/>
                    <a:pt x="10028" y="69723"/>
                  </a:cubicBezTo>
                  <a:cubicBezTo>
                    <a:pt x="13457" y="68809"/>
                    <a:pt x="14371" y="65608"/>
                    <a:pt x="13686" y="62865"/>
                  </a:cubicBezTo>
                  <a:cubicBezTo>
                    <a:pt x="9114" y="43663"/>
                    <a:pt x="11628" y="23546"/>
                    <a:pt x="3170" y="0"/>
                  </a:cubicBezTo>
                  <a:cubicBezTo>
                    <a:pt x="-259" y="24232"/>
                    <a:pt x="-1402" y="44348"/>
                    <a:pt x="2256" y="64465"/>
                  </a:cubicBezTo>
                  <a:close/>
                </a:path>
              </a:pathLst>
            </a:custGeom>
            <a:solidFill>
              <a:srgbClr val="000000"/>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951" name="Google Shape;1951;p28"/>
            <p:cNvSpPr/>
            <p:nvPr/>
          </p:nvSpPr>
          <p:spPr>
            <a:xfrm>
              <a:off x="9009414" y="4882112"/>
              <a:ext cx="39415" cy="37588"/>
            </a:xfrm>
            <a:custGeom>
              <a:rect b="b" l="l" r="r" t="t"/>
              <a:pathLst>
                <a:path extrusionOk="0" h="37588" w="39415">
                  <a:moveTo>
                    <a:pt x="9594" y="2155"/>
                  </a:moveTo>
                  <a:cubicBezTo>
                    <a:pt x="7308" y="554"/>
                    <a:pt x="4336" y="-1274"/>
                    <a:pt x="1822" y="1240"/>
                  </a:cubicBezTo>
                  <a:cubicBezTo>
                    <a:pt x="-1379" y="4669"/>
                    <a:pt x="-7" y="8784"/>
                    <a:pt x="3193" y="10613"/>
                  </a:cubicBezTo>
                  <a:cubicBezTo>
                    <a:pt x="14852" y="17928"/>
                    <a:pt x="24453" y="27986"/>
                    <a:pt x="35426" y="37588"/>
                  </a:cubicBezTo>
                  <a:cubicBezTo>
                    <a:pt x="39083" y="34844"/>
                    <a:pt x="40226" y="32558"/>
                    <a:pt x="38855" y="30730"/>
                  </a:cubicBezTo>
                  <a:cubicBezTo>
                    <a:pt x="31311" y="19071"/>
                    <a:pt x="21253" y="9698"/>
                    <a:pt x="9594" y="2155"/>
                  </a:cubicBezTo>
                  <a:close/>
                </a:path>
              </a:pathLst>
            </a:custGeom>
            <a:solidFill>
              <a:srgbClr val="000000"/>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952" name="Google Shape;1952;p28"/>
            <p:cNvSpPr/>
            <p:nvPr/>
          </p:nvSpPr>
          <p:spPr>
            <a:xfrm>
              <a:off x="8626785" y="4797491"/>
              <a:ext cx="238837" cy="310575"/>
            </a:xfrm>
            <a:custGeom>
              <a:rect b="b" l="l" r="r" t="t"/>
              <a:pathLst>
                <a:path extrusionOk="0" h="310575" w="238837">
                  <a:moveTo>
                    <a:pt x="154936" y="298688"/>
                  </a:moveTo>
                  <a:cubicBezTo>
                    <a:pt x="157908" y="266684"/>
                    <a:pt x="161337" y="234452"/>
                    <a:pt x="165223" y="202676"/>
                  </a:cubicBezTo>
                  <a:cubicBezTo>
                    <a:pt x="165909" y="197647"/>
                    <a:pt x="166595" y="192389"/>
                    <a:pt x="167280" y="187360"/>
                  </a:cubicBezTo>
                  <a:cubicBezTo>
                    <a:pt x="170024" y="167015"/>
                    <a:pt x="172995" y="146898"/>
                    <a:pt x="175967" y="126552"/>
                  </a:cubicBezTo>
                  <a:cubicBezTo>
                    <a:pt x="179168" y="103464"/>
                    <a:pt x="185568" y="82433"/>
                    <a:pt x="206828" y="68488"/>
                  </a:cubicBezTo>
                  <a:cubicBezTo>
                    <a:pt x="215286" y="63002"/>
                    <a:pt x="222144" y="55001"/>
                    <a:pt x="229231" y="47457"/>
                  </a:cubicBezTo>
                  <a:cubicBezTo>
                    <a:pt x="239061" y="36941"/>
                    <a:pt x="241347" y="25054"/>
                    <a:pt x="236089" y="15453"/>
                  </a:cubicBezTo>
                  <a:cubicBezTo>
                    <a:pt x="231060" y="6309"/>
                    <a:pt x="212772" y="-2378"/>
                    <a:pt x="201799" y="594"/>
                  </a:cubicBezTo>
                  <a:cubicBezTo>
                    <a:pt x="194941" y="2423"/>
                    <a:pt x="153793" y="24368"/>
                    <a:pt x="138705" y="30083"/>
                  </a:cubicBezTo>
                  <a:cubicBezTo>
                    <a:pt x="123389" y="35798"/>
                    <a:pt x="110816" y="33512"/>
                    <a:pt x="97100" y="25511"/>
                  </a:cubicBezTo>
                  <a:cubicBezTo>
                    <a:pt x="75383" y="12938"/>
                    <a:pt x="52523" y="2880"/>
                    <a:pt x="27149" y="594"/>
                  </a:cubicBezTo>
                  <a:cubicBezTo>
                    <a:pt x="4060" y="-1464"/>
                    <a:pt x="-3941" y="8138"/>
                    <a:pt x="1774" y="30769"/>
                  </a:cubicBezTo>
                  <a:cubicBezTo>
                    <a:pt x="5203" y="44028"/>
                    <a:pt x="32406" y="79689"/>
                    <a:pt x="33321" y="89748"/>
                  </a:cubicBezTo>
                  <a:cubicBezTo>
                    <a:pt x="36293" y="130896"/>
                    <a:pt x="40407" y="172272"/>
                    <a:pt x="43608" y="213420"/>
                  </a:cubicBezTo>
                  <a:cubicBezTo>
                    <a:pt x="43608" y="214563"/>
                    <a:pt x="43836" y="215935"/>
                    <a:pt x="43836" y="217078"/>
                  </a:cubicBezTo>
                  <a:cubicBezTo>
                    <a:pt x="44065" y="219593"/>
                    <a:pt x="44294" y="222107"/>
                    <a:pt x="44294" y="224622"/>
                  </a:cubicBezTo>
                  <a:cubicBezTo>
                    <a:pt x="44522" y="226222"/>
                    <a:pt x="44522" y="228051"/>
                    <a:pt x="44751" y="229651"/>
                  </a:cubicBezTo>
                  <a:cubicBezTo>
                    <a:pt x="44979" y="231937"/>
                    <a:pt x="44979" y="234223"/>
                    <a:pt x="45208" y="236280"/>
                  </a:cubicBezTo>
                  <a:cubicBezTo>
                    <a:pt x="45437" y="238338"/>
                    <a:pt x="45437" y="240167"/>
                    <a:pt x="45665" y="242224"/>
                  </a:cubicBezTo>
                  <a:cubicBezTo>
                    <a:pt x="45894" y="244281"/>
                    <a:pt x="45894" y="246339"/>
                    <a:pt x="46122" y="248396"/>
                  </a:cubicBezTo>
                  <a:cubicBezTo>
                    <a:pt x="46351" y="250454"/>
                    <a:pt x="46351" y="252740"/>
                    <a:pt x="46580" y="254797"/>
                  </a:cubicBezTo>
                  <a:cubicBezTo>
                    <a:pt x="46808" y="256626"/>
                    <a:pt x="46808" y="258683"/>
                    <a:pt x="47037" y="260512"/>
                  </a:cubicBezTo>
                  <a:cubicBezTo>
                    <a:pt x="47265" y="262798"/>
                    <a:pt x="47265" y="265313"/>
                    <a:pt x="47494" y="267599"/>
                  </a:cubicBezTo>
                  <a:cubicBezTo>
                    <a:pt x="47494" y="269427"/>
                    <a:pt x="47723" y="271028"/>
                    <a:pt x="47723" y="272856"/>
                  </a:cubicBezTo>
                  <a:cubicBezTo>
                    <a:pt x="47951" y="275600"/>
                    <a:pt x="47951" y="278114"/>
                    <a:pt x="48180" y="280857"/>
                  </a:cubicBezTo>
                  <a:cubicBezTo>
                    <a:pt x="48180" y="282229"/>
                    <a:pt x="48408" y="283829"/>
                    <a:pt x="48408" y="285201"/>
                  </a:cubicBezTo>
                  <a:cubicBezTo>
                    <a:pt x="48637" y="289316"/>
                    <a:pt x="48866" y="293430"/>
                    <a:pt x="48866" y="297545"/>
                  </a:cubicBezTo>
                  <a:cubicBezTo>
                    <a:pt x="48866" y="298231"/>
                    <a:pt x="47723" y="301889"/>
                    <a:pt x="47265" y="303717"/>
                  </a:cubicBezTo>
                  <a:cubicBezTo>
                    <a:pt x="47037" y="304175"/>
                    <a:pt x="47037" y="304632"/>
                    <a:pt x="47037" y="304860"/>
                  </a:cubicBezTo>
                  <a:cubicBezTo>
                    <a:pt x="53209" y="305775"/>
                    <a:pt x="66239" y="306918"/>
                    <a:pt x="72411" y="308061"/>
                  </a:cubicBezTo>
                  <a:cubicBezTo>
                    <a:pt x="72183" y="307604"/>
                    <a:pt x="71726" y="307146"/>
                    <a:pt x="71268" y="306461"/>
                  </a:cubicBezTo>
                  <a:cubicBezTo>
                    <a:pt x="68297" y="301889"/>
                    <a:pt x="63496" y="292973"/>
                    <a:pt x="62810" y="285658"/>
                  </a:cubicBezTo>
                  <a:cubicBezTo>
                    <a:pt x="61667" y="273314"/>
                    <a:pt x="60753" y="260969"/>
                    <a:pt x="59838" y="248853"/>
                  </a:cubicBezTo>
                  <a:cubicBezTo>
                    <a:pt x="59610" y="245424"/>
                    <a:pt x="59381" y="241767"/>
                    <a:pt x="58924" y="238338"/>
                  </a:cubicBezTo>
                  <a:cubicBezTo>
                    <a:pt x="58010" y="227822"/>
                    <a:pt x="57324" y="217078"/>
                    <a:pt x="56409" y="206562"/>
                  </a:cubicBezTo>
                  <a:cubicBezTo>
                    <a:pt x="56409" y="206562"/>
                    <a:pt x="56409" y="206562"/>
                    <a:pt x="56409" y="206334"/>
                  </a:cubicBezTo>
                  <a:cubicBezTo>
                    <a:pt x="55495" y="193304"/>
                    <a:pt x="54352" y="180502"/>
                    <a:pt x="53438" y="167472"/>
                  </a:cubicBezTo>
                  <a:cubicBezTo>
                    <a:pt x="51152" y="138211"/>
                    <a:pt x="48637" y="109179"/>
                    <a:pt x="46808" y="79918"/>
                  </a:cubicBezTo>
                  <a:cubicBezTo>
                    <a:pt x="46351" y="72831"/>
                    <a:pt x="43836" y="67574"/>
                    <a:pt x="39036" y="62544"/>
                  </a:cubicBezTo>
                  <a:cubicBezTo>
                    <a:pt x="29892" y="52943"/>
                    <a:pt x="22348" y="42428"/>
                    <a:pt x="18005" y="29626"/>
                  </a:cubicBezTo>
                  <a:cubicBezTo>
                    <a:pt x="13204" y="15224"/>
                    <a:pt x="16404" y="10424"/>
                    <a:pt x="31949" y="12710"/>
                  </a:cubicBezTo>
                  <a:cubicBezTo>
                    <a:pt x="47951" y="14996"/>
                    <a:pt x="62582" y="22311"/>
                    <a:pt x="77441" y="28712"/>
                  </a:cubicBezTo>
                  <a:cubicBezTo>
                    <a:pt x="80184" y="29855"/>
                    <a:pt x="82470" y="31683"/>
                    <a:pt x="84984" y="33284"/>
                  </a:cubicBezTo>
                  <a:cubicBezTo>
                    <a:pt x="121560" y="56829"/>
                    <a:pt x="137562" y="48143"/>
                    <a:pt x="178253" y="27797"/>
                  </a:cubicBezTo>
                  <a:cubicBezTo>
                    <a:pt x="186026" y="23911"/>
                    <a:pt x="192426" y="17282"/>
                    <a:pt x="200885" y="14767"/>
                  </a:cubicBezTo>
                  <a:cubicBezTo>
                    <a:pt x="210257" y="12024"/>
                    <a:pt x="219173" y="13853"/>
                    <a:pt x="224430" y="21854"/>
                  </a:cubicBezTo>
                  <a:cubicBezTo>
                    <a:pt x="229460" y="29397"/>
                    <a:pt x="223516" y="35341"/>
                    <a:pt x="218258" y="40827"/>
                  </a:cubicBezTo>
                  <a:cubicBezTo>
                    <a:pt x="207743" y="52257"/>
                    <a:pt x="195398" y="61401"/>
                    <a:pt x="183054" y="70545"/>
                  </a:cubicBezTo>
                  <a:cubicBezTo>
                    <a:pt x="173910" y="77403"/>
                    <a:pt x="168423" y="85404"/>
                    <a:pt x="166823" y="97749"/>
                  </a:cubicBezTo>
                  <a:cubicBezTo>
                    <a:pt x="162708" y="129296"/>
                    <a:pt x="157679" y="160842"/>
                    <a:pt x="154022" y="192618"/>
                  </a:cubicBezTo>
                  <a:cubicBezTo>
                    <a:pt x="153564" y="196275"/>
                    <a:pt x="153107" y="199704"/>
                    <a:pt x="152879" y="203362"/>
                  </a:cubicBezTo>
                  <a:cubicBezTo>
                    <a:pt x="152879" y="203819"/>
                    <a:pt x="152650" y="204505"/>
                    <a:pt x="152650" y="204962"/>
                  </a:cubicBezTo>
                  <a:cubicBezTo>
                    <a:pt x="152421" y="207705"/>
                    <a:pt x="151964" y="210677"/>
                    <a:pt x="151736" y="213420"/>
                  </a:cubicBezTo>
                  <a:cubicBezTo>
                    <a:pt x="151736" y="214335"/>
                    <a:pt x="151507" y="215478"/>
                    <a:pt x="151507" y="216392"/>
                  </a:cubicBezTo>
                  <a:cubicBezTo>
                    <a:pt x="151278" y="218907"/>
                    <a:pt x="151050" y="221421"/>
                    <a:pt x="150821" y="223936"/>
                  </a:cubicBezTo>
                  <a:cubicBezTo>
                    <a:pt x="150821" y="224850"/>
                    <a:pt x="150593" y="225993"/>
                    <a:pt x="150593" y="226908"/>
                  </a:cubicBezTo>
                  <a:cubicBezTo>
                    <a:pt x="150364" y="230337"/>
                    <a:pt x="150135" y="233766"/>
                    <a:pt x="149907" y="237195"/>
                  </a:cubicBezTo>
                  <a:cubicBezTo>
                    <a:pt x="148764" y="255483"/>
                    <a:pt x="145335" y="273542"/>
                    <a:pt x="143049" y="291602"/>
                  </a:cubicBezTo>
                  <a:cubicBezTo>
                    <a:pt x="143049" y="292287"/>
                    <a:pt x="142820" y="292973"/>
                    <a:pt x="142820" y="293659"/>
                  </a:cubicBezTo>
                  <a:cubicBezTo>
                    <a:pt x="142820" y="293888"/>
                    <a:pt x="142820" y="294116"/>
                    <a:pt x="142820" y="294116"/>
                  </a:cubicBezTo>
                  <a:cubicBezTo>
                    <a:pt x="142820" y="294573"/>
                    <a:pt x="142592" y="295031"/>
                    <a:pt x="142592" y="295488"/>
                  </a:cubicBezTo>
                  <a:cubicBezTo>
                    <a:pt x="142592" y="295716"/>
                    <a:pt x="142592" y="295945"/>
                    <a:pt x="142592" y="295945"/>
                  </a:cubicBezTo>
                  <a:cubicBezTo>
                    <a:pt x="142592" y="296402"/>
                    <a:pt x="142363" y="296859"/>
                    <a:pt x="142363" y="297088"/>
                  </a:cubicBezTo>
                  <a:cubicBezTo>
                    <a:pt x="142363" y="297317"/>
                    <a:pt x="142363" y="297545"/>
                    <a:pt x="142363" y="297545"/>
                  </a:cubicBezTo>
                  <a:cubicBezTo>
                    <a:pt x="142363" y="298002"/>
                    <a:pt x="142134" y="298231"/>
                    <a:pt x="142134" y="298688"/>
                  </a:cubicBezTo>
                  <a:cubicBezTo>
                    <a:pt x="142134" y="298917"/>
                    <a:pt x="142134" y="298917"/>
                    <a:pt x="142134" y="299145"/>
                  </a:cubicBezTo>
                  <a:cubicBezTo>
                    <a:pt x="142134" y="299603"/>
                    <a:pt x="141906" y="300060"/>
                    <a:pt x="141906" y="300517"/>
                  </a:cubicBezTo>
                  <a:cubicBezTo>
                    <a:pt x="141906" y="300517"/>
                    <a:pt x="141906" y="300517"/>
                    <a:pt x="141906" y="300746"/>
                  </a:cubicBezTo>
                  <a:cubicBezTo>
                    <a:pt x="141677" y="301660"/>
                    <a:pt x="141449" y="302574"/>
                    <a:pt x="141220" y="303489"/>
                  </a:cubicBezTo>
                  <a:cubicBezTo>
                    <a:pt x="141220" y="303489"/>
                    <a:pt x="141220" y="303489"/>
                    <a:pt x="141220" y="303717"/>
                  </a:cubicBezTo>
                  <a:cubicBezTo>
                    <a:pt x="141220" y="304175"/>
                    <a:pt x="140991" y="304403"/>
                    <a:pt x="140763" y="304632"/>
                  </a:cubicBezTo>
                  <a:cubicBezTo>
                    <a:pt x="140763" y="304632"/>
                    <a:pt x="140763" y="304860"/>
                    <a:pt x="140763" y="304860"/>
                  </a:cubicBezTo>
                  <a:cubicBezTo>
                    <a:pt x="140534" y="305089"/>
                    <a:pt x="140534" y="305546"/>
                    <a:pt x="140306" y="305775"/>
                  </a:cubicBezTo>
                  <a:cubicBezTo>
                    <a:pt x="140306" y="305775"/>
                    <a:pt x="140306" y="306003"/>
                    <a:pt x="140306" y="306003"/>
                  </a:cubicBezTo>
                  <a:cubicBezTo>
                    <a:pt x="140077" y="306232"/>
                    <a:pt x="140077" y="306689"/>
                    <a:pt x="139848" y="306918"/>
                  </a:cubicBezTo>
                  <a:cubicBezTo>
                    <a:pt x="139848" y="306918"/>
                    <a:pt x="139848" y="306918"/>
                    <a:pt x="139848" y="306918"/>
                  </a:cubicBezTo>
                  <a:cubicBezTo>
                    <a:pt x="139391" y="307832"/>
                    <a:pt x="138705" y="308747"/>
                    <a:pt x="138020" y="309204"/>
                  </a:cubicBezTo>
                  <a:cubicBezTo>
                    <a:pt x="138020" y="309204"/>
                    <a:pt x="138020" y="309204"/>
                    <a:pt x="138020" y="309204"/>
                  </a:cubicBezTo>
                  <a:cubicBezTo>
                    <a:pt x="137791" y="309432"/>
                    <a:pt x="137562" y="309661"/>
                    <a:pt x="137334" y="309661"/>
                  </a:cubicBezTo>
                  <a:cubicBezTo>
                    <a:pt x="137334" y="309661"/>
                    <a:pt x="137334" y="309661"/>
                    <a:pt x="137334" y="309661"/>
                  </a:cubicBezTo>
                  <a:cubicBezTo>
                    <a:pt x="137105" y="309890"/>
                    <a:pt x="136877" y="309890"/>
                    <a:pt x="136648" y="310118"/>
                  </a:cubicBezTo>
                  <a:cubicBezTo>
                    <a:pt x="136648" y="310118"/>
                    <a:pt x="136648" y="310118"/>
                    <a:pt x="136648" y="310118"/>
                  </a:cubicBezTo>
                  <a:cubicBezTo>
                    <a:pt x="136419" y="310347"/>
                    <a:pt x="136191" y="310347"/>
                    <a:pt x="135734" y="310575"/>
                  </a:cubicBezTo>
                  <a:lnTo>
                    <a:pt x="135734" y="310575"/>
                  </a:lnTo>
                  <a:cubicBezTo>
                    <a:pt x="137334" y="310575"/>
                    <a:pt x="139163" y="310575"/>
                    <a:pt x="140763" y="310347"/>
                  </a:cubicBezTo>
                  <a:cubicBezTo>
                    <a:pt x="145792" y="309204"/>
                    <a:pt x="152650" y="311033"/>
                    <a:pt x="157451" y="309432"/>
                  </a:cubicBezTo>
                  <a:cubicBezTo>
                    <a:pt x="157451" y="309204"/>
                    <a:pt x="157451" y="308975"/>
                    <a:pt x="157222" y="308747"/>
                  </a:cubicBezTo>
                  <a:cubicBezTo>
                    <a:pt x="156079" y="306689"/>
                    <a:pt x="154707" y="301660"/>
                    <a:pt x="154936" y="298688"/>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grpSp>
      <p:pic>
        <p:nvPicPr>
          <p:cNvPr descr="Document with solid fill" id="1953" name="Google Shape;1953;p28">
            <a:hlinkClick r:id="rId3"/>
          </p:cNvPr>
          <p:cNvPicPr preferRelativeResize="0"/>
          <p:nvPr/>
        </p:nvPicPr>
        <p:blipFill rotWithShape="1">
          <a:blip r:embed="rId4">
            <a:alphaModFix/>
          </a:blip>
          <a:srcRect b="0" l="0" r="0" t="0"/>
          <a:stretch/>
        </p:blipFill>
        <p:spPr>
          <a:xfrm>
            <a:off x="9860702" y="3284679"/>
            <a:ext cx="1950785" cy="1950785"/>
          </a:xfrm>
          <a:prstGeom prst="rect">
            <a:avLst/>
          </a:prstGeom>
          <a:noFill/>
          <a:ln>
            <a:noFill/>
          </a:ln>
        </p:spPr>
      </p:pic>
      <p:sp>
        <p:nvSpPr>
          <p:cNvPr id="1954" name="Google Shape;1954;p28"/>
          <p:cNvSpPr txBox="1"/>
          <p:nvPr/>
        </p:nvSpPr>
        <p:spPr>
          <a:xfrm>
            <a:off x="9928285" y="5194599"/>
            <a:ext cx="1872578" cy="646331"/>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s-ES" sz="1800" u="sng">
                <a:solidFill>
                  <a:schemeClr val="lt1"/>
                </a:solidFill>
                <a:latin typeface="Calibri"/>
                <a:ea typeface="Calibri"/>
                <a:cs typeface="Calibri"/>
                <a:sym typeface="Calibri"/>
                <a:hlinkClick r:id="rId5">
                  <a:extLst>
                    <a:ext uri="{A12FA001-AC4F-418D-AE19-62706E023703}">
                      <ahyp:hlinkClr val="tx"/>
                    </a:ext>
                  </a:extLst>
                </a:hlinkClick>
              </a:rPr>
              <a:t>Leer Artículo de Investigación</a:t>
            </a:r>
            <a:endParaRPr/>
          </a:p>
        </p:txBody>
      </p:sp>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58" name="Shape 1958"/>
        <p:cNvGrpSpPr/>
        <p:nvPr/>
      </p:nvGrpSpPr>
      <p:grpSpPr>
        <a:xfrm>
          <a:off x="0" y="0"/>
          <a:ext cx="0" cy="0"/>
          <a:chOff x="0" y="0"/>
          <a:chExt cx="0" cy="0"/>
        </a:xfrm>
      </p:grpSpPr>
      <p:pic>
        <p:nvPicPr>
          <p:cNvPr descr="A picture containing text, person&#10;&#10;Description automatically generated" id="1959" name="Google Shape;1959;p29"/>
          <p:cNvPicPr preferRelativeResize="0"/>
          <p:nvPr>
            <p:ph idx="2" type="pic"/>
          </p:nvPr>
        </p:nvPicPr>
        <p:blipFill rotWithShape="1">
          <a:blip r:embed="rId3">
            <a:alphaModFix/>
          </a:blip>
          <a:srcRect b="6182" l="0" r="0" t="6182"/>
          <a:stretch/>
        </p:blipFill>
        <p:spPr>
          <a:xfrm>
            <a:off x="241300" y="228600"/>
            <a:ext cx="11696700" cy="5763986"/>
          </a:xfrm>
          <a:prstGeom prst="rect">
            <a:avLst/>
          </a:prstGeom>
          <a:noFill/>
          <a:ln>
            <a:noFill/>
          </a:ln>
        </p:spPr>
      </p:pic>
      <p:sp>
        <p:nvSpPr>
          <p:cNvPr id="1960" name="Google Shape;1960;p29"/>
          <p:cNvSpPr txBox="1"/>
          <p:nvPr>
            <p:ph idx="1" type="body"/>
          </p:nvPr>
        </p:nvSpPr>
        <p:spPr>
          <a:xfrm>
            <a:off x="6420495" y="1057275"/>
            <a:ext cx="5113283" cy="222885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lt1"/>
              </a:buClr>
              <a:buSzPts val="3200"/>
              <a:buNone/>
            </a:pPr>
            <a:r>
              <a:rPr lang="es-ES" sz="3200"/>
              <a:t>2.  Formar un Equipo Regional de Gestión de Crisis Turísticas (TCMT)</a:t>
            </a:r>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13" name="Shape 1113"/>
        <p:cNvGrpSpPr/>
        <p:nvPr/>
      </p:nvGrpSpPr>
      <p:grpSpPr>
        <a:xfrm>
          <a:off x="0" y="0"/>
          <a:ext cx="0" cy="0"/>
          <a:chOff x="0" y="0"/>
          <a:chExt cx="0" cy="0"/>
        </a:xfrm>
      </p:grpSpPr>
      <p:grpSp>
        <p:nvGrpSpPr>
          <p:cNvPr id="1114" name="Google Shape;1114;p3"/>
          <p:cNvGrpSpPr/>
          <p:nvPr/>
        </p:nvGrpSpPr>
        <p:grpSpPr>
          <a:xfrm>
            <a:off x="2352167" y="159190"/>
            <a:ext cx="8606548" cy="6707528"/>
            <a:chOff x="1822329" y="95015"/>
            <a:chExt cx="6297495" cy="5129301"/>
          </a:xfrm>
        </p:grpSpPr>
        <p:grpSp>
          <p:nvGrpSpPr>
            <p:cNvPr id="1115" name="Google Shape;1115;p3"/>
            <p:cNvGrpSpPr/>
            <p:nvPr/>
          </p:nvGrpSpPr>
          <p:grpSpPr>
            <a:xfrm>
              <a:off x="1822329" y="95015"/>
              <a:ext cx="6297495" cy="1706278"/>
              <a:chOff x="1822329" y="95015"/>
              <a:chExt cx="6297495" cy="1706278"/>
            </a:xfrm>
          </p:grpSpPr>
          <p:grpSp>
            <p:nvGrpSpPr>
              <p:cNvPr id="1116" name="Google Shape;1116;p3"/>
              <p:cNvGrpSpPr/>
              <p:nvPr/>
            </p:nvGrpSpPr>
            <p:grpSpPr>
              <a:xfrm>
                <a:off x="1822329" y="95015"/>
                <a:ext cx="2075870" cy="1706278"/>
                <a:chOff x="1822329" y="95015"/>
                <a:chExt cx="2075870" cy="1706278"/>
              </a:xfrm>
            </p:grpSpPr>
            <p:pic>
              <p:nvPicPr>
                <p:cNvPr id="1117" name="Google Shape;1117;p3"/>
                <p:cNvPicPr preferRelativeResize="0"/>
                <p:nvPr/>
              </p:nvPicPr>
              <p:blipFill rotWithShape="1">
                <a:blip r:embed="rId3">
                  <a:alphaModFix/>
                </a:blip>
                <a:srcRect b="0" l="0" r="0" t="0"/>
                <a:stretch/>
              </p:blipFill>
              <p:spPr>
                <a:xfrm>
                  <a:off x="1822329" y="406850"/>
                  <a:ext cx="1999244" cy="1394443"/>
                </a:xfrm>
                <a:custGeom>
                  <a:rect b="b" l="l" r="r" t="t"/>
                  <a:pathLst>
                    <a:path extrusionOk="0" h="1394443" w="1999244">
                      <a:moveTo>
                        <a:pt x="-1062" y="-788"/>
                      </a:moveTo>
                      <a:lnTo>
                        <a:pt x="1998182" y="-788"/>
                      </a:lnTo>
                      <a:lnTo>
                        <a:pt x="1998182" y="1393655"/>
                      </a:lnTo>
                      <a:lnTo>
                        <a:pt x="-1062" y="1393655"/>
                      </a:lnTo>
                      <a:close/>
                    </a:path>
                  </a:pathLst>
                </a:custGeom>
                <a:noFill/>
                <a:ln>
                  <a:noFill/>
                </a:ln>
              </p:spPr>
            </p:pic>
            <p:sp>
              <p:nvSpPr>
                <p:cNvPr id="1118" name="Google Shape;1118;p3"/>
                <p:cNvSpPr/>
                <p:nvPr/>
              </p:nvSpPr>
              <p:spPr>
                <a:xfrm>
                  <a:off x="2002808" y="296703"/>
                  <a:ext cx="1895391" cy="1306330"/>
                </a:xfrm>
                <a:custGeom>
                  <a:rect b="b" l="l" r="r" t="t"/>
                  <a:pathLst>
                    <a:path extrusionOk="0" h="1306330" w="1895391">
                      <a:moveTo>
                        <a:pt x="1818261" y="0"/>
                      </a:moveTo>
                      <a:lnTo>
                        <a:pt x="77130" y="0"/>
                      </a:lnTo>
                      <a:cubicBezTo>
                        <a:pt x="34541" y="0"/>
                        <a:pt x="0" y="34514"/>
                        <a:pt x="0" y="77119"/>
                      </a:cubicBezTo>
                      <a:lnTo>
                        <a:pt x="0" y="1229212"/>
                      </a:lnTo>
                      <a:cubicBezTo>
                        <a:pt x="0" y="1271794"/>
                        <a:pt x="34519" y="1306331"/>
                        <a:pt x="77130" y="1306331"/>
                      </a:cubicBezTo>
                      <a:lnTo>
                        <a:pt x="1818261" y="1306331"/>
                      </a:lnTo>
                      <a:cubicBezTo>
                        <a:pt x="1860850" y="1306331"/>
                        <a:pt x="1895391" y="1271817"/>
                        <a:pt x="1895391" y="1229212"/>
                      </a:cubicBezTo>
                      <a:lnTo>
                        <a:pt x="1895391" y="77119"/>
                      </a:lnTo>
                      <a:cubicBezTo>
                        <a:pt x="1895391" y="34537"/>
                        <a:pt x="1860850" y="0"/>
                        <a:pt x="1818261" y="0"/>
                      </a:cubicBezTo>
                      <a:close/>
                    </a:path>
                  </a:pathLst>
                </a:custGeom>
                <a:solidFill>
                  <a:srgbClr val="79527B"/>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119" name="Google Shape;1119;p3"/>
                <p:cNvSpPr/>
                <p:nvPr/>
              </p:nvSpPr>
              <p:spPr>
                <a:xfrm>
                  <a:off x="2065285" y="359170"/>
                  <a:ext cx="1770438" cy="1181395"/>
                </a:xfrm>
                <a:custGeom>
                  <a:rect b="b" l="l" r="r" t="t"/>
                  <a:pathLst>
                    <a:path extrusionOk="0" h="1181395" w="1770438">
                      <a:moveTo>
                        <a:pt x="1702110" y="0"/>
                      </a:moveTo>
                      <a:lnTo>
                        <a:pt x="68329" y="0"/>
                      </a:lnTo>
                      <a:cubicBezTo>
                        <a:pt x="30587" y="0"/>
                        <a:pt x="0" y="30582"/>
                        <a:pt x="0" y="68319"/>
                      </a:cubicBezTo>
                      <a:lnTo>
                        <a:pt x="0" y="1113077"/>
                      </a:lnTo>
                      <a:cubicBezTo>
                        <a:pt x="0" y="1150813"/>
                        <a:pt x="30587" y="1181396"/>
                        <a:pt x="68329" y="1181396"/>
                      </a:cubicBezTo>
                      <a:lnTo>
                        <a:pt x="1702110" y="1181396"/>
                      </a:lnTo>
                      <a:cubicBezTo>
                        <a:pt x="1739852" y="1181396"/>
                        <a:pt x="1770438" y="1150813"/>
                        <a:pt x="1770438" y="1113077"/>
                      </a:cubicBezTo>
                      <a:lnTo>
                        <a:pt x="1770438" y="68319"/>
                      </a:lnTo>
                      <a:cubicBezTo>
                        <a:pt x="1770438" y="30582"/>
                        <a:pt x="1739852" y="0"/>
                        <a:pt x="170211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grpSp>
              <p:nvGrpSpPr>
                <p:cNvPr id="1120" name="Google Shape;1120;p3"/>
                <p:cNvGrpSpPr/>
                <p:nvPr/>
              </p:nvGrpSpPr>
              <p:grpSpPr>
                <a:xfrm>
                  <a:off x="2175539" y="209916"/>
                  <a:ext cx="379155" cy="225161"/>
                  <a:chOff x="2175539" y="209916"/>
                  <a:chExt cx="379155" cy="225161"/>
                </a:xfrm>
              </p:grpSpPr>
              <p:sp>
                <p:nvSpPr>
                  <p:cNvPr id="1121" name="Google Shape;1121;p3"/>
                  <p:cNvSpPr/>
                  <p:nvPr/>
                </p:nvSpPr>
                <p:spPr>
                  <a:xfrm>
                    <a:off x="2175539" y="209916"/>
                    <a:ext cx="195018" cy="225161"/>
                  </a:xfrm>
                  <a:custGeom>
                    <a:rect b="b" l="l" r="r" t="t"/>
                    <a:pathLst>
                      <a:path extrusionOk="0" h="225161" w="195018">
                        <a:moveTo>
                          <a:pt x="195019" y="112592"/>
                        </a:moveTo>
                        <a:lnTo>
                          <a:pt x="0" y="225162"/>
                        </a:lnTo>
                        <a:lnTo>
                          <a:pt x="0" y="0"/>
                        </a:lnTo>
                        <a:close/>
                      </a:path>
                    </a:pathLst>
                  </a:custGeom>
                  <a:solidFill>
                    <a:srgbClr val="79527B"/>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122" name="Google Shape;1122;p3"/>
                  <p:cNvSpPr/>
                  <p:nvPr/>
                </p:nvSpPr>
                <p:spPr>
                  <a:xfrm>
                    <a:off x="2359676" y="209916"/>
                    <a:ext cx="195018" cy="225161"/>
                  </a:xfrm>
                  <a:custGeom>
                    <a:rect b="b" l="l" r="r" t="t"/>
                    <a:pathLst>
                      <a:path extrusionOk="0" h="225161" w="195018">
                        <a:moveTo>
                          <a:pt x="195019" y="112592"/>
                        </a:moveTo>
                        <a:lnTo>
                          <a:pt x="0" y="225162"/>
                        </a:lnTo>
                        <a:lnTo>
                          <a:pt x="0" y="0"/>
                        </a:lnTo>
                        <a:close/>
                      </a:path>
                    </a:pathLst>
                  </a:custGeom>
                  <a:solidFill>
                    <a:srgbClr val="79527B"/>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grpSp>
            <p:grpSp>
              <p:nvGrpSpPr>
                <p:cNvPr id="1123" name="Google Shape;1123;p3"/>
                <p:cNvGrpSpPr/>
                <p:nvPr/>
              </p:nvGrpSpPr>
              <p:grpSpPr>
                <a:xfrm>
                  <a:off x="2650135" y="95015"/>
                  <a:ext cx="1129009" cy="455900"/>
                  <a:chOff x="2650135" y="95015"/>
                  <a:chExt cx="1129009" cy="455900"/>
                </a:xfrm>
              </p:grpSpPr>
              <p:sp>
                <p:nvSpPr>
                  <p:cNvPr id="1124" name="Google Shape;1124;p3"/>
                  <p:cNvSpPr/>
                  <p:nvPr/>
                </p:nvSpPr>
                <p:spPr>
                  <a:xfrm>
                    <a:off x="2679739" y="124637"/>
                    <a:ext cx="1069802" cy="396701"/>
                  </a:xfrm>
                  <a:custGeom>
                    <a:rect b="b" l="l" r="r" t="t"/>
                    <a:pathLst>
                      <a:path extrusionOk="0" h="396701" w="1069802">
                        <a:moveTo>
                          <a:pt x="871446" y="0"/>
                        </a:moveTo>
                        <a:lnTo>
                          <a:pt x="198379" y="0"/>
                        </a:lnTo>
                        <a:cubicBezTo>
                          <a:pt x="88811" y="0"/>
                          <a:pt x="0" y="88798"/>
                          <a:pt x="0" y="198351"/>
                        </a:cubicBezTo>
                        <a:lnTo>
                          <a:pt x="0" y="198351"/>
                        </a:lnTo>
                        <a:cubicBezTo>
                          <a:pt x="0" y="307903"/>
                          <a:pt x="88811" y="396701"/>
                          <a:pt x="198379" y="396701"/>
                        </a:cubicBezTo>
                        <a:lnTo>
                          <a:pt x="871423" y="396701"/>
                        </a:lnTo>
                        <a:cubicBezTo>
                          <a:pt x="980991" y="396701"/>
                          <a:pt x="1069802" y="307903"/>
                          <a:pt x="1069802" y="198351"/>
                        </a:cubicBezTo>
                        <a:lnTo>
                          <a:pt x="1069802" y="198351"/>
                        </a:lnTo>
                        <a:cubicBezTo>
                          <a:pt x="1069825" y="88798"/>
                          <a:pt x="980991" y="0"/>
                          <a:pt x="871446"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125" name="Google Shape;1125;p3"/>
                  <p:cNvSpPr/>
                  <p:nvPr/>
                </p:nvSpPr>
                <p:spPr>
                  <a:xfrm>
                    <a:off x="2650135" y="95015"/>
                    <a:ext cx="1129009" cy="455900"/>
                  </a:xfrm>
                  <a:custGeom>
                    <a:rect b="b" l="l" r="r" t="t"/>
                    <a:pathLst>
                      <a:path extrusionOk="0" h="455900" w="1129009">
                        <a:moveTo>
                          <a:pt x="901050" y="455900"/>
                        </a:moveTo>
                        <a:lnTo>
                          <a:pt x="227983" y="455900"/>
                        </a:lnTo>
                        <a:cubicBezTo>
                          <a:pt x="102276" y="455900"/>
                          <a:pt x="0" y="353639"/>
                          <a:pt x="0" y="227950"/>
                        </a:cubicBezTo>
                        <a:cubicBezTo>
                          <a:pt x="0" y="102261"/>
                          <a:pt x="102276" y="0"/>
                          <a:pt x="227983" y="0"/>
                        </a:cubicBezTo>
                        <a:lnTo>
                          <a:pt x="901027" y="0"/>
                        </a:lnTo>
                        <a:cubicBezTo>
                          <a:pt x="1026734" y="0"/>
                          <a:pt x="1129010" y="102261"/>
                          <a:pt x="1129010" y="227950"/>
                        </a:cubicBezTo>
                        <a:cubicBezTo>
                          <a:pt x="1129010" y="353639"/>
                          <a:pt x="1026757" y="455900"/>
                          <a:pt x="901050" y="455900"/>
                        </a:cubicBezTo>
                        <a:close/>
                        <a:moveTo>
                          <a:pt x="227983" y="59222"/>
                        </a:moveTo>
                        <a:cubicBezTo>
                          <a:pt x="134920" y="59222"/>
                          <a:pt x="59207" y="134923"/>
                          <a:pt x="59207" y="227973"/>
                        </a:cubicBezTo>
                        <a:cubicBezTo>
                          <a:pt x="59207" y="321023"/>
                          <a:pt x="134920" y="396724"/>
                          <a:pt x="227983" y="396724"/>
                        </a:cubicBezTo>
                        <a:lnTo>
                          <a:pt x="901027" y="396724"/>
                        </a:lnTo>
                        <a:cubicBezTo>
                          <a:pt x="994090" y="396724"/>
                          <a:pt x="1069802" y="321023"/>
                          <a:pt x="1069802" y="227973"/>
                        </a:cubicBezTo>
                        <a:cubicBezTo>
                          <a:pt x="1069802" y="134923"/>
                          <a:pt x="994090" y="59222"/>
                          <a:pt x="901027" y="59222"/>
                        </a:cubicBezTo>
                        <a:lnTo>
                          <a:pt x="227983" y="59222"/>
                        </a:lnTo>
                        <a:close/>
                      </a:path>
                    </a:pathLst>
                  </a:custGeom>
                  <a:solidFill>
                    <a:srgbClr val="79527B"/>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grpSp>
          </p:grpSp>
          <p:grpSp>
            <p:nvGrpSpPr>
              <p:cNvPr id="1126" name="Google Shape;1126;p3"/>
              <p:cNvGrpSpPr/>
              <p:nvPr/>
            </p:nvGrpSpPr>
            <p:grpSpPr>
              <a:xfrm>
                <a:off x="3933496" y="95015"/>
                <a:ext cx="2075526" cy="1706278"/>
                <a:chOff x="3933496" y="95015"/>
                <a:chExt cx="2075526" cy="1706278"/>
              </a:xfrm>
            </p:grpSpPr>
            <p:pic>
              <p:nvPicPr>
                <p:cNvPr id="1127" name="Google Shape;1127;p3"/>
                <p:cNvPicPr preferRelativeResize="0"/>
                <p:nvPr/>
              </p:nvPicPr>
              <p:blipFill rotWithShape="1">
                <a:blip r:embed="rId4">
                  <a:alphaModFix/>
                </a:blip>
                <a:srcRect b="0" l="0" r="0" t="0"/>
                <a:stretch/>
              </p:blipFill>
              <p:spPr>
                <a:xfrm>
                  <a:off x="3933496" y="406850"/>
                  <a:ext cx="1998695" cy="1394443"/>
                </a:xfrm>
                <a:custGeom>
                  <a:rect b="b" l="l" r="r" t="t"/>
                  <a:pathLst>
                    <a:path extrusionOk="0" h="1394443" w="1998695">
                      <a:moveTo>
                        <a:pt x="-138" y="-788"/>
                      </a:moveTo>
                      <a:lnTo>
                        <a:pt x="1998557" y="-788"/>
                      </a:lnTo>
                      <a:lnTo>
                        <a:pt x="1998557" y="1393655"/>
                      </a:lnTo>
                      <a:lnTo>
                        <a:pt x="-138" y="1393655"/>
                      </a:lnTo>
                      <a:close/>
                    </a:path>
                  </a:pathLst>
                </a:custGeom>
                <a:noFill/>
                <a:ln>
                  <a:noFill/>
                </a:ln>
              </p:spPr>
            </p:pic>
            <p:sp>
              <p:nvSpPr>
                <p:cNvPr id="1128" name="Google Shape;1128;p3"/>
                <p:cNvSpPr/>
                <p:nvPr/>
              </p:nvSpPr>
              <p:spPr>
                <a:xfrm>
                  <a:off x="4113632" y="296703"/>
                  <a:ext cx="1895390" cy="1306330"/>
                </a:xfrm>
                <a:custGeom>
                  <a:rect b="b" l="l" r="r" t="t"/>
                  <a:pathLst>
                    <a:path extrusionOk="0" h="1306330" w="1895390">
                      <a:moveTo>
                        <a:pt x="1818261" y="0"/>
                      </a:moveTo>
                      <a:lnTo>
                        <a:pt x="77130" y="0"/>
                      </a:lnTo>
                      <a:cubicBezTo>
                        <a:pt x="34541" y="0"/>
                        <a:pt x="0" y="34514"/>
                        <a:pt x="0" y="77119"/>
                      </a:cubicBezTo>
                      <a:lnTo>
                        <a:pt x="0" y="1229212"/>
                      </a:lnTo>
                      <a:cubicBezTo>
                        <a:pt x="0" y="1271794"/>
                        <a:pt x="34519" y="1306331"/>
                        <a:pt x="77130" y="1306331"/>
                      </a:cubicBezTo>
                      <a:lnTo>
                        <a:pt x="1818261" y="1306331"/>
                      </a:lnTo>
                      <a:cubicBezTo>
                        <a:pt x="1860850" y="1306331"/>
                        <a:pt x="1895391" y="1271817"/>
                        <a:pt x="1895391" y="1229212"/>
                      </a:cubicBezTo>
                      <a:lnTo>
                        <a:pt x="1895391" y="77119"/>
                      </a:lnTo>
                      <a:cubicBezTo>
                        <a:pt x="1895368" y="34537"/>
                        <a:pt x="1860850" y="0"/>
                        <a:pt x="1818261" y="0"/>
                      </a:cubicBezTo>
                      <a:close/>
                    </a:path>
                  </a:pathLst>
                </a:custGeom>
                <a:solidFill>
                  <a:srgbClr val="79527B"/>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129" name="Google Shape;1129;p3"/>
                <p:cNvSpPr/>
                <p:nvPr/>
              </p:nvSpPr>
              <p:spPr>
                <a:xfrm>
                  <a:off x="4176086" y="359170"/>
                  <a:ext cx="1770438" cy="1181395"/>
                </a:xfrm>
                <a:custGeom>
                  <a:rect b="b" l="l" r="r" t="t"/>
                  <a:pathLst>
                    <a:path extrusionOk="0" h="1181395" w="1770438">
                      <a:moveTo>
                        <a:pt x="1702110" y="0"/>
                      </a:moveTo>
                      <a:lnTo>
                        <a:pt x="68329" y="0"/>
                      </a:lnTo>
                      <a:cubicBezTo>
                        <a:pt x="30587" y="0"/>
                        <a:pt x="0" y="30582"/>
                        <a:pt x="0" y="68319"/>
                      </a:cubicBezTo>
                      <a:lnTo>
                        <a:pt x="0" y="1113077"/>
                      </a:lnTo>
                      <a:cubicBezTo>
                        <a:pt x="0" y="1150813"/>
                        <a:pt x="30587" y="1181396"/>
                        <a:pt x="68329" y="1181396"/>
                      </a:cubicBezTo>
                      <a:lnTo>
                        <a:pt x="1702110" y="1181396"/>
                      </a:lnTo>
                      <a:cubicBezTo>
                        <a:pt x="1739852" y="1181396"/>
                        <a:pt x="1770439" y="1150813"/>
                        <a:pt x="1770439" y="1113077"/>
                      </a:cubicBezTo>
                      <a:lnTo>
                        <a:pt x="1770439" y="68319"/>
                      </a:lnTo>
                      <a:cubicBezTo>
                        <a:pt x="1770439" y="30582"/>
                        <a:pt x="1739852" y="0"/>
                        <a:pt x="170211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grpSp>
              <p:nvGrpSpPr>
                <p:cNvPr id="1130" name="Google Shape;1130;p3"/>
                <p:cNvGrpSpPr/>
                <p:nvPr/>
              </p:nvGrpSpPr>
              <p:grpSpPr>
                <a:xfrm>
                  <a:off x="4286340" y="209916"/>
                  <a:ext cx="379178" cy="225161"/>
                  <a:chOff x="4286340" y="209916"/>
                  <a:chExt cx="379178" cy="225161"/>
                </a:xfrm>
              </p:grpSpPr>
              <p:sp>
                <p:nvSpPr>
                  <p:cNvPr id="1131" name="Google Shape;1131;p3"/>
                  <p:cNvSpPr/>
                  <p:nvPr/>
                </p:nvSpPr>
                <p:spPr>
                  <a:xfrm>
                    <a:off x="4286340" y="209916"/>
                    <a:ext cx="195018" cy="225161"/>
                  </a:xfrm>
                  <a:custGeom>
                    <a:rect b="b" l="l" r="r" t="t"/>
                    <a:pathLst>
                      <a:path extrusionOk="0" h="225161" w="195018">
                        <a:moveTo>
                          <a:pt x="195019" y="112592"/>
                        </a:moveTo>
                        <a:lnTo>
                          <a:pt x="0" y="225162"/>
                        </a:lnTo>
                        <a:lnTo>
                          <a:pt x="0" y="0"/>
                        </a:lnTo>
                        <a:close/>
                      </a:path>
                    </a:pathLst>
                  </a:custGeom>
                  <a:solidFill>
                    <a:srgbClr val="79527B"/>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132" name="Google Shape;1132;p3"/>
                  <p:cNvSpPr/>
                  <p:nvPr/>
                </p:nvSpPr>
                <p:spPr>
                  <a:xfrm>
                    <a:off x="4470500" y="209916"/>
                    <a:ext cx="195018" cy="225161"/>
                  </a:xfrm>
                  <a:custGeom>
                    <a:rect b="b" l="l" r="r" t="t"/>
                    <a:pathLst>
                      <a:path extrusionOk="0" h="225161" w="195018">
                        <a:moveTo>
                          <a:pt x="195019" y="112592"/>
                        </a:moveTo>
                        <a:lnTo>
                          <a:pt x="0" y="225162"/>
                        </a:lnTo>
                        <a:lnTo>
                          <a:pt x="0" y="0"/>
                        </a:lnTo>
                        <a:close/>
                      </a:path>
                    </a:pathLst>
                  </a:custGeom>
                  <a:solidFill>
                    <a:srgbClr val="79527B"/>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grpSp>
            <p:grpSp>
              <p:nvGrpSpPr>
                <p:cNvPr id="1133" name="Google Shape;1133;p3"/>
                <p:cNvGrpSpPr/>
                <p:nvPr/>
              </p:nvGrpSpPr>
              <p:grpSpPr>
                <a:xfrm>
                  <a:off x="4760959" y="95015"/>
                  <a:ext cx="1129009" cy="455900"/>
                  <a:chOff x="4760959" y="95015"/>
                  <a:chExt cx="1129009" cy="455900"/>
                </a:xfrm>
              </p:grpSpPr>
              <p:sp>
                <p:nvSpPr>
                  <p:cNvPr id="1134" name="Google Shape;1134;p3"/>
                  <p:cNvSpPr/>
                  <p:nvPr/>
                </p:nvSpPr>
                <p:spPr>
                  <a:xfrm>
                    <a:off x="4790563" y="124637"/>
                    <a:ext cx="1069801" cy="396701"/>
                  </a:xfrm>
                  <a:custGeom>
                    <a:rect b="b" l="l" r="r" t="t"/>
                    <a:pathLst>
                      <a:path extrusionOk="0" h="396701" w="1069801">
                        <a:moveTo>
                          <a:pt x="871423" y="0"/>
                        </a:moveTo>
                        <a:lnTo>
                          <a:pt x="198379" y="0"/>
                        </a:lnTo>
                        <a:cubicBezTo>
                          <a:pt x="88811" y="0"/>
                          <a:pt x="0" y="88798"/>
                          <a:pt x="0" y="198351"/>
                        </a:cubicBezTo>
                        <a:lnTo>
                          <a:pt x="0" y="198351"/>
                        </a:lnTo>
                        <a:cubicBezTo>
                          <a:pt x="0" y="307903"/>
                          <a:pt x="88811" y="396701"/>
                          <a:pt x="198379" y="396701"/>
                        </a:cubicBezTo>
                        <a:lnTo>
                          <a:pt x="871423" y="396701"/>
                        </a:lnTo>
                        <a:cubicBezTo>
                          <a:pt x="980991" y="396701"/>
                          <a:pt x="1069802" y="307903"/>
                          <a:pt x="1069802" y="198351"/>
                        </a:cubicBezTo>
                        <a:lnTo>
                          <a:pt x="1069802" y="198351"/>
                        </a:lnTo>
                        <a:cubicBezTo>
                          <a:pt x="1069802" y="88798"/>
                          <a:pt x="980991" y="0"/>
                          <a:pt x="871423"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135" name="Google Shape;1135;p3"/>
                  <p:cNvSpPr/>
                  <p:nvPr/>
                </p:nvSpPr>
                <p:spPr>
                  <a:xfrm>
                    <a:off x="4760959" y="95015"/>
                    <a:ext cx="1129009" cy="455900"/>
                  </a:xfrm>
                  <a:custGeom>
                    <a:rect b="b" l="l" r="r" t="t"/>
                    <a:pathLst>
                      <a:path extrusionOk="0" h="455900" w="1129009">
                        <a:moveTo>
                          <a:pt x="901027" y="455900"/>
                        </a:moveTo>
                        <a:lnTo>
                          <a:pt x="227983" y="455900"/>
                        </a:lnTo>
                        <a:cubicBezTo>
                          <a:pt x="102276" y="455900"/>
                          <a:pt x="0" y="353639"/>
                          <a:pt x="0" y="227950"/>
                        </a:cubicBezTo>
                        <a:cubicBezTo>
                          <a:pt x="0" y="102261"/>
                          <a:pt x="102276" y="0"/>
                          <a:pt x="227983" y="0"/>
                        </a:cubicBezTo>
                        <a:lnTo>
                          <a:pt x="901027" y="0"/>
                        </a:lnTo>
                        <a:cubicBezTo>
                          <a:pt x="1026734" y="0"/>
                          <a:pt x="1129010" y="102261"/>
                          <a:pt x="1129010" y="227950"/>
                        </a:cubicBezTo>
                        <a:cubicBezTo>
                          <a:pt x="1129010" y="353639"/>
                          <a:pt x="1026734" y="455900"/>
                          <a:pt x="901027" y="455900"/>
                        </a:cubicBezTo>
                        <a:close/>
                        <a:moveTo>
                          <a:pt x="227983" y="59222"/>
                        </a:moveTo>
                        <a:cubicBezTo>
                          <a:pt x="134920" y="59222"/>
                          <a:pt x="59207" y="134923"/>
                          <a:pt x="59207" y="227973"/>
                        </a:cubicBezTo>
                        <a:cubicBezTo>
                          <a:pt x="59207" y="321023"/>
                          <a:pt x="134920" y="396724"/>
                          <a:pt x="227983" y="396724"/>
                        </a:cubicBezTo>
                        <a:lnTo>
                          <a:pt x="901027" y="396724"/>
                        </a:lnTo>
                        <a:cubicBezTo>
                          <a:pt x="994090" y="396724"/>
                          <a:pt x="1069802" y="321023"/>
                          <a:pt x="1069802" y="227973"/>
                        </a:cubicBezTo>
                        <a:cubicBezTo>
                          <a:pt x="1069802" y="134923"/>
                          <a:pt x="994090" y="59222"/>
                          <a:pt x="901027" y="59222"/>
                        </a:cubicBezTo>
                        <a:lnTo>
                          <a:pt x="227983" y="59222"/>
                        </a:lnTo>
                        <a:close/>
                      </a:path>
                    </a:pathLst>
                  </a:custGeom>
                  <a:solidFill>
                    <a:srgbClr val="79527B"/>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grpSp>
          </p:grpSp>
          <p:grpSp>
            <p:nvGrpSpPr>
              <p:cNvPr id="1136" name="Google Shape;1136;p3"/>
              <p:cNvGrpSpPr/>
              <p:nvPr/>
            </p:nvGrpSpPr>
            <p:grpSpPr>
              <a:xfrm>
                <a:off x="6044114" y="95015"/>
                <a:ext cx="2075710" cy="1706278"/>
                <a:chOff x="6044114" y="95015"/>
                <a:chExt cx="2075710" cy="1706278"/>
              </a:xfrm>
            </p:grpSpPr>
            <p:pic>
              <p:nvPicPr>
                <p:cNvPr id="1137" name="Google Shape;1137;p3"/>
                <p:cNvPicPr preferRelativeResize="0"/>
                <p:nvPr/>
              </p:nvPicPr>
              <p:blipFill rotWithShape="1">
                <a:blip r:embed="rId5">
                  <a:alphaModFix/>
                </a:blip>
                <a:srcRect b="0" l="0" r="0" t="0"/>
                <a:stretch/>
              </p:blipFill>
              <p:spPr>
                <a:xfrm>
                  <a:off x="6044114" y="406850"/>
                  <a:ext cx="1998695" cy="1394443"/>
                </a:xfrm>
                <a:custGeom>
                  <a:rect b="b" l="l" r="r" t="t"/>
                  <a:pathLst>
                    <a:path extrusionOk="0" h="1394443" w="1998695">
                      <a:moveTo>
                        <a:pt x="785" y="-788"/>
                      </a:moveTo>
                      <a:lnTo>
                        <a:pt x="1999481" y="-788"/>
                      </a:lnTo>
                      <a:lnTo>
                        <a:pt x="1999481" y="1393655"/>
                      </a:lnTo>
                      <a:lnTo>
                        <a:pt x="785" y="1393655"/>
                      </a:lnTo>
                      <a:close/>
                    </a:path>
                  </a:pathLst>
                </a:custGeom>
                <a:noFill/>
                <a:ln>
                  <a:noFill/>
                </a:ln>
              </p:spPr>
            </p:pic>
            <p:sp>
              <p:nvSpPr>
                <p:cNvPr id="1138" name="Google Shape;1138;p3"/>
                <p:cNvSpPr/>
                <p:nvPr/>
              </p:nvSpPr>
              <p:spPr>
                <a:xfrm>
                  <a:off x="6224433" y="296703"/>
                  <a:ext cx="1895391" cy="1306330"/>
                </a:xfrm>
                <a:custGeom>
                  <a:rect b="b" l="l" r="r" t="t"/>
                  <a:pathLst>
                    <a:path extrusionOk="0" h="1306330" w="1895391">
                      <a:moveTo>
                        <a:pt x="1818262" y="0"/>
                      </a:moveTo>
                      <a:lnTo>
                        <a:pt x="77130" y="0"/>
                      </a:lnTo>
                      <a:cubicBezTo>
                        <a:pt x="34542" y="0"/>
                        <a:pt x="0" y="34514"/>
                        <a:pt x="0" y="77119"/>
                      </a:cubicBezTo>
                      <a:lnTo>
                        <a:pt x="0" y="1229212"/>
                      </a:lnTo>
                      <a:cubicBezTo>
                        <a:pt x="0" y="1271794"/>
                        <a:pt x="34519" y="1306331"/>
                        <a:pt x="77130" y="1306331"/>
                      </a:cubicBezTo>
                      <a:lnTo>
                        <a:pt x="1818262" y="1306331"/>
                      </a:lnTo>
                      <a:cubicBezTo>
                        <a:pt x="1860850" y="1306331"/>
                        <a:pt x="1895392" y="1271817"/>
                        <a:pt x="1895392" y="1229212"/>
                      </a:cubicBezTo>
                      <a:lnTo>
                        <a:pt x="1895392" y="77119"/>
                      </a:lnTo>
                      <a:cubicBezTo>
                        <a:pt x="1895369" y="34537"/>
                        <a:pt x="1860850" y="0"/>
                        <a:pt x="1818262" y="0"/>
                      </a:cubicBezTo>
                      <a:close/>
                    </a:path>
                  </a:pathLst>
                </a:custGeom>
                <a:solidFill>
                  <a:srgbClr val="79527B"/>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139" name="Google Shape;1139;p3"/>
                <p:cNvSpPr/>
                <p:nvPr/>
              </p:nvSpPr>
              <p:spPr>
                <a:xfrm>
                  <a:off x="6286910" y="359170"/>
                  <a:ext cx="1770438" cy="1181395"/>
                </a:xfrm>
                <a:custGeom>
                  <a:rect b="b" l="l" r="r" t="t"/>
                  <a:pathLst>
                    <a:path extrusionOk="0" h="1181395" w="1770438">
                      <a:moveTo>
                        <a:pt x="1702110" y="0"/>
                      </a:moveTo>
                      <a:lnTo>
                        <a:pt x="68328" y="0"/>
                      </a:lnTo>
                      <a:cubicBezTo>
                        <a:pt x="30587" y="0"/>
                        <a:pt x="0" y="30582"/>
                        <a:pt x="0" y="68319"/>
                      </a:cubicBezTo>
                      <a:lnTo>
                        <a:pt x="0" y="1113077"/>
                      </a:lnTo>
                      <a:cubicBezTo>
                        <a:pt x="0" y="1150813"/>
                        <a:pt x="30587" y="1181396"/>
                        <a:pt x="68328" y="1181396"/>
                      </a:cubicBezTo>
                      <a:lnTo>
                        <a:pt x="1702110" y="1181396"/>
                      </a:lnTo>
                      <a:cubicBezTo>
                        <a:pt x="1739852" y="1181396"/>
                        <a:pt x="1770438" y="1150813"/>
                        <a:pt x="1770438" y="1113077"/>
                      </a:cubicBezTo>
                      <a:lnTo>
                        <a:pt x="1770438" y="68319"/>
                      </a:lnTo>
                      <a:cubicBezTo>
                        <a:pt x="1770438" y="30582"/>
                        <a:pt x="1739852" y="0"/>
                        <a:pt x="170211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grpSp>
              <p:nvGrpSpPr>
                <p:cNvPr id="1140" name="Google Shape;1140;p3"/>
                <p:cNvGrpSpPr/>
                <p:nvPr/>
              </p:nvGrpSpPr>
              <p:grpSpPr>
                <a:xfrm>
                  <a:off x="6397140" y="209916"/>
                  <a:ext cx="379179" cy="225161"/>
                  <a:chOff x="6397140" y="209916"/>
                  <a:chExt cx="379179" cy="225161"/>
                </a:xfrm>
              </p:grpSpPr>
              <p:sp>
                <p:nvSpPr>
                  <p:cNvPr id="1141" name="Google Shape;1141;p3"/>
                  <p:cNvSpPr/>
                  <p:nvPr/>
                </p:nvSpPr>
                <p:spPr>
                  <a:xfrm>
                    <a:off x="6397140" y="209916"/>
                    <a:ext cx="195041" cy="225161"/>
                  </a:xfrm>
                  <a:custGeom>
                    <a:rect b="b" l="l" r="r" t="t"/>
                    <a:pathLst>
                      <a:path extrusionOk="0" h="225161" w="195041">
                        <a:moveTo>
                          <a:pt x="195042" y="112592"/>
                        </a:moveTo>
                        <a:lnTo>
                          <a:pt x="0" y="225162"/>
                        </a:lnTo>
                        <a:lnTo>
                          <a:pt x="0" y="0"/>
                        </a:lnTo>
                        <a:close/>
                      </a:path>
                    </a:pathLst>
                  </a:custGeom>
                  <a:solidFill>
                    <a:srgbClr val="79527B"/>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142" name="Google Shape;1142;p3"/>
                  <p:cNvSpPr/>
                  <p:nvPr/>
                </p:nvSpPr>
                <p:spPr>
                  <a:xfrm>
                    <a:off x="6581301" y="209916"/>
                    <a:ext cx="195018" cy="225161"/>
                  </a:xfrm>
                  <a:custGeom>
                    <a:rect b="b" l="l" r="r" t="t"/>
                    <a:pathLst>
                      <a:path extrusionOk="0" h="225161" w="195018">
                        <a:moveTo>
                          <a:pt x="195019" y="112592"/>
                        </a:moveTo>
                        <a:lnTo>
                          <a:pt x="0" y="225162"/>
                        </a:lnTo>
                        <a:lnTo>
                          <a:pt x="0" y="0"/>
                        </a:lnTo>
                        <a:close/>
                      </a:path>
                    </a:pathLst>
                  </a:custGeom>
                  <a:solidFill>
                    <a:srgbClr val="79527B"/>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grpSp>
            <p:grpSp>
              <p:nvGrpSpPr>
                <p:cNvPr id="1143" name="Google Shape;1143;p3"/>
                <p:cNvGrpSpPr/>
                <p:nvPr/>
              </p:nvGrpSpPr>
              <p:grpSpPr>
                <a:xfrm>
                  <a:off x="6871783" y="95015"/>
                  <a:ext cx="1129009" cy="455900"/>
                  <a:chOff x="6871783" y="95015"/>
                  <a:chExt cx="1129009" cy="455900"/>
                </a:xfrm>
              </p:grpSpPr>
              <p:sp>
                <p:nvSpPr>
                  <p:cNvPr id="1144" name="Google Shape;1144;p3"/>
                  <p:cNvSpPr/>
                  <p:nvPr/>
                </p:nvSpPr>
                <p:spPr>
                  <a:xfrm>
                    <a:off x="6901387" y="124637"/>
                    <a:ext cx="1069802" cy="396701"/>
                  </a:xfrm>
                  <a:custGeom>
                    <a:rect b="b" l="l" r="r" t="t"/>
                    <a:pathLst>
                      <a:path extrusionOk="0" h="396701" w="1069802">
                        <a:moveTo>
                          <a:pt x="871423" y="0"/>
                        </a:moveTo>
                        <a:lnTo>
                          <a:pt x="198379" y="0"/>
                        </a:lnTo>
                        <a:cubicBezTo>
                          <a:pt x="88811" y="0"/>
                          <a:pt x="0" y="88798"/>
                          <a:pt x="0" y="198351"/>
                        </a:cubicBezTo>
                        <a:lnTo>
                          <a:pt x="0" y="198351"/>
                        </a:lnTo>
                        <a:cubicBezTo>
                          <a:pt x="0" y="307903"/>
                          <a:pt x="88811" y="396701"/>
                          <a:pt x="198379" y="396701"/>
                        </a:cubicBezTo>
                        <a:lnTo>
                          <a:pt x="871423" y="396701"/>
                        </a:lnTo>
                        <a:cubicBezTo>
                          <a:pt x="980991" y="396701"/>
                          <a:pt x="1069802" y="307903"/>
                          <a:pt x="1069802" y="198351"/>
                        </a:cubicBezTo>
                        <a:lnTo>
                          <a:pt x="1069802" y="198351"/>
                        </a:lnTo>
                        <a:cubicBezTo>
                          <a:pt x="1069779" y="88798"/>
                          <a:pt x="980968" y="0"/>
                          <a:pt x="871423"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145" name="Google Shape;1145;p3"/>
                  <p:cNvSpPr/>
                  <p:nvPr/>
                </p:nvSpPr>
                <p:spPr>
                  <a:xfrm>
                    <a:off x="6871783" y="95015"/>
                    <a:ext cx="1129009" cy="455900"/>
                  </a:xfrm>
                  <a:custGeom>
                    <a:rect b="b" l="l" r="r" t="t"/>
                    <a:pathLst>
                      <a:path extrusionOk="0" h="455900" w="1129009">
                        <a:moveTo>
                          <a:pt x="901027" y="455900"/>
                        </a:moveTo>
                        <a:lnTo>
                          <a:pt x="227983" y="455900"/>
                        </a:lnTo>
                        <a:cubicBezTo>
                          <a:pt x="102276" y="455900"/>
                          <a:pt x="0" y="353639"/>
                          <a:pt x="0" y="227950"/>
                        </a:cubicBezTo>
                        <a:cubicBezTo>
                          <a:pt x="0" y="102261"/>
                          <a:pt x="102276" y="0"/>
                          <a:pt x="227983" y="0"/>
                        </a:cubicBezTo>
                        <a:lnTo>
                          <a:pt x="901027" y="0"/>
                        </a:lnTo>
                        <a:cubicBezTo>
                          <a:pt x="1026734" y="0"/>
                          <a:pt x="1129009" y="102261"/>
                          <a:pt x="1129009" y="227950"/>
                        </a:cubicBezTo>
                        <a:cubicBezTo>
                          <a:pt x="1129009" y="353639"/>
                          <a:pt x="1026734" y="455900"/>
                          <a:pt x="901027" y="455900"/>
                        </a:cubicBezTo>
                        <a:close/>
                        <a:moveTo>
                          <a:pt x="227960" y="59222"/>
                        </a:moveTo>
                        <a:cubicBezTo>
                          <a:pt x="134897" y="59222"/>
                          <a:pt x="59184" y="134923"/>
                          <a:pt x="59184" y="227973"/>
                        </a:cubicBezTo>
                        <a:cubicBezTo>
                          <a:pt x="59184" y="321023"/>
                          <a:pt x="134897" y="396724"/>
                          <a:pt x="227960" y="396724"/>
                        </a:cubicBezTo>
                        <a:lnTo>
                          <a:pt x="901004" y="396724"/>
                        </a:lnTo>
                        <a:cubicBezTo>
                          <a:pt x="994067" y="396724"/>
                          <a:pt x="1069779" y="321023"/>
                          <a:pt x="1069779" y="227973"/>
                        </a:cubicBezTo>
                        <a:cubicBezTo>
                          <a:pt x="1069779" y="134923"/>
                          <a:pt x="994067" y="59222"/>
                          <a:pt x="901004" y="59222"/>
                        </a:cubicBezTo>
                        <a:lnTo>
                          <a:pt x="227960" y="59222"/>
                        </a:lnTo>
                        <a:close/>
                      </a:path>
                    </a:pathLst>
                  </a:custGeom>
                  <a:solidFill>
                    <a:srgbClr val="79527B"/>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grpSp>
          </p:grpSp>
        </p:grpSp>
        <p:grpSp>
          <p:nvGrpSpPr>
            <p:cNvPr id="1146" name="Google Shape;1146;p3"/>
            <p:cNvGrpSpPr/>
            <p:nvPr/>
          </p:nvGrpSpPr>
          <p:grpSpPr>
            <a:xfrm>
              <a:off x="1822329" y="1806595"/>
              <a:ext cx="6297495" cy="1706209"/>
              <a:chOff x="1822329" y="1806595"/>
              <a:chExt cx="6297495" cy="1706209"/>
            </a:xfrm>
          </p:grpSpPr>
          <p:grpSp>
            <p:nvGrpSpPr>
              <p:cNvPr id="1147" name="Google Shape;1147;p3"/>
              <p:cNvGrpSpPr/>
              <p:nvPr/>
            </p:nvGrpSpPr>
            <p:grpSpPr>
              <a:xfrm>
                <a:off x="1822329" y="1806595"/>
                <a:ext cx="2075870" cy="1706209"/>
                <a:chOff x="1822329" y="1806595"/>
                <a:chExt cx="2075870" cy="1706209"/>
              </a:xfrm>
            </p:grpSpPr>
            <p:pic>
              <p:nvPicPr>
                <p:cNvPr id="1148" name="Google Shape;1148;p3"/>
                <p:cNvPicPr preferRelativeResize="0"/>
                <p:nvPr/>
              </p:nvPicPr>
              <p:blipFill rotWithShape="1">
                <a:blip r:embed="rId6">
                  <a:alphaModFix/>
                </a:blip>
                <a:srcRect b="0" l="0" r="0" t="0"/>
                <a:stretch/>
              </p:blipFill>
              <p:spPr>
                <a:xfrm>
                  <a:off x="1822329" y="2118361"/>
                  <a:ext cx="1999244" cy="1394443"/>
                </a:xfrm>
                <a:custGeom>
                  <a:rect b="b" l="l" r="r" t="t"/>
                  <a:pathLst>
                    <a:path extrusionOk="0" h="1394443" w="1999244">
                      <a:moveTo>
                        <a:pt x="-1062" y="-39"/>
                      </a:moveTo>
                      <a:lnTo>
                        <a:pt x="1998182" y="-39"/>
                      </a:lnTo>
                      <a:lnTo>
                        <a:pt x="1998182" y="1394404"/>
                      </a:lnTo>
                      <a:lnTo>
                        <a:pt x="-1062" y="1394404"/>
                      </a:lnTo>
                      <a:close/>
                    </a:path>
                  </a:pathLst>
                </a:custGeom>
                <a:noFill/>
                <a:ln>
                  <a:noFill/>
                </a:ln>
              </p:spPr>
            </p:pic>
            <p:grpSp>
              <p:nvGrpSpPr>
                <p:cNvPr id="1149" name="Google Shape;1149;p3"/>
                <p:cNvGrpSpPr/>
                <p:nvPr/>
              </p:nvGrpSpPr>
              <p:grpSpPr>
                <a:xfrm>
                  <a:off x="2002808" y="1806595"/>
                  <a:ext cx="1895391" cy="1508018"/>
                  <a:chOff x="2002808" y="1806595"/>
                  <a:chExt cx="1895391" cy="1508018"/>
                </a:xfrm>
              </p:grpSpPr>
              <p:grpSp>
                <p:nvGrpSpPr>
                  <p:cNvPr id="1150" name="Google Shape;1150;p3"/>
                  <p:cNvGrpSpPr/>
                  <p:nvPr/>
                </p:nvGrpSpPr>
                <p:grpSpPr>
                  <a:xfrm>
                    <a:off x="2002808" y="2008283"/>
                    <a:ext cx="1895391" cy="1306330"/>
                    <a:chOff x="2002808" y="2008283"/>
                    <a:chExt cx="1895391" cy="1306330"/>
                  </a:xfrm>
                </p:grpSpPr>
                <p:sp>
                  <p:nvSpPr>
                    <p:cNvPr id="1151" name="Google Shape;1151;p3"/>
                    <p:cNvSpPr/>
                    <p:nvPr/>
                  </p:nvSpPr>
                  <p:spPr>
                    <a:xfrm>
                      <a:off x="2002808" y="2008283"/>
                      <a:ext cx="1895391" cy="1306330"/>
                    </a:xfrm>
                    <a:custGeom>
                      <a:rect b="b" l="l" r="r" t="t"/>
                      <a:pathLst>
                        <a:path extrusionOk="0" h="1306330" w="1895391">
                          <a:moveTo>
                            <a:pt x="1818261" y="0"/>
                          </a:moveTo>
                          <a:lnTo>
                            <a:pt x="77130" y="0"/>
                          </a:lnTo>
                          <a:cubicBezTo>
                            <a:pt x="34541" y="0"/>
                            <a:pt x="0" y="34514"/>
                            <a:pt x="0" y="77119"/>
                          </a:cubicBezTo>
                          <a:lnTo>
                            <a:pt x="0" y="1229212"/>
                          </a:lnTo>
                          <a:cubicBezTo>
                            <a:pt x="0" y="1271794"/>
                            <a:pt x="34519" y="1306331"/>
                            <a:pt x="77130" y="1306331"/>
                          </a:cubicBezTo>
                          <a:lnTo>
                            <a:pt x="1818261" y="1306331"/>
                          </a:lnTo>
                          <a:cubicBezTo>
                            <a:pt x="1860850" y="1306331"/>
                            <a:pt x="1895391" y="1271817"/>
                            <a:pt x="1895391" y="1229212"/>
                          </a:cubicBezTo>
                          <a:lnTo>
                            <a:pt x="1895391" y="77119"/>
                          </a:lnTo>
                          <a:cubicBezTo>
                            <a:pt x="1895391" y="34514"/>
                            <a:pt x="1860850" y="0"/>
                            <a:pt x="1818261" y="0"/>
                          </a:cubicBezTo>
                          <a:close/>
                        </a:path>
                      </a:pathLst>
                    </a:custGeom>
                    <a:solidFill>
                      <a:srgbClr val="F27954"/>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152" name="Google Shape;1152;p3"/>
                    <p:cNvSpPr/>
                    <p:nvPr/>
                  </p:nvSpPr>
                  <p:spPr>
                    <a:xfrm>
                      <a:off x="2065285" y="2070750"/>
                      <a:ext cx="1770438" cy="1181395"/>
                    </a:xfrm>
                    <a:custGeom>
                      <a:rect b="b" l="l" r="r" t="t"/>
                      <a:pathLst>
                        <a:path extrusionOk="0" h="1181395" w="1770438">
                          <a:moveTo>
                            <a:pt x="1702110" y="0"/>
                          </a:moveTo>
                          <a:lnTo>
                            <a:pt x="68329" y="0"/>
                          </a:lnTo>
                          <a:cubicBezTo>
                            <a:pt x="30587" y="0"/>
                            <a:pt x="0" y="30582"/>
                            <a:pt x="0" y="68319"/>
                          </a:cubicBezTo>
                          <a:lnTo>
                            <a:pt x="0" y="1113077"/>
                          </a:lnTo>
                          <a:cubicBezTo>
                            <a:pt x="0" y="1150813"/>
                            <a:pt x="30587" y="1181396"/>
                            <a:pt x="68329" y="1181396"/>
                          </a:cubicBezTo>
                          <a:lnTo>
                            <a:pt x="1702110" y="1181396"/>
                          </a:lnTo>
                          <a:cubicBezTo>
                            <a:pt x="1739852" y="1181396"/>
                            <a:pt x="1770438" y="1150813"/>
                            <a:pt x="1770438" y="1113077"/>
                          </a:cubicBezTo>
                          <a:lnTo>
                            <a:pt x="1770438" y="68319"/>
                          </a:lnTo>
                          <a:cubicBezTo>
                            <a:pt x="1770438" y="30582"/>
                            <a:pt x="1739852" y="0"/>
                            <a:pt x="170211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grpSp>
              <p:grpSp>
                <p:nvGrpSpPr>
                  <p:cNvPr id="1153" name="Google Shape;1153;p3"/>
                  <p:cNvGrpSpPr/>
                  <p:nvPr/>
                </p:nvGrpSpPr>
                <p:grpSpPr>
                  <a:xfrm>
                    <a:off x="2175539" y="1921496"/>
                    <a:ext cx="379155" cy="225161"/>
                    <a:chOff x="2175539" y="1921496"/>
                    <a:chExt cx="379155" cy="225161"/>
                  </a:xfrm>
                </p:grpSpPr>
                <p:sp>
                  <p:nvSpPr>
                    <p:cNvPr id="1154" name="Google Shape;1154;p3"/>
                    <p:cNvSpPr/>
                    <p:nvPr/>
                  </p:nvSpPr>
                  <p:spPr>
                    <a:xfrm>
                      <a:off x="2175539" y="1921496"/>
                      <a:ext cx="195018" cy="225161"/>
                    </a:xfrm>
                    <a:custGeom>
                      <a:rect b="b" l="l" r="r" t="t"/>
                      <a:pathLst>
                        <a:path extrusionOk="0" h="225161" w="195018">
                          <a:moveTo>
                            <a:pt x="195019" y="112569"/>
                          </a:moveTo>
                          <a:lnTo>
                            <a:pt x="0" y="225162"/>
                          </a:lnTo>
                          <a:lnTo>
                            <a:pt x="0" y="0"/>
                          </a:lnTo>
                          <a:close/>
                        </a:path>
                      </a:pathLst>
                    </a:custGeom>
                    <a:solidFill>
                      <a:srgbClr val="F27954"/>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155" name="Google Shape;1155;p3"/>
                    <p:cNvSpPr/>
                    <p:nvPr/>
                  </p:nvSpPr>
                  <p:spPr>
                    <a:xfrm>
                      <a:off x="2359676" y="1921496"/>
                      <a:ext cx="195018" cy="225161"/>
                    </a:xfrm>
                    <a:custGeom>
                      <a:rect b="b" l="l" r="r" t="t"/>
                      <a:pathLst>
                        <a:path extrusionOk="0" h="225161" w="195018">
                          <a:moveTo>
                            <a:pt x="195019" y="112569"/>
                          </a:moveTo>
                          <a:lnTo>
                            <a:pt x="0" y="225162"/>
                          </a:lnTo>
                          <a:lnTo>
                            <a:pt x="0" y="0"/>
                          </a:lnTo>
                          <a:close/>
                        </a:path>
                      </a:pathLst>
                    </a:custGeom>
                    <a:solidFill>
                      <a:srgbClr val="F27954"/>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grpSp>
              <p:grpSp>
                <p:nvGrpSpPr>
                  <p:cNvPr id="1156" name="Google Shape;1156;p3"/>
                  <p:cNvGrpSpPr/>
                  <p:nvPr/>
                </p:nvGrpSpPr>
                <p:grpSpPr>
                  <a:xfrm>
                    <a:off x="2650135" y="1806595"/>
                    <a:ext cx="1129009" cy="455900"/>
                    <a:chOff x="2650135" y="1806595"/>
                    <a:chExt cx="1129009" cy="455900"/>
                  </a:xfrm>
                </p:grpSpPr>
                <p:sp>
                  <p:nvSpPr>
                    <p:cNvPr id="1157" name="Google Shape;1157;p3"/>
                    <p:cNvSpPr/>
                    <p:nvPr/>
                  </p:nvSpPr>
                  <p:spPr>
                    <a:xfrm>
                      <a:off x="2679739" y="1836194"/>
                      <a:ext cx="1069802" cy="396701"/>
                    </a:xfrm>
                    <a:custGeom>
                      <a:rect b="b" l="l" r="r" t="t"/>
                      <a:pathLst>
                        <a:path extrusionOk="0" h="396701" w="1069802">
                          <a:moveTo>
                            <a:pt x="871446" y="0"/>
                          </a:moveTo>
                          <a:lnTo>
                            <a:pt x="198379" y="0"/>
                          </a:lnTo>
                          <a:cubicBezTo>
                            <a:pt x="88811" y="0"/>
                            <a:pt x="0" y="88798"/>
                            <a:pt x="0" y="198351"/>
                          </a:cubicBezTo>
                          <a:lnTo>
                            <a:pt x="0" y="198351"/>
                          </a:lnTo>
                          <a:cubicBezTo>
                            <a:pt x="0" y="307903"/>
                            <a:pt x="88811" y="396701"/>
                            <a:pt x="198379" y="396701"/>
                          </a:cubicBezTo>
                          <a:lnTo>
                            <a:pt x="871423" y="396701"/>
                          </a:lnTo>
                          <a:cubicBezTo>
                            <a:pt x="980991" y="396701"/>
                            <a:pt x="1069802" y="307903"/>
                            <a:pt x="1069802" y="198351"/>
                          </a:cubicBezTo>
                          <a:lnTo>
                            <a:pt x="1069802" y="198351"/>
                          </a:lnTo>
                          <a:cubicBezTo>
                            <a:pt x="1069825" y="88821"/>
                            <a:pt x="980991" y="0"/>
                            <a:pt x="871446"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158" name="Google Shape;1158;p3"/>
                    <p:cNvSpPr/>
                    <p:nvPr/>
                  </p:nvSpPr>
                  <p:spPr>
                    <a:xfrm>
                      <a:off x="2650135" y="1806595"/>
                      <a:ext cx="1129009" cy="455900"/>
                    </a:xfrm>
                    <a:custGeom>
                      <a:rect b="b" l="l" r="r" t="t"/>
                      <a:pathLst>
                        <a:path extrusionOk="0" h="455900" w="1129009">
                          <a:moveTo>
                            <a:pt x="901050" y="455900"/>
                          </a:moveTo>
                          <a:lnTo>
                            <a:pt x="227983" y="455900"/>
                          </a:lnTo>
                          <a:cubicBezTo>
                            <a:pt x="102276" y="455900"/>
                            <a:pt x="0" y="353639"/>
                            <a:pt x="0" y="227950"/>
                          </a:cubicBezTo>
                          <a:cubicBezTo>
                            <a:pt x="0" y="102261"/>
                            <a:pt x="102276" y="0"/>
                            <a:pt x="227983" y="0"/>
                          </a:cubicBezTo>
                          <a:lnTo>
                            <a:pt x="901027" y="0"/>
                          </a:lnTo>
                          <a:cubicBezTo>
                            <a:pt x="1026734" y="0"/>
                            <a:pt x="1129010" y="102261"/>
                            <a:pt x="1129010" y="227950"/>
                          </a:cubicBezTo>
                          <a:cubicBezTo>
                            <a:pt x="1129010" y="353639"/>
                            <a:pt x="1026757" y="455900"/>
                            <a:pt x="901050" y="455900"/>
                          </a:cubicBezTo>
                          <a:close/>
                          <a:moveTo>
                            <a:pt x="227983" y="59199"/>
                          </a:moveTo>
                          <a:cubicBezTo>
                            <a:pt x="134920" y="59199"/>
                            <a:pt x="59207" y="134900"/>
                            <a:pt x="59207" y="227950"/>
                          </a:cubicBezTo>
                          <a:cubicBezTo>
                            <a:pt x="59207" y="321000"/>
                            <a:pt x="134920" y="396701"/>
                            <a:pt x="227983" y="396701"/>
                          </a:cubicBezTo>
                          <a:lnTo>
                            <a:pt x="901027" y="396701"/>
                          </a:lnTo>
                          <a:cubicBezTo>
                            <a:pt x="994090" y="396701"/>
                            <a:pt x="1069802" y="321000"/>
                            <a:pt x="1069802" y="227950"/>
                          </a:cubicBezTo>
                          <a:cubicBezTo>
                            <a:pt x="1069802" y="134900"/>
                            <a:pt x="994090" y="59199"/>
                            <a:pt x="901027" y="59199"/>
                          </a:cubicBezTo>
                          <a:lnTo>
                            <a:pt x="227983" y="59199"/>
                          </a:lnTo>
                          <a:close/>
                        </a:path>
                      </a:pathLst>
                    </a:custGeom>
                    <a:solidFill>
                      <a:srgbClr val="F27954"/>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grpSp>
            </p:grpSp>
          </p:grpSp>
          <p:grpSp>
            <p:nvGrpSpPr>
              <p:cNvPr id="1159" name="Google Shape;1159;p3"/>
              <p:cNvGrpSpPr/>
              <p:nvPr/>
            </p:nvGrpSpPr>
            <p:grpSpPr>
              <a:xfrm>
                <a:off x="3933496" y="1806595"/>
                <a:ext cx="2075526" cy="1706209"/>
                <a:chOff x="3933496" y="1806595"/>
                <a:chExt cx="2075526" cy="1706209"/>
              </a:xfrm>
            </p:grpSpPr>
            <p:pic>
              <p:nvPicPr>
                <p:cNvPr id="1160" name="Google Shape;1160;p3"/>
                <p:cNvPicPr preferRelativeResize="0"/>
                <p:nvPr/>
              </p:nvPicPr>
              <p:blipFill rotWithShape="1">
                <a:blip r:embed="rId7">
                  <a:alphaModFix/>
                </a:blip>
                <a:srcRect b="0" l="0" r="0" t="0"/>
                <a:stretch/>
              </p:blipFill>
              <p:spPr>
                <a:xfrm>
                  <a:off x="3933496" y="2118361"/>
                  <a:ext cx="1998695" cy="1394443"/>
                </a:xfrm>
                <a:custGeom>
                  <a:rect b="b" l="l" r="r" t="t"/>
                  <a:pathLst>
                    <a:path extrusionOk="0" h="1394443" w="1998695">
                      <a:moveTo>
                        <a:pt x="-138" y="-39"/>
                      </a:moveTo>
                      <a:lnTo>
                        <a:pt x="1998557" y="-39"/>
                      </a:lnTo>
                      <a:lnTo>
                        <a:pt x="1998557" y="1394404"/>
                      </a:lnTo>
                      <a:lnTo>
                        <a:pt x="-138" y="1394404"/>
                      </a:lnTo>
                      <a:close/>
                    </a:path>
                  </a:pathLst>
                </a:custGeom>
                <a:noFill/>
                <a:ln>
                  <a:noFill/>
                </a:ln>
              </p:spPr>
            </p:pic>
            <p:grpSp>
              <p:nvGrpSpPr>
                <p:cNvPr id="1161" name="Google Shape;1161;p3"/>
                <p:cNvGrpSpPr/>
                <p:nvPr/>
              </p:nvGrpSpPr>
              <p:grpSpPr>
                <a:xfrm>
                  <a:off x="4113632" y="1806595"/>
                  <a:ext cx="1895390" cy="1508018"/>
                  <a:chOff x="4113632" y="1806595"/>
                  <a:chExt cx="1895390" cy="1508018"/>
                </a:xfrm>
              </p:grpSpPr>
              <p:grpSp>
                <p:nvGrpSpPr>
                  <p:cNvPr id="1162" name="Google Shape;1162;p3"/>
                  <p:cNvGrpSpPr/>
                  <p:nvPr/>
                </p:nvGrpSpPr>
                <p:grpSpPr>
                  <a:xfrm>
                    <a:off x="4113632" y="2008283"/>
                    <a:ext cx="1895390" cy="1306330"/>
                    <a:chOff x="4113632" y="2008283"/>
                    <a:chExt cx="1895390" cy="1306330"/>
                  </a:xfrm>
                </p:grpSpPr>
                <p:sp>
                  <p:nvSpPr>
                    <p:cNvPr id="1163" name="Google Shape;1163;p3"/>
                    <p:cNvSpPr/>
                    <p:nvPr/>
                  </p:nvSpPr>
                  <p:spPr>
                    <a:xfrm>
                      <a:off x="4113632" y="2008283"/>
                      <a:ext cx="1895390" cy="1306330"/>
                    </a:xfrm>
                    <a:custGeom>
                      <a:rect b="b" l="l" r="r" t="t"/>
                      <a:pathLst>
                        <a:path extrusionOk="0" h="1306330" w="1895390">
                          <a:moveTo>
                            <a:pt x="1818261" y="0"/>
                          </a:moveTo>
                          <a:lnTo>
                            <a:pt x="77130" y="0"/>
                          </a:lnTo>
                          <a:cubicBezTo>
                            <a:pt x="34541" y="0"/>
                            <a:pt x="0" y="34514"/>
                            <a:pt x="0" y="77119"/>
                          </a:cubicBezTo>
                          <a:lnTo>
                            <a:pt x="0" y="1229212"/>
                          </a:lnTo>
                          <a:cubicBezTo>
                            <a:pt x="0" y="1271794"/>
                            <a:pt x="34519" y="1306331"/>
                            <a:pt x="77130" y="1306331"/>
                          </a:cubicBezTo>
                          <a:lnTo>
                            <a:pt x="1818261" y="1306331"/>
                          </a:lnTo>
                          <a:cubicBezTo>
                            <a:pt x="1860850" y="1306331"/>
                            <a:pt x="1895391" y="1271817"/>
                            <a:pt x="1895391" y="1229212"/>
                          </a:cubicBezTo>
                          <a:lnTo>
                            <a:pt x="1895391" y="77119"/>
                          </a:lnTo>
                          <a:cubicBezTo>
                            <a:pt x="1895368" y="34514"/>
                            <a:pt x="1860850" y="0"/>
                            <a:pt x="1818261" y="0"/>
                          </a:cubicBezTo>
                          <a:close/>
                        </a:path>
                      </a:pathLst>
                    </a:custGeom>
                    <a:solidFill>
                      <a:srgbClr val="F27954"/>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164" name="Google Shape;1164;p3"/>
                    <p:cNvSpPr/>
                    <p:nvPr/>
                  </p:nvSpPr>
                  <p:spPr>
                    <a:xfrm>
                      <a:off x="4176086" y="2070750"/>
                      <a:ext cx="1770438" cy="1181395"/>
                    </a:xfrm>
                    <a:custGeom>
                      <a:rect b="b" l="l" r="r" t="t"/>
                      <a:pathLst>
                        <a:path extrusionOk="0" h="1181395" w="1770438">
                          <a:moveTo>
                            <a:pt x="1702110" y="0"/>
                          </a:moveTo>
                          <a:lnTo>
                            <a:pt x="68329" y="0"/>
                          </a:lnTo>
                          <a:cubicBezTo>
                            <a:pt x="30587" y="0"/>
                            <a:pt x="0" y="30582"/>
                            <a:pt x="0" y="68319"/>
                          </a:cubicBezTo>
                          <a:lnTo>
                            <a:pt x="0" y="1113077"/>
                          </a:lnTo>
                          <a:cubicBezTo>
                            <a:pt x="0" y="1150813"/>
                            <a:pt x="30587" y="1181396"/>
                            <a:pt x="68329" y="1181396"/>
                          </a:cubicBezTo>
                          <a:lnTo>
                            <a:pt x="1702110" y="1181396"/>
                          </a:lnTo>
                          <a:cubicBezTo>
                            <a:pt x="1739852" y="1181396"/>
                            <a:pt x="1770439" y="1150813"/>
                            <a:pt x="1770439" y="1113077"/>
                          </a:cubicBezTo>
                          <a:lnTo>
                            <a:pt x="1770439" y="68319"/>
                          </a:lnTo>
                          <a:cubicBezTo>
                            <a:pt x="1770439" y="30582"/>
                            <a:pt x="1739852" y="0"/>
                            <a:pt x="170211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grpSp>
              <p:grpSp>
                <p:nvGrpSpPr>
                  <p:cNvPr id="1165" name="Google Shape;1165;p3"/>
                  <p:cNvGrpSpPr/>
                  <p:nvPr/>
                </p:nvGrpSpPr>
                <p:grpSpPr>
                  <a:xfrm>
                    <a:off x="4286340" y="1921496"/>
                    <a:ext cx="379178" cy="225161"/>
                    <a:chOff x="4286340" y="1921496"/>
                    <a:chExt cx="379178" cy="225161"/>
                  </a:xfrm>
                </p:grpSpPr>
                <p:sp>
                  <p:nvSpPr>
                    <p:cNvPr id="1166" name="Google Shape;1166;p3"/>
                    <p:cNvSpPr/>
                    <p:nvPr/>
                  </p:nvSpPr>
                  <p:spPr>
                    <a:xfrm>
                      <a:off x="4286340" y="1921496"/>
                      <a:ext cx="195018" cy="225161"/>
                    </a:xfrm>
                    <a:custGeom>
                      <a:rect b="b" l="l" r="r" t="t"/>
                      <a:pathLst>
                        <a:path extrusionOk="0" h="225161" w="195018">
                          <a:moveTo>
                            <a:pt x="195019" y="112569"/>
                          </a:moveTo>
                          <a:lnTo>
                            <a:pt x="0" y="225162"/>
                          </a:lnTo>
                          <a:lnTo>
                            <a:pt x="0" y="0"/>
                          </a:lnTo>
                          <a:close/>
                        </a:path>
                      </a:pathLst>
                    </a:custGeom>
                    <a:solidFill>
                      <a:srgbClr val="F27954"/>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167" name="Google Shape;1167;p3"/>
                    <p:cNvSpPr/>
                    <p:nvPr/>
                  </p:nvSpPr>
                  <p:spPr>
                    <a:xfrm>
                      <a:off x="4470500" y="1921496"/>
                      <a:ext cx="195018" cy="225161"/>
                    </a:xfrm>
                    <a:custGeom>
                      <a:rect b="b" l="l" r="r" t="t"/>
                      <a:pathLst>
                        <a:path extrusionOk="0" h="225161" w="195018">
                          <a:moveTo>
                            <a:pt x="195019" y="112569"/>
                          </a:moveTo>
                          <a:lnTo>
                            <a:pt x="0" y="225162"/>
                          </a:lnTo>
                          <a:lnTo>
                            <a:pt x="0" y="0"/>
                          </a:lnTo>
                          <a:close/>
                        </a:path>
                      </a:pathLst>
                    </a:custGeom>
                    <a:solidFill>
                      <a:srgbClr val="F27954"/>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grpSp>
              <p:grpSp>
                <p:nvGrpSpPr>
                  <p:cNvPr id="1168" name="Google Shape;1168;p3"/>
                  <p:cNvGrpSpPr/>
                  <p:nvPr/>
                </p:nvGrpSpPr>
                <p:grpSpPr>
                  <a:xfrm>
                    <a:off x="4760959" y="1806595"/>
                    <a:ext cx="1129009" cy="455900"/>
                    <a:chOff x="4760959" y="1806595"/>
                    <a:chExt cx="1129009" cy="455900"/>
                  </a:xfrm>
                </p:grpSpPr>
                <p:sp>
                  <p:nvSpPr>
                    <p:cNvPr id="1169" name="Google Shape;1169;p3"/>
                    <p:cNvSpPr/>
                    <p:nvPr/>
                  </p:nvSpPr>
                  <p:spPr>
                    <a:xfrm>
                      <a:off x="4790563" y="1836194"/>
                      <a:ext cx="1069801" cy="396701"/>
                    </a:xfrm>
                    <a:custGeom>
                      <a:rect b="b" l="l" r="r" t="t"/>
                      <a:pathLst>
                        <a:path extrusionOk="0" h="396701" w="1069801">
                          <a:moveTo>
                            <a:pt x="871423" y="0"/>
                          </a:moveTo>
                          <a:lnTo>
                            <a:pt x="198379" y="0"/>
                          </a:lnTo>
                          <a:cubicBezTo>
                            <a:pt x="88811" y="0"/>
                            <a:pt x="0" y="88798"/>
                            <a:pt x="0" y="198351"/>
                          </a:cubicBezTo>
                          <a:lnTo>
                            <a:pt x="0" y="198351"/>
                          </a:lnTo>
                          <a:cubicBezTo>
                            <a:pt x="0" y="307903"/>
                            <a:pt x="88811" y="396701"/>
                            <a:pt x="198379" y="396701"/>
                          </a:cubicBezTo>
                          <a:lnTo>
                            <a:pt x="871423" y="396701"/>
                          </a:lnTo>
                          <a:cubicBezTo>
                            <a:pt x="980991" y="396701"/>
                            <a:pt x="1069802" y="307903"/>
                            <a:pt x="1069802" y="198351"/>
                          </a:cubicBezTo>
                          <a:lnTo>
                            <a:pt x="1069802" y="198351"/>
                          </a:lnTo>
                          <a:cubicBezTo>
                            <a:pt x="1069802" y="88821"/>
                            <a:pt x="980991" y="0"/>
                            <a:pt x="871423"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170" name="Google Shape;1170;p3"/>
                    <p:cNvSpPr/>
                    <p:nvPr/>
                  </p:nvSpPr>
                  <p:spPr>
                    <a:xfrm>
                      <a:off x="4760959" y="1806595"/>
                      <a:ext cx="1129009" cy="455900"/>
                    </a:xfrm>
                    <a:custGeom>
                      <a:rect b="b" l="l" r="r" t="t"/>
                      <a:pathLst>
                        <a:path extrusionOk="0" h="455900" w="1129009">
                          <a:moveTo>
                            <a:pt x="901027" y="455900"/>
                          </a:moveTo>
                          <a:lnTo>
                            <a:pt x="227983" y="455900"/>
                          </a:lnTo>
                          <a:cubicBezTo>
                            <a:pt x="102276" y="455900"/>
                            <a:pt x="0" y="353639"/>
                            <a:pt x="0" y="227950"/>
                          </a:cubicBezTo>
                          <a:cubicBezTo>
                            <a:pt x="0" y="102261"/>
                            <a:pt x="102276" y="0"/>
                            <a:pt x="227983" y="0"/>
                          </a:cubicBezTo>
                          <a:lnTo>
                            <a:pt x="901027" y="0"/>
                          </a:lnTo>
                          <a:cubicBezTo>
                            <a:pt x="1026734" y="0"/>
                            <a:pt x="1129010" y="102261"/>
                            <a:pt x="1129010" y="227950"/>
                          </a:cubicBezTo>
                          <a:cubicBezTo>
                            <a:pt x="1129010" y="353639"/>
                            <a:pt x="1026734" y="455900"/>
                            <a:pt x="901027" y="455900"/>
                          </a:cubicBezTo>
                          <a:close/>
                          <a:moveTo>
                            <a:pt x="227983" y="59199"/>
                          </a:moveTo>
                          <a:cubicBezTo>
                            <a:pt x="134920" y="59199"/>
                            <a:pt x="59207" y="134900"/>
                            <a:pt x="59207" y="227950"/>
                          </a:cubicBezTo>
                          <a:cubicBezTo>
                            <a:pt x="59207" y="321000"/>
                            <a:pt x="134920" y="396701"/>
                            <a:pt x="227983" y="396701"/>
                          </a:cubicBezTo>
                          <a:lnTo>
                            <a:pt x="901027" y="396701"/>
                          </a:lnTo>
                          <a:cubicBezTo>
                            <a:pt x="994090" y="396701"/>
                            <a:pt x="1069802" y="321000"/>
                            <a:pt x="1069802" y="227950"/>
                          </a:cubicBezTo>
                          <a:cubicBezTo>
                            <a:pt x="1069802" y="134900"/>
                            <a:pt x="994090" y="59199"/>
                            <a:pt x="901027" y="59199"/>
                          </a:cubicBezTo>
                          <a:lnTo>
                            <a:pt x="227983" y="59199"/>
                          </a:lnTo>
                          <a:close/>
                        </a:path>
                      </a:pathLst>
                    </a:custGeom>
                    <a:solidFill>
                      <a:srgbClr val="F27954"/>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grpSp>
            </p:grpSp>
          </p:grpSp>
          <p:grpSp>
            <p:nvGrpSpPr>
              <p:cNvPr id="1171" name="Google Shape;1171;p3"/>
              <p:cNvGrpSpPr/>
              <p:nvPr/>
            </p:nvGrpSpPr>
            <p:grpSpPr>
              <a:xfrm>
                <a:off x="6044114" y="1806595"/>
                <a:ext cx="2075710" cy="1706209"/>
                <a:chOff x="6044114" y="1806595"/>
                <a:chExt cx="2075710" cy="1706209"/>
              </a:xfrm>
            </p:grpSpPr>
            <p:pic>
              <p:nvPicPr>
                <p:cNvPr id="1172" name="Google Shape;1172;p3"/>
                <p:cNvPicPr preferRelativeResize="0"/>
                <p:nvPr/>
              </p:nvPicPr>
              <p:blipFill rotWithShape="1">
                <a:blip r:embed="rId8">
                  <a:alphaModFix/>
                </a:blip>
                <a:srcRect b="0" l="0" r="0" t="0"/>
                <a:stretch/>
              </p:blipFill>
              <p:spPr>
                <a:xfrm>
                  <a:off x="6044114" y="2118361"/>
                  <a:ext cx="1998695" cy="1394443"/>
                </a:xfrm>
                <a:custGeom>
                  <a:rect b="b" l="l" r="r" t="t"/>
                  <a:pathLst>
                    <a:path extrusionOk="0" h="1394443" w="1998695">
                      <a:moveTo>
                        <a:pt x="785" y="-39"/>
                      </a:moveTo>
                      <a:lnTo>
                        <a:pt x="1999481" y="-39"/>
                      </a:lnTo>
                      <a:lnTo>
                        <a:pt x="1999481" y="1394404"/>
                      </a:lnTo>
                      <a:lnTo>
                        <a:pt x="785" y="1394404"/>
                      </a:lnTo>
                      <a:close/>
                    </a:path>
                  </a:pathLst>
                </a:custGeom>
                <a:noFill/>
                <a:ln>
                  <a:noFill/>
                </a:ln>
              </p:spPr>
            </p:pic>
            <p:grpSp>
              <p:nvGrpSpPr>
                <p:cNvPr id="1173" name="Google Shape;1173;p3"/>
                <p:cNvGrpSpPr/>
                <p:nvPr/>
              </p:nvGrpSpPr>
              <p:grpSpPr>
                <a:xfrm>
                  <a:off x="6224433" y="1806595"/>
                  <a:ext cx="1895391" cy="1508018"/>
                  <a:chOff x="6224433" y="1806595"/>
                  <a:chExt cx="1895391" cy="1508018"/>
                </a:xfrm>
              </p:grpSpPr>
              <p:grpSp>
                <p:nvGrpSpPr>
                  <p:cNvPr id="1174" name="Google Shape;1174;p3"/>
                  <p:cNvGrpSpPr/>
                  <p:nvPr/>
                </p:nvGrpSpPr>
                <p:grpSpPr>
                  <a:xfrm>
                    <a:off x="6224433" y="2008283"/>
                    <a:ext cx="1895391" cy="1306330"/>
                    <a:chOff x="6224433" y="2008283"/>
                    <a:chExt cx="1895391" cy="1306330"/>
                  </a:xfrm>
                </p:grpSpPr>
                <p:sp>
                  <p:nvSpPr>
                    <p:cNvPr id="1175" name="Google Shape;1175;p3"/>
                    <p:cNvSpPr/>
                    <p:nvPr/>
                  </p:nvSpPr>
                  <p:spPr>
                    <a:xfrm>
                      <a:off x="6224433" y="2008283"/>
                      <a:ext cx="1895391" cy="1306330"/>
                    </a:xfrm>
                    <a:custGeom>
                      <a:rect b="b" l="l" r="r" t="t"/>
                      <a:pathLst>
                        <a:path extrusionOk="0" h="1306330" w="1895391">
                          <a:moveTo>
                            <a:pt x="1818262" y="0"/>
                          </a:moveTo>
                          <a:lnTo>
                            <a:pt x="77130" y="0"/>
                          </a:lnTo>
                          <a:cubicBezTo>
                            <a:pt x="34542" y="0"/>
                            <a:pt x="0" y="34514"/>
                            <a:pt x="0" y="77119"/>
                          </a:cubicBezTo>
                          <a:lnTo>
                            <a:pt x="0" y="1229212"/>
                          </a:lnTo>
                          <a:cubicBezTo>
                            <a:pt x="0" y="1271794"/>
                            <a:pt x="34519" y="1306331"/>
                            <a:pt x="77130" y="1306331"/>
                          </a:cubicBezTo>
                          <a:lnTo>
                            <a:pt x="1818262" y="1306331"/>
                          </a:lnTo>
                          <a:cubicBezTo>
                            <a:pt x="1860850" y="1306331"/>
                            <a:pt x="1895392" y="1271817"/>
                            <a:pt x="1895392" y="1229212"/>
                          </a:cubicBezTo>
                          <a:lnTo>
                            <a:pt x="1895392" y="77119"/>
                          </a:lnTo>
                          <a:cubicBezTo>
                            <a:pt x="1895369" y="34514"/>
                            <a:pt x="1860850" y="0"/>
                            <a:pt x="1818262" y="0"/>
                          </a:cubicBezTo>
                          <a:close/>
                        </a:path>
                      </a:pathLst>
                    </a:custGeom>
                    <a:solidFill>
                      <a:srgbClr val="F27954"/>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176" name="Google Shape;1176;p3"/>
                    <p:cNvSpPr/>
                    <p:nvPr/>
                  </p:nvSpPr>
                  <p:spPr>
                    <a:xfrm>
                      <a:off x="6286910" y="2070750"/>
                      <a:ext cx="1770438" cy="1181395"/>
                    </a:xfrm>
                    <a:custGeom>
                      <a:rect b="b" l="l" r="r" t="t"/>
                      <a:pathLst>
                        <a:path extrusionOk="0" h="1181395" w="1770438">
                          <a:moveTo>
                            <a:pt x="1702110" y="0"/>
                          </a:moveTo>
                          <a:lnTo>
                            <a:pt x="68328" y="0"/>
                          </a:lnTo>
                          <a:cubicBezTo>
                            <a:pt x="30587" y="0"/>
                            <a:pt x="0" y="30582"/>
                            <a:pt x="0" y="68319"/>
                          </a:cubicBezTo>
                          <a:lnTo>
                            <a:pt x="0" y="1113077"/>
                          </a:lnTo>
                          <a:cubicBezTo>
                            <a:pt x="0" y="1150813"/>
                            <a:pt x="30587" y="1181396"/>
                            <a:pt x="68328" y="1181396"/>
                          </a:cubicBezTo>
                          <a:lnTo>
                            <a:pt x="1702110" y="1181396"/>
                          </a:lnTo>
                          <a:cubicBezTo>
                            <a:pt x="1739852" y="1181396"/>
                            <a:pt x="1770438" y="1150813"/>
                            <a:pt x="1770438" y="1113077"/>
                          </a:cubicBezTo>
                          <a:lnTo>
                            <a:pt x="1770438" y="68319"/>
                          </a:lnTo>
                          <a:cubicBezTo>
                            <a:pt x="1770438" y="30582"/>
                            <a:pt x="1739852" y="0"/>
                            <a:pt x="170211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grpSp>
              <p:grpSp>
                <p:nvGrpSpPr>
                  <p:cNvPr id="1177" name="Google Shape;1177;p3"/>
                  <p:cNvGrpSpPr/>
                  <p:nvPr/>
                </p:nvGrpSpPr>
                <p:grpSpPr>
                  <a:xfrm>
                    <a:off x="6397140" y="1921496"/>
                    <a:ext cx="379179" cy="225161"/>
                    <a:chOff x="6397140" y="1921496"/>
                    <a:chExt cx="379179" cy="225161"/>
                  </a:xfrm>
                </p:grpSpPr>
                <p:sp>
                  <p:nvSpPr>
                    <p:cNvPr id="1178" name="Google Shape;1178;p3"/>
                    <p:cNvSpPr/>
                    <p:nvPr/>
                  </p:nvSpPr>
                  <p:spPr>
                    <a:xfrm>
                      <a:off x="6397140" y="1921496"/>
                      <a:ext cx="195041" cy="225161"/>
                    </a:xfrm>
                    <a:custGeom>
                      <a:rect b="b" l="l" r="r" t="t"/>
                      <a:pathLst>
                        <a:path extrusionOk="0" h="225161" w="195041">
                          <a:moveTo>
                            <a:pt x="195042" y="112569"/>
                          </a:moveTo>
                          <a:lnTo>
                            <a:pt x="0" y="225162"/>
                          </a:lnTo>
                          <a:lnTo>
                            <a:pt x="0" y="0"/>
                          </a:lnTo>
                          <a:close/>
                        </a:path>
                      </a:pathLst>
                    </a:custGeom>
                    <a:solidFill>
                      <a:srgbClr val="F27954"/>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179" name="Google Shape;1179;p3"/>
                    <p:cNvSpPr/>
                    <p:nvPr/>
                  </p:nvSpPr>
                  <p:spPr>
                    <a:xfrm>
                      <a:off x="6581301" y="1921496"/>
                      <a:ext cx="195018" cy="225161"/>
                    </a:xfrm>
                    <a:custGeom>
                      <a:rect b="b" l="l" r="r" t="t"/>
                      <a:pathLst>
                        <a:path extrusionOk="0" h="225161" w="195018">
                          <a:moveTo>
                            <a:pt x="195019" y="112569"/>
                          </a:moveTo>
                          <a:lnTo>
                            <a:pt x="0" y="225162"/>
                          </a:lnTo>
                          <a:lnTo>
                            <a:pt x="0" y="0"/>
                          </a:lnTo>
                          <a:close/>
                        </a:path>
                      </a:pathLst>
                    </a:custGeom>
                    <a:solidFill>
                      <a:srgbClr val="F27954"/>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grpSp>
              <p:grpSp>
                <p:nvGrpSpPr>
                  <p:cNvPr id="1180" name="Google Shape;1180;p3"/>
                  <p:cNvGrpSpPr/>
                  <p:nvPr/>
                </p:nvGrpSpPr>
                <p:grpSpPr>
                  <a:xfrm>
                    <a:off x="6871783" y="1806595"/>
                    <a:ext cx="1129009" cy="455900"/>
                    <a:chOff x="6871783" y="1806595"/>
                    <a:chExt cx="1129009" cy="455900"/>
                  </a:xfrm>
                </p:grpSpPr>
                <p:sp>
                  <p:nvSpPr>
                    <p:cNvPr id="1181" name="Google Shape;1181;p3"/>
                    <p:cNvSpPr/>
                    <p:nvPr/>
                  </p:nvSpPr>
                  <p:spPr>
                    <a:xfrm>
                      <a:off x="6901387" y="1836194"/>
                      <a:ext cx="1069802" cy="396701"/>
                    </a:xfrm>
                    <a:custGeom>
                      <a:rect b="b" l="l" r="r" t="t"/>
                      <a:pathLst>
                        <a:path extrusionOk="0" h="396701" w="1069802">
                          <a:moveTo>
                            <a:pt x="871423" y="0"/>
                          </a:moveTo>
                          <a:lnTo>
                            <a:pt x="198379" y="0"/>
                          </a:lnTo>
                          <a:cubicBezTo>
                            <a:pt x="88811" y="0"/>
                            <a:pt x="0" y="88798"/>
                            <a:pt x="0" y="198351"/>
                          </a:cubicBezTo>
                          <a:lnTo>
                            <a:pt x="0" y="198351"/>
                          </a:lnTo>
                          <a:cubicBezTo>
                            <a:pt x="0" y="307903"/>
                            <a:pt x="88811" y="396701"/>
                            <a:pt x="198379" y="396701"/>
                          </a:cubicBezTo>
                          <a:lnTo>
                            <a:pt x="871423" y="396701"/>
                          </a:lnTo>
                          <a:cubicBezTo>
                            <a:pt x="980991" y="396701"/>
                            <a:pt x="1069802" y="307903"/>
                            <a:pt x="1069802" y="198351"/>
                          </a:cubicBezTo>
                          <a:lnTo>
                            <a:pt x="1069802" y="198351"/>
                          </a:lnTo>
                          <a:cubicBezTo>
                            <a:pt x="1069779" y="88821"/>
                            <a:pt x="980968" y="0"/>
                            <a:pt x="871423"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182" name="Google Shape;1182;p3"/>
                    <p:cNvSpPr/>
                    <p:nvPr/>
                  </p:nvSpPr>
                  <p:spPr>
                    <a:xfrm>
                      <a:off x="6871783" y="1806595"/>
                      <a:ext cx="1129009" cy="455900"/>
                    </a:xfrm>
                    <a:custGeom>
                      <a:rect b="b" l="l" r="r" t="t"/>
                      <a:pathLst>
                        <a:path extrusionOk="0" h="455900" w="1129009">
                          <a:moveTo>
                            <a:pt x="901027" y="455900"/>
                          </a:moveTo>
                          <a:lnTo>
                            <a:pt x="227983" y="455900"/>
                          </a:lnTo>
                          <a:cubicBezTo>
                            <a:pt x="102276" y="455900"/>
                            <a:pt x="0" y="353639"/>
                            <a:pt x="0" y="227950"/>
                          </a:cubicBezTo>
                          <a:cubicBezTo>
                            <a:pt x="0" y="102261"/>
                            <a:pt x="102276" y="0"/>
                            <a:pt x="227983" y="0"/>
                          </a:cubicBezTo>
                          <a:lnTo>
                            <a:pt x="901027" y="0"/>
                          </a:lnTo>
                          <a:cubicBezTo>
                            <a:pt x="1026734" y="0"/>
                            <a:pt x="1129009" y="102261"/>
                            <a:pt x="1129009" y="227950"/>
                          </a:cubicBezTo>
                          <a:cubicBezTo>
                            <a:pt x="1129009" y="353639"/>
                            <a:pt x="1026734" y="455900"/>
                            <a:pt x="901027" y="455900"/>
                          </a:cubicBezTo>
                          <a:close/>
                          <a:moveTo>
                            <a:pt x="227960" y="59199"/>
                          </a:moveTo>
                          <a:cubicBezTo>
                            <a:pt x="134897" y="59199"/>
                            <a:pt x="59184" y="134900"/>
                            <a:pt x="59184" y="227950"/>
                          </a:cubicBezTo>
                          <a:cubicBezTo>
                            <a:pt x="59184" y="321000"/>
                            <a:pt x="134897" y="396701"/>
                            <a:pt x="227960" y="396701"/>
                          </a:cubicBezTo>
                          <a:lnTo>
                            <a:pt x="901004" y="396701"/>
                          </a:lnTo>
                          <a:cubicBezTo>
                            <a:pt x="994067" y="396701"/>
                            <a:pt x="1069779" y="321000"/>
                            <a:pt x="1069779" y="227950"/>
                          </a:cubicBezTo>
                          <a:cubicBezTo>
                            <a:pt x="1069779" y="134900"/>
                            <a:pt x="994067" y="59199"/>
                            <a:pt x="901004" y="59199"/>
                          </a:cubicBezTo>
                          <a:lnTo>
                            <a:pt x="227960" y="59199"/>
                          </a:lnTo>
                          <a:close/>
                        </a:path>
                      </a:pathLst>
                    </a:custGeom>
                    <a:solidFill>
                      <a:srgbClr val="F27954"/>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grpSp>
            </p:grpSp>
          </p:grpSp>
        </p:grpSp>
        <p:grpSp>
          <p:nvGrpSpPr>
            <p:cNvPr id="1183" name="Google Shape;1183;p3"/>
            <p:cNvGrpSpPr/>
            <p:nvPr/>
          </p:nvGrpSpPr>
          <p:grpSpPr>
            <a:xfrm>
              <a:off x="1822329" y="3518152"/>
              <a:ext cx="6297495" cy="1706164"/>
              <a:chOff x="1822329" y="3518152"/>
              <a:chExt cx="6297495" cy="1706164"/>
            </a:xfrm>
          </p:grpSpPr>
          <p:grpSp>
            <p:nvGrpSpPr>
              <p:cNvPr id="1184" name="Google Shape;1184;p3"/>
              <p:cNvGrpSpPr/>
              <p:nvPr/>
            </p:nvGrpSpPr>
            <p:grpSpPr>
              <a:xfrm>
                <a:off x="1822329" y="3518152"/>
                <a:ext cx="2075870" cy="1706164"/>
                <a:chOff x="1822329" y="3518152"/>
                <a:chExt cx="2075870" cy="1706164"/>
              </a:xfrm>
            </p:grpSpPr>
            <p:pic>
              <p:nvPicPr>
                <p:cNvPr id="1185" name="Google Shape;1185;p3"/>
                <p:cNvPicPr preferRelativeResize="0"/>
                <p:nvPr/>
              </p:nvPicPr>
              <p:blipFill rotWithShape="1">
                <a:blip r:embed="rId9">
                  <a:alphaModFix/>
                </a:blip>
                <a:srcRect b="0" l="0" r="0" t="0"/>
                <a:stretch/>
              </p:blipFill>
              <p:spPr>
                <a:xfrm>
                  <a:off x="1822329" y="3829873"/>
                  <a:ext cx="1999244" cy="1394443"/>
                </a:xfrm>
                <a:custGeom>
                  <a:rect b="b" l="l" r="r" t="t"/>
                  <a:pathLst>
                    <a:path extrusionOk="0" h="1394443" w="1999244">
                      <a:moveTo>
                        <a:pt x="-1062" y="710"/>
                      </a:moveTo>
                      <a:lnTo>
                        <a:pt x="1998182" y="710"/>
                      </a:lnTo>
                      <a:lnTo>
                        <a:pt x="1998182" y="1395153"/>
                      </a:lnTo>
                      <a:lnTo>
                        <a:pt x="-1062" y="1395153"/>
                      </a:lnTo>
                      <a:close/>
                    </a:path>
                  </a:pathLst>
                </a:custGeom>
                <a:noFill/>
                <a:ln>
                  <a:noFill/>
                </a:ln>
              </p:spPr>
            </p:pic>
            <p:grpSp>
              <p:nvGrpSpPr>
                <p:cNvPr id="1186" name="Google Shape;1186;p3"/>
                <p:cNvGrpSpPr/>
                <p:nvPr/>
              </p:nvGrpSpPr>
              <p:grpSpPr>
                <a:xfrm>
                  <a:off x="2002808" y="3518152"/>
                  <a:ext cx="1895391" cy="1508018"/>
                  <a:chOff x="2002808" y="3518152"/>
                  <a:chExt cx="1895391" cy="1508018"/>
                </a:xfrm>
              </p:grpSpPr>
              <p:grpSp>
                <p:nvGrpSpPr>
                  <p:cNvPr id="1187" name="Google Shape;1187;p3"/>
                  <p:cNvGrpSpPr/>
                  <p:nvPr/>
                </p:nvGrpSpPr>
                <p:grpSpPr>
                  <a:xfrm>
                    <a:off x="2002808" y="3719840"/>
                    <a:ext cx="1895391" cy="1306330"/>
                    <a:chOff x="2002808" y="3719840"/>
                    <a:chExt cx="1895391" cy="1306330"/>
                  </a:xfrm>
                </p:grpSpPr>
                <p:sp>
                  <p:nvSpPr>
                    <p:cNvPr id="1188" name="Google Shape;1188;p3"/>
                    <p:cNvSpPr/>
                    <p:nvPr/>
                  </p:nvSpPr>
                  <p:spPr>
                    <a:xfrm>
                      <a:off x="2002808" y="3719840"/>
                      <a:ext cx="1895391" cy="1306330"/>
                    </a:xfrm>
                    <a:custGeom>
                      <a:rect b="b" l="l" r="r" t="t"/>
                      <a:pathLst>
                        <a:path extrusionOk="0" h="1306330" w="1895391">
                          <a:moveTo>
                            <a:pt x="1818261" y="0"/>
                          </a:moveTo>
                          <a:lnTo>
                            <a:pt x="77130" y="0"/>
                          </a:lnTo>
                          <a:cubicBezTo>
                            <a:pt x="34541" y="0"/>
                            <a:pt x="0" y="34514"/>
                            <a:pt x="0" y="77119"/>
                          </a:cubicBezTo>
                          <a:lnTo>
                            <a:pt x="0" y="1229212"/>
                          </a:lnTo>
                          <a:cubicBezTo>
                            <a:pt x="0" y="1271794"/>
                            <a:pt x="34519" y="1306331"/>
                            <a:pt x="77130" y="1306331"/>
                          </a:cubicBezTo>
                          <a:lnTo>
                            <a:pt x="1818261" y="1306331"/>
                          </a:lnTo>
                          <a:cubicBezTo>
                            <a:pt x="1860850" y="1306331"/>
                            <a:pt x="1895391" y="1271817"/>
                            <a:pt x="1895391" y="1229212"/>
                          </a:cubicBezTo>
                          <a:lnTo>
                            <a:pt x="1895391" y="77119"/>
                          </a:lnTo>
                          <a:cubicBezTo>
                            <a:pt x="1895391" y="34536"/>
                            <a:pt x="1860850" y="0"/>
                            <a:pt x="1818261" y="0"/>
                          </a:cubicBezTo>
                          <a:close/>
                        </a:path>
                      </a:pathLst>
                    </a:custGeom>
                    <a:solidFill>
                      <a:srgbClr val="81D1C5"/>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189" name="Google Shape;1189;p3"/>
                    <p:cNvSpPr/>
                    <p:nvPr/>
                  </p:nvSpPr>
                  <p:spPr>
                    <a:xfrm>
                      <a:off x="2065285" y="3782308"/>
                      <a:ext cx="1770438" cy="1181395"/>
                    </a:xfrm>
                    <a:custGeom>
                      <a:rect b="b" l="l" r="r" t="t"/>
                      <a:pathLst>
                        <a:path extrusionOk="0" h="1181395" w="1770438">
                          <a:moveTo>
                            <a:pt x="1702110" y="0"/>
                          </a:moveTo>
                          <a:lnTo>
                            <a:pt x="68329" y="0"/>
                          </a:lnTo>
                          <a:cubicBezTo>
                            <a:pt x="30587" y="0"/>
                            <a:pt x="0" y="30582"/>
                            <a:pt x="0" y="68319"/>
                          </a:cubicBezTo>
                          <a:lnTo>
                            <a:pt x="0" y="1113077"/>
                          </a:lnTo>
                          <a:cubicBezTo>
                            <a:pt x="0" y="1150813"/>
                            <a:pt x="30587" y="1181395"/>
                            <a:pt x="68329" y="1181395"/>
                          </a:cubicBezTo>
                          <a:lnTo>
                            <a:pt x="1702110" y="1181395"/>
                          </a:lnTo>
                          <a:cubicBezTo>
                            <a:pt x="1739852" y="1181395"/>
                            <a:pt x="1770438" y="1150813"/>
                            <a:pt x="1770438" y="1113077"/>
                          </a:cubicBezTo>
                          <a:lnTo>
                            <a:pt x="1770438" y="68319"/>
                          </a:lnTo>
                          <a:cubicBezTo>
                            <a:pt x="1770438" y="30582"/>
                            <a:pt x="1739852" y="0"/>
                            <a:pt x="170211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grpSp>
              <p:grpSp>
                <p:nvGrpSpPr>
                  <p:cNvPr id="1190" name="Google Shape;1190;p3"/>
                  <p:cNvGrpSpPr/>
                  <p:nvPr/>
                </p:nvGrpSpPr>
                <p:grpSpPr>
                  <a:xfrm>
                    <a:off x="2175539" y="3633053"/>
                    <a:ext cx="379155" cy="225161"/>
                    <a:chOff x="2175539" y="3633053"/>
                    <a:chExt cx="379155" cy="225161"/>
                  </a:xfrm>
                </p:grpSpPr>
                <p:sp>
                  <p:nvSpPr>
                    <p:cNvPr id="1191" name="Google Shape;1191;p3"/>
                    <p:cNvSpPr/>
                    <p:nvPr/>
                  </p:nvSpPr>
                  <p:spPr>
                    <a:xfrm>
                      <a:off x="2175539" y="3633053"/>
                      <a:ext cx="195018" cy="225161"/>
                    </a:xfrm>
                    <a:custGeom>
                      <a:rect b="b" l="l" r="r" t="t"/>
                      <a:pathLst>
                        <a:path extrusionOk="0" h="225161" w="195018">
                          <a:moveTo>
                            <a:pt x="195019" y="112592"/>
                          </a:moveTo>
                          <a:lnTo>
                            <a:pt x="0" y="225162"/>
                          </a:lnTo>
                          <a:lnTo>
                            <a:pt x="0" y="0"/>
                          </a:lnTo>
                          <a:close/>
                        </a:path>
                      </a:pathLst>
                    </a:custGeom>
                    <a:solidFill>
                      <a:srgbClr val="81D1C5"/>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192" name="Google Shape;1192;p3"/>
                    <p:cNvSpPr/>
                    <p:nvPr/>
                  </p:nvSpPr>
                  <p:spPr>
                    <a:xfrm>
                      <a:off x="2359676" y="3633053"/>
                      <a:ext cx="195018" cy="225161"/>
                    </a:xfrm>
                    <a:custGeom>
                      <a:rect b="b" l="l" r="r" t="t"/>
                      <a:pathLst>
                        <a:path extrusionOk="0" h="225161" w="195018">
                          <a:moveTo>
                            <a:pt x="195019" y="112592"/>
                          </a:moveTo>
                          <a:lnTo>
                            <a:pt x="0" y="225162"/>
                          </a:lnTo>
                          <a:lnTo>
                            <a:pt x="0" y="0"/>
                          </a:lnTo>
                          <a:close/>
                        </a:path>
                      </a:pathLst>
                    </a:custGeom>
                    <a:solidFill>
                      <a:srgbClr val="81D1C5"/>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grpSp>
              <p:grpSp>
                <p:nvGrpSpPr>
                  <p:cNvPr id="1193" name="Google Shape;1193;p3"/>
                  <p:cNvGrpSpPr/>
                  <p:nvPr/>
                </p:nvGrpSpPr>
                <p:grpSpPr>
                  <a:xfrm>
                    <a:off x="2650135" y="3518152"/>
                    <a:ext cx="1129009" cy="455900"/>
                    <a:chOff x="2650135" y="3518152"/>
                    <a:chExt cx="1129009" cy="455900"/>
                  </a:xfrm>
                </p:grpSpPr>
                <p:sp>
                  <p:nvSpPr>
                    <p:cNvPr id="1194" name="Google Shape;1194;p3"/>
                    <p:cNvSpPr/>
                    <p:nvPr/>
                  </p:nvSpPr>
                  <p:spPr>
                    <a:xfrm>
                      <a:off x="2679739" y="3547775"/>
                      <a:ext cx="1069802" cy="396701"/>
                    </a:xfrm>
                    <a:custGeom>
                      <a:rect b="b" l="l" r="r" t="t"/>
                      <a:pathLst>
                        <a:path extrusionOk="0" h="396701" w="1069802">
                          <a:moveTo>
                            <a:pt x="871446" y="0"/>
                          </a:moveTo>
                          <a:lnTo>
                            <a:pt x="198379" y="0"/>
                          </a:lnTo>
                          <a:cubicBezTo>
                            <a:pt x="88811" y="0"/>
                            <a:pt x="0" y="88798"/>
                            <a:pt x="0" y="198350"/>
                          </a:cubicBezTo>
                          <a:lnTo>
                            <a:pt x="0" y="198350"/>
                          </a:lnTo>
                          <a:cubicBezTo>
                            <a:pt x="0" y="307903"/>
                            <a:pt x="88811" y="396701"/>
                            <a:pt x="198379" y="396701"/>
                          </a:cubicBezTo>
                          <a:lnTo>
                            <a:pt x="871423" y="396701"/>
                          </a:lnTo>
                          <a:cubicBezTo>
                            <a:pt x="980991" y="396701"/>
                            <a:pt x="1069802" y="307903"/>
                            <a:pt x="1069802" y="198350"/>
                          </a:cubicBezTo>
                          <a:lnTo>
                            <a:pt x="1069802" y="198350"/>
                          </a:lnTo>
                          <a:cubicBezTo>
                            <a:pt x="1069825" y="88798"/>
                            <a:pt x="980991" y="0"/>
                            <a:pt x="871446"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195" name="Google Shape;1195;p3"/>
                    <p:cNvSpPr/>
                    <p:nvPr/>
                  </p:nvSpPr>
                  <p:spPr>
                    <a:xfrm>
                      <a:off x="2650135" y="3518152"/>
                      <a:ext cx="1129009" cy="455900"/>
                    </a:xfrm>
                    <a:custGeom>
                      <a:rect b="b" l="l" r="r" t="t"/>
                      <a:pathLst>
                        <a:path extrusionOk="0" h="455900" w="1129009">
                          <a:moveTo>
                            <a:pt x="901050" y="455900"/>
                          </a:moveTo>
                          <a:lnTo>
                            <a:pt x="227983" y="455900"/>
                          </a:lnTo>
                          <a:cubicBezTo>
                            <a:pt x="102276" y="455900"/>
                            <a:pt x="0" y="353639"/>
                            <a:pt x="0" y="227950"/>
                          </a:cubicBezTo>
                          <a:cubicBezTo>
                            <a:pt x="0" y="102261"/>
                            <a:pt x="102276" y="0"/>
                            <a:pt x="227983" y="0"/>
                          </a:cubicBezTo>
                          <a:lnTo>
                            <a:pt x="901027" y="0"/>
                          </a:lnTo>
                          <a:cubicBezTo>
                            <a:pt x="1026734" y="0"/>
                            <a:pt x="1129010" y="102261"/>
                            <a:pt x="1129010" y="227950"/>
                          </a:cubicBezTo>
                          <a:cubicBezTo>
                            <a:pt x="1129010" y="353639"/>
                            <a:pt x="1026757" y="455900"/>
                            <a:pt x="901050" y="455900"/>
                          </a:cubicBezTo>
                          <a:close/>
                          <a:moveTo>
                            <a:pt x="227983" y="59222"/>
                          </a:moveTo>
                          <a:cubicBezTo>
                            <a:pt x="134920" y="59222"/>
                            <a:pt x="59207" y="134923"/>
                            <a:pt x="59207" y="227973"/>
                          </a:cubicBezTo>
                          <a:cubicBezTo>
                            <a:pt x="59207" y="321023"/>
                            <a:pt x="134920" y="396724"/>
                            <a:pt x="227983" y="396724"/>
                          </a:cubicBezTo>
                          <a:lnTo>
                            <a:pt x="901027" y="396724"/>
                          </a:lnTo>
                          <a:cubicBezTo>
                            <a:pt x="994090" y="396724"/>
                            <a:pt x="1069802" y="321023"/>
                            <a:pt x="1069802" y="227973"/>
                          </a:cubicBezTo>
                          <a:cubicBezTo>
                            <a:pt x="1069802" y="134923"/>
                            <a:pt x="994090" y="59222"/>
                            <a:pt x="901027" y="59222"/>
                          </a:cubicBezTo>
                          <a:lnTo>
                            <a:pt x="227983" y="59222"/>
                          </a:lnTo>
                          <a:close/>
                        </a:path>
                      </a:pathLst>
                    </a:custGeom>
                    <a:solidFill>
                      <a:srgbClr val="81D1C5"/>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grpSp>
            </p:grpSp>
          </p:grpSp>
          <p:grpSp>
            <p:nvGrpSpPr>
              <p:cNvPr id="1196" name="Google Shape;1196;p3"/>
              <p:cNvGrpSpPr/>
              <p:nvPr/>
            </p:nvGrpSpPr>
            <p:grpSpPr>
              <a:xfrm>
                <a:off x="3933496" y="3518152"/>
                <a:ext cx="2075526" cy="1706164"/>
                <a:chOff x="3933496" y="3518152"/>
                <a:chExt cx="2075526" cy="1706164"/>
              </a:xfrm>
            </p:grpSpPr>
            <p:pic>
              <p:nvPicPr>
                <p:cNvPr id="1197" name="Google Shape;1197;p3"/>
                <p:cNvPicPr preferRelativeResize="0"/>
                <p:nvPr/>
              </p:nvPicPr>
              <p:blipFill rotWithShape="1">
                <a:blip r:embed="rId10">
                  <a:alphaModFix/>
                </a:blip>
                <a:srcRect b="0" l="0" r="0" t="0"/>
                <a:stretch/>
              </p:blipFill>
              <p:spPr>
                <a:xfrm>
                  <a:off x="3933496" y="3829873"/>
                  <a:ext cx="1998695" cy="1394443"/>
                </a:xfrm>
                <a:custGeom>
                  <a:rect b="b" l="l" r="r" t="t"/>
                  <a:pathLst>
                    <a:path extrusionOk="0" h="1394443" w="1998695">
                      <a:moveTo>
                        <a:pt x="-138" y="710"/>
                      </a:moveTo>
                      <a:lnTo>
                        <a:pt x="1998557" y="710"/>
                      </a:lnTo>
                      <a:lnTo>
                        <a:pt x="1998557" y="1395153"/>
                      </a:lnTo>
                      <a:lnTo>
                        <a:pt x="-138" y="1395153"/>
                      </a:lnTo>
                      <a:close/>
                    </a:path>
                  </a:pathLst>
                </a:custGeom>
                <a:noFill/>
                <a:ln>
                  <a:noFill/>
                </a:ln>
              </p:spPr>
            </p:pic>
            <p:grpSp>
              <p:nvGrpSpPr>
                <p:cNvPr id="1198" name="Google Shape;1198;p3"/>
                <p:cNvGrpSpPr/>
                <p:nvPr/>
              </p:nvGrpSpPr>
              <p:grpSpPr>
                <a:xfrm>
                  <a:off x="4113632" y="3518152"/>
                  <a:ext cx="1895390" cy="1508018"/>
                  <a:chOff x="4113632" y="3518152"/>
                  <a:chExt cx="1895390" cy="1508018"/>
                </a:xfrm>
              </p:grpSpPr>
              <p:grpSp>
                <p:nvGrpSpPr>
                  <p:cNvPr id="1199" name="Google Shape;1199;p3"/>
                  <p:cNvGrpSpPr/>
                  <p:nvPr/>
                </p:nvGrpSpPr>
                <p:grpSpPr>
                  <a:xfrm>
                    <a:off x="4113632" y="3719840"/>
                    <a:ext cx="1895390" cy="1306330"/>
                    <a:chOff x="4113632" y="3719840"/>
                    <a:chExt cx="1895390" cy="1306330"/>
                  </a:xfrm>
                </p:grpSpPr>
                <p:sp>
                  <p:nvSpPr>
                    <p:cNvPr id="1200" name="Google Shape;1200;p3"/>
                    <p:cNvSpPr/>
                    <p:nvPr/>
                  </p:nvSpPr>
                  <p:spPr>
                    <a:xfrm>
                      <a:off x="4113632" y="3719840"/>
                      <a:ext cx="1895390" cy="1306330"/>
                    </a:xfrm>
                    <a:custGeom>
                      <a:rect b="b" l="l" r="r" t="t"/>
                      <a:pathLst>
                        <a:path extrusionOk="0" h="1306330" w="1895390">
                          <a:moveTo>
                            <a:pt x="1818261" y="0"/>
                          </a:moveTo>
                          <a:lnTo>
                            <a:pt x="77130" y="0"/>
                          </a:lnTo>
                          <a:cubicBezTo>
                            <a:pt x="34541" y="0"/>
                            <a:pt x="0" y="34514"/>
                            <a:pt x="0" y="77119"/>
                          </a:cubicBezTo>
                          <a:lnTo>
                            <a:pt x="0" y="1229212"/>
                          </a:lnTo>
                          <a:cubicBezTo>
                            <a:pt x="0" y="1271794"/>
                            <a:pt x="34519" y="1306331"/>
                            <a:pt x="77130" y="1306331"/>
                          </a:cubicBezTo>
                          <a:lnTo>
                            <a:pt x="1818261" y="1306331"/>
                          </a:lnTo>
                          <a:cubicBezTo>
                            <a:pt x="1860850" y="1306331"/>
                            <a:pt x="1895391" y="1271817"/>
                            <a:pt x="1895391" y="1229212"/>
                          </a:cubicBezTo>
                          <a:lnTo>
                            <a:pt x="1895391" y="77119"/>
                          </a:lnTo>
                          <a:cubicBezTo>
                            <a:pt x="1895368" y="34536"/>
                            <a:pt x="1860850" y="0"/>
                            <a:pt x="1818261" y="0"/>
                          </a:cubicBezTo>
                          <a:close/>
                        </a:path>
                      </a:pathLst>
                    </a:custGeom>
                    <a:solidFill>
                      <a:srgbClr val="81D1C5"/>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201" name="Google Shape;1201;p3"/>
                    <p:cNvSpPr/>
                    <p:nvPr/>
                  </p:nvSpPr>
                  <p:spPr>
                    <a:xfrm>
                      <a:off x="4176086" y="3782308"/>
                      <a:ext cx="1770438" cy="1181395"/>
                    </a:xfrm>
                    <a:custGeom>
                      <a:rect b="b" l="l" r="r" t="t"/>
                      <a:pathLst>
                        <a:path extrusionOk="0" h="1181395" w="1770438">
                          <a:moveTo>
                            <a:pt x="1702110" y="0"/>
                          </a:moveTo>
                          <a:lnTo>
                            <a:pt x="68329" y="0"/>
                          </a:lnTo>
                          <a:cubicBezTo>
                            <a:pt x="30587" y="0"/>
                            <a:pt x="0" y="30582"/>
                            <a:pt x="0" y="68319"/>
                          </a:cubicBezTo>
                          <a:lnTo>
                            <a:pt x="0" y="1113077"/>
                          </a:lnTo>
                          <a:cubicBezTo>
                            <a:pt x="0" y="1150813"/>
                            <a:pt x="30587" y="1181395"/>
                            <a:pt x="68329" y="1181395"/>
                          </a:cubicBezTo>
                          <a:lnTo>
                            <a:pt x="1702110" y="1181395"/>
                          </a:lnTo>
                          <a:cubicBezTo>
                            <a:pt x="1739852" y="1181395"/>
                            <a:pt x="1770439" y="1150813"/>
                            <a:pt x="1770439" y="1113077"/>
                          </a:cubicBezTo>
                          <a:lnTo>
                            <a:pt x="1770439" y="68319"/>
                          </a:lnTo>
                          <a:cubicBezTo>
                            <a:pt x="1770439" y="30582"/>
                            <a:pt x="1739852" y="0"/>
                            <a:pt x="170211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grpSp>
              <p:grpSp>
                <p:nvGrpSpPr>
                  <p:cNvPr id="1202" name="Google Shape;1202;p3"/>
                  <p:cNvGrpSpPr/>
                  <p:nvPr/>
                </p:nvGrpSpPr>
                <p:grpSpPr>
                  <a:xfrm>
                    <a:off x="4286340" y="3633053"/>
                    <a:ext cx="379178" cy="225161"/>
                    <a:chOff x="4286340" y="3633053"/>
                    <a:chExt cx="379178" cy="225161"/>
                  </a:xfrm>
                </p:grpSpPr>
                <p:sp>
                  <p:nvSpPr>
                    <p:cNvPr id="1203" name="Google Shape;1203;p3"/>
                    <p:cNvSpPr/>
                    <p:nvPr/>
                  </p:nvSpPr>
                  <p:spPr>
                    <a:xfrm>
                      <a:off x="4286340" y="3633053"/>
                      <a:ext cx="195018" cy="225161"/>
                    </a:xfrm>
                    <a:custGeom>
                      <a:rect b="b" l="l" r="r" t="t"/>
                      <a:pathLst>
                        <a:path extrusionOk="0" h="225161" w="195018">
                          <a:moveTo>
                            <a:pt x="195019" y="112592"/>
                          </a:moveTo>
                          <a:lnTo>
                            <a:pt x="0" y="225162"/>
                          </a:lnTo>
                          <a:lnTo>
                            <a:pt x="0" y="0"/>
                          </a:lnTo>
                          <a:close/>
                        </a:path>
                      </a:pathLst>
                    </a:custGeom>
                    <a:solidFill>
                      <a:srgbClr val="81D1C5"/>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204" name="Google Shape;1204;p3"/>
                    <p:cNvSpPr/>
                    <p:nvPr/>
                  </p:nvSpPr>
                  <p:spPr>
                    <a:xfrm>
                      <a:off x="4470500" y="3633053"/>
                      <a:ext cx="195018" cy="225161"/>
                    </a:xfrm>
                    <a:custGeom>
                      <a:rect b="b" l="l" r="r" t="t"/>
                      <a:pathLst>
                        <a:path extrusionOk="0" h="225161" w="195018">
                          <a:moveTo>
                            <a:pt x="195019" y="112592"/>
                          </a:moveTo>
                          <a:lnTo>
                            <a:pt x="0" y="225162"/>
                          </a:lnTo>
                          <a:lnTo>
                            <a:pt x="0" y="0"/>
                          </a:lnTo>
                          <a:close/>
                        </a:path>
                      </a:pathLst>
                    </a:custGeom>
                    <a:solidFill>
                      <a:srgbClr val="81D1C5"/>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grpSp>
              <p:grpSp>
                <p:nvGrpSpPr>
                  <p:cNvPr id="1205" name="Google Shape;1205;p3"/>
                  <p:cNvGrpSpPr/>
                  <p:nvPr/>
                </p:nvGrpSpPr>
                <p:grpSpPr>
                  <a:xfrm>
                    <a:off x="4760959" y="3518152"/>
                    <a:ext cx="1129009" cy="455900"/>
                    <a:chOff x="4760959" y="3518152"/>
                    <a:chExt cx="1129009" cy="455900"/>
                  </a:xfrm>
                </p:grpSpPr>
                <p:sp>
                  <p:nvSpPr>
                    <p:cNvPr id="1206" name="Google Shape;1206;p3"/>
                    <p:cNvSpPr/>
                    <p:nvPr/>
                  </p:nvSpPr>
                  <p:spPr>
                    <a:xfrm>
                      <a:off x="4790563" y="3547775"/>
                      <a:ext cx="1069801" cy="396701"/>
                    </a:xfrm>
                    <a:custGeom>
                      <a:rect b="b" l="l" r="r" t="t"/>
                      <a:pathLst>
                        <a:path extrusionOk="0" h="396701" w="1069801">
                          <a:moveTo>
                            <a:pt x="871423" y="0"/>
                          </a:moveTo>
                          <a:lnTo>
                            <a:pt x="198379" y="0"/>
                          </a:lnTo>
                          <a:cubicBezTo>
                            <a:pt x="88811" y="0"/>
                            <a:pt x="0" y="88798"/>
                            <a:pt x="0" y="198350"/>
                          </a:cubicBezTo>
                          <a:lnTo>
                            <a:pt x="0" y="198350"/>
                          </a:lnTo>
                          <a:cubicBezTo>
                            <a:pt x="0" y="307903"/>
                            <a:pt x="88811" y="396701"/>
                            <a:pt x="198379" y="396701"/>
                          </a:cubicBezTo>
                          <a:lnTo>
                            <a:pt x="871423" y="396701"/>
                          </a:lnTo>
                          <a:cubicBezTo>
                            <a:pt x="980991" y="396701"/>
                            <a:pt x="1069802" y="307903"/>
                            <a:pt x="1069802" y="198350"/>
                          </a:cubicBezTo>
                          <a:lnTo>
                            <a:pt x="1069802" y="198350"/>
                          </a:lnTo>
                          <a:cubicBezTo>
                            <a:pt x="1069802" y="88798"/>
                            <a:pt x="980991" y="0"/>
                            <a:pt x="871423"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207" name="Google Shape;1207;p3"/>
                    <p:cNvSpPr/>
                    <p:nvPr/>
                  </p:nvSpPr>
                  <p:spPr>
                    <a:xfrm>
                      <a:off x="4760959" y="3518152"/>
                      <a:ext cx="1129009" cy="455900"/>
                    </a:xfrm>
                    <a:custGeom>
                      <a:rect b="b" l="l" r="r" t="t"/>
                      <a:pathLst>
                        <a:path extrusionOk="0" h="455900" w="1129009">
                          <a:moveTo>
                            <a:pt x="901027" y="455900"/>
                          </a:moveTo>
                          <a:lnTo>
                            <a:pt x="227983" y="455900"/>
                          </a:lnTo>
                          <a:cubicBezTo>
                            <a:pt x="102276" y="455900"/>
                            <a:pt x="0" y="353639"/>
                            <a:pt x="0" y="227950"/>
                          </a:cubicBezTo>
                          <a:cubicBezTo>
                            <a:pt x="0" y="102261"/>
                            <a:pt x="102276" y="0"/>
                            <a:pt x="227983" y="0"/>
                          </a:cubicBezTo>
                          <a:lnTo>
                            <a:pt x="901027" y="0"/>
                          </a:lnTo>
                          <a:cubicBezTo>
                            <a:pt x="1026734" y="0"/>
                            <a:pt x="1129010" y="102261"/>
                            <a:pt x="1129010" y="227950"/>
                          </a:cubicBezTo>
                          <a:cubicBezTo>
                            <a:pt x="1129010" y="353639"/>
                            <a:pt x="1026734" y="455900"/>
                            <a:pt x="901027" y="455900"/>
                          </a:cubicBezTo>
                          <a:close/>
                          <a:moveTo>
                            <a:pt x="227983" y="59222"/>
                          </a:moveTo>
                          <a:cubicBezTo>
                            <a:pt x="134920" y="59222"/>
                            <a:pt x="59207" y="134923"/>
                            <a:pt x="59207" y="227973"/>
                          </a:cubicBezTo>
                          <a:cubicBezTo>
                            <a:pt x="59207" y="321023"/>
                            <a:pt x="134920" y="396724"/>
                            <a:pt x="227983" y="396724"/>
                          </a:cubicBezTo>
                          <a:lnTo>
                            <a:pt x="901027" y="396724"/>
                          </a:lnTo>
                          <a:cubicBezTo>
                            <a:pt x="994090" y="396724"/>
                            <a:pt x="1069802" y="321023"/>
                            <a:pt x="1069802" y="227973"/>
                          </a:cubicBezTo>
                          <a:cubicBezTo>
                            <a:pt x="1069802" y="134923"/>
                            <a:pt x="994090" y="59222"/>
                            <a:pt x="901027" y="59222"/>
                          </a:cubicBezTo>
                          <a:lnTo>
                            <a:pt x="227983" y="59222"/>
                          </a:lnTo>
                          <a:close/>
                        </a:path>
                      </a:pathLst>
                    </a:custGeom>
                    <a:solidFill>
                      <a:srgbClr val="81D1C5"/>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grpSp>
            </p:grpSp>
          </p:grpSp>
          <p:grpSp>
            <p:nvGrpSpPr>
              <p:cNvPr id="1208" name="Google Shape;1208;p3"/>
              <p:cNvGrpSpPr/>
              <p:nvPr/>
            </p:nvGrpSpPr>
            <p:grpSpPr>
              <a:xfrm>
                <a:off x="6044114" y="3518152"/>
                <a:ext cx="2075710" cy="1706164"/>
                <a:chOff x="6044114" y="3518152"/>
                <a:chExt cx="2075710" cy="1706164"/>
              </a:xfrm>
            </p:grpSpPr>
            <p:pic>
              <p:nvPicPr>
                <p:cNvPr id="1209" name="Google Shape;1209;p3"/>
                <p:cNvPicPr preferRelativeResize="0"/>
                <p:nvPr/>
              </p:nvPicPr>
              <p:blipFill rotWithShape="1">
                <a:blip r:embed="rId11">
                  <a:alphaModFix/>
                </a:blip>
                <a:srcRect b="0" l="0" r="0" t="0"/>
                <a:stretch/>
              </p:blipFill>
              <p:spPr>
                <a:xfrm>
                  <a:off x="6044114" y="3829873"/>
                  <a:ext cx="1998695" cy="1394443"/>
                </a:xfrm>
                <a:custGeom>
                  <a:rect b="b" l="l" r="r" t="t"/>
                  <a:pathLst>
                    <a:path extrusionOk="0" h="1394443" w="1998695">
                      <a:moveTo>
                        <a:pt x="785" y="710"/>
                      </a:moveTo>
                      <a:lnTo>
                        <a:pt x="1999481" y="710"/>
                      </a:lnTo>
                      <a:lnTo>
                        <a:pt x="1999481" y="1395153"/>
                      </a:lnTo>
                      <a:lnTo>
                        <a:pt x="785" y="1395153"/>
                      </a:lnTo>
                      <a:close/>
                    </a:path>
                  </a:pathLst>
                </a:custGeom>
                <a:noFill/>
                <a:ln>
                  <a:noFill/>
                </a:ln>
              </p:spPr>
            </p:pic>
            <p:grpSp>
              <p:nvGrpSpPr>
                <p:cNvPr id="1210" name="Google Shape;1210;p3"/>
                <p:cNvGrpSpPr/>
                <p:nvPr/>
              </p:nvGrpSpPr>
              <p:grpSpPr>
                <a:xfrm>
                  <a:off x="6224433" y="3518152"/>
                  <a:ext cx="1895391" cy="1508018"/>
                  <a:chOff x="6224433" y="3518152"/>
                  <a:chExt cx="1895391" cy="1508018"/>
                </a:xfrm>
              </p:grpSpPr>
              <p:grpSp>
                <p:nvGrpSpPr>
                  <p:cNvPr id="1211" name="Google Shape;1211;p3"/>
                  <p:cNvGrpSpPr/>
                  <p:nvPr/>
                </p:nvGrpSpPr>
                <p:grpSpPr>
                  <a:xfrm>
                    <a:off x="6224433" y="3719840"/>
                    <a:ext cx="1895391" cy="1306330"/>
                    <a:chOff x="6224433" y="3719840"/>
                    <a:chExt cx="1895391" cy="1306330"/>
                  </a:xfrm>
                </p:grpSpPr>
                <p:sp>
                  <p:nvSpPr>
                    <p:cNvPr id="1212" name="Google Shape;1212;p3"/>
                    <p:cNvSpPr/>
                    <p:nvPr/>
                  </p:nvSpPr>
                  <p:spPr>
                    <a:xfrm>
                      <a:off x="6224433" y="3719840"/>
                      <a:ext cx="1895391" cy="1306330"/>
                    </a:xfrm>
                    <a:custGeom>
                      <a:rect b="b" l="l" r="r" t="t"/>
                      <a:pathLst>
                        <a:path extrusionOk="0" h="1306330" w="1895391">
                          <a:moveTo>
                            <a:pt x="1818262" y="0"/>
                          </a:moveTo>
                          <a:lnTo>
                            <a:pt x="77130" y="0"/>
                          </a:lnTo>
                          <a:cubicBezTo>
                            <a:pt x="34542" y="0"/>
                            <a:pt x="0" y="34514"/>
                            <a:pt x="0" y="77119"/>
                          </a:cubicBezTo>
                          <a:lnTo>
                            <a:pt x="0" y="1229212"/>
                          </a:lnTo>
                          <a:cubicBezTo>
                            <a:pt x="0" y="1271794"/>
                            <a:pt x="34519" y="1306331"/>
                            <a:pt x="77130" y="1306331"/>
                          </a:cubicBezTo>
                          <a:lnTo>
                            <a:pt x="1818262" y="1306331"/>
                          </a:lnTo>
                          <a:cubicBezTo>
                            <a:pt x="1860850" y="1306331"/>
                            <a:pt x="1895392" y="1271817"/>
                            <a:pt x="1895392" y="1229212"/>
                          </a:cubicBezTo>
                          <a:lnTo>
                            <a:pt x="1895392" y="77119"/>
                          </a:lnTo>
                          <a:cubicBezTo>
                            <a:pt x="1895369" y="34536"/>
                            <a:pt x="1860850" y="0"/>
                            <a:pt x="1818262" y="0"/>
                          </a:cubicBezTo>
                          <a:close/>
                        </a:path>
                      </a:pathLst>
                    </a:custGeom>
                    <a:solidFill>
                      <a:srgbClr val="81D1C5"/>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213" name="Google Shape;1213;p3"/>
                    <p:cNvSpPr/>
                    <p:nvPr/>
                  </p:nvSpPr>
                  <p:spPr>
                    <a:xfrm>
                      <a:off x="6286910" y="3782308"/>
                      <a:ext cx="1770438" cy="1181395"/>
                    </a:xfrm>
                    <a:custGeom>
                      <a:rect b="b" l="l" r="r" t="t"/>
                      <a:pathLst>
                        <a:path extrusionOk="0" h="1181395" w="1770438">
                          <a:moveTo>
                            <a:pt x="1702110" y="0"/>
                          </a:moveTo>
                          <a:lnTo>
                            <a:pt x="68328" y="0"/>
                          </a:lnTo>
                          <a:cubicBezTo>
                            <a:pt x="30587" y="0"/>
                            <a:pt x="0" y="30582"/>
                            <a:pt x="0" y="68319"/>
                          </a:cubicBezTo>
                          <a:lnTo>
                            <a:pt x="0" y="1113077"/>
                          </a:lnTo>
                          <a:cubicBezTo>
                            <a:pt x="0" y="1150813"/>
                            <a:pt x="30587" y="1181395"/>
                            <a:pt x="68328" y="1181395"/>
                          </a:cubicBezTo>
                          <a:lnTo>
                            <a:pt x="1702110" y="1181395"/>
                          </a:lnTo>
                          <a:cubicBezTo>
                            <a:pt x="1739852" y="1181395"/>
                            <a:pt x="1770438" y="1150813"/>
                            <a:pt x="1770438" y="1113077"/>
                          </a:cubicBezTo>
                          <a:lnTo>
                            <a:pt x="1770438" y="68319"/>
                          </a:lnTo>
                          <a:cubicBezTo>
                            <a:pt x="1770438" y="30582"/>
                            <a:pt x="1739852" y="0"/>
                            <a:pt x="170211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grpSp>
              <p:grpSp>
                <p:nvGrpSpPr>
                  <p:cNvPr id="1214" name="Google Shape;1214;p3"/>
                  <p:cNvGrpSpPr/>
                  <p:nvPr/>
                </p:nvGrpSpPr>
                <p:grpSpPr>
                  <a:xfrm>
                    <a:off x="6397140" y="3633053"/>
                    <a:ext cx="379179" cy="225161"/>
                    <a:chOff x="6397140" y="3633053"/>
                    <a:chExt cx="379179" cy="225161"/>
                  </a:xfrm>
                </p:grpSpPr>
                <p:sp>
                  <p:nvSpPr>
                    <p:cNvPr id="1215" name="Google Shape;1215;p3"/>
                    <p:cNvSpPr/>
                    <p:nvPr/>
                  </p:nvSpPr>
                  <p:spPr>
                    <a:xfrm>
                      <a:off x="6397140" y="3633053"/>
                      <a:ext cx="195041" cy="225161"/>
                    </a:xfrm>
                    <a:custGeom>
                      <a:rect b="b" l="l" r="r" t="t"/>
                      <a:pathLst>
                        <a:path extrusionOk="0" h="225161" w="195041">
                          <a:moveTo>
                            <a:pt x="195042" y="112592"/>
                          </a:moveTo>
                          <a:lnTo>
                            <a:pt x="0" y="225162"/>
                          </a:lnTo>
                          <a:lnTo>
                            <a:pt x="0" y="0"/>
                          </a:lnTo>
                          <a:close/>
                        </a:path>
                      </a:pathLst>
                    </a:custGeom>
                    <a:solidFill>
                      <a:srgbClr val="81D1C5"/>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216" name="Google Shape;1216;p3"/>
                    <p:cNvSpPr/>
                    <p:nvPr/>
                  </p:nvSpPr>
                  <p:spPr>
                    <a:xfrm>
                      <a:off x="6581301" y="3633053"/>
                      <a:ext cx="195018" cy="225161"/>
                    </a:xfrm>
                    <a:custGeom>
                      <a:rect b="b" l="l" r="r" t="t"/>
                      <a:pathLst>
                        <a:path extrusionOk="0" h="225161" w="195018">
                          <a:moveTo>
                            <a:pt x="195019" y="112592"/>
                          </a:moveTo>
                          <a:lnTo>
                            <a:pt x="0" y="225162"/>
                          </a:lnTo>
                          <a:lnTo>
                            <a:pt x="0" y="0"/>
                          </a:lnTo>
                          <a:close/>
                        </a:path>
                      </a:pathLst>
                    </a:custGeom>
                    <a:solidFill>
                      <a:srgbClr val="81D1C5"/>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grpSp>
              <p:grpSp>
                <p:nvGrpSpPr>
                  <p:cNvPr id="1217" name="Google Shape;1217;p3"/>
                  <p:cNvGrpSpPr/>
                  <p:nvPr/>
                </p:nvGrpSpPr>
                <p:grpSpPr>
                  <a:xfrm>
                    <a:off x="6871783" y="3518152"/>
                    <a:ext cx="1129009" cy="455900"/>
                    <a:chOff x="6871783" y="3518152"/>
                    <a:chExt cx="1129009" cy="455900"/>
                  </a:xfrm>
                </p:grpSpPr>
                <p:sp>
                  <p:nvSpPr>
                    <p:cNvPr id="1218" name="Google Shape;1218;p3"/>
                    <p:cNvSpPr/>
                    <p:nvPr/>
                  </p:nvSpPr>
                  <p:spPr>
                    <a:xfrm>
                      <a:off x="6901387" y="3547775"/>
                      <a:ext cx="1069802" cy="396701"/>
                    </a:xfrm>
                    <a:custGeom>
                      <a:rect b="b" l="l" r="r" t="t"/>
                      <a:pathLst>
                        <a:path extrusionOk="0" h="396701" w="1069802">
                          <a:moveTo>
                            <a:pt x="871423" y="0"/>
                          </a:moveTo>
                          <a:lnTo>
                            <a:pt x="198379" y="0"/>
                          </a:lnTo>
                          <a:cubicBezTo>
                            <a:pt x="88811" y="0"/>
                            <a:pt x="0" y="88798"/>
                            <a:pt x="0" y="198350"/>
                          </a:cubicBezTo>
                          <a:lnTo>
                            <a:pt x="0" y="198350"/>
                          </a:lnTo>
                          <a:cubicBezTo>
                            <a:pt x="0" y="307903"/>
                            <a:pt x="88811" y="396701"/>
                            <a:pt x="198379" y="396701"/>
                          </a:cubicBezTo>
                          <a:lnTo>
                            <a:pt x="871423" y="396701"/>
                          </a:lnTo>
                          <a:cubicBezTo>
                            <a:pt x="980991" y="396701"/>
                            <a:pt x="1069802" y="307903"/>
                            <a:pt x="1069802" y="198350"/>
                          </a:cubicBezTo>
                          <a:lnTo>
                            <a:pt x="1069802" y="198350"/>
                          </a:lnTo>
                          <a:cubicBezTo>
                            <a:pt x="1069779" y="88798"/>
                            <a:pt x="980968" y="0"/>
                            <a:pt x="871423"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219" name="Google Shape;1219;p3"/>
                    <p:cNvSpPr/>
                    <p:nvPr/>
                  </p:nvSpPr>
                  <p:spPr>
                    <a:xfrm>
                      <a:off x="6871783" y="3518152"/>
                      <a:ext cx="1129009" cy="455900"/>
                    </a:xfrm>
                    <a:custGeom>
                      <a:rect b="b" l="l" r="r" t="t"/>
                      <a:pathLst>
                        <a:path extrusionOk="0" h="455900" w="1129009">
                          <a:moveTo>
                            <a:pt x="901027" y="455900"/>
                          </a:moveTo>
                          <a:lnTo>
                            <a:pt x="227983" y="455900"/>
                          </a:lnTo>
                          <a:cubicBezTo>
                            <a:pt x="102276" y="455900"/>
                            <a:pt x="0" y="353639"/>
                            <a:pt x="0" y="227950"/>
                          </a:cubicBezTo>
                          <a:cubicBezTo>
                            <a:pt x="0" y="102261"/>
                            <a:pt x="102276" y="0"/>
                            <a:pt x="227983" y="0"/>
                          </a:cubicBezTo>
                          <a:lnTo>
                            <a:pt x="901027" y="0"/>
                          </a:lnTo>
                          <a:cubicBezTo>
                            <a:pt x="1026734" y="0"/>
                            <a:pt x="1129009" y="102261"/>
                            <a:pt x="1129009" y="227950"/>
                          </a:cubicBezTo>
                          <a:cubicBezTo>
                            <a:pt x="1129009" y="353639"/>
                            <a:pt x="1026734" y="455900"/>
                            <a:pt x="901027" y="455900"/>
                          </a:cubicBezTo>
                          <a:close/>
                          <a:moveTo>
                            <a:pt x="227960" y="59222"/>
                          </a:moveTo>
                          <a:cubicBezTo>
                            <a:pt x="134897" y="59222"/>
                            <a:pt x="59184" y="134923"/>
                            <a:pt x="59184" y="227973"/>
                          </a:cubicBezTo>
                          <a:cubicBezTo>
                            <a:pt x="59184" y="321023"/>
                            <a:pt x="134897" y="396724"/>
                            <a:pt x="227960" y="396724"/>
                          </a:cubicBezTo>
                          <a:lnTo>
                            <a:pt x="901004" y="396724"/>
                          </a:lnTo>
                          <a:cubicBezTo>
                            <a:pt x="994067" y="396724"/>
                            <a:pt x="1069779" y="321023"/>
                            <a:pt x="1069779" y="227973"/>
                          </a:cubicBezTo>
                          <a:cubicBezTo>
                            <a:pt x="1069779" y="134923"/>
                            <a:pt x="994067" y="59222"/>
                            <a:pt x="901004" y="59222"/>
                          </a:cubicBezTo>
                          <a:lnTo>
                            <a:pt x="227960" y="59222"/>
                          </a:lnTo>
                          <a:close/>
                        </a:path>
                      </a:pathLst>
                    </a:custGeom>
                    <a:solidFill>
                      <a:srgbClr val="81D1C5"/>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grpSp>
            </p:grpSp>
          </p:grpSp>
        </p:grpSp>
      </p:grpSp>
      <p:pic>
        <p:nvPicPr>
          <p:cNvPr descr="Background pattern&#10;&#10;Description automatically generated" id="1220" name="Google Shape;1220;p3"/>
          <p:cNvPicPr preferRelativeResize="0"/>
          <p:nvPr/>
        </p:nvPicPr>
        <p:blipFill rotWithShape="1">
          <a:blip r:embed="rId12">
            <a:alphaModFix/>
          </a:blip>
          <a:srcRect b="84089" l="-9441" r="10580" t="-3095"/>
          <a:stretch/>
        </p:blipFill>
        <p:spPr>
          <a:xfrm rot="-5400000">
            <a:off x="9205950" y="1780761"/>
            <a:ext cx="4729844" cy="1233285"/>
          </a:xfrm>
          <a:prstGeom prst="rect">
            <a:avLst/>
          </a:prstGeom>
          <a:noFill/>
          <a:ln>
            <a:noFill/>
          </a:ln>
        </p:spPr>
      </p:pic>
      <p:sp>
        <p:nvSpPr>
          <p:cNvPr id="1221" name="Google Shape;1221;p3"/>
          <p:cNvSpPr txBox="1"/>
          <p:nvPr/>
        </p:nvSpPr>
        <p:spPr>
          <a:xfrm>
            <a:off x="8499821" y="776185"/>
            <a:ext cx="2368500" cy="1323600"/>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s-ES" sz="1600">
                <a:solidFill>
                  <a:srgbClr val="79527B"/>
                </a:solidFill>
                <a:latin typeface="Calibri"/>
                <a:ea typeface="Calibri"/>
                <a:cs typeface="Calibri"/>
                <a:sym typeface="Calibri"/>
              </a:rPr>
              <a:t>Realización de un Análisis DAFO Regional de la Vulnerabilidad ante las Crisis y de una Auditoría de Destino  </a:t>
            </a:r>
            <a:endParaRPr sz="1200"/>
          </a:p>
        </p:txBody>
      </p:sp>
      <p:sp>
        <p:nvSpPr>
          <p:cNvPr id="1222" name="Google Shape;1222;p3"/>
          <p:cNvSpPr txBox="1"/>
          <p:nvPr/>
        </p:nvSpPr>
        <p:spPr>
          <a:xfrm>
            <a:off x="563284" y="755365"/>
            <a:ext cx="1891673" cy="120032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s-ES" sz="3200">
                <a:solidFill>
                  <a:srgbClr val="79527B"/>
                </a:solidFill>
                <a:latin typeface="Calibri"/>
                <a:ea typeface="Calibri"/>
                <a:cs typeface="Calibri"/>
                <a:sym typeface="Calibri"/>
              </a:rPr>
              <a:t>Fase 1</a:t>
            </a:r>
            <a:r>
              <a:rPr b="1" lang="es-ES" sz="2400">
                <a:solidFill>
                  <a:srgbClr val="79527B"/>
                </a:solidFill>
                <a:latin typeface="Calibri"/>
                <a:ea typeface="Calibri"/>
                <a:cs typeface="Calibri"/>
                <a:sym typeface="Calibri"/>
              </a:rPr>
              <a:t> </a:t>
            </a:r>
            <a:r>
              <a:rPr lang="es-ES" sz="2000">
                <a:solidFill>
                  <a:srgbClr val="79527B"/>
                </a:solidFill>
                <a:latin typeface="Calibri"/>
                <a:ea typeface="Calibri"/>
                <a:cs typeface="Calibri"/>
                <a:sym typeface="Calibri"/>
              </a:rPr>
              <a:t>Preparación y Mitigación</a:t>
            </a:r>
            <a:endParaRPr/>
          </a:p>
        </p:txBody>
      </p:sp>
      <p:sp>
        <p:nvSpPr>
          <p:cNvPr id="1223" name="Google Shape;1223;p3"/>
          <p:cNvSpPr txBox="1"/>
          <p:nvPr/>
        </p:nvSpPr>
        <p:spPr>
          <a:xfrm>
            <a:off x="567299" y="2687187"/>
            <a:ext cx="1764337" cy="1138773"/>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s-ES" sz="2800">
                <a:solidFill>
                  <a:srgbClr val="F27954"/>
                </a:solidFill>
                <a:latin typeface="Calibri"/>
                <a:ea typeface="Calibri"/>
                <a:cs typeface="Calibri"/>
                <a:sym typeface="Calibri"/>
              </a:rPr>
              <a:t>Fase 2</a:t>
            </a:r>
            <a:r>
              <a:rPr b="1" lang="es-ES" sz="2400">
                <a:solidFill>
                  <a:srgbClr val="F27954"/>
                </a:solidFill>
                <a:latin typeface="Calibri"/>
                <a:ea typeface="Calibri"/>
                <a:cs typeface="Calibri"/>
                <a:sym typeface="Calibri"/>
              </a:rPr>
              <a:t> </a:t>
            </a:r>
            <a:r>
              <a:rPr lang="es-ES" sz="2000">
                <a:solidFill>
                  <a:srgbClr val="F27954"/>
                </a:solidFill>
                <a:latin typeface="Calibri"/>
                <a:ea typeface="Calibri"/>
                <a:cs typeface="Calibri"/>
                <a:sym typeface="Calibri"/>
              </a:rPr>
              <a:t>Planificación </a:t>
            </a:r>
            <a:endParaRPr/>
          </a:p>
          <a:p>
            <a:pPr indent="0" lvl="0" marL="0" marR="0" rtl="0" algn="l">
              <a:spcBef>
                <a:spcPts val="0"/>
              </a:spcBef>
              <a:spcAft>
                <a:spcPts val="0"/>
              </a:spcAft>
              <a:buNone/>
            </a:pPr>
            <a:r>
              <a:rPr lang="es-ES" sz="2000">
                <a:solidFill>
                  <a:srgbClr val="F27954"/>
                </a:solidFill>
                <a:latin typeface="Calibri"/>
                <a:ea typeface="Calibri"/>
                <a:cs typeface="Calibri"/>
                <a:sym typeface="Calibri"/>
              </a:rPr>
              <a:t>Y Respuesta</a:t>
            </a:r>
            <a:endParaRPr/>
          </a:p>
        </p:txBody>
      </p:sp>
      <p:sp>
        <p:nvSpPr>
          <p:cNvPr id="1224" name="Google Shape;1224;p3"/>
          <p:cNvSpPr txBox="1"/>
          <p:nvPr/>
        </p:nvSpPr>
        <p:spPr>
          <a:xfrm>
            <a:off x="460427" y="4440425"/>
            <a:ext cx="1891800" cy="1508400"/>
          </a:xfrm>
          <a:prstGeom prst="rect">
            <a:avLst/>
          </a:prstGeom>
          <a:solidFill>
            <a:schemeClr val="lt1"/>
          </a:solid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s-ES" sz="3200">
                <a:solidFill>
                  <a:srgbClr val="44BAA9"/>
                </a:solidFill>
                <a:latin typeface="Calibri"/>
                <a:ea typeface="Calibri"/>
                <a:cs typeface="Calibri"/>
                <a:sym typeface="Calibri"/>
              </a:rPr>
              <a:t>Fase 3</a:t>
            </a:r>
            <a:endParaRPr/>
          </a:p>
          <a:p>
            <a:pPr indent="0" lvl="0" marL="0" marR="0" rtl="0" algn="l">
              <a:spcBef>
                <a:spcPts val="0"/>
              </a:spcBef>
              <a:spcAft>
                <a:spcPts val="0"/>
              </a:spcAft>
              <a:buNone/>
            </a:pPr>
            <a:r>
              <a:rPr lang="es-ES" sz="2000">
                <a:solidFill>
                  <a:srgbClr val="44BAA9"/>
                </a:solidFill>
                <a:latin typeface="Calibri"/>
                <a:ea typeface="Calibri"/>
                <a:cs typeface="Calibri"/>
                <a:sym typeface="Calibri"/>
              </a:rPr>
              <a:t>Recuperación, Reconstrucción, Resiliencia</a:t>
            </a:r>
            <a:endParaRPr/>
          </a:p>
        </p:txBody>
      </p:sp>
      <p:sp>
        <p:nvSpPr>
          <p:cNvPr id="1225" name="Google Shape;1225;p3"/>
          <p:cNvSpPr txBox="1"/>
          <p:nvPr/>
        </p:nvSpPr>
        <p:spPr>
          <a:xfrm>
            <a:off x="5600805" y="776172"/>
            <a:ext cx="2238900" cy="1323600"/>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s-ES" sz="1600">
                <a:solidFill>
                  <a:srgbClr val="79527B"/>
                </a:solidFill>
                <a:latin typeface="Calibri"/>
                <a:ea typeface="Calibri"/>
                <a:cs typeface="Calibri"/>
                <a:sym typeface="Calibri"/>
              </a:rPr>
              <a:t>Creación de una Asociación Público-Privada Regional y de un Equipo de Gestión de Crisis</a:t>
            </a:r>
            <a:endParaRPr sz="1600"/>
          </a:p>
        </p:txBody>
      </p:sp>
      <p:sp>
        <p:nvSpPr>
          <p:cNvPr id="1226" name="Google Shape;1226;p3"/>
          <p:cNvSpPr txBox="1"/>
          <p:nvPr/>
        </p:nvSpPr>
        <p:spPr>
          <a:xfrm>
            <a:off x="2531875" y="3008200"/>
            <a:ext cx="2731200" cy="1077300"/>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s-ES" sz="1600">
                <a:solidFill>
                  <a:srgbClr val="F37C57"/>
                </a:solidFill>
                <a:latin typeface="Calibri"/>
                <a:ea typeface="Calibri"/>
                <a:cs typeface="Calibri"/>
                <a:sym typeface="Calibri"/>
              </a:rPr>
              <a:t>Desarrollar una Estrategia de Gestión Regional de Crisis </a:t>
            </a:r>
            <a:r>
              <a:rPr i="1" lang="es-ES" sz="1600">
                <a:solidFill>
                  <a:srgbClr val="F37C57"/>
                </a:solidFill>
                <a:latin typeface="Calibri"/>
                <a:ea typeface="Calibri"/>
                <a:cs typeface="Calibri"/>
                <a:sym typeface="Calibri"/>
              </a:rPr>
              <a:t>(Planificación de la Mitigación a Largo Plazo)</a:t>
            </a:r>
            <a:endParaRPr sz="1200"/>
          </a:p>
        </p:txBody>
      </p:sp>
      <p:sp>
        <p:nvSpPr>
          <p:cNvPr id="1227" name="Google Shape;1227;p3"/>
          <p:cNvSpPr txBox="1"/>
          <p:nvPr/>
        </p:nvSpPr>
        <p:spPr>
          <a:xfrm>
            <a:off x="8509929" y="2985988"/>
            <a:ext cx="2307300" cy="1323600"/>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s-ES" sz="1600">
                <a:solidFill>
                  <a:srgbClr val="F37C57"/>
                </a:solidFill>
                <a:latin typeface="Calibri"/>
                <a:ea typeface="Calibri"/>
                <a:cs typeface="Calibri"/>
                <a:sym typeface="Calibri"/>
              </a:rPr>
              <a:t>Activación de la Respuesta y Comunicación con la Industria para la Colaboración Regional</a:t>
            </a:r>
            <a:endParaRPr sz="1600"/>
          </a:p>
        </p:txBody>
      </p:sp>
      <p:sp>
        <p:nvSpPr>
          <p:cNvPr id="1228" name="Google Shape;1228;p3"/>
          <p:cNvSpPr txBox="1"/>
          <p:nvPr/>
        </p:nvSpPr>
        <p:spPr>
          <a:xfrm>
            <a:off x="8456229" y="5231762"/>
            <a:ext cx="2414700" cy="1077300"/>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s-ES" sz="1600">
                <a:solidFill>
                  <a:srgbClr val="3AA091"/>
                </a:solidFill>
                <a:latin typeface="Calibri"/>
                <a:ea typeface="Calibri"/>
                <a:cs typeface="Calibri"/>
                <a:sym typeface="Calibri"/>
              </a:rPr>
              <a:t>Recuperación Regional, Reconstrucción y Resiliencia hacia la ‘Nueva Norma’ Postcrisis</a:t>
            </a:r>
            <a:endParaRPr sz="1600"/>
          </a:p>
        </p:txBody>
      </p:sp>
      <p:sp>
        <p:nvSpPr>
          <p:cNvPr id="1229" name="Google Shape;1229;p3"/>
          <p:cNvSpPr txBox="1"/>
          <p:nvPr/>
        </p:nvSpPr>
        <p:spPr>
          <a:xfrm>
            <a:off x="2696985" y="777931"/>
            <a:ext cx="2243700" cy="1077300"/>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s-ES" sz="1600">
                <a:solidFill>
                  <a:srgbClr val="79527B"/>
                </a:solidFill>
                <a:latin typeface="Calibri"/>
                <a:ea typeface="Calibri"/>
                <a:cs typeface="Calibri"/>
                <a:sym typeface="Calibri"/>
              </a:rPr>
              <a:t>Introducción a la Gestión Regional de Crisis Turística y Sus Complejidades</a:t>
            </a:r>
            <a:endParaRPr sz="1600"/>
          </a:p>
        </p:txBody>
      </p:sp>
      <p:sp>
        <p:nvSpPr>
          <p:cNvPr id="1230" name="Google Shape;1230;p3"/>
          <p:cNvSpPr txBox="1"/>
          <p:nvPr/>
        </p:nvSpPr>
        <p:spPr>
          <a:xfrm>
            <a:off x="5633873" y="3047525"/>
            <a:ext cx="2238900" cy="1323600"/>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s-ES" sz="1600">
                <a:solidFill>
                  <a:srgbClr val="F37C57"/>
                </a:solidFill>
                <a:latin typeface="Calibri"/>
                <a:ea typeface="Calibri"/>
                <a:cs typeface="Calibri"/>
                <a:sym typeface="Calibri"/>
              </a:rPr>
              <a:t>Desarrollar un Plan de Respuesta de Gestión Regional de Crisis Regional </a:t>
            </a:r>
            <a:r>
              <a:rPr i="1" lang="es-ES" sz="1600">
                <a:solidFill>
                  <a:srgbClr val="F37C57"/>
                </a:solidFill>
                <a:latin typeface="Calibri"/>
                <a:ea typeface="Calibri"/>
                <a:cs typeface="Calibri"/>
                <a:sym typeface="Calibri"/>
              </a:rPr>
              <a:t>(Plan de Respuesta a Corto Plazo)</a:t>
            </a:r>
            <a:endParaRPr sz="1200"/>
          </a:p>
        </p:txBody>
      </p:sp>
      <p:sp>
        <p:nvSpPr>
          <p:cNvPr id="1231" name="Google Shape;1231;p3"/>
          <p:cNvSpPr txBox="1"/>
          <p:nvPr/>
        </p:nvSpPr>
        <p:spPr>
          <a:xfrm>
            <a:off x="2696985" y="5331565"/>
            <a:ext cx="2329500" cy="1139100"/>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s-ES" sz="1600">
                <a:solidFill>
                  <a:srgbClr val="3AA091"/>
                </a:solidFill>
                <a:latin typeface="Calibri"/>
                <a:ea typeface="Calibri"/>
                <a:cs typeface="Calibri"/>
                <a:sym typeface="Calibri"/>
              </a:rPr>
              <a:t>Estrategia de Comunicación y Lidiando con Relaciones Públicas y Medios de Comunicación</a:t>
            </a:r>
            <a:r>
              <a:rPr lang="es-ES" sz="2000">
                <a:solidFill>
                  <a:srgbClr val="3AA091"/>
                </a:solidFill>
                <a:latin typeface="Calibri"/>
                <a:ea typeface="Calibri"/>
                <a:cs typeface="Calibri"/>
                <a:sym typeface="Calibri"/>
              </a:rPr>
              <a:t> </a:t>
            </a:r>
            <a:endParaRPr/>
          </a:p>
        </p:txBody>
      </p:sp>
      <p:sp>
        <p:nvSpPr>
          <p:cNvPr id="1232" name="Google Shape;1232;p3"/>
          <p:cNvSpPr txBox="1"/>
          <p:nvPr/>
        </p:nvSpPr>
        <p:spPr>
          <a:xfrm>
            <a:off x="3669414" y="351112"/>
            <a:ext cx="1193749" cy="252773"/>
          </a:xfrm>
          <a:prstGeom prst="rect">
            <a:avLst/>
          </a:prstGeom>
          <a:noFill/>
          <a:ln>
            <a:noFill/>
          </a:ln>
        </p:spPr>
        <p:txBody>
          <a:bodyPr anchorCtr="0" anchor="t" bIns="45700" lIns="91425" spcFirstLastPara="1" rIns="91425" wrap="square" tIns="45700">
            <a:spAutoFit/>
          </a:bodyPr>
          <a:lstStyle/>
          <a:p>
            <a:pPr indent="0" lvl="0" marL="0" marR="0" rtl="0" algn="ctr">
              <a:lnSpc>
                <a:spcPct val="56666"/>
              </a:lnSpc>
              <a:spcBef>
                <a:spcPts val="0"/>
              </a:spcBef>
              <a:spcAft>
                <a:spcPts val="0"/>
              </a:spcAft>
              <a:buNone/>
            </a:pPr>
            <a:r>
              <a:rPr b="1" lang="es-ES" sz="1800">
                <a:solidFill>
                  <a:srgbClr val="79527B"/>
                </a:solidFill>
                <a:latin typeface="Calibri"/>
                <a:ea typeface="Calibri"/>
                <a:cs typeface="Calibri"/>
                <a:sym typeface="Calibri"/>
              </a:rPr>
              <a:t>Módulo 1</a:t>
            </a:r>
            <a:endParaRPr/>
          </a:p>
        </p:txBody>
      </p:sp>
      <p:sp>
        <p:nvSpPr>
          <p:cNvPr id="1233" name="Google Shape;1233;p3"/>
          <p:cNvSpPr txBox="1"/>
          <p:nvPr/>
        </p:nvSpPr>
        <p:spPr>
          <a:xfrm>
            <a:off x="6453344" y="377865"/>
            <a:ext cx="1193749" cy="252773"/>
          </a:xfrm>
          <a:prstGeom prst="rect">
            <a:avLst/>
          </a:prstGeom>
          <a:noFill/>
          <a:ln>
            <a:noFill/>
          </a:ln>
        </p:spPr>
        <p:txBody>
          <a:bodyPr anchorCtr="0" anchor="t" bIns="45700" lIns="91425" spcFirstLastPara="1" rIns="91425" wrap="square" tIns="45700">
            <a:spAutoFit/>
          </a:bodyPr>
          <a:lstStyle/>
          <a:p>
            <a:pPr indent="0" lvl="0" marL="0" marR="0" rtl="0" algn="ctr">
              <a:lnSpc>
                <a:spcPct val="56666"/>
              </a:lnSpc>
              <a:spcBef>
                <a:spcPts val="0"/>
              </a:spcBef>
              <a:spcAft>
                <a:spcPts val="0"/>
              </a:spcAft>
              <a:buNone/>
            </a:pPr>
            <a:r>
              <a:rPr b="1" lang="es-ES" sz="1800">
                <a:solidFill>
                  <a:srgbClr val="79527B"/>
                </a:solidFill>
                <a:latin typeface="Calibri"/>
                <a:ea typeface="Calibri"/>
                <a:cs typeface="Calibri"/>
                <a:sym typeface="Calibri"/>
              </a:rPr>
              <a:t>Módulo 2</a:t>
            </a:r>
            <a:endParaRPr/>
          </a:p>
        </p:txBody>
      </p:sp>
      <p:sp>
        <p:nvSpPr>
          <p:cNvPr id="1234" name="Google Shape;1234;p3"/>
          <p:cNvSpPr txBox="1"/>
          <p:nvPr/>
        </p:nvSpPr>
        <p:spPr>
          <a:xfrm>
            <a:off x="9391403" y="352064"/>
            <a:ext cx="1193749" cy="252773"/>
          </a:xfrm>
          <a:prstGeom prst="rect">
            <a:avLst/>
          </a:prstGeom>
          <a:noFill/>
          <a:ln>
            <a:noFill/>
          </a:ln>
        </p:spPr>
        <p:txBody>
          <a:bodyPr anchorCtr="0" anchor="t" bIns="45700" lIns="91425" spcFirstLastPara="1" rIns="91425" wrap="square" tIns="45700">
            <a:spAutoFit/>
          </a:bodyPr>
          <a:lstStyle/>
          <a:p>
            <a:pPr indent="0" lvl="0" marL="0" marR="0" rtl="0" algn="ctr">
              <a:lnSpc>
                <a:spcPct val="56666"/>
              </a:lnSpc>
              <a:spcBef>
                <a:spcPts val="0"/>
              </a:spcBef>
              <a:spcAft>
                <a:spcPts val="0"/>
              </a:spcAft>
              <a:buNone/>
            </a:pPr>
            <a:r>
              <a:rPr b="1" lang="es-ES" sz="1800">
                <a:solidFill>
                  <a:srgbClr val="79527B"/>
                </a:solidFill>
                <a:latin typeface="Calibri"/>
                <a:ea typeface="Calibri"/>
                <a:cs typeface="Calibri"/>
                <a:sym typeface="Calibri"/>
              </a:rPr>
              <a:t>Módulo 3</a:t>
            </a:r>
            <a:endParaRPr/>
          </a:p>
        </p:txBody>
      </p:sp>
      <p:sp>
        <p:nvSpPr>
          <p:cNvPr id="1235" name="Google Shape;1235;p3"/>
          <p:cNvSpPr txBox="1"/>
          <p:nvPr/>
        </p:nvSpPr>
        <p:spPr>
          <a:xfrm>
            <a:off x="3652173" y="2625371"/>
            <a:ext cx="1193749" cy="252773"/>
          </a:xfrm>
          <a:prstGeom prst="rect">
            <a:avLst/>
          </a:prstGeom>
          <a:noFill/>
          <a:ln>
            <a:noFill/>
          </a:ln>
        </p:spPr>
        <p:txBody>
          <a:bodyPr anchorCtr="0" anchor="t" bIns="45700" lIns="91425" spcFirstLastPara="1" rIns="91425" wrap="square" tIns="45700">
            <a:spAutoFit/>
          </a:bodyPr>
          <a:lstStyle/>
          <a:p>
            <a:pPr indent="0" lvl="0" marL="0" marR="0" rtl="0" algn="ctr">
              <a:lnSpc>
                <a:spcPct val="56666"/>
              </a:lnSpc>
              <a:spcBef>
                <a:spcPts val="0"/>
              </a:spcBef>
              <a:spcAft>
                <a:spcPts val="0"/>
              </a:spcAft>
              <a:buNone/>
            </a:pPr>
            <a:r>
              <a:rPr b="1" lang="es-ES" sz="1800">
                <a:solidFill>
                  <a:srgbClr val="F27954"/>
                </a:solidFill>
                <a:latin typeface="Calibri"/>
                <a:ea typeface="Calibri"/>
                <a:cs typeface="Calibri"/>
                <a:sym typeface="Calibri"/>
              </a:rPr>
              <a:t>Módulo 4</a:t>
            </a:r>
            <a:endParaRPr/>
          </a:p>
        </p:txBody>
      </p:sp>
      <p:sp>
        <p:nvSpPr>
          <p:cNvPr id="1236" name="Google Shape;1236;p3"/>
          <p:cNvSpPr txBox="1"/>
          <p:nvPr/>
        </p:nvSpPr>
        <p:spPr>
          <a:xfrm>
            <a:off x="6485233" y="2617567"/>
            <a:ext cx="1193700" cy="249300"/>
          </a:xfrm>
          <a:prstGeom prst="rect">
            <a:avLst/>
          </a:prstGeom>
          <a:noFill/>
          <a:ln>
            <a:noFill/>
          </a:ln>
        </p:spPr>
        <p:txBody>
          <a:bodyPr anchorCtr="0" anchor="t" bIns="45700" lIns="91425" spcFirstLastPara="1" rIns="91425" wrap="square" tIns="45700">
            <a:spAutoFit/>
          </a:bodyPr>
          <a:lstStyle/>
          <a:p>
            <a:pPr indent="0" lvl="0" marL="0" marR="0" rtl="0" algn="ctr">
              <a:lnSpc>
                <a:spcPct val="56666"/>
              </a:lnSpc>
              <a:spcBef>
                <a:spcPts val="0"/>
              </a:spcBef>
              <a:spcAft>
                <a:spcPts val="0"/>
              </a:spcAft>
              <a:buNone/>
            </a:pPr>
            <a:r>
              <a:rPr b="1" lang="es-ES" sz="1800">
                <a:solidFill>
                  <a:srgbClr val="F27954"/>
                </a:solidFill>
                <a:latin typeface="Calibri"/>
                <a:ea typeface="Calibri"/>
                <a:cs typeface="Calibri"/>
                <a:sym typeface="Calibri"/>
              </a:rPr>
              <a:t>Módulo 5</a:t>
            </a:r>
            <a:endParaRPr/>
          </a:p>
        </p:txBody>
      </p:sp>
      <p:sp>
        <p:nvSpPr>
          <p:cNvPr id="1237" name="Google Shape;1237;p3"/>
          <p:cNvSpPr txBox="1"/>
          <p:nvPr/>
        </p:nvSpPr>
        <p:spPr>
          <a:xfrm>
            <a:off x="9318312" y="2615458"/>
            <a:ext cx="1193749" cy="252773"/>
          </a:xfrm>
          <a:prstGeom prst="rect">
            <a:avLst/>
          </a:prstGeom>
          <a:noFill/>
          <a:ln>
            <a:noFill/>
          </a:ln>
        </p:spPr>
        <p:txBody>
          <a:bodyPr anchorCtr="0" anchor="t" bIns="45700" lIns="91425" spcFirstLastPara="1" rIns="91425" wrap="square" tIns="45700">
            <a:spAutoFit/>
          </a:bodyPr>
          <a:lstStyle/>
          <a:p>
            <a:pPr indent="0" lvl="0" marL="0" marR="0" rtl="0" algn="ctr">
              <a:lnSpc>
                <a:spcPct val="56666"/>
              </a:lnSpc>
              <a:spcBef>
                <a:spcPts val="0"/>
              </a:spcBef>
              <a:spcAft>
                <a:spcPts val="0"/>
              </a:spcAft>
              <a:buNone/>
            </a:pPr>
            <a:r>
              <a:rPr b="1" lang="es-ES" sz="1800">
                <a:solidFill>
                  <a:srgbClr val="F27954"/>
                </a:solidFill>
                <a:latin typeface="Calibri"/>
                <a:ea typeface="Calibri"/>
                <a:cs typeface="Calibri"/>
                <a:sym typeface="Calibri"/>
              </a:rPr>
              <a:t>Módulo 6</a:t>
            </a:r>
            <a:endParaRPr/>
          </a:p>
        </p:txBody>
      </p:sp>
      <p:sp>
        <p:nvSpPr>
          <p:cNvPr id="1238" name="Google Shape;1238;p3"/>
          <p:cNvSpPr txBox="1"/>
          <p:nvPr/>
        </p:nvSpPr>
        <p:spPr>
          <a:xfrm>
            <a:off x="3570360" y="4830332"/>
            <a:ext cx="1193749" cy="252773"/>
          </a:xfrm>
          <a:prstGeom prst="rect">
            <a:avLst/>
          </a:prstGeom>
          <a:noFill/>
          <a:ln>
            <a:noFill/>
          </a:ln>
        </p:spPr>
        <p:txBody>
          <a:bodyPr anchorCtr="0" anchor="t" bIns="45700" lIns="91425" spcFirstLastPara="1" rIns="91425" wrap="square" tIns="45700">
            <a:spAutoFit/>
          </a:bodyPr>
          <a:lstStyle/>
          <a:p>
            <a:pPr indent="0" lvl="0" marL="0" marR="0" rtl="0" algn="ctr">
              <a:lnSpc>
                <a:spcPct val="56666"/>
              </a:lnSpc>
              <a:spcBef>
                <a:spcPts val="0"/>
              </a:spcBef>
              <a:spcAft>
                <a:spcPts val="0"/>
              </a:spcAft>
              <a:buNone/>
            </a:pPr>
            <a:r>
              <a:rPr b="1" lang="es-ES" sz="1800">
                <a:solidFill>
                  <a:srgbClr val="44BAA9"/>
                </a:solidFill>
                <a:latin typeface="Calibri"/>
                <a:ea typeface="Calibri"/>
                <a:cs typeface="Calibri"/>
                <a:sym typeface="Calibri"/>
              </a:rPr>
              <a:t>Módulo 7</a:t>
            </a:r>
            <a:endParaRPr/>
          </a:p>
        </p:txBody>
      </p:sp>
      <p:sp>
        <p:nvSpPr>
          <p:cNvPr id="1239" name="Google Shape;1239;p3"/>
          <p:cNvSpPr txBox="1"/>
          <p:nvPr/>
        </p:nvSpPr>
        <p:spPr>
          <a:xfrm>
            <a:off x="5568959" y="5366361"/>
            <a:ext cx="2400000" cy="1077300"/>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s-ES" sz="1600">
                <a:solidFill>
                  <a:srgbClr val="3AA091"/>
                </a:solidFill>
                <a:latin typeface="Calibri"/>
                <a:ea typeface="Calibri"/>
                <a:cs typeface="Calibri"/>
                <a:sym typeface="Calibri"/>
              </a:rPr>
              <a:t>Respuesta Estratégica Regional a la Crisis y Marketing de Recuperación</a:t>
            </a:r>
            <a:endParaRPr sz="1600"/>
          </a:p>
        </p:txBody>
      </p:sp>
      <p:sp>
        <p:nvSpPr>
          <p:cNvPr id="1240" name="Google Shape;1240;p3"/>
          <p:cNvSpPr txBox="1"/>
          <p:nvPr/>
        </p:nvSpPr>
        <p:spPr>
          <a:xfrm>
            <a:off x="6453344" y="4857275"/>
            <a:ext cx="1193749" cy="252773"/>
          </a:xfrm>
          <a:prstGeom prst="rect">
            <a:avLst/>
          </a:prstGeom>
          <a:noFill/>
          <a:ln>
            <a:noFill/>
          </a:ln>
        </p:spPr>
        <p:txBody>
          <a:bodyPr anchorCtr="0" anchor="t" bIns="45700" lIns="91425" spcFirstLastPara="1" rIns="91425" wrap="square" tIns="45700">
            <a:spAutoFit/>
          </a:bodyPr>
          <a:lstStyle/>
          <a:p>
            <a:pPr indent="0" lvl="0" marL="0" marR="0" rtl="0" algn="ctr">
              <a:lnSpc>
                <a:spcPct val="56666"/>
              </a:lnSpc>
              <a:spcBef>
                <a:spcPts val="0"/>
              </a:spcBef>
              <a:spcAft>
                <a:spcPts val="0"/>
              </a:spcAft>
              <a:buNone/>
            </a:pPr>
            <a:r>
              <a:rPr b="1" lang="es-ES" sz="1800">
                <a:solidFill>
                  <a:srgbClr val="44BAA9"/>
                </a:solidFill>
                <a:latin typeface="Calibri"/>
                <a:ea typeface="Calibri"/>
                <a:cs typeface="Calibri"/>
                <a:sym typeface="Calibri"/>
              </a:rPr>
              <a:t>Módulo 8</a:t>
            </a:r>
            <a:endParaRPr/>
          </a:p>
        </p:txBody>
      </p:sp>
      <p:sp>
        <p:nvSpPr>
          <p:cNvPr id="1241" name="Google Shape;1241;p3"/>
          <p:cNvSpPr txBox="1"/>
          <p:nvPr/>
        </p:nvSpPr>
        <p:spPr>
          <a:xfrm>
            <a:off x="9360735" y="4839123"/>
            <a:ext cx="1193749" cy="252773"/>
          </a:xfrm>
          <a:prstGeom prst="rect">
            <a:avLst/>
          </a:prstGeom>
          <a:noFill/>
          <a:ln>
            <a:noFill/>
          </a:ln>
        </p:spPr>
        <p:txBody>
          <a:bodyPr anchorCtr="0" anchor="t" bIns="45700" lIns="91425" spcFirstLastPara="1" rIns="91425" wrap="square" tIns="45700">
            <a:spAutoFit/>
          </a:bodyPr>
          <a:lstStyle/>
          <a:p>
            <a:pPr indent="0" lvl="0" marL="0" marR="0" rtl="0" algn="ctr">
              <a:lnSpc>
                <a:spcPct val="56666"/>
              </a:lnSpc>
              <a:spcBef>
                <a:spcPts val="0"/>
              </a:spcBef>
              <a:spcAft>
                <a:spcPts val="0"/>
              </a:spcAft>
              <a:buNone/>
            </a:pPr>
            <a:r>
              <a:rPr b="1" lang="es-ES" sz="1800">
                <a:solidFill>
                  <a:srgbClr val="44BAA9"/>
                </a:solidFill>
                <a:latin typeface="Calibri"/>
                <a:ea typeface="Calibri"/>
                <a:cs typeface="Calibri"/>
                <a:sym typeface="Calibri"/>
              </a:rPr>
              <a:t>Módulo 9</a:t>
            </a:r>
            <a:endParaRPr/>
          </a:p>
        </p:txBody>
      </p:sp>
    </p:spTree>
  </p:cSld>
  <p:clrMapOvr>
    <a:masterClrMapping/>
  </p:clrMapOvr>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64" name="Shape 1964"/>
        <p:cNvGrpSpPr/>
        <p:nvPr/>
      </p:nvGrpSpPr>
      <p:grpSpPr>
        <a:xfrm>
          <a:off x="0" y="0"/>
          <a:ext cx="0" cy="0"/>
          <a:chOff x="0" y="0"/>
          <a:chExt cx="0" cy="0"/>
        </a:xfrm>
      </p:grpSpPr>
      <p:pic>
        <p:nvPicPr>
          <p:cNvPr descr="A close-up of hands shaking&#10;&#10;Description automatically generated with low confidence" id="1965" name="Google Shape;1965;p30"/>
          <p:cNvPicPr preferRelativeResize="0"/>
          <p:nvPr>
            <p:ph idx="2" type="pic"/>
          </p:nvPr>
        </p:nvPicPr>
        <p:blipFill rotWithShape="1">
          <a:blip r:embed="rId3">
            <a:alphaModFix/>
          </a:blip>
          <a:srcRect b="4435" l="0" r="0" t="4435"/>
          <a:stretch/>
        </p:blipFill>
        <p:spPr>
          <a:xfrm>
            <a:off x="7298140" y="228600"/>
            <a:ext cx="4659043" cy="6362700"/>
          </a:xfrm>
          <a:prstGeom prst="rect">
            <a:avLst/>
          </a:prstGeom>
          <a:solidFill>
            <a:schemeClr val="lt1"/>
          </a:solidFill>
          <a:ln>
            <a:noFill/>
          </a:ln>
        </p:spPr>
      </p:pic>
      <p:sp>
        <p:nvSpPr>
          <p:cNvPr id="1966" name="Google Shape;1966;p30"/>
          <p:cNvSpPr txBox="1"/>
          <p:nvPr/>
        </p:nvSpPr>
        <p:spPr>
          <a:xfrm>
            <a:off x="1323975" y="45164"/>
            <a:ext cx="5572223" cy="1000125"/>
          </a:xfrm>
          <a:prstGeom prst="rect">
            <a:avLst/>
          </a:prstGeom>
          <a:solidFill>
            <a:srgbClr val="F27954"/>
          </a:solidFill>
          <a:ln>
            <a:noFill/>
          </a:ln>
        </p:spPr>
        <p:txBody>
          <a:bodyPr anchorCtr="0" anchor="t" bIns="45700" lIns="91425" spcFirstLastPara="1" rIns="91425" wrap="square" tIns="45700">
            <a:normAutofit fontScale="77500" lnSpcReduction="20000"/>
          </a:bodyPr>
          <a:lstStyle/>
          <a:p>
            <a:pPr indent="0" lvl="0" marL="0" marR="0" rtl="0" algn="ctr">
              <a:lnSpc>
                <a:spcPct val="120000"/>
              </a:lnSpc>
              <a:spcBef>
                <a:spcPts val="0"/>
              </a:spcBef>
              <a:spcAft>
                <a:spcPts val="0"/>
              </a:spcAft>
              <a:buClr>
                <a:schemeClr val="lt1"/>
              </a:buClr>
              <a:buSzPct val="100000"/>
              <a:buFont typeface="Arial"/>
              <a:buNone/>
            </a:pPr>
            <a:r>
              <a:rPr b="1" i="0" lang="es-ES" sz="3600">
                <a:solidFill>
                  <a:schemeClr val="lt1"/>
                </a:solidFill>
                <a:latin typeface="Calibri"/>
                <a:ea typeface="Calibri"/>
                <a:cs typeface="Calibri"/>
                <a:sym typeface="Calibri"/>
              </a:rPr>
              <a:t>Formar una TCMT Regional</a:t>
            </a:r>
            <a:endParaRPr/>
          </a:p>
          <a:p>
            <a:pPr indent="0" lvl="0" marL="0" marR="0" rtl="0" algn="ctr">
              <a:lnSpc>
                <a:spcPct val="120000"/>
              </a:lnSpc>
              <a:spcBef>
                <a:spcPts val="0"/>
              </a:spcBef>
              <a:spcAft>
                <a:spcPts val="0"/>
              </a:spcAft>
              <a:buClr>
                <a:schemeClr val="lt1"/>
              </a:buClr>
              <a:buSzPct val="100000"/>
              <a:buFont typeface="Arial"/>
              <a:buNone/>
            </a:pPr>
            <a:r>
              <a:rPr b="0" i="1" lang="es-ES" sz="3600">
                <a:solidFill>
                  <a:schemeClr val="lt1"/>
                </a:solidFill>
                <a:latin typeface="Calibri"/>
                <a:ea typeface="Calibri"/>
                <a:cs typeface="Calibri"/>
                <a:sym typeface="Calibri"/>
              </a:rPr>
              <a:t>Estructura</a:t>
            </a:r>
            <a:endParaRPr/>
          </a:p>
          <a:p>
            <a:pPr indent="0" lvl="0" marL="0" marR="0" rtl="0" algn="ctr">
              <a:lnSpc>
                <a:spcPct val="120000"/>
              </a:lnSpc>
              <a:spcBef>
                <a:spcPts val="0"/>
              </a:spcBef>
              <a:spcAft>
                <a:spcPts val="0"/>
              </a:spcAft>
              <a:buClr>
                <a:schemeClr val="lt1"/>
              </a:buClr>
              <a:buSzPct val="100000"/>
              <a:buFont typeface="Arial"/>
              <a:buNone/>
            </a:pPr>
            <a:r>
              <a:t/>
            </a:r>
            <a:endParaRPr b="0" i="0" sz="3600">
              <a:solidFill>
                <a:schemeClr val="lt1"/>
              </a:solidFill>
              <a:latin typeface="Calibri"/>
              <a:ea typeface="Calibri"/>
              <a:cs typeface="Calibri"/>
              <a:sym typeface="Calibri"/>
            </a:endParaRPr>
          </a:p>
          <a:p>
            <a:pPr indent="0" lvl="0" marL="0" marR="0" rtl="0" algn="ctr">
              <a:lnSpc>
                <a:spcPct val="120000"/>
              </a:lnSpc>
              <a:spcBef>
                <a:spcPts val="0"/>
              </a:spcBef>
              <a:spcAft>
                <a:spcPts val="0"/>
              </a:spcAft>
              <a:buClr>
                <a:schemeClr val="lt1"/>
              </a:buClr>
              <a:buSzPct val="100000"/>
              <a:buFont typeface="Arial"/>
              <a:buNone/>
            </a:pPr>
            <a:r>
              <a:t/>
            </a:r>
            <a:endParaRPr b="0" i="0" sz="3600">
              <a:solidFill>
                <a:schemeClr val="lt1"/>
              </a:solidFill>
              <a:latin typeface="Calibri"/>
              <a:ea typeface="Calibri"/>
              <a:cs typeface="Calibri"/>
              <a:sym typeface="Calibri"/>
            </a:endParaRPr>
          </a:p>
        </p:txBody>
      </p:sp>
      <p:sp>
        <p:nvSpPr>
          <p:cNvPr id="1967" name="Google Shape;1967;p30"/>
          <p:cNvSpPr txBox="1"/>
          <p:nvPr>
            <p:ph idx="1" type="body"/>
          </p:nvPr>
        </p:nvSpPr>
        <p:spPr>
          <a:xfrm>
            <a:off x="1052561" y="1045289"/>
            <a:ext cx="6115050" cy="5632807"/>
          </a:xfrm>
          <a:prstGeom prst="rect">
            <a:avLst/>
          </a:prstGeom>
          <a:solidFill>
            <a:srgbClr val="F27954"/>
          </a:solidFill>
          <a:ln>
            <a:noFill/>
          </a:ln>
        </p:spPr>
        <p:txBody>
          <a:bodyPr anchorCtr="0" anchor="t" bIns="45700" lIns="91425" spcFirstLastPara="1" rIns="91425" wrap="square" tIns="45700">
            <a:noAutofit/>
          </a:bodyPr>
          <a:lstStyle/>
          <a:p>
            <a:pPr indent="0" lvl="0" marL="0" rtl="0" algn="l">
              <a:lnSpc>
                <a:spcPct val="90000"/>
              </a:lnSpc>
              <a:spcBef>
                <a:spcPts val="0"/>
              </a:spcBef>
              <a:spcAft>
                <a:spcPts val="0"/>
              </a:spcAft>
              <a:buClr>
                <a:schemeClr val="lt1"/>
              </a:buClr>
              <a:buSzPts val="1900"/>
              <a:buNone/>
            </a:pPr>
            <a:r>
              <a:rPr b="0" i="0" lang="es-ES" sz="1800"/>
              <a:t>El diagrama jerárquico de la gestión regional de crisis turísticas de la siguiente diapositiva muestra la estructura en la que las responsabilidades se dividen entre el Equipo Regional de Gestión de Crisis Turísticas. En la siguiente diapositiva se identifican las personas importantes que participan en la gestión de una respuesta a una crisis y el Grupo directivo de gestión ejecutiva que supervisa las </a:t>
            </a:r>
            <a:r>
              <a:rPr lang="es-ES" sz="1800"/>
              <a:t>cuestiones estratégicas</a:t>
            </a:r>
            <a:r>
              <a:rPr b="0" i="0" lang="es-ES" sz="1800"/>
              <a:t>.</a:t>
            </a:r>
            <a:endParaRPr sz="1800"/>
          </a:p>
          <a:p>
            <a:pPr indent="0" lvl="0" marL="0" rtl="0" algn="l">
              <a:lnSpc>
                <a:spcPct val="100000"/>
              </a:lnSpc>
              <a:spcBef>
                <a:spcPts val="0"/>
              </a:spcBef>
              <a:spcAft>
                <a:spcPts val="0"/>
              </a:spcAft>
              <a:buClr>
                <a:schemeClr val="lt1"/>
              </a:buClr>
              <a:buSzPts val="1900"/>
              <a:buNone/>
            </a:pPr>
            <a:r>
              <a:t/>
            </a:r>
            <a:endParaRPr i="0" sz="1800"/>
          </a:p>
          <a:p>
            <a:pPr indent="0" lvl="0" marL="0" rtl="0" algn="l">
              <a:lnSpc>
                <a:spcPct val="100000"/>
              </a:lnSpc>
              <a:spcBef>
                <a:spcPts val="0"/>
              </a:spcBef>
              <a:spcAft>
                <a:spcPts val="0"/>
              </a:spcAft>
              <a:buClr>
                <a:schemeClr val="lt1"/>
              </a:buClr>
              <a:buSzPts val="1900"/>
              <a:buNone/>
            </a:pPr>
            <a:r>
              <a:rPr i="0" lang="es-ES" sz="1800"/>
              <a:t>El </a:t>
            </a:r>
            <a:r>
              <a:rPr lang="es-ES" sz="1800"/>
              <a:t>TCMT está formado por el Equipo Regional de Gestión de Crisis Turísticas en este orden</a:t>
            </a:r>
            <a:endParaRPr sz="1800"/>
          </a:p>
          <a:p>
            <a:pPr indent="0" lvl="0" marL="0" rtl="0" algn="l">
              <a:lnSpc>
                <a:spcPct val="100000"/>
              </a:lnSpc>
              <a:spcBef>
                <a:spcPts val="0"/>
              </a:spcBef>
              <a:spcAft>
                <a:spcPts val="0"/>
              </a:spcAft>
              <a:buClr>
                <a:schemeClr val="lt1"/>
              </a:buClr>
              <a:buSzPts val="1900"/>
              <a:buNone/>
            </a:pPr>
            <a:r>
              <a:t/>
            </a:r>
            <a:endParaRPr sz="1800"/>
          </a:p>
          <a:p>
            <a:pPr indent="-450850" lvl="0" marL="457200" rtl="0" algn="l">
              <a:lnSpc>
                <a:spcPct val="100000"/>
              </a:lnSpc>
              <a:spcBef>
                <a:spcPts val="0"/>
              </a:spcBef>
              <a:spcAft>
                <a:spcPts val="0"/>
              </a:spcAft>
              <a:buClr>
                <a:schemeClr val="lt1"/>
              </a:buClr>
              <a:buSzPts val="1800"/>
              <a:buFont typeface="Calibri"/>
              <a:buAutoNum type="arabicPeriod"/>
            </a:pPr>
            <a:r>
              <a:rPr b="1" lang="es-ES" sz="1800"/>
              <a:t>El Grupo Director de Crisis (CSG),</a:t>
            </a:r>
            <a:r>
              <a:rPr lang="es-ES" sz="1800"/>
              <a:t> que es quien toma las decisiones y dirige la crisis</a:t>
            </a:r>
            <a:endParaRPr sz="1800"/>
          </a:p>
          <a:p>
            <a:pPr indent="-450850" lvl="0" marL="457200" rtl="0" algn="l">
              <a:lnSpc>
                <a:spcPct val="100000"/>
              </a:lnSpc>
              <a:spcBef>
                <a:spcPts val="0"/>
              </a:spcBef>
              <a:spcAft>
                <a:spcPts val="0"/>
              </a:spcAft>
              <a:buClr>
                <a:schemeClr val="lt1"/>
              </a:buClr>
              <a:buSzPts val="1800"/>
              <a:buFont typeface="Calibri"/>
              <a:buAutoNum type="arabicPeriod"/>
            </a:pPr>
            <a:r>
              <a:rPr b="1" lang="es-ES" sz="1800"/>
              <a:t>El Centro de Gestión de Crisis (CMC)</a:t>
            </a:r>
            <a:r>
              <a:rPr lang="es-ES" sz="1800"/>
              <a:t> son los gestores y responsables de la respuesta a la crisis que dependen del </a:t>
            </a:r>
            <a:r>
              <a:rPr b="1" lang="es-ES" sz="1800"/>
              <a:t>CSG. </a:t>
            </a:r>
            <a:endParaRPr sz="1800"/>
          </a:p>
          <a:p>
            <a:pPr indent="-450850" lvl="0" marL="457200" rtl="0" algn="l">
              <a:lnSpc>
                <a:spcPct val="100000"/>
              </a:lnSpc>
              <a:spcBef>
                <a:spcPts val="0"/>
              </a:spcBef>
              <a:spcAft>
                <a:spcPts val="0"/>
              </a:spcAft>
              <a:buClr>
                <a:schemeClr val="lt1"/>
              </a:buClr>
              <a:buSzPts val="1800"/>
              <a:buFont typeface="Calibri"/>
              <a:buAutoNum type="arabicPeriod"/>
            </a:pPr>
            <a:r>
              <a:rPr b="1" lang="es-ES" sz="1800"/>
              <a:t>Las partes interesadas regionales</a:t>
            </a:r>
            <a:r>
              <a:rPr lang="es-ES" sz="1800"/>
              <a:t> formadas por las Partes Interesadas Público-Privadas </a:t>
            </a:r>
            <a:r>
              <a:rPr b="1" lang="es-ES" sz="1800"/>
              <a:t>(RS)</a:t>
            </a:r>
            <a:endParaRPr sz="1800"/>
          </a:p>
          <a:p>
            <a:pPr indent="-450850" lvl="0" marL="457200" rtl="0" algn="l">
              <a:lnSpc>
                <a:spcPct val="100000"/>
              </a:lnSpc>
              <a:spcBef>
                <a:spcPts val="0"/>
              </a:spcBef>
              <a:spcAft>
                <a:spcPts val="0"/>
              </a:spcAft>
              <a:buClr>
                <a:schemeClr val="lt1"/>
              </a:buClr>
              <a:buSzPts val="1800"/>
              <a:buFont typeface="Calibri"/>
              <a:buAutoNum type="arabicPeriod"/>
            </a:pPr>
            <a:r>
              <a:rPr b="1" lang="es-ES" sz="1800"/>
              <a:t>Las partes interesadas externas,</a:t>
            </a:r>
            <a:r>
              <a:rPr lang="es-ES" sz="1800"/>
              <a:t> compuestas por todas las personas ajenas a la región pero que tienen intereses creados en ella </a:t>
            </a:r>
            <a:r>
              <a:rPr b="1" lang="es-ES" sz="1800"/>
              <a:t>(Público y Relaciones Públicas)</a:t>
            </a:r>
            <a:endParaRPr sz="1800"/>
          </a:p>
          <a:p>
            <a:pPr indent="0" lvl="0" marL="0" rtl="0" algn="l">
              <a:lnSpc>
                <a:spcPct val="90000"/>
              </a:lnSpc>
              <a:spcBef>
                <a:spcPts val="1000"/>
              </a:spcBef>
              <a:spcAft>
                <a:spcPts val="0"/>
              </a:spcAft>
              <a:buClr>
                <a:schemeClr val="lt1"/>
              </a:buClr>
              <a:buSzPts val="1900"/>
              <a:buNone/>
            </a:pPr>
            <a:r>
              <a:t/>
            </a:r>
            <a:endParaRPr b="0" i="0" sz="1900"/>
          </a:p>
          <a:p>
            <a:pPr indent="0" lvl="0" marL="0" rtl="0" algn="l">
              <a:lnSpc>
                <a:spcPct val="100000"/>
              </a:lnSpc>
              <a:spcBef>
                <a:spcPts val="0"/>
              </a:spcBef>
              <a:spcAft>
                <a:spcPts val="0"/>
              </a:spcAft>
              <a:buClr>
                <a:schemeClr val="lt1"/>
              </a:buClr>
              <a:buSzPts val="1900"/>
              <a:buNone/>
            </a:pPr>
            <a:r>
              <a:t/>
            </a:r>
            <a:endParaRPr sz="1900"/>
          </a:p>
          <a:p>
            <a:pPr indent="-336550" lvl="0" marL="457200" rtl="0" algn="l">
              <a:lnSpc>
                <a:spcPct val="100000"/>
              </a:lnSpc>
              <a:spcBef>
                <a:spcPts val="0"/>
              </a:spcBef>
              <a:spcAft>
                <a:spcPts val="0"/>
              </a:spcAft>
              <a:buClr>
                <a:schemeClr val="lt1"/>
              </a:buClr>
              <a:buSzPts val="1900"/>
              <a:buFont typeface="Calibri"/>
              <a:buNone/>
            </a:pPr>
            <a:r>
              <a:t/>
            </a:r>
            <a:endParaRPr sz="1900"/>
          </a:p>
          <a:p>
            <a:pPr indent="0" lvl="0" marL="0" rtl="0" algn="l">
              <a:lnSpc>
                <a:spcPct val="100000"/>
              </a:lnSpc>
              <a:spcBef>
                <a:spcPts val="0"/>
              </a:spcBef>
              <a:spcAft>
                <a:spcPts val="0"/>
              </a:spcAft>
              <a:buClr>
                <a:schemeClr val="lt1"/>
              </a:buClr>
              <a:buSzPts val="1900"/>
              <a:buNone/>
            </a:pPr>
            <a:r>
              <a:t/>
            </a:r>
            <a:endParaRPr i="0" sz="1900"/>
          </a:p>
          <a:p>
            <a:pPr indent="0" lvl="0" marL="0" rtl="0" algn="l">
              <a:lnSpc>
                <a:spcPct val="100000"/>
              </a:lnSpc>
              <a:spcBef>
                <a:spcPts val="0"/>
              </a:spcBef>
              <a:spcAft>
                <a:spcPts val="0"/>
              </a:spcAft>
              <a:buClr>
                <a:schemeClr val="lt1"/>
              </a:buClr>
              <a:buSzPts val="1900"/>
              <a:buNone/>
            </a:pPr>
            <a:r>
              <a:t/>
            </a:r>
            <a:endParaRPr i="0" sz="1900"/>
          </a:p>
          <a:p>
            <a:pPr indent="0" lvl="0" marL="0" rtl="0" algn="l">
              <a:lnSpc>
                <a:spcPct val="100000"/>
              </a:lnSpc>
              <a:spcBef>
                <a:spcPts val="0"/>
              </a:spcBef>
              <a:spcAft>
                <a:spcPts val="0"/>
              </a:spcAft>
              <a:buClr>
                <a:schemeClr val="lt1"/>
              </a:buClr>
              <a:buSzPts val="1900"/>
              <a:buNone/>
            </a:pPr>
            <a:r>
              <a:t/>
            </a:r>
            <a:endParaRPr b="0" i="0" sz="1900"/>
          </a:p>
          <a:p>
            <a:pPr indent="0" lvl="0" marL="0" rtl="0" algn="l">
              <a:lnSpc>
                <a:spcPct val="100000"/>
              </a:lnSpc>
              <a:spcBef>
                <a:spcPts val="0"/>
              </a:spcBef>
              <a:spcAft>
                <a:spcPts val="0"/>
              </a:spcAft>
              <a:buClr>
                <a:schemeClr val="lt1"/>
              </a:buClr>
              <a:buSzPts val="1900"/>
              <a:buNone/>
            </a:pPr>
            <a:r>
              <a:t/>
            </a:r>
            <a:endParaRPr sz="1900"/>
          </a:p>
        </p:txBody>
      </p:sp>
    </p:spTree>
  </p:cSld>
  <p:clrMapOvr>
    <a:masterClrMapping/>
  </p:clrMapOvr>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71" name="Shape 1971"/>
        <p:cNvGrpSpPr/>
        <p:nvPr/>
      </p:nvGrpSpPr>
      <p:grpSpPr>
        <a:xfrm>
          <a:off x="0" y="0"/>
          <a:ext cx="0" cy="0"/>
          <a:chOff x="0" y="0"/>
          <a:chExt cx="0" cy="0"/>
        </a:xfrm>
      </p:grpSpPr>
      <p:sp>
        <p:nvSpPr>
          <p:cNvPr id="1972" name="Google Shape;1972;p31"/>
          <p:cNvSpPr txBox="1"/>
          <p:nvPr>
            <p:ph idx="1" type="body"/>
          </p:nvPr>
        </p:nvSpPr>
        <p:spPr>
          <a:xfrm>
            <a:off x="695325" y="1193774"/>
            <a:ext cx="11112592" cy="5128683"/>
          </a:xfrm>
          <a:prstGeom prst="rect">
            <a:avLst/>
          </a:prstGeom>
          <a:noFill/>
          <a:ln>
            <a:noFill/>
          </a:ln>
        </p:spPr>
        <p:txBody>
          <a:bodyPr anchorCtr="0" anchor="t" bIns="45700" lIns="91425" spcFirstLastPara="1" rIns="91425" wrap="square" tIns="45700">
            <a:noAutofit/>
          </a:bodyPr>
          <a:lstStyle/>
          <a:p>
            <a:pPr indent="0" lvl="0" marL="0" rtl="0" algn="l">
              <a:lnSpc>
                <a:spcPct val="110000"/>
              </a:lnSpc>
              <a:spcBef>
                <a:spcPts val="0"/>
              </a:spcBef>
              <a:spcAft>
                <a:spcPts val="0"/>
              </a:spcAft>
              <a:buClr>
                <a:srgbClr val="4D4D4D"/>
              </a:buClr>
              <a:buSzPts val="2400"/>
              <a:buNone/>
            </a:pPr>
            <a:r>
              <a:rPr b="0" i="0" lang="es-ES" sz="1700">
                <a:solidFill>
                  <a:srgbClr val="4D4D4D"/>
                </a:solidFill>
              </a:rPr>
              <a:t>Un </a:t>
            </a:r>
            <a:r>
              <a:rPr b="1" i="1" lang="es-ES" sz="1700">
                <a:solidFill>
                  <a:srgbClr val="79527B"/>
                </a:solidFill>
              </a:rPr>
              <a:t>Equipo Regional de Gestión de Crisis Turísticas</a:t>
            </a:r>
            <a:r>
              <a:rPr b="1" i="0" lang="es-ES" sz="1700">
                <a:solidFill>
                  <a:srgbClr val="4D4D4D"/>
                </a:solidFill>
              </a:rPr>
              <a:t>, </a:t>
            </a:r>
            <a:r>
              <a:rPr b="0" i="0" lang="es-ES" sz="1700">
                <a:solidFill>
                  <a:srgbClr val="4D4D4D"/>
                </a:solidFill>
              </a:rPr>
              <a:t>también conocido como </a:t>
            </a:r>
            <a:r>
              <a:rPr lang="es-ES" sz="1700">
                <a:solidFill>
                  <a:srgbClr val="4D4D4D"/>
                </a:solidFill>
              </a:rPr>
              <a:t>TCMT</a:t>
            </a:r>
            <a:r>
              <a:rPr b="0" i="0" lang="es-ES" sz="1700">
                <a:solidFill>
                  <a:srgbClr val="4D4D4D"/>
                </a:solidFill>
              </a:rPr>
              <a:t>, </a:t>
            </a:r>
            <a:r>
              <a:rPr b="0" i="1" lang="es-ES" sz="1700">
                <a:solidFill>
                  <a:srgbClr val="4D4D4D"/>
                </a:solidFill>
              </a:rPr>
              <a:t>equipo de gestión de incidentes </a:t>
            </a:r>
            <a:r>
              <a:rPr b="0" i="0" lang="es-ES" sz="1700">
                <a:solidFill>
                  <a:srgbClr val="4D4D4D"/>
                </a:solidFill>
              </a:rPr>
              <a:t>o </a:t>
            </a:r>
            <a:r>
              <a:rPr b="0" i="1" lang="es-ES" sz="1700">
                <a:solidFill>
                  <a:srgbClr val="4D4D4D"/>
                </a:solidFill>
              </a:rPr>
              <a:t>equipo de respuesta a incidentes</a:t>
            </a:r>
            <a:r>
              <a:rPr b="0" i="0" lang="es-ES" sz="1700">
                <a:solidFill>
                  <a:srgbClr val="4D4D4D"/>
                </a:solidFill>
              </a:rPr>
              <a:t>, </a:t>
            </a:r>
            <a:r>
              <a:rPr b="1" i="0" lang="es-ES" sz="1700">
                <a:solidFill>
                  <a:srgbClr val="79527B"/>
                </a:solidFill>
              </a:rPr>
              <a:t>prepara a una región para responder a posibles crisis</a:t>
            </a:r>
            <a:r>
              <a:rPr b="0" i="0" lang="es-ES" sz="1700">
                <a:solidFill>
                  <a:srgbClr val="4D4D4D"/>
                </a:solidFill>
              </a:rPr>
              <a:t>, peligros y emergencias.</a:t>
            </a:r>
            <a:br>
              <a:rPr lang="es-ES" sz="1700"/>
            </a:br>
            <a:r>
              <a:rPr b="0" i="0" lang="es-ES" sz="1700">
                <a:solidFill>
                  <a:srgbClr val="4D4D4D"/>
                </a:solidFill>
              </a:rPr>
              <a:t> También ejecuta y coordina la respuesta en caso de catástrofe real. </a:t>
            </a:r>
            <a:endParaRPr sz="1700"/>
          </a:p>
          <a:p>
            <a:pPr indent="0" lvl="0" marL="0" rtl="0" algn="l">
              <a:lnSpc>
                <a:spcPct val="110000"/>
              </a:lnSpc>
              <a:spcBef>
                <a:spcPts val="1000"/>
              </a:spcBef>
              <a:spcAft>
                <a:spcPts val="0"/>
              </a:spcAft>
              <a:buClr>
                <a:srgbClr val="4D4D4D"/>
              </a:buClr>
              <a:buSzPts val="2400"/>
              <a:buNone/>
            </a:pPr>
            <a:r>
              <a:rPr b="0" i="0" lang="es-ES" sz="1700">
                <a:solidFill>
                  <a:srgbClr val="4D4D4D"/>
                </a:solidFill>
              </a:rPr>
              <a:t>Un equipo regional de gestión de crisis turísticas cuenta con un </a:t>
            </a:r>
            <a:r>
              <a:rPr b="1" i="0" lang="es-ES" sz="1700">
                <a:solidFill>
                  <a:srgbClr val="79527B"/>
                </a:solidFill>
              </a:rPr>
              <a:t>grupo directivo de gestión de crisis designado</a:t>
            </a:r>
            <a:r>
              <a:rPr b="0" i="0" lang="es-ES" sz="1700">
                <a:solidFill>
                  <a:srgbClr val="4D4D4D"/>
                </a:solidFill>
              </a:rPr>
              <a:t>, un </a:t>
            </a:r>
            <a:r>
              <a:rPr b="1" lang="es-ES" sz="1700">
                <a:solidFill>
                  <a:srgbClr val="79527B"/>
                </a:solidFill>
              </a:rPr>
              <a:t>Centro o unidad de gestión,</a:t>
            </a:r>
            <a:r>
              <a:rPr lang="es-ES" sz="1700">
                <a:solidFill>
                  <a:srgbClr val="4D4D4D"/>
                </a:solidFill>
              </a:rPr>
              <a:t> un gestor </a:t>
            </a:r>
            <a:r>
              <a:rPr b="0" i="0" lang="es-ES" sz="1700">
                <a:solidFill>
                  <a:srgbClr val="4D4D4D"/>
                </a:solidFill>
              </a:rPr>
              <a:t>de gestión de </a:t>
            </a:r>
            <a:r>
              <a:rPr b="1" lang="es-ES" sz="1700">
                <a:solidFill>
                  <a:srgbClr val="79527B"/>
                </a:solidFill>
              </a:rPr>
              <a:t>crisis</a:t>
            </a:r>
            <a:r>
              <a:rPr b="0" i="0" lang="es-ES" sz="1700">
                <a:solidFill>
                  <a:srgbClr val="4D4D4D"/>
                </a:solidFill>
              </a:rPr>
              <a:t> y </a:t>
            </a:r>
            <a:r>
              <a:rPr b="1" lang="es-ES" sz="1700">
                <a:solidFill>
                  <a:srgbClr val="79527B"/>
                </a:solidFill>
              </a:rPr>
              <a:t>otros miembros del equipo</a:t>
            </a:r>
            <a:r>
              <a:rPr b="0" i="0" lang="es-ES" sz="1700">
                <a:solidFill>
                  <a:srgbClr val="4D4D4D"/>
                </a:solidFill>
              </a:rPr>
              <a:t> a los que se asignan responsabilidades concretas, como la respuesta a emergencias de incendios, la planificación, la elaboración de informes o la logística. Juntos, este equipo tiene autoridad </a:t>
            </a:r>
            <a:r>
              <a:rPr lang="es-ES" sz="1700">
                <a:solidFill>
                  <a:srgbClr val="4D4D4D"/>
                </a:solidFill>
              </a:rPr>
              <a:t>para </a:t>
            </a:r>
            <a:r>
              <a:rPr b="1" lang="es-ES" sz="1700">
                <a:solidFill>
                  <a:srgbClr val="79527B"/>
                </a:solidFill>
              </a:rPr>
              <a:t>tomar </a:t>
            </a:r>
            <a:r>
              <a:rPr b="1" i="0" lang="es-ES" sz="1700">
                <a:solidFill>
                  <a:srgbClr val="79527B"/>
                </a:solidFill>
              </a:rPr>
              <a:t>decisiones en circunstancias extremas</a:t>
            </a:r>
            <a:r>
              <a:rPr b="0" i="0" lang="es-ES" sz="1700">
                <a:solidFill>
                  <a:srgbClr val="4D4D4D"/>
                </a:solidFill>
              </a:rPr>
              <a:t>.</a:t>
            </a:r>
            <a:endParaRPr sz="1700"/>
          </a:p>
          <a:p>
            <a:pPr indent="0" lvl="0" marL="0" rtl="0" algn="l">
              <a:lnSpc>
                <a:spcPct val="110000"/>
              </a:lnSpc>
              <a:spcBef>
                <a:spcPts val="1000"/>
              </a:spcBef>
              <a:spcAft>
                <a:spcPts val="0"/>
              </a:spcAft>
              <a:buClr>
                <a:srgbClr val="4D4D4D"/>
              </a:buClr>
              <a:buSzPts val="2400"/>
              <a:buNone/>
            </a:pPr>
            <a:r>
              <a:rPr b="0" i="0" lang="es-ES" sz="1700">
                <a:solidFill>
                  <a:srgbClr val="4D4D4D"/>
                </a:solidFill>
              </a:rPr>
              <a:t>Las regiones más grandes pueden necesitar designar un </a:t>
            </a:r>
            <a:r>
              <a:rPr b="1" i="0" lang="es-ES" sz="1700">
                <a:solidFill>
                  <a:srgbClr val="79527B"/>
                </a:solidFill>
              </a:rPr>
              <a:t>equipo líder de gestión de crisis </a:t>
            </a:r>
            <a:r>
              <a:rPr b="0" i="0" lang="es-ES" sz="1700">
                <a:solidFill>
                  <a:srgbClr val="4D4D4D"/>
                </a:solidFill>
              </a:rPr>
              <a:t>con </a:t>
            </a:r>
            <a:r>
              <a:rPr b="1" i="0" lang="es-ES" sz="1700">
                <a:solidFill>
                  <a:srgbClr val="79527B"/>
                </a:solidFill>
              </a:rPr>
              <a:t>sus correspondientes subequipos</a:t>
            </a:r>
            <a:r>
              <a:rPr b="0" i="0" lang="es-ES" sz="1700">
                <a:solidFill>
                  <a:srgbClr val="4D4D4D"/>
                </a:solidFill>
              </a:rPr>
              <a:t> (cada uno con su propio líder) que se centren en tipos </a:t>
            </a:r>
            <a:r>
              <a:rPr lang="es-ES" sz="1700">
                <a:solidFill>
                  <a:srgbClr val="4D4D4D"/>
                </a:solidFill>
              </a:rPr>
              <a:t>específicos de crisis, experiencia </a:t>
            </a:r>
            <a:r>
              <a:rPr b="0" i="0" lang="es-ES" sz="1700">
                <a:solidFill>
                  <a:srgbClr val="4D4D4D"/>
                </a:solidFill>
              </a:rPr>
              <a:t>o geografías. Dependiendo de la gravedad y el tipo de crisis, no es necesario activar todas las funciones en todas las crisis. </a:t>
            </a:r>
            <a:endParaRPr sz="1700"/>
          </a:p>
          <a:p>
            <a:pPr indent="0" lvl="0" marL="0" rtl="0" algn="l">
              <a:lnSpc>
                <a:spcPct val="110000"/>
              </a:lnSpc>
              <a:spcBef>
                <a:spcPts val="1000"/>
              </a:spcBef>
              <a:spcAft>
                <a:spcPts val="0"/>
              </a:spcAft>
              <a:buClr>
                <a:srgbClr val="79527B"/>
              </a:buClr>
              <a:buSzPts val="2400"/>
              <a:buNone/>
            </a:pPr>
            <a:r>
              <a:rPr b="1" i="0" lang="es-ES" sz="1700">
                <a:solidFill>
                  <a:srgbClr val="79527B"/>
                </a:solidFill>
              </a:rPr>
              <a:t>Los miembros de un equipo regional de gestión de crisis turísticas </a:t>
            </a:r>
            <a:r>
              <a:rPr b="0" i="0" lang="es-ES" sz="1700">
                <a:solidFill>
                  <a:srgbClr val="4D4D4D"/>
                </a:solidFill>
              </a:rPr>
              <a:t>suelen ser partes interesadas del sector público y privado, de la industria turística, empleados, ciudadanos, etc.</a:t>
            </a:r>
            <a:r>
              <a:rPr b="0" i="1" lang="es-ES" sz="1700">
                <a:solidFill>
                  <a:srgbClr val="4D4D4D"/>
                </a:solidFill>
              </a:rPr>
              <a:t> (más información más adelante) </a:t>
            </a:r>
            <a:r>
              <a:rPr b="0" i="0" lang="es-ES" sz="1700">
                <a:solidFill>
                  <a:srgbClr val="4D4D4D"/>
                </a:solidFill>
              </a:rPr>
              <a:t>cada una de las cuales forma parte de la región turística; a menudo, los miembros del equipo son directores de recursos humanos, jefes de </a:t>
            </a:r>
            <a:r>
              <a:rPr lang="es-ES" sz="1700">
                <a:solidFill>
                  <a:srgbClr val="4D4D4D"/>
                </a:solidFill>
              </a:rPr>
              <a:t>departamentos de </a:t>
            </a:r>
            <a:r>
              <a:rPr b="0" i="0" lang="es-ES" sz="1700">
                <a:solidFill>
                  <a:srgbClr val="4D4D4D"/>
                </a:solidFill>
              </a:rPr>
              <a:t>servicios y emergencias, altos directivos, representantes de relaciones públicas, ejecutivos de comunicación y marketing, personal operativo clave y gestores de infraestructuras. </a:t>
            </a:r>
            <a:r>
              <a:rPr b="0" i="0" lang="es-ES" sz="1700" u="none" strike="noStrike">
                <a:solidFill>
                  <a:srgbClr val="4D4D4D"/>
                </a:solidFill>
              </a:rPr>
              <a:t>A continuación,</a:t>
            </a:r>
            <a:r>
              <a:rPr b="0" i="0" lang="es-ES" sz="1700">
                <a:solidFill>
                  <a:srgbClr val="4D4D4D"/>
                </a:solidFill>
              </a:rPr>
              <a:t> se analizan las funciones y responsabilidades de la gestión de crisis.</a:t>
            </a:r>
            <a:endParaRPr sz="1700"/>
          </a:p>
          <a:p>
            <a:pPr indent="0" lvl="0" marL="0" rtl="0" algn="l">
              <a:lnSpc>
                <a:spcPct val="110000"/>
              </a:lnSpc>
              <a:spcBef>
                <a:spcPts val="1000"/>
              </a:spcBef>
              <a:spcAft>
                <a:spcPts val="0"/>
              </a:spcAft>
              <a:buClr>
                <a:srgbClr val="595A59"/>
              </a:buClr>
              <a:buSzPts val="2400"/>
              <a:buNone/>
            </a:pPr>
            <a:r>
              <a:t/>
            </a:r>
            <a:endParaRPr>
              <a:solidFill>
                <a:srgbClr val="4D4D4D"/>
              </a:solidFill>
            </a:endParaRPr>
          </a:p>
        </p:txBody>
      </p:sp>
      <p:sp>
        <p:nvSpPr>
          <p:cNvPr id="1973" name="Google Shape;1973;p31"/>
          <p:cNvSpPr txBox="1"/>
          <p:nvPr>
            <p:ph idx="2" type="body"/>
          </p:nvPr>
        </p:nvSpPr>
        <p:spPr>
          <a:xfrm>
            <a:off x="389965" y="284396"/>
            <a:ext cx="11470341" cy="582221"/>
          </a:xfrm>
          <a:prstGeom prst="rect">
            <a:avLst/>
          </a:prstGeom>
          <a:noFill/>
          <a:ln>
            <a:noFill/>
          </a:ln>
        </p:spPr>
        <p:txBody>
          <a:bodyPr anchorCtr="0" anchor="t" bIns="45700" lIns="91425" spcFirstLastPara="1" rIns="91425" wrap="square" tIns="45700">
            <a:normAutofit lnSpcReduction="10000"/>
          </a:bodyPr>
          <a:lstStyle/>
          <a:p>
            <a:pPr indent="0" lvl="0" marL="0" rtl="0" algn="l">
              <a:lnSpc>
                <a:spcPct val="90000"/>
              </a:lnSpc>
              <a:spcBef>
                <a:spcPts val="0"/>
              </a:spcBef>
              <a:spcAft>
                <a:spcPts val="0"/>
              </a:spcAft>
              <a:buClr>
                <a:srgbClr val="79527B"/>
              </a:buClr>
              <a:buSzPts val="3600"/>
              <a:buNone/>
            </a:pPr>
            <a:r>
              <a:rPr b="0" i="0" lang="es-ES"/>
              <a:t>¿Qué es un Equipo Regional de Gestión de Crisis?</a:t>
            </a:r>
            <a:endParaRPr/>
          </a:p>
          <a:p>
            <a:pPr indent="0" lvl="0" marL="0" rtl="0" algn="l">
              <a:lnSpc>
                <a:spcPct val="90000"/>
              </a:lnSpc>
              <a:spcBef>
                <a:spcPts val="1000"/>
              </a:spcBef>
              <a:spcAft>
                <a:spcPts val="0"/>
              </a:spcAft>
              <a:buClr>
                <a:srgbClr val="79527B"/>
              </a:buClr>
              <a:buSzPts val="3600"/>
              <a:buNone/>
            </a:pPr>
            <a:r>
              <a:t/>
            </a:r>
            <a:endParaRPr/>
          </a:p>
        </p:txBody>
      </p:sp>
      <p:pic>
        <p:nvPicPr>
          <p:cNvPr descr="Document with solid fill" id="1974" name="Google Shape;1974;p31">
            <a:hlinkClick r:id="rId3"/>
          </p:cNvPr>
          <p:cNvPicPr preferRelativeResize="0"/>
          <p:nvPr/>
        </p:nvPicPr>
        <p:blipFill rotWithShape="1">
          <a:blip r:embed="rId4">
            <a:alphaModFix/>
          </a:blip>
          <a:srcRect b="0" l="0" r="0" t="0"/>
          <a:stretch/>
        </p:blipFill>
        <p:spPr>
          <a:xfrm>
            <a:off x="5305426" y="5775204"/>
            <a:ext cx="1009650" cy="1009650"/>
          </a:xfrm>
          <a:prstGeom prst="rect">
            <a:avLst/>
          </a:prstGeom>
          <a:noFill/>
          <a:ln>
            <a:noFill/>
          </a:ln>
        </p:spPr>
      </p:pic>
      <p:sp>
        <p:nvSpPr>
          <p:cNvPr id="1975" name="Google Shape;1975;p31"/>
          <p:cNvSpPr txBox="1"/>
          <p:nvPr/>
        </p:nvSpPr>
        <p:spPr>
          <a:xfrm>
            <a:off x="6125135" y="6322457"/>
            <a:ext cx="5426167" cy="369332"/>
          </a:xfrm>
          <a:prstGeom prst="rect">
            <a:avLst/>
          </a:prstGeom>
          <a:solidFill>
            <a:schemeClr val="accent2"/>
          </a:solid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s-ES" sz="1800" u="sng">
                <a:solidFill>
                  <a:schemeClr val="lt1"/>
                </a:solidFill>
                <a:latin typeface="Calibri"/>
                <a:ea typeface="Calibri"/>
                <a:cs typeface="Calibri"/>
                <a:sym typeface="Calibri"/>
                <a:hlinkClick r:id="rId5">
                  <a:extLst>
                    <a:ext uri="{A12FA001-AC4F-418D-AE19-62706E023703}">
                      <ahyp:hlinkClr val="tx"/>
                    </a:ext>
                  </a:extLst>
                </a:hlinkClick>
              </a:rPr>
              <a:t>Cómo Crear un Equipo Eficaz de Gestión de Crisis</a:t>
            </a:r>
            <a:endParaRPr/>
          </a:p>
        </p:txBody>
      </p:sp>
      <p:pic>
        <p:nvPicPr>
          <p:cNvPr descr="Chevron arrows with solid fill" id="1976" name="Google Shape;1976;p31"/>
          <p:cNvPicPr preferRelativeResize="0"/>
          <p:nvPr/>
        </p:nvPicPr>
        <p:blipFill rotWithShape="1">
          <a:blip r:embed="rId6">
            <a:alphaModFix/>
          </a:blip>
          <a:srcRect b="0" l="0" r="0" t="0"/>
          <a:stretch/>
        </p:blipFill>
        <p:spPr>
          <a:xfrm>
            <a:off x="5131" y="1304924"/>
            <a:ext cx="769667" cy="769667"/>
          </a:xfrm>
          <a:prstGeom prst="rect">
            <a:avLst/>
          </a:prstGeom>
          <a:noFill/>
          <a:ln>
            <a:noFill/>
          </a:ln>
        </p:spPr>
      </p:pic>
      <p:pic>
        <p:nvPicPr>
          <p:cNvPr descr="Chevron arrows with solid fill" id="1977" name="Google Shape;1977;p31"/>
          <p:cNvPicPr preferRelativeResize="0"/>
          <p:nvPr/>
        </p:nvPicPr>
        <p:blipFill rotWithShape="1">
          <a:blip r:embed="rId6">
            <a:alphaModFix/>
          </a:blip>
          <a:srcRect b="0" l="0" r="0" t="0"/>
          <a:stretch/>
        </p:blipFill>
        <p:spPr>
          <a:xfrm>
            <a:off x="5131" y="2367260"/>
            <a:ext cx="769667" cy="769667"/>
          </a:xfrm>
          <a:prstGeom prst="rect">
            <a:avLst/>
          </a:prstGeom>
          <a:noFill/>
          <a:ln>
            <a:noFill/>
          </a:ln>
        </p:spPr>
      </p:pic>
      <p:pic>
        <p:nvPicPr>
          <p:cNvPr descr="Chevron arrows with solid fill" id="1978" name="Google Shape;1978;p31"/>
          <p:cNvPicPr preferRelativeResize="0"/>
          <p:nvPr/>
        </p:nvPicPr>
        <p:blipFill rotWithShape="1">
          <a:blip r:embed="rId6">
            <a:alphaModFix/>
          </a:blip>
          <a:srcRect b="0" l="0" r="0" t="0"/>
          <a:stretch/>
        </p:blipFill>
        <p:spPr>
          <a:xfrm>
            <a:off x="5131" y="3336240"/>
            <a:ext cx="769667" cy="769667"/>
          </a:xfrm>
          <a:prstGeom prst="rect">
            <a:avLst/>
          </a:prstGeom>
          <a:noFill/>
          <a:ln>
            <a:noFill/>
          </a:ln>
        </p:spPr>
      </p:pic>
      <p:pic>
        <p:nvPicPr>
          <p:cNvPr descr="Chevron arrows with solid fill" id="1979" name="Google Shape;1979;p31"/>
          <p:cNvPicPr preferRelativeResize="0"/>
          <p:nvPr/>
        </p:nvPicPr>
        <p:blipFill rotWithShape="1">
          <a:blip r:embed="rId6">
            <a:alphaModFix/>
          </a:blip>
          <a:srcRect b="0" l="0" r="0" t="0"/>
          <a:stretch/>
        </p:blipFill>
        <p:spPr>
          <a:xfrm>
            <a:off x="5131" y="4657654"/>
            <a:ext cx="769667" cy="769667"/>
          </a:xfrm>
          <a:prstGeom prst="rect">
            <a:avLst/>
          </a:prstGeom>
          <a:noFill/>
          <a:ln>
            <a:noFill/>
          </a:ln>
        </p:spPr>
      </p:pic>
    </p:spTree>
  </p:cSld>
  <p:clrMapOvr>
    <a:masterClrMapping/>
  </p:clrMapOvr>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83" name="Shape 1983"/>
        <p:cNvGrpSpPr/>
        <p:nvPr/>
      </p:nvGrpSpPr>
      <p:grpSpPr>
        <a:xfrm>
          <a:off x="0" y="0"/>
          <a:ext cx="0" cy="0"/>
          <a:chOff x="0" y="0"/>
          <a:chExt cx="0" cy="0"/>
        </a:xfrm>
      </p:grpSpPr>
      <p:sp>
        <p:nvSpPr>
          <p:cNvPr id="1984" name="Google Shape;1984;p32"/>
          <p:cNvSpPr txBox="1"/>
          <p:nvPr>
            <p:ph idx="2" type="body"/>
          </p:nvPr>
        </p:nvSpPr>
        <p:spPr>
          <a:xfrm>
            <a:off x="389965" y="189968"/>
            <a:ext cx="11470341" cy="582221"/>
          </a:xfrm>
          <a:prstGeom prst="rect">
            <a:avLst/>
          </a:prstGeom>
          <a:noFill/>
          <a:ln>
            <a:noFill/>
          </a:ln>
        </p:spPr>
        <p:txBody>
          <a:bodyPr anchorCtr="0" anchor="t" bIns="45700" lIns="91425" spcFirstLastPara="1" rIns="91425" wrap="square" tIns="45700">
            <a:normAutofit lnSpcReduction="10000"/>
          </a:bodyPr>
          <a:lstStyle/>
          <a:p>
            <a:pPr indent="0" lvl="0" marL="0" rtl="0" algn="ctr">
              <a:lnSpc>
                <a:spcPct val="90000"/>
              </a:lnSpc>
              <a:spcBef>
                <a:spcPts val="0"/>
              </a:spcBef>
              <a:spcAft>
                <a:spcPts val="0"/>
              </a:spcAft>
              <a:buClr>
                <a:srgbClr val="79527B"/>
              </a:buClr>
              <a:buSzPts val="3600"/>
              <a:buNone/>
            </a:pPr>
            <a:r>
              <a:rPr b="1" lang="es-ES"/>
              <a:t>Estructura del Equipo de Gestión de Crisis Turísticas</a:t>
            </a:r>
            <a:endParaRPr/>
          </a:p>
        </p:txBody>
      </p:sp>
      <p:sp>
        <p:nvSpPr>
          <p:cNvPr id="1985" name="Google Shape;1985;p32"/>
          <p:cNvSpPr/>
          <p:nvPr/>
        </p:nvSpPr>
        <p:spPr>
          <a:xfrm>
            <a:off x="368667" y="767056"/>
            <a:ext cx="9592236" cy="1566570"/>
          </a:xfrm>
          <a:prstGeom prst="rect">
            <a:avLst/>
          </a:prstGeom>
          <a:solidFill>
            <a:schemeClr val="accent1"/>
          </a:solidFill>
          <a:ln cap="flat" cmpd="sng" w="12700">
            <a:solidFill>
              <a:srgbClr val="054F5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1" lang="es-ES" sz="2400">
                <a:solidFill>
                  <a:schemeClr val="lt1"/>
                </a:solidFill>
                <a:latin typeface="Calibri"/>
                <a:ea typeface="Calibri"/>
                <a:cs typeface="Calibri"/>
                <a:sym typeface="Calibri"/>
              </a:rPr>
              <a:t>Colaboración de la Asociación Público-Privada (Nivel Regional)</a:t>
            </a:r>
            <a:endParaRPr/>
          </a:p>
          <a:p>
            <a:pPr indent="0" lvl="0" marL="0" marR="0" rtl="0" algn="ctr">
              <a:spcBef>
                <a:spcPts val="0"/>
              </a:spcBef>
              <a:spcAft>
                <a:spcPts val="0"/>
              </a:spcAft>
              <a:buNone/>
            </a:pPr>
            <a:r>
              <a:rPr lang="es-ES" sz="1300">
                <a:solidFill>
                  <a:schemeClr val="lt1"/>
                </a:solidFill>
                <a:latin typeface="Calibri"/>
                <a:ea typeface="Calibri"/>
                <a:cs typeface="Calibri"/>
                <a:sym typeface="Calibri"/>
              </a:rPr>
              <a:t>Gobierno nacional y local, Comunidad, Residentes Locales, Empresas locales (por ejemplo, venta minorista), Asociaciones Empresariales (por ejemplo, bancos, oficinas de correos), Organizaciones Públicas (por ejemplo, escuelas, ONG), Transporte, Proveedores, Empleados, Empresas Turísticas (por ejemplo, hoteles, restaurantes, hoteles), Pequeñas y Medianas Empresas, Operadores Turísticos y proveedores de Servicio de Guía (por ejemplo, en taxis de transporte, autobuses, trenes)</a:t>
            </a:r>
            <a:endParaRPr sz="1100"/>
          </a:p>
        </p:txBody>
      </p:sp>
      <p:sp>
        <p:nvSpPr>
          <p:cNvPr id="1986" name="Google Shape;1986;p32"/>
          <p:cNvSpPr/>
          <p:nvPr/>
        </p:nvSpPr>
        <p:spPr>
          <a:xfrm>
            <a:off x="358021" y="5722918"/>
            <a:ext cx="9613529" cy="945113"/>
          </a:xfrm>
          <a:prstGeom prst="rect">
            <a:avLst/>
          </a:prstGeom>
          <a:solidFill>
            <a:srgbClr val="F27954"/>
          </a:solidFill>
          <a:ln cap="flat" cmpd="sng" w="12700">
            <a:solidFill>
              <a:srgbClr val="054F5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1" lang="es-ES" sz="2400">
                <a:solidFill>
                  <a:schemeClr val="lt1"/>
                </a:solidFill>
                <a:latin typeface="Calibri"/>
                <a:ea typeface="Calibri"/>
                <a:cs typeface="Calibri"/>
                <a:sym typeface="Calibri"/>
              </a:rPr>
              <a:t>Público y RRPP (Público y RRPP) (Externos)</a:t>
            </a:r>
            <a:endParaRPr/>
          </a:p>
          <a:p>
            <a:pPr indent="0" lvl="0" marL="0" marR="0" rtl="0" algn="ctr">
              <a:spcBef>
                <a:spcPts val="0"/>
              </a:spcBef>
              <a:spcAft>
                <a:spcPts val="0"/>
              </a:spcAft>
              <a:buNone/>
            </a:pPr>
            <a:r>
              <a:rPr lang="es-ES" sz="1200">
                <a:solidFill>
                  <a:schemeClr val="lt1"/>
                </a:solidFill>
                <a:latin typeface="Calibri"/>
                <a:ea typeface="Calibri"/>
                <a:cs typeface="Calibri"/>
                <a:sym typeface="Calibri"/>
              </a:rPr>
              <a:t>Todas las partes interesadas externas, incluidas las Relaciones Públicas y los Medios de Comunicación, las Agencias de Turismo, el Público, en general, y las Personas y Organizaciones Internacionales, los Turistas Actuales y Potenciales, los Visitantes y Cualquier Persona externa interesada en la región (por ejemplo, que viva, visite o trabaje).</a:t>
            </a:r>
            <a:endParaRPr sz="1200"/>
          </a:p>
        </p:txBody>
      </p:sp>
      <p:sp>
        <p:nvSpPr>
          <p:cNvPr id="1987" name="Google Shape;1987;p32"/>
          <p:cNvSpPr/>
          <p:nvPr/>
        </p:nvSpPr>
        <p:spPr>
          <a:xfrm>
            <a:off x="358023" y="4186826"/>
            <a:ext cx="9613529" cy="1332340"/>
          </a:xfrm>
          <a:prstGeom prst="rect">
            <a:avLst/>
          </a:prstGeom>
          <a:solidFill>
            <a:srgbClr val="4D4D4D"/>
          </a:solidFill>
          <a:ln cap="flat" cmpd="sng" w="12700">
            <a:solidFill>
              <a:srgbClr val="054F5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1" lang="es-ES" sz="2400">
                <a:solidFill>
                  <a:schemeClr val="lt1"/>
                </a:solidFill>
                <a:latin typeface="Calibri"/>
                <a:ea typeface="Calibri"/>
                <a:cs typeface="Calibri"/>
                <a:sym typeface="Calibri"/>
              </a:rPr>
              <a:t>Centro de Gestión de Crisis (Nivel de Respuesta)</a:t>
            </a:r>
            <a:endParaRPr/>
          </a:p>
          <a:p>
            <a:pPr indent="0" lvl="0" marL="0" marR="0" rtl="0" algn="ctr">
              <a:spcBef>
                <a:spcPts val="0"/>
              </a:spcBef>
              <a:spcAft>
                <a:spcPts val="0"/>
              </a:spcAft>
              <a:buNone/>
            </a:pPr>
            <a:r>
              <a:rPr lang="es-ES" sz="1200">
                <a:solidFill>
                  <a:schemeClr val="lt1"/>
                </a:solidFill>
                <a:latin typeface="Calibri"/>
                <a:ea typeface="Calibri"/>
                <a:cs typeface="Calibri"/>
                <a:sym typeface="Calibri"/>
              </a:rPr>
              <a:t>Gestor del Centro de Gestión de Crisis, Equipos de Respuesta, Formadores, Servicios de Emergencia y Salud, Personal de Investigación, Seguimiento e Informes, Línea Directa de Crisis, Marketing de Crisis, Relaciones Públicas y Comunicación, Voluntarios, Oficina de Gestión de Destinos, Gestores de Utilidades, Servicios, Incendios, Agua, Transporte, Seguridad e Infraestructuras</a:t>
            </a:r>
            <a:endParaRPr sz="1000"/>
          </a:p>
        </p:txBody>
      </p:sp>
      <p:sp>
        <p:nvSpPr>
          <p:cNvPr id="1988" name="Google Shape;1988;p32"/>
          <p:cNvSpPr/>
          <p:nvPr/>
        </p:nvSpPr>
        <p:spPr>
          <a:xfrm>
            <a:off x="10114986" y="1110902"/>
            <a:ext cx="1856812" cy="878877"/>
          </a:xfrm>
          <a:prstGeom prst="rect">
            <a:avLst/>
          </a:prstGeom>
          <a:solidFill>
            <a:schemeClr val="accent1"/>
          </a:solidFill>
          <a:ln cap="flat" cmpd="sng" w="12700">
            <a:solidFill>
              <a:srgbClr val="054F5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1" lang="es-ES" sz="1600">
                <a:solidFill>
                  <a:schemeClr val="lt1"/>
                </a:solidFill>
                <a:latin typeface="Calibri"/>
                <a:ea typeface="Calibri"/>
                <a:cs typeface="Calibri"/>
                <a:sym typeface="Calibri"/>
              </a:rPr>
              <a:t>Todos los Agentes Regionales del Turismo</a:t>
            </a:r>
            <a:endParaRPr sz="1600"/>
          </a:p>
        </p:txBody>
      </p:sp>
      <p:sp>
        <p:nvSpPr>
          <p:cNvPr id="1989" name="Google Shape;1989;p32"/>
          <p:cNvSpPr/>
          <p:nvPr/>
        </p:nvSpPr>
        <p:spPr>
          <a:xfrm>
            <a:off x="10114986" y="2883664"/>
            <a:ext cx="1856811" cy="692552"/>
          </a:xfrm>
          <a:prstGeom prst="rect">
            <a:avLst/>
          </a:prstGeom>
          <a:solidFill>
            <a:srgbClr val="916395"/>
          </a:solidFill>
          <a:ln cap="flat" cmpd="sng" w="12700">
            <a:solidFill>
              <a:srgbClr val="054F5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1" lang="es-ES" sz="1600">
                <a:solidFill>
                  <a:schemeClr val="lt1"/>
                </a:solidFill>
                <a:latin typeface="Calibri"/>
                <a:ea typeface="Calibri"/>
                <a:cs typeface="Calibri"/>
                <a:sym typeface="Calibri"/>
              </a:rPr>
              <a:t>Responsables de la Toma de Decisiones en Caso de Crisis</a:t>
            </a:r>
            <a:endParaRPr sz="1200"/>
          </a:p>
        </p:txBody>
      </p:sp>
      <p:sp>
        <p:nvSpPr>
          <p:cNvPr id="1990" name="Google Shape;1990;p32"/>
          <p:cNvSpPr/>
          <p:nvPr/>
        </p:nvSpPr>
        <p:spPr>
          <a:xfrm>
            <a:off x="10172138" y="5849198"/>
            <a:ext cx="1856813" cy="692551"/>
          </a:xfrm>
          <a:prstGeom prst="rect">
            <a:avLst/>
          </a:prstGeom>
          <a:solidFill>
            <a:srgbClr val="F27954"/>
          </a:solidFill>
          <a:ln cap="flat" cmpd="sng" w="12700">
            <a:solidFill>
              <a:srgbClr val="054F5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1" lang="es-ES" sz="1600">
                <a:solidFill>
                  <a:schemeClr val="lt1"/>
                </a:solidFill>
                <a:latin typeface="Calibri"/>
                <a:ea typeface="Calibri"/>
                <a:cs typeface="Calibri"/>
                <a:sym typeface="Calibri"/>
              </a:rPr>
              <a:t>Partes Interesadas Externas</a:t>
            </a:r>
            <a:endParaRPr sz="1200"/>
          </a:p>
        </p:txBody>
      </p:sp>
      <p:sp>
        <p:nvSpPr>
          <p:cNvPr id="1991" name="Google Shape;1991;p32"/>
          <p:cNvSpPr/>
          <p:nvPr/>
        </p:nvSpPr>
        <p:spPr>
          <a:xfrm>
            <a:off x="358023" y="2383180"/>
            <a:ext cx="9613531" cy="1693520"/>
          </a:xfrm>
          <a:prstGeom prst="rect">
            <a:avLst/>
          </a:prstGeom>
          <a:solidFill>
            <a:srgbClr val="916395"/>
          </a:solidFill>
          <a:ln cap="flat" cmpd="sng" w="12700">
            <a:solidFill>
              <a:srgbClr val="054F5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1" lang="es-ES" sz="2400">
                <a:solidFill>
                  <a:schemeClr val="lt1"/>
                </a:solidFill>
                <a:latin typeface="Calibri"/>
                <a:ea typeface="Calibri"/>
                <a:cs typeface="Calibri"/>
                <a:sym typeface="Calibri"/>
              </a:rPr>
              <a:t>Grupo Directivo de Gestión de Crisis (Nivel Ejecutivo)</a:t>
            </a:r>
            <a:endParaRPr/>
          </a:p>
          <a:p>
            <a:pPr indent="0" lvl="0" marL="0" marR="0" rtl="0" algn="ctr">
              <a:spcBef>
                <a:spcPts val="0"/>
              </a:spcBef>
              <a:spcAft>
                <a:spcPts val="0"/>
              </a:spcAft>
              <a:buNone/>
            </a:pPr>
            <a:r>
              <a:rPr lang="es-ES" sz="1200">
                <a:solidFill>
                  <a:schemeClr val="lt1"/>
                </a:solidFill>
                <a:latin typeface="Calibri"/>
                <a:ea typeface="Calibri"/>
                <a:cs typeface="Calibri"/>
                <a:sym typeface="Calibri"/>
              </a:rPr>
              <a:t>Representantes de Asociaciones del Sector Público y Privado, Expertos y Responsables de la Toma de Decisiones</a:t>
            </a:r>
            <a:endParaRPr sz="1200"/>
          </a:p>
          <a:p>
            <a:pPr indent="0" lvl="0" marL="0" marR="0" rtl="0" algn="ctr">
              <a:spcBef>
                <a:spcPts val="0"/>
              </a:spcBef>
              <a:spcAft>
                <a:spcPts val="0"/>
              </a:spcAft>
              <a:buNone/>
            </a:pPr>
            <a:r>
              <a:rPr lang="es-ES" sz="1200">
                <a:solidFill>
                  <a:schemeClr val="lt1"/>
                </a:solidFill>
                <a:latin typeface="Calibri"/>
                <a:ea typeface="Calibri"/>
                <a:cs typeface="Calibri"/>
                <a:sym typeface="Calibri"/>
              </a:rPr>
              <a:t>Expertos en Gestión de Crisis, Expertos de la Industria Turística, Pensadores Estratégicos, Líderes Turísticos, Representantes del Gobierno, Promotores Turísticos, Apoyo Financiero e Industrial, Inversores, Representantes de Empresas Regionales Líderes, un representante de cada Categoría Turística (por ejemplo, una persona en representación de los hoteles, una persona en representación de la cultura y el patrimonio), un Representante de Infraestructuras, Transporte, Servicios Públicos, Seguridad, etc.</a:t>
            </a:r>
            <a:endParaRPr sz="1200"/>
          </a:p>
        </p:txBody>
      </p:sp>
      <p:sp>
        <p:nvSpPr>
          <p:cNvPr id="1992" name="Google Shape;1992;p32"/>
          <p:cNvSpPr/>
          <p:nvPr/>
        </p:nvSpPr>
        <p:spPr>
          <a:xfrm>
            <a:off x="10114987" y="4521946"/>
            <a:ext cx="1856813" cy="692552"/>
          </a:xfrm>
          <a:prstGeom prst="rect">
            <a:avLst/>
          </a:prstGeom>
          <a:solidFill>
            <a:srgbClr val="4D4D4D"/>
          </a:solidFill>
          <a:ln cap="flat" cmpd="sng" w="12700">
            <a:solidFill>
              <a:srgbClr val="054F5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1" lang="es-ES" sz="1600">
                <a:solidFill>
                  <a:schemeClr val="lt1"/>
                </a:solidFill>
                <a:latin typeface="Calibri"/>
                <a:ea typeface="Calibri"/>
                <a:cs typeface="Calibri"/>
                <a:sym typeface="Calibri"/>
              </a:rPr>
              <a:t>Gestores de Crisis y Personal de Respuesta </a:t>
            </a:r>
            <a:endParaRPr sz="1200"/>
          </a:p>
        </p:txBody>
      </p:sp>
    </p:spTree>
  </p:cSld>
  <p:clrMapOvr>
    <a:masterClrMapping/>
  </p:clrMapOvr>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96" name="Shape 1996"/>
        <p:cNvGrpSpPr/>
        <p:nvPr/>
      </p:nvGrpSpPr>
      <p:grpSpPr>
        <a:xfrm>
          <a:off x="0" y="0"/>
          <a:ext cx="0" cy="0"/>
          <a:chOff x="0" y="0"/>
          <a:chExt cx="0" cy="0"/>
        </a:xfrm>
      </p:grpSpPr>
      <p:sp>
        <p:nvSpPr>
          <p:cNvPr id="1997" name="Google Shape;1997;p33"/>
          <p:cNvSpPr/>
          <p:nvPr/>
        </p:nvSpPr>
        <p:spPr>
          <a:xfrm>
            <a:off x="-19050" y="1"/>
            <a:ext cx="6674612" cy="6844942"/>
          </a:xfrm>
          <a:prstGeom prst="rect">
            <a:avLst/>
          </a:prstGeom>
          <a:solidFill>
            <a:srgbClr val="3AA09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1998" name="Google Shape;1998;p33"/>
          <p:cNvSpPr txBox="1"/>
          <p:nvPr>
            <p:ph idx="1" type="body"/>
          </p:nvPr>
        </p:nvSpPr>
        <p:spPr>
          <a:xfrm>
            <a:off x="276225" y="1088311"/>
            <a:ext cx="6305550" cy="5632807"/>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Clr>
                <a:schemeClr val="lt1"/>
              </a:buClr>
              <a:buSzPts val="2000"/>
              <a:buNone/>
            </a:pPr>
            <a:r>
              <a:rPr b="1" lang="es-ES" sz="1800"/>
              <a:t>El TCMT</a:t>
            </a:r>
            <a:r>
              <a:rPr b="1" i="0" lang="es-ES" sz="1800"/>
              <a:t> existe para ayudar a una región a minimizar o posiblemente evitar una crisis y, en caso de desastre, a recuperarse lo más rápidamente posible con las mínimas repercusiones negativas. </a:t>
            </a:r>
            <a:r>
              <a:rPr i="0" lang="es-ES" sz="1800"/>
              <a:t>Ninguna empresa turística o región turística es inmune a una crisis, por lo que todas las empresas y regiones deben conocer y comprender los fundamentos de la gestión de crisis. </a:t>
            </a:r>
            <a:endParaRPr sz="1800"/>
          </a:p>
          <a:p>
            <a:pPr indent="0" lvl="0" marL="0" rtl="0" algn="l">
              <a:lnSpc>
                <a:spcPct val="90000"/>
              </a:lnSpc>
              <a:spcBef>
                <a:spcPts val="1000"/>
              </a:spcBef>
              <a:spcAft>
                <a:spcPts val="0"/>
              </a:spcAft>
              <a:buClr>
                <a:schemeClr val="lt1"/>
              </a:buClr>
              <a:buSzPts val="2000"/>
              <a:buNone/>
            </a:pPr>
            <a:r>
              <a:rPr lang="es-ES" sz="1800"/>
              <a:t>La función del TCMT es asumir la responsabilidad de las cuestiones y actividades de comunicación y gestión de crisis asociadas a los eventos de gestión de crisis en la región. Dirigen y gestionan la planificación estratégica y la respuesta necesarias cuando una región está en crisis, incluyendo la respuesta de emergencia, la evacuación, la dotación de recursos, la presentación de informes, la comunicación y la recuperación.</a:t>
            </a:r>
            <a:endParaRPr sz="1800"/>
          </a:p>
          <a:p>
            <a:pPr indent="0" lvl="0" marL="0" rtl="0" algn="l">
              <a:lnSpc>
                <a:spcPct val="90000"/>
              </a:lnSpc>
              <a:spcBef>
                <a:spcPts val="1000"/>
              </a:spcBef>
              <a:spcAft>
                <a:spcPts val="0"/>
              </a:spcAft>
              <a:buClr>
                <a:schemeClr val="lt1"/>
              </a:buClr>
              <a:buSzPts val="2000"/>
              <a:buNone/>
            </a:pPr>
            <a:r>
              <a:rPr b="1" i="0" lang="es-ES" sz="1800"/>
              <a:t>Los equipos de gestión de crisis deben ocuparse de todas las dimensiones de la crisis. </a:t>
            </a:r>
            <a:r>
              <a:rPr b="0" i="0" lang="es-ES" sz="1800"/>
              <a:t>El equipo necesita miembros que aporten conocimientos de distintos campos y áreas de responsabilidad.  Si el TCMT carece de personas con los conocimientos necesarios, tendrá que identificar asesores y agencias.</a:t>
            </a:r>
            <a:endParaRPr sz="1800"/>
          </a:p>
          <a:p>
            <a:pPr indent="0" lvl="0" marL="0" rtl="0" algn="l">
              <a:lnSpc>
                <a:spcPct val="100000"/>
              </a:lnSpc>
              <a:spcBef>
                <a:spcPts val="0"/>
              </a:spcBef>
              <a:spcAft>
                <a:spcPts val="0"/>
              </a:spcAft>
              <a:buClr>
                <a:schemeClr val="lt1"/>
              </a:buClr>
              <a:buSzPts val="2000"/>
              <a:buNone/>
            </a:pPr>
            <a:r>
              <a:t/>
            </a:r>
            <a:endParaRPr sz="2000"/>
          </a:p>
          <a:p>
            <a:pPr indent="0" lvl="0" marL="0" rtl="0" algn="l">
              <a:lnSpc>
                <a:spcPct val="100000"/>
              </a:lnSpc>
              <a:spcBef>
                <a:spcPts val="0"/>
              </a:spcBef>
              <a:spcAft>
                <a:spcPts val="0"/>
              </a:spcAft>
              <a:buClr>
                <a:schemeClr val="lt1"/>
              </a:buClr>
              <a:buSzPts val="2000"/>
              <a:buNone/>
            </a:pPr>
            <a:r>
              <a:t/>
            </a:r>
            <a:endParaRPr sz="2000"/>
          </a:p>
          <a:p>
            <a:pPr indent="0" lvl="0" marL="0" rtl="0" algn="l">
              <a:lnSpc>
                <a:spcPct val="100000"/>
              </a:lnSpc>
              <a:spcBef>
                <a:spcPts val="0"/>
              </a:spcBef>
              <a:spcAft>
                <a:spcPts val="0"/>
              </a:spcAft>
              <a:buClr>
                <a:schemeClr val="lt1"/>
              </a:buClr>
              <a:buSzPts val="2000"/>
              <a:buNone/>
            </a:pPr>
            <a:r>
              <a:t/>
            </a:r>
            <a:endParaRPr sz="2000"/>
          </a:p>
          <a:p>
            <a:pPr indent="0" lvl="0" marL="0" rtl="0" algn="l">
              <a:lnSpc>
                <a:spcPct val="100000"/>
              </a:lnSpc>
              <a:spcBef>
                <a:spcPts val="0"/>
              </a:spcBef>
              <a:spcAft>
                <a:spcPts val="0"/>
              </a:spcAft>
              <a:buClr>
                <a:schemeClr val="lt1"/>
              </a:buClr>
              <a:buSzPts val="2000"/>
              <a:buNone/>
            </a:pPr>
            <a:r>
              <a:t/>
            </a:r>
            <a:endParaRPr b="0" i="0" sz="2000"/>
          </a:p>
          <a:p>
            <a:pPr indent="0" lvl="0" marL="0" rtl="0" algn="l">
              <a:lnSpc>
                <a:spcPct val="100000"/>
              </a:lnSpc>
              <a:spcBef>
                <a:spcPts val="0"/>
              </a:spcBef>
              <a:spcAft>
                <a:spcPts val="0"/>
              </a:spcAft>
              <a:buClr>
                <a:schemeClr val="lt1"/>
              </a:buClr>
              <a:buSzPts val="2000"/>
              <a:buNone/>
            </a:pPr>
            <a:r>
              <a:t/>
            </a:r>
            <a:endParaRPr b="0" i="0" sz="2000"/>
          </a:p>
          <a:p>
            <a:pPr indent="0" lvl="0" marL="0" rtl="0" algn="l">
              <a:lnSpc>
                <a:spcPct val="100000"/>
              </a:lnSpc>
              <a:spcBef>
                <a:spcPts val="0"/>
              </a:spcBef>
              <a:spcAft>
                <a:spcPts val="0"/>
              </a:spcAft>
              <a:buClr>
                <a:schemeClr val="lt1"/>
              </a:buClr>
              <a:buSzPts val="2000"/>
              <a:buNone/>
            </a:pPr>
            <a:r>
              <a:t/>
            </a:r>
            <a:endParaRPr sz="2000"/>
          </a:p>
        </p:txBody>
      </p:sp>
      <p:sp>
        <p:nvSpPr>
          <p:cNvPr id="1999" name="Google Shape;1999;p33"/>
          <p:cNvSpPr txBox="1"/>
          <p:nvPr>
            <p:ph idx="2" type="body"/>
          </p:nvPr>
        </p:nvSpPr>
        <p:spPr>
          <a:xfrm>
            <a:off x="820342" y="133350"/>
            <a:ext cx="5085159" cy="1091843"/>
          </a:xfrm>
          <a:prstGeom prst="rect">
            <a:avLst/>
          </a:prstGeom>
          <a:noFill/>
          <a:ln>
            <a:noFill/>
          </a:ln>
        </p:spPr>
        <p:txBody>
          <a:bodyPr anchorCtr="0" anchor="t" bIns="45700" lIns="91425" spcFirstLastPara="1" rIns="91425" wrap="square" tIns="45700">
            <a:normAutofit fontScale="70000" lnSpcReduction="20000"/>
          </a:bodyPr>
          <a:lstStyle/>
          <a:p>
            <a:pPr indent="0" lvl="0" marL="0" rtl="0" algn="l">
              <a:lnSpc>
                <a:spcPct val="120000"/>
              </a:lnSpc>
              <a:spcBef>
                <a:spcPts val="0"/>
              </a:spcBef>
              <a:spcAft>
                <a:spcPts val="0"/>
              </a:spcAft>
              <a:buClr>
                <a:schemeClr val="lt1"/>
              </a:buClr>
              <a:buSzPct val="100000"/>
              <a:buNone/>
            </a:pPr>
            <a:r>
              <a:rPr b="0" i="0" lang="es-ES"/>
              <a:t>El Propósito de un Equipo Regional de Gestión de Crisis Turística TCMT</a:t>
            </a:r>
            <a:endParaRPr/>
          </a:p>
          <a:p>
            <a:pPr indent="0" lvl="0" marL="0" rtl="0" algn="l">
              <a:lnSpc>
                <a:spcPct val="120000"/>
              </a:lnSpc>
              <a:spcBef>
                <a:spcPts val="0"/>
              </a:spcBef>
              <a:spcAft>
                <a:spcPts val="0"/>
              </a:spcAft>
              <a:buClr>
                <a:schemeClr val="lt1"/>
              </a:buClr>
              <a:buSzPct val="100000"/>
              <a:buNone/>
            </a:pPr>
            <a:r>
              <a:t/>
            </a:r>
            <a:endParaRPr/>
          </a:p>
        </p:txBody>
      </p:sp>
      <p:pic>
        <p:nvPicPr>
          <p:cNvPr descr="A person standing in front of a table with people sitting at it&#10;&#10;Description automatically generated with low confidence" id="2000" name="Google Shape;2000;p33"/>
          <p:cNvPicPr preferRelativeResize="0"/>
          <p:nvPr>
            <p:ph idx="3" type="pic"/>
          </p:nvPr>
        </p:nvPicPr>
        <p:blipFill rotWithShape="1">
          <a:blip r:embed="rId3">
            <a:alphaModFix/>
          </a:blip>
          <a:srcRect b="0" l="15958" r="15957" t="0"/>
          <a:stretch/>
        </p:blipFill>
        <p:spPr>
          <a:xfrm>
            <a:off x="6655562" y="247650"/>
            <a:ext cx="5536437" cy="5419725"/>
          </a:xfrm>
          <a:prstGeom prst="rect">
            <a:avLst/>
          </a:prstGeom>
          <a:solidFill>
            <a:schemeClr val="lt1"/>
          </a:solidFill>
          <a:ln>
            <a:noFill/>
          </a:ln>
        </p:spPr>
      </p:pic>
    </p:spTree>
  </p:cSld>
  <p:clrMapOvr>
    <a:masterClrMapping/>
  </p:clrMapOvr>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04" name="Shape 2004"/>
        <p:cNvGrpSpPr/>
        <p:nvPr/>
      </p:nvGrpSpPr>
      <p:grpSpPr>
        <a:xfrm>
          <a:off x="0" y="0"/>
          <a:ext cx="0" cy="0"/>
          <a:chOff x="0" y="0"/>
          <a:chExt cx="0" cy="0"/>
        </a:xfrm>
      </p:grpSpPr>
      <p:sp>
        <p:nvSpPr>
          <p:cNvPr id="2005" name="Google Shape;2005;p34"/>
          <p:cNvSpPr/>
          <p:nvPr/>
        </p:nvSpPr>
        <p:spPr>
          <a:xfrm>
            <a:off x="-19050" y="1"/>
            <a:ext cx="6674612" cy="6844942"/>
          </a:xfrm>
          <a:prstGeom prst="rect">
            <a:avLst/>
          </a:prstGeom>
          <a:solidFill>
            <a:srgbClr val="3AA09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2006" name="Google Shape;2006;p34"/>
          <p:cNvSpPr/>
          <p:nvPr/>
        </p:nvSpPr>
        <p:spPr>
          <a:xfrm>
            <a:off x="6392300" y="5676171"/>
            <a:ext cx="5799700" cy="1181829"/>
          </a:xfrm>
          <a:prstGeom prst="rect">
            <a:avLst/>
          </a:prstGeom>
          <a:solidFill>
            <a:srgbClr val="F27954"/>
          </a:solidFill>
          <a:ln cap="flat" cmpd="sng" w="12700">
            <a:solidFill>
              <a:srgbClr val="054F5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2007" name="Google Shape;2007;p34"/>
          <p:cNvSpPr txBox="1"/>
          <p:nvPr>
            <p:ph idx="1" type="body"/>
          </p:nvPr>
        </p:nvSpPr>
        <p:spPr>
          <a:xfrm>
            <a:off x="323850" y="1854050"/>
            <a:ext cx="5504100" cy="48135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Clr>
                <a:schemeClr val="lt1"/>
              </a:buClr>
              <a:buSzPts val="2000"/>
              <a:buNone/>
            </a:pPr>
            <a:r>
              <a:rPr lang="es-ES" sz="1800"/>
              <a:t>A nivel regional, la gestión de crisis es una responsabilidad compartida que requiere una asociación activa entre una OTR (Organización o Red Regional de Turismo) y los gobiernos pertinentes, los organismos de servicios de emergencia y otras partes interesadas, las empresas y la comunidad. </a:t>
            </a:r>
            <a:endParaRPr sz="1800"/>
          </a:p>
          <a:p>
            <a:pPr indent="0" lvl="0" marL="0" rtl="0" algn="l">
              <a:lnSpc>
                <a:spcPct val="100000"/>
              </a:lnSpc>
              <a:spcBef>
                <a:spcPts val="0"/>
              </a:spcBef>
              <a:spcAft>
                <a:spcPts val="0"/>
              </a:spcAft>
              <a:buClr>
                <a:schemeClr val="lt1"/>
              </a:buClr>
              <a:buSzPts val="2000"/>
              <a:buNone/>
            </a:pPr>
            <a:r>
              <a:t/>
            </a:r>
            <a:endParaRPr sz="1800"/>
          </a:p>
          <a:p>
            <a:pPr indent="0" lvl="0" marL="0" rtl="0" algn="l">
              <a:lnSpc>
                <a:spcPct val="100000"/>
              </a:lnSpc>
              <a:spcBef>
                <a:spcPts val="0"/>
              </a:spcBef>
              <a:spcAft>
                <a:spcPts val="0"/>
              </a:spcAft>
              <a:buClr>
                <a:schemeClr val="lt1"/>
              </a:buClr>
              <a:buSzPts val="2000"/>
              <a:buNone/>
            </a:pPr>
            <a:r>
              <a:rPr lang="es-ES" sz="1800"/>
              <a:t>Una OTR debería establecer un Grupo de Gestión de Crisis Turísticas para supervisar las actividades de preparación, respuesta y recuperación de la gestión de crisis para la industria turística de la región. </a:t>
            </a:r>
            <a:endParaRPr sz="1800"/>
          </a:p>
          <a:p>
            <a:pPr indent="0" lvl="0" marL="0" rtl="0" algn="l">
              <a:lnSpc>
                <a:spcPct val="100000"/>
              </a:lnSpc>
              <a:spcBef>
                <a:spcPts val="0"/>
              </a:spcBef>
              <a:spcAft>
                <a:spcPts val="0"/>
              </a:spcAft>
              <a:buClr>
                <a:schemeClr val="lt1"/>
              </a:buClr>
              <a:buSzPts val="2000"/>
              <a:buNone/>
            </a:pPr>
            <a:r>
              <a:t/>
            </a:r>
            <a:endParaRPr sz="1800"/>
          </a:p>
          <a:p>
            <a:pPr indent="0" lvl="0" marL="0" rtl="0" algn="l">
              <a:lnSpc>
                <a:spcPct val="100000"/>
              </a:lnSpc>
              <a:spcBef>
                <a:spcPts val="0"/>
              </a:spcBef>
              <a:spcAft>
                <a:spcPts val="0"/>
              </a:spcAft>
              <a:buClr>
                <a:schemeClr val="lt1"/>
              </a:buClr>
              <a:buSzPts val="2000"/>
              <a:buNone/>
            </a:pPr>
            <a:r>
              <a:rPr lang="es-ES" sz="1800"/>
              <a:t>Como se explica en la sección anterior, lo ideal es que incluya una verdadera representación del turismo regional de las partes interesadas del sector público y privado. </a:t>
            </a:r>
            <a:endParaRPr sz="1800"/>
          </a:p>
        </p:txBody>
      </p:sp>
      <p:sp>
        <p:nvSpPr>
          <p:cNvPr id="2008" name="Google Shape;2008;p34"/>
          <p:cNvSpPr txBox="1"/>
          <p:nvPr>
            <p:ph idx="2" type="body"/>
          </p:nvPr>
        </p:nvSpPr>
        <p:spPr>
          <a:xfrm>
            <a:off x="190500" y="190501"/>
            <a:ext cx="5905500" cy="1285875"/>
          </a:xfrm>
          <a:prstGeom prst="rect">
            <a:avLst/>
          </a:prstGeom>
          <a:solidFill>
            <a:srgbClr val="3AA091"/>
          </a:solidFill>
          <a:ln>
            <a:noFill/>
          </a:ln>
        </p:spPr>
        <p:txBody>
          <a:bodyPr anchorCtr="0" anchor="ctr" bIns="45700" lIns="91425" spcFirstLastPara="1" rIns="91425" wrap="square" tIns="45700">
            <a:normAutofit fontScale="92500"/>
          </a:bodyPr>
          <a:lstStyle/>
          <a:p>
            <a:pPr indent="0" lvl="0" marL="0" rtl="0" algn="ctr">
              <a:lnSpc>
                <a:spcPct val="100000"/>
              </a:lnSpc>
              <a:spcBef>
                <a:spcPts val="0"/>
              </a:spcBef>
              <a:spcAft>
                <a:spcPts val="0"/>
              </a:spcAft>
              <a:buClr>
                <a:schemeClr val="lt1"/>
              </a:buClr>
              <a:buSzPct val="100000"/>
              <a:buNone/>
            </a:pPr>
            <a:r>
              <a:rPr b="1" lang="es-ES" sz="3500"/>
              <a:t>El Equipo de Gestión de Crisis Turísticas</a:t>
            </a:r>
            <a:endParaRPr/>
          </a:p>
          <a:p>
            <a:pPr indent="0" lvl="0" marL="0" rtl="0" algn="ctr">
              <a:lnSpc>
                <a:spcPct val="100000"/>
              </a:lnSpc>
              <a:spcBef>
                <a:spcPts val="0"/>
              </a:spcBef>
              <a:spcAft>
                <a:spcPts val="0"/>
              </a:spcAft>
              <a:buClr>
                <a:schemeClr val="lt1"/>
              </a:buClr>
              <a:buSzPct val="100000"/>
              <a:buNone/>
            </a:pPr>
            <a:r>
              <a:rPr i="1" lang="es-ES" sz="2400"/>
              <a:t>Lo crea la Organización Regional de Turismo</a:t>
            </a:r>
            <a:endParaRPr/>
          </a:p>
        </p:txBody>
      </p:sp>
      <p:pic>
        <p:nvPicPr>
          <p:cNvPr descr="A picture containing person, sky, outdoor, people&#10;&#10;Description automatically generated" id="2009" name="Google Shape;2009;p34"/>
          <p:cNvPicPr preferRelativeResize="0"/>
          <p:nvPr>
            <p:ph idx="3" type="pic"/>
          </p:nvPr>
        </p:nvPicPr>
        <p:blipFill rotWithShape="1">
          <a:blip r:embed="rId3">
            <a:alphaModFix/>
          </a:blip>
          <a:srcRect b="17360" l="0" r="0" t="17361"/>
          <a:stretch/>
        </p:blipFill>
        <p:spPr>
          <a:xfrm>
            <a:off x="6392300" y="228600"/>
            <a:ext cx="5564883" cy="5447571"/>
          </a:xfrm>
          <a:prstGeom prst="rect">
            <a:avLst/>
          </a:prstGeom>
          <a:solidFill>
            <a:schemeClr val="lt1"/>
          </a:solidFill>
          <a:ln>
            <a:noFill/>
          </a:ln>
        </p:spPr>
      </p:pic>
      <p:sp>
        <p:nvSpPr>
          <p:cNvPr id="2010" name="Google Shape;2010;p34"/>
          <p:cNvSpPr txBox="1"/>
          <p:nvPr/>
        </p:nvSpPr>
        <p:spPr>
          <a:xfrm>
            <a:off x="6392300" y="5812169"/>
            <a:ext cx="5094850" cy="923330"/>
          </a:xfrm>
          <a:prstGeom prst="rect">
            <a:avLst/>
          </a:prstGeom>
          <a:solidFill>
            <a:srgbClr val="F27954"/>
          </a:solid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s-ES" sz="1800">
                <a:solidFill>
                  <a:schemeClr val="lt1"/>
                </a:solidFill>
                <a:latin typeface="Calibri"/>
                <a:ea typeface="Calibri"/>
                <a:cs typeface="Calibri"/>
                <a:sym typeface="Calibri"/>
              </a:rPr>
              <a:t>Leer </a:t>
            </a:r>
            <a:r>
              <a:rPr lang="es-ES" sz="1800" u="sng">
                <a:solidFill>
                  <a:schemeClr val="lt1"/>
                </a:solidFill>
                <a:latin typeface="Calibri"/>
                <a:ea typeface="Calibri"/>
                <a:cs typeface="Calibri"/>
                <a:sym typeface="Calibri"/>
                <a:hlinkClick r:id="rId4">
                  <a:extLst>
                    <a:ext uri="{A12FA001-AC4F-418D-AE19-62706E023703}">
                      <ahyp:hlinkClr val="tx"/>
                    </a:ext>
                  </a:extLst>
                </a:hlinkClick>
              </a:rPr>
              <a:t>Una Guía para Ayudar a las Organizaciones Regionales de Turismo a Prepararse, Responder y Recuperarse de una Crisis</a:t>
            </a:r>
            <a:endParaRPr/>
          </a:p>
        </p:txBody>
      </p:sp>
      <p:pic>
        <p:nvPicPr>
          <p:cNvPr descr="Touchscreen with solid fill" id="2011" name="Google Shape;2011;p34"/>
          <p:cNvPicPr preferRelativeResize="0"/>
          <p:nvPr/>
        </p:nvPicPr>
        <p:blipFill rotWithShape="1">
          <a:blip r:embed="rId5">
            <a:alphaModFix/>
          </a:blip>
          <a:srcRect b="0" l="0" r="0" t="0"/>
          <a:stretch/>
        </p:blipFill>
        <p:spPr>
          <a:xfrm>
            <a:off x="10925175" y="5882350"/>
            <a:ext cx="914400" cy="914400"/>
          </a:xfrm>
          <a:prstGeom prst="rect">
            <a:avLst/>
          </a:prstGeom>
          <a:noFill/>
          <a:ln>
            <a:noFill/>
          </a:ln>
        </p:spPr>
      </p:pic>
    </p:spTree>
  </p:cSld>
  <p:clrMapOvr>
    <a:masterClrMapping/>
  </p:clrMapOvr>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15" name="Shape 2015"/>
        <p:cNvGrpSpPr/>
        <p:nvPr/>
      </p:nvGrpSpPr>
      <p:grpSpPr>
        <a:xfrm>
          <a:off x="0" y="0"/>
          <a:ext cx="0" cy="0"/>
          <a:chOff x="0" y="0"/>
          <a:chExt cx="0" cy="0"/>
        </a:xfrm>
      </p:grpSpPr>
      <p:pic>
        <p:nvPicPr>
          <p:cNvPr id="2016" name="Google Shape;2016;p35"/>
          <p:cNvPicPr preferRelativeResize="0"/>
          <p:nvPr>
            <p:ph idx="2" type="pic"/>
          </p:nvPr>
        </p:nvPicPr>
        <p:blipFill rotWithShape="1">
          <a:blip r:embed="rId3">
            <a:alphaModFix/>
          </a:blip>
          <a:srcRect b="4479" l="0" r="0" t="4480"/>
          <a:stretch/>
        </p:blipFill>
        <p:spPr>
          <a:xfrm>
            <a:off x="7298140" y="228600"/>
            <a:ext cx="4659043" cy="6362700"/>
          </a:xfrm>
          <a:prstGeom prst="rect">
            <a:avLst/>
          </a:prstGeom>
          <a:solidFill>
            <a:schemeClr val="lt1"/>
          </a:solidFill>
          <a:ln>
            <a:noFill/>
          </a:ln>
        </p:spPr>
      </p:pic>
      <p:sp>
        <p:nvSpPr>
          <p:cNvPr id="2017" name="Google Shape;2017;p35"/>
          <p:cNvSpPr txBox="1"/>
          <p:nvPr>
            <p:ph idx="1" type="body"/>
          </p:nvPr>
        </p:nvSpPr>
        <p:spPr>
          <a:xfrm>
            <a:off x="1257300" y="1516066"/>
            <a:ext cx="5724525" cy="4525954"/>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Clr>
                <a:schemeClr val="lt1"/>
              </a:buClr>
              <a:buSzPts val="2200"/>
              <a:buNone/>
            </a:pPr>
            <a:r>
              <a:rPr b="1" lang="es-ES" sz="1900"/>
              <a:t>El Equipo de Gestión de Crisis Turísticas actúa como conducto entre el sistema regional de gestión de crisis y la industria turística. </a:t>
            </a:r>
            <a:r>
              <a:rPr lang="es-ES" sz="1900"/>
              <a:t>La planificación de la gestión de crisis es una función clave del Equipo de Gestión de Crisis Turísticas antes de que ocurra un evento y el Presidente y el Comité Directivo del Equipo de Gestión de Crisis Turísticas deben reunir a los miembros y al Centro para desarrollar y poner en práctica los planes pertinentes. </a:t>
            </a:r>
            <a:endParaRPr sz="1900"/>
          </a:p>
          <a:p>
            <a:pPr indent="0" lvl="0" marL="0" rtl="0" algn="l">
              <a:lnSpc>
                <a:spcPct val="100000"/>
              </a:lnSpc>
              <a:spcBef>
                <a:spcPts val="0"/>
              </a:spcBef>
              <a:spcAft>
                <a:spcPts val="0"/>
              </a:spcAft>
              <a:buClr>
                <a:schemeClr val="lt1"/>
              </a:buClr>
              <a:buSzPts val="2200"/>
              <a:buNone/>
            </a:pPr>
            <a:r>
              <a:t/>
            </a:r>
            <a:endParaRPr sz="1900"/>
          </a:p>
          <a:p>
            <a:pPr indent="0" lvl="0" marL="0" rtl="0" algn="l">
              <a:lnSpc>
                <a:spcPct val="100000"/>
              </a:lnSpc>
              <a:spcBef>
                <a:spcPts val="0"/>
              </a:spcBef>
              <a:spcAft>
                <a:spcPts val="0"/>
              </a:spcAft>
              <a:buClr>
                <a:schemeClr val="lt1"/>
              </a:buClr>
              <a:buSzPts val="2200"/>
              <a:buNone/>
            </a:pPr>
            <a:r>
              <a:rPr lang="es-ES" sz="1900"/>
              <a:t>También es función del Presidente convocar al grupo para iniciar un proceso de respuesta a la crisis después de que los servicios de emergencia o la agencia de gestión de recursos naturales pertinentes emitan una advertencia.</a:t>
            </a:r>
            <a:endParaRPr sz="1900"/>
          </a:p>
        </p:txBody>
      </p:sp>
      <p:sp>
        <p:nvSpPr>
          <p:cNvPr id="2018" name="Google Shape;2018;p35"/>
          <p:cNvSpPr txBox="1"/>
          <p:nvPr>
            <p:ph idx="3" type="body"/>
          </p:nvPr>
        </p:nvSpPr>
        <p:spPr>
          <a:xfrm>
            <a:off x="1181101" y="524869"/>
            <a:ext cx="5800724" cy="582221"/>
          </a:xfrm>
          <a:prstGeom prst="rect">
            <a:avLst/>
          </a:prstGeom>
          <a:noFill/>
          <a:ln>
            <a:noFill/>
          </a:ln>
        </p:spPr>
        <p:txBody>
          <a:bodyPr anchorCtr="0" anchor="ctr" bIns="45700" lIns="91425" spcFirstLastPara="1" rIns="91425" wrap="square" tIns="45700">
            <a:noAutofit/>
          </a:bodyPr>
          <a:lstStyle/>
          <a:p>
            <a:pPr indent="0" lvl="0" marL="0" rtl="0" algn="ctr">
              <a:lnSpc>
                <a:spcPct val="100000"/>
              </a:lnSpc>
              <a:spcBef>
                <a:spcPts val="0"/>
              </a:spcBef>
              <a:spcAft>
                <a:spcPts val="0"/>
              </a:spcAft>
              <a:buClr>
                <a:schemeClr val="lt1"/>
              </a:buClr>
              <a:buSzPts val="2800"/>
              <a:buNone/>
            </a:pPr>
            <a:r>
              <a:rPr b="1" lang="es-ES" sz="2800"/>
              <a:t>El TCMT es el Conducto Entre la Industria Turística y la Gestión Regional de Crisis</a:t>
            </a:r>
            <a:endParaRPr/>
          </a:p>
        </p:txBody>
      </p:sp>
    </p:spTree>
  </p:cSld>
  <p:clrMapOvr>
    <a:masterClrMapping/>
  </p:clrMapOvr>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22" name="Shape 2022"/>
        <p:cNvGrpSpPr/>
        <p:nvPr/>
      </p:nvGrpSpPr>
      <p:grpSpPr>
        <a:xfrm>
          <a:off x="0" y="0"/>
          <a:ext cx="0" cy="0"/>
          <a:chOff x="0" y="0"/>
          <a:chExt cx="0" cy="0"/>
        </a:xfrm>
      </p:grpSpPr>
      <p:pic>
        <p:nvPicPr>
          <p:cNvPr id="2023" name="Google Shape;2023;p36"/>
          <p:cNvPicPr preferRelativeResize="0"/>
          <p:nvPr>
            <p:ph idx="2" type="pic"/>
          </p:nvPr>
        </p:nvPicPr>
        <p:blipFill rotWithShape="1">
          <a:blip r:embed="rId3">
            <a:alphaModFix/>
          </a:blip>
          <a:srcRect b="4476" l="0" r="0" t="4476"/>
          <a:stretch/>
        </p:blipFill>
        <p:spPr>
          <a:xfrm>
            <a:off x="7298140" y="228600"/>
            <a:ext cx="4659043" cy="6362700"/>
          </a:xfrm>
          <a:prstGeom prst="rect">
            <a:avLst/>
          </a:prstGeom>
          <a:solidFill>
            <a:schemeClr val="lt1"/>
          </a:solidFill>
          <a:ln>
            <a:noFill/>
          </a:ln>
        </p:spPr>
      </p:pic>
      <p:sp>
        <p:nvSpPr>
          <p:cNvPr id="2024" name="Google Shape;2024;p36"/>
          <p:cNvSpPr txBox="1"/>
          <p:nvPr>
            <p:ph idx="1" type="body"/>
          </p:nvPr>
        </p:nvSpPr>
        <p:spPr>
          <a:xfrm>
            <a:off x="1277900" y="1455325"/>
            <a:ext cx="5793600" cy="50937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Clr>
                <a:schemeClr val="lt1"/>
              </a:buClr>
              <a:buSzPts val="2000"/>
              <a:buNone/>
            </a:pPr>
            <a:r>
              <a:rPr lang="es-ES" sz="1800"/>
              <a:t>El Presidente del Equipo de Gestión de Crisis Turísticas o del Grupo Directivo debe participar en los procesos de planificación de emergencias a nivel regional para garantizar que los requisitos de la industria turística se incorporen en los acuerdos de planificación, como la seguridad de los visitantes.</a:t>
            </a:r>
            <a:endParaRPr sz="1800"/>
          </a:p>
          <a:p>
            <a:pPr indent="0" lvl="0" marL="0" rtl="0" algn="l">
              <a:lnSpc>
                <a:spcPct val="100000"/>
              </a:lnSpc>
              <a:spcBef>
                <a:spcPts val="0"/>
              </a:spcBef>
              <a:spcAft>
                <a:spcPts val="0"/>
              </a:spcAft>
              <a:buClr>
                <a:schemeClr val="lt1"/>
              </a:buClr>
              <a:buSzPts val="2000"/>
              <a:buNone/>
            </a:pPr>
            <a:r>
              <a:t/>
            </a:r>
            <a:endParaRPr sz="1800"/>
          </a:p>
          <a:p>
            <a:pPr indent="0" lvl="0" marL="0" rtl="0" algn="l">
              <a:lnSpc>
                <a:spcPct val="100000"/>
              </a:lnSpc>
              <a:spcBef>
                <a:spcPts val="0"/>
              </a:spcBef>
              <a:spcAft>
                <a:spcPts val="0"/>
              </a:spcAft>
              <a:buClr>
                <a:schemeClr val="lt1"/>
              </a:buClr>
              <a:buSzPts val="2000"/>
              <a:buNone/>
            </a:pPr>
            <a:r>
              <a:rPr i="1" lang="es-ES" sz="1800"/>
              <a:t>El Equipo de Gestión de Crisis Turísticas debe presentar un equilibrio entre ser impulsado por el proceso y ser flexible y receptivo a las necesidades de la industria turística. Una función clave del Equipo de Gestión de Crisis Turísticas es implementar el Plan de Gestión de Crisis y</a:t>
            </a:r>
            <a:endParaRPr sz="1800"/>
          </a:p>
          <a:p>
            <a:pPr indent="0" lvl="0" marL="0" rtl="0" algn="l">
              <a:lnSpc>
                <a:spcPct val="100000"/>
              </a:lnSpc>
              <a:spcBef>
                <a:spcPts val="0"/>
              </a:spcBef>
              <a:spcAft>
                <a:spcPts val="0"/>
              </a:spcAft>
              <a:buClr>
                <a:schemeClr val="lt1"/>
              </a:buClr>
              <a:buSzPts val="2000"/>
              <a:buNone/>
            </a:pPr>
            <a:r>
              <a:rPr i="1" lang="es-ES" sz="1800"/>
              <a:t>una Estrategia de Comunicación. Éstas tienen como objetivo prioritario la salud y la seguridad de los mercados de visitantes y gestionan los medios de comunicación que se comunican con el público en general y repercuten en la percepción pública de una crisis. En última instancia, son necesarios para garantizar que los visitantes regresen cuando sea seguro hacerlo</a:t>
            </a:r>
            <a:r>
              <a:rPr lang="es-ES" sz="1800"/>
              <a:t>. (</a:t>
            </a:r>
            <a:r>
              <a:rPr lang="es-ES" sz="1800" u="sng">
                <a:solidFill>
                  <a:schemeClr val="hlink"/>
                </a:solidFill>
                <a:hlinkClick r:id="rId4"/>
              </a:rPr>
              <a:t>Turismo 2020</a:t>
            </a:r>
            <a:r>
              <a:rPr lang="es-ES" sz="1800"/>
              <a:t>)</a:t>
            </a:r>
            <a:endParaRPr sz="1800"/>
          </a:p>
          <a:p>
            <a:pPr indent="0" lvl="0" marL="0" rtl="0" algn="l">
              <a:lnSpc>
                <a:spcPct val="100000"/>
              </a:lnSpc>
              <a:spcBef>
                <a:spcPts val="0"/>
              </a:spcBef>
              <a:spcAft>
                <a:spcPts val="0"/>
              </a:spcAft>
              <a:buClr>
                <a:schemeClr val="lt1"/>
              </a:buClr>
              <a:buSzPts val="2000"/>
              <a:buNone/>
            </a:pPr>
            <a:r>
              <a:t/>
            </a:r>
            <a:endParaRPr sz="2000"/>
          </a:p>
          <a:p>
            <a:pPr indent="0" lvl="0" marL="0" rtl="0" algn="l">
              <a:lnSpc>
                <a:spcPct val="100000"/>
              </a:lnSpc>
              <a:spcBef>
                <a:spcPts val="0"/>
              </a:spcBef>
              <a:spcAft>
                <a:spcPts val="0"/>
              </a:spcAft>
              <a:buClr>
                <a:schemeClr val="lt1"/>
              </a:buClr>
              <a:buSzPts val="2000"/>
              <a:buNone/>
            </a:pPr>
            <a:r>
              <a:t/>
            </a:r>
            <a:endParaRPr sz="2000"/>
          </a:p>
          <a:p>
            <a:pPr indent="0" lvl="0" marL="0" rtl="0" algn="l">
              <a:lnSpc>
                <a:spcPct val="100000"/>
              </a:lnSpc>
              <a:spcBef>
                <a:spcPts val="0"/>
              </a:spcBef>
              <a:spcAft>
                <a:spcPts val="0"/>
              </a:spcAft>
              <a:buClr>
                <a:schemeClr val="lt1"/>
              </a:buClr>
              <a:buSzPts val="2000"/>
              <a:buNone/>
            </a:pPr>
            <a:r>
              <a:t/>
            </a:r>
            <a:endParaRPr sz="2000"/>
          </a:p>
        </p:txBody>
      </p:sp>
      <p:sp>
        <p:nvSpPr>
          <p:cNvPr id="2025" name="Google Shape;2025;p36"/>
          <p:cNvSpPr txBox="1"/>
          <p:nvPr>
            <p:ph idx="3" type="body"/>
          </p:nvPr>
        </p:nvSpPr>
        <p:spPr>
          <a:xfrm>
            <a:off x="1718561" y="595510"/>
            <a:ext cx="4716425" cy="582221"/>
          </a:xfrm>
          <a:prstGeom prst="rect">
            <a:avLst/>
          </a:prstGeom>
          <a:noFill/>
          <a:ln>
            <a:noFill/>
          </a:ln>
        </p:spPr>
        <p:txBody>
          <a:bodyPr anchorCtr="0" anchor="ctr" bIns="45700" lIns="91425" spcFirstLastPara="1" rIns="91425" wrap="square" tIns="45700">
            <a:normAutofit fontScale="92500" lnSpcReduction="10000"/>
          </a:bodyPr>
          <a:lstStyle/>
          <a:p>
            <a:pPr indent="0" lvl="0" marL="0" rtl="0" algn="ctr">
              <a:lnSpc>
                <a:spcPct val="100000"/>
              </a:lnSpc>
              <a:spcBef>
                <a:spcPts val="0"/>
              </a:spcBef>
              <a:spcAft>
                <a:spcPts val="0"/>
              </a:spcAft>
              <a:buClr>
                <a:schemeClr val="lt1"/>
              </a:buClr>
              <a:buSzPct val="100000"/>
              <a:buNone/>
            </a:pPr>
            <a:r>
              <a:t/>
            </a:r>
            <a:endParaRPr b="1"/>
          </a:p>
          <a:p>
            <a:pPr indent="0" lvl="0" marL="0" rtl="0" algn="ctr">
              <a:lnSpc>
                <a:spcPct val="100000"/>
              </a:lnSpc>
              <a:spcBef>
                <a:spcPts val="0"/>
              </a:spcBef>
              <a:spcAft>
                <a:spcPts val="0"/>
              </a:spcAft>
              <a:buClr>
                <a:schemeClr val="lt1"/>
              </a:buClr>
              <a:buSzPct val="100000"/>
              <a:buNone/>
            </a:pPr>
            <a:r>
              <a:t/>
            </a:r>
            <a:endParaRPr i="1" sz="2400"/>
          </a:p>
        </p:txBody>
      </p:sp>
      <p:sp>
        <p:nvSpPr>
          <p:cNvPr id="2026" name="Google Shape;2026;p36"/>
          <p:cNvSpPr txBox="1"/>
          <p:nvPr/>
        </p:nvSpPr>
        <p:spPr>
          <a:xfrm>
            <a:off x="1277900" y="145630"/>
            <a:ext cx="5793483" cy="899760"/>
          </a:xfrm>
          <a:prstGeom prst="rect">
            <a:avLst/>
          </a:prstGeom>
          <a:no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2800"/>
              <a:buFont typeface="Arial"/>
              <a:buNone/>
            </a:pPr>
            <a:r>
              <a:rPr b="1" i="0" lang="es-ES" sz="2800">
                <a:solidFill>
                  <a:schemeClr val="lt1"/>
                </a:solidFill>
                <a:latin typeface="Calibri"/>
                <a:ea typeface="Calibri"/>
                <a:cs typeface="Calibri"/>
                <a:sym typeface="Calibri"/>
              </a:rPr>
              <a:t>En Última Instancia, ¡el Equipo se Asegurará de que los Visitantes Regresen Cuando sea Seguro Hacerlo!</a:t>
            </a:r>
            <a:endParaRPr/>
          </a:p>
        </p:txBody>
      </p:sp>
      <p:sp>
        <p:nvSpPr>
          <p:cNvPr id="2027" name="Google Shape;2027;p36"/>
          <p:cNvSpPr txBox="1"/>
          <p:nvPr/>
        </p:nvSpPr>
        <p:spPr>
          <a:xfrm>
            <a:off x="7829550" y="6209013"/>
            <a:ext cx="4362449" cy="646331"/>
          </a:xfrm>
          <a:prstGeom prst="rect">
            <a:avLst/>
          </a:prstGeom>
          <a:solidFill>
            <a:srgbClr val="F37C57"/>
          </a:solid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s-ES" sz="2000">
                <a:solidFill>
                  <a:schemeClr val="lt1"/>
                </a:solidFill>
                <a:latin typeface="Calibri"/>
                <a:ea typeface="Calibri"/>
                <a:cs typeface="Calibri"/>
                <a:sym typeface="Calibri"/>
              </a:rPr>
              <a:t>Leer </a:t>
            </a:r>
            <a:r>
              <a:rPr b="0" i="0" lang="es-ES" sz="1600" u="sng">
                <a:solidFill>
                  <a:schemeClr val="lt1"/>
                </a:solidFill>
                <a:latin typeface="Calibri"/>
                <a:ea typeface="Calibri"/>
                <a:cs typeface="Calibri"/>
                <a:sym typeface="Calibri"/>
                <a:hlinkClick r:id="rId5">
                  <a:extLst>
                    <a:ext uri="{A12FA001-AC4F-418D-AE19-62706E023703}">
                      <ahyp:hlinkClr val="tx"/>
                    </a:ext>
                  </a:extLst>
                </a:hlinkClick>
              </a:rPr>
              <a:t>Las Organizaciones Regionales de Turismo se Preparan, Responden y Recuperan de una Crisis</a:t>
            </a:r>
            <a:endParaRPr/>
          </a:p>
        </p:txBody>
      </p:sp>
      <p:pic>
        <p:nvPicPr>
          <p:cNvPr descr="Touchscreen with solid fill" id="2028" name="Google Shape;2028;p36"/>
          <p:cNvPicPr preferRelativeResize="0"/>
          <p:nvPr/>
        </p:nvPicPr>
        <p:blipFill rotWithShape="1">
          <a:blip r:embed="rId6">
            <a:alphaModFix/>
          </a:blip>
          <a:srcRect b="0" l="0" r="0" t="0"/>
          <a:stretch/>
        </p:blipFill>
        <p:spPr>
          <a:xfrm>
            <a:off x="11581736" y="6127982"/>
            <a:ext cx="743614" cy="743614"/>
          </a:xfrm>
          <a:prstGeom prst="rect">
            <a:avLst/>
          </a:prstGeom>
          <a:noFill/>
          <a:ln>
            <a:noFill/>
          </a:ln>
        </p:spPr>
      </p:pic>
      <p:pic>
        <p:nvPicPr>
          <p:cNvPr descr="Document with solid fill" id="2029" name="Google Shape;2029;p36">
            <a:hlinkClick r:id="rId7"/>
          </p:cNvPr>
          <p:cNvPicPr preferRelativeResize="0"/>
          <p:nvPr/>
        </p:nvPicPr>
        <p:blipFill rotWithShape="1">
          <a:blip r:embed="rId8">
            <a:alphaModFix/>
          </a:blip>
          <a:srcRect b="0" l="0" r="0" t="0"/>
          <a:stretch/>
        </p:blipFill>
        <p:spPr>
          <a:xfrm>
            <a:off x="7064261" y="5944351"/>
            <a:ext cx="1009650" cy="1009650"/>
          </a:xfrm>
          <a:prstGeom prst="rect">
            <a:avLst/>
          </a:prstGeom>
          <a:noFill/>
          <a:ln>
            <a:noFill/>
          </a:ln>
        </p:spPr>
      </p:pic>
    </p:spTree>
  </p:cSld>
  <p:clrMapOvr>
    <a:masterClrMapping/>
  </p:clrMapOvr>
</p:sld>
</file>

<file path=ppt/slides/slide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33" name="Shape 2033"/>
        <p:cNvGrpSpPr/>
        <p:nvPr/>
      </p:nvGrpSpPr>
      <p:grpSpPr>
        <a:xfrm>
          <a:off x="0" y="0"/>
          <a:ext cx="0" cy="0"/>
          <a:chOff x="0" y="0"/>
          <a:chExt cx="0" cy="0"/>
        </a:xfrm>
      </p:grpSpPr>
      <p:sp>
        <p:nvSpPr>
          <p:cNvPr id="2034" name="Google Shape;2034;p37"/>
          <p:cNvSpPr txBox="1"/>
          <p:nvPr>
            <p:ph idx="1" type="body"/>
          </p:nvPr>
        </p:nvSpPr>
        <p:spPr>
          <a:xfrm>
            <a:off x="6420495" y="1057275"/>
            <a:ext cx="5113283" cy="222885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lt1"/>
              </a:buClr>
              <a:buSzPts val="3600"/>
              <a:buNone/>
            </a:pPr>
            <a:r>
              <a:rPr lang="es-ES"/>
              <a:t>3.  </a:t>
            </a:r>
            <a:r>
              <a:rPr lang="es-ES" sz="3200"/>
              <a:t>Responsabilidades del Equipo Regional de Gestión de Crisis Turísticas (TCMT)</a:t>
            </a:r>
            <a:endParaRPr/>
          </a:p>
        </p:txBody>
      </p:sp>
      <p:pic>
        <p:nvPicPr>
          <p:cNvPr descr="A group of people's feet&#10;&#10;Description automatically generated with medium confidence" id="2035" name="Google Shape;2035;p37"/>
          <p:cNvPicPr preferRelativeResize="0"/>
          <p:nvPr>
            <p:ph idx="2" type="pic"/>
          </p:nvPr>
        </p:nvPicPr>
        <p:blipFill rotWithShape="1">
          <a:blip r:embed="rId3">
            <a:alphaModFix/>
          </a:blip>
          <a:srcRect b="25366" l="0" r="0" t="25367"/>
          <a:stretch/>
        </p:blipFill>
        <p:spPr>
          <a:xfrm>
            <a:off x="241300" y="228600"/>
            <a:ext cx="11696700" cy="5763986"/>
          </a:xfrm>
          <a:prstGeom prst="rect">
            <a:avLst/>
          </a:prstGeom>
          <a:noFill/>
          <a:ln>
            <a:noFill/>
          </a:ln>
        </p:spPr>
      </p:pic>
    </p:spTree>
  </p:cSld>
  <p:clrMapOvr>
    <a:masterClrMapping/>
  </p:clrMapOvr>
</p:sld>
</file>

<file path=ppt/slides/slide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39" name="Shape 2039"/>
        <p:cNvGrpSpPr/>
        <p:nvPr/>
      </p:nvGrpSpPr>
      <p:grpSpPr>
        <a:xfrm>
          <a:off x="0" y="0"/>
          <a:ext cx="0" cy="0"/>
          <a:chOff x="0" y="0"/>
          <a:chExt cx="0" cy="0"/>
        </a:xfrm>
      </p:grpSpPr>
      <p:sp>
        <p:nvSpPr>
          <p:cNvPr id="2040" name="Google Shape;2040;p38"/>
          <p:cNvSpPr txBox="1"/>
          <p:nvPr>
            <p:ph idx="3" type="body"/>
          </p:nvPr>
        </p:nvSpPr>
        <p:spPr>
          <a:xfrm>
            <a:off x="733425" y="1525100"/>
            <a:ext cx="10943100" cy="4360800"/>
          </a:xfrm>
          <a:prstGeom prst="rect">
            <a:avLst/>
          </a:prstGeom>
          <a:noFill/>
          <a:ln>
            <a:noFill/>
          </a:ln>
        </p:spPr>
        <p:txBody>
          <a:bodyPr anchorCtr="0" anchor="t" bIns="45700" lIns="91425" spcFirstLastPara="1" rIns="91425" wrap="square" tIns="45700">
            <a:normAutofit fontScale="92500" lnSpcReduction="20000"/>
          </a:bodyPr>
          <a:lstStyle/>
          <a:p>
            <a:pPr indent="0" lvl="0" marL="0" rtl="0" algn="l">
              <a:lnSpc>
                <a:spcPct val="110000"/>
              </a:lnSpc>
              <a:spcBef>
                <a:spcPts val="0"/>
              </a:spcBef>
              <a:spcAft>
                <a:spcPts val="0"/>
              </a:spcAft>
              <a:buClr>
                <a:schemeClr val="lt1"/>
              </a:buClr>
              <a:buSzPct val="109901"/>
              <a:buNone/>
            </a:pPr>
            <a:r>
              <a:rPr b="1" lang="es-ES" sz="2183"/>
              <a:t>¿Están preparadas y son resistentes las empresas y regiones europeas para salvaguardar a sus habitantes y destinos?</a:t>
            </a:r>
            <a:endParaRPr sz="2183"/>
          </a:p>
          <a:p>
            <a:pPr indent="0" lvl="0" marL="0" rtl="0" algn="l">
              <a:lnSpc>
                <a:spcPct val="110000"/>
              </a:lnSpc>
              <a:spcBef>
                <a:spcPts val="0"/>
              </a:spcBef>
              <a:spcAft>
                <a:spcPts val="0"/>
              </a:spcAft>
              <a:buClr>
                <a:schemeClr val="lt1"/>
              </a:buClr>
              <a:buSzPct val="109901"/>
              <a:buNone/>
            </a:pPr>
            <a:r>
              <a:t/>
            </a:r>
            <a:endParaRPr b="1" sz="2183"/>
          </a:p>
          <a:p>
            <a:pPr indent="0" lvl="0" marL="0" rtl="0" algn="l">
              <a:lnSpc>
                <a:spcPct val="110000"/>
              </a:lnSpc>
              <a:spcBef>
                <a:spcPts val="0"/>
              </a:spcBef>
              <a:spcAft>
                <a:spcPts val="0"/>
              </a:spcAft>
              <a:buClr>
                <a:schemeClr val="lt1"/>
              </a:buClr>
              <a:buSzPct val="109901"/>
              <a:buNone/>
            </a:pPr>
            <a:r>
              <a:rPr b="1" lang="es-ES" sz="2183"/>
              <a:t>Hoy en día los riesgos son complejos. </a:t>
            </a:r>
            <a:r>
              <a:rPr lang="es-ES" sz="2183"/>
              <a:t>Con noticias que nos hablan cada día de la última conmoción, es esencial que el </a:t>
            </a:r>
            <a:r>
              <a:rPr b="1" lang="es-ES" sz="2183"/>
              <a:t>sector esté preparado para las crisis a fin de poder seguir salvaguardando </a:t>
            </a:r>
            <a:r>
              <a:rPr lang="es-ES" sz="2183"/>
              <a:t>a su gente y sus destinos. En las últimas décadas, ha </a:t>
            </a:r>
            <a:r>
              <a:rPr b="1" lang="es-ES" sz="2183"/>
              <a:t>aumentado</a:t>
            </a:r>
            <a:r>
              <a:rPr lang="es-ES" sz="2183"/>
              <a:t> el </a:t>
            </a:r>
            <a:r>
              <a:rPr b="1" lang="es-ES" sz="2183"/>
              <a:t>impacto económico de las catástrofes naturales,</a:t>
            </a:r>
            <a:r>
              <a:rPr lang="es-ES" sz="2183"/>
              <a:t> así como la diversidad de los riesgos sanitarios. Aun así, identificar y comprender las amenazas es solo la primera parte de la ecuación. </a:t>
            </a:r>
            <a:endParaRPr sz="2183"/>
          </a:p>
          <a:p>
            <a:pPr indent="0" lvl="0" marL="0" rtl="0" algn="l">
              <a:lnSpc>
                <a:spcPct val="110000"/>
              </a:lnSpc>
              <a:spcBef>
                <a:spcPts val="0"/>
              </a:spcBef>
              <a:spcAft>
                <a:spcPts val="0"/>
              </a:spcAft>
              <a:buClr>
                <a:schemeClr val="lt1"/>
              </a:buClr>
              <a:buSzPct val="109901"/>
              <a:buNone/>
            </a:pPr>
            <a:r>
              <a:t/>
            </a:r>
            <a:endParaRPr sz="2183"/>
          </a:p>
          <a:p>
            <a:pPr indent="0" lvl="0" marL="0" rtl="0" algn="l">
              <a:lnSpc>
                <a:spcPct val="110000"/>
              </a:lnSpc>
              <a:spcBef>
                <a:spcPts val="0"/>
              </a:spcBef>
              <a:spcAft>
                <a:spcPts val="0"/>
              </a:spcAft>
              <a:buClr>
                <a:schemeClr val="lt1"/>
              </a:buClr>
              <a:buSzPct val="109901"/>
              <a:buNone/>
            </a:pPr>
            <a:r>
              <a:rPr i="1" lang="es-ES" sz="2183"/>
              <a:t>"Las implicaciones de las crisis </a:t>
            </a:r>
            <a:r>
              <a:rPr b="1" i="1" lang="es-ES" sz="2183"/>
              <a:t>exigen cada vez más que los gobiernos se comprometan con el sector privado para mejorar la preparación ante las crisis, su gestión y los planes de recuperación</a:t>
            </a:r>
            <a:r>
              <a:rPr i="1" lang="es-ES" sz="2183"/>
              <a:t>. La preparación ante las crisis debe centrarse en la creación de coaliciones basadas en la confianza, </a:t>
            </a:r>
            <a:r>
              <a:rPr b="1" i="1" lang="es-ES" sz="2183"/>
              <a:t>la evaluación de la preparación y el desarrollo de planes de acción de emergencia, así como en la mejora de la educación</a:t>
            </a:r>
            <a:r>
              <a:rPr i="1" lang="es-ES" sz="2183"/>
              <a:t>". (</a:t>
            </a:r>
            <a:r>
              <a:rPr i="1" lang="es-ES" sz="2183" u="sng">
                <a:solidFill>
                  <a:schemeClr val="hlink"/>
                </a:solidFill>
                <a:hlinkClick r:id="rId3"/>
              </a:rPr>
              <a:t>Turismo de Preparación ante las </a:t>
            </a:r>
            <a:r>
              <a:rPr i="1" lang="es-ES" sz="2400" u="sng">
                <a:solidFill>
                  <a:schemeClr val="hlink"/>
                </a:solidFill>
                <a:hlinkClick r:id="rId4"/>
              </a:rPr>
              <a:t>Crisis</a:t>
            </a:r>
            <a:r>
              <a:rPr i="1" lang="es-ES" sz="2400"/>
              <a:t>)</a:t>
            </a:r>
            <a:endParaRPr/>
          </a:p>
          <a:p>
            <a:pPr indent="-228600" lvl="0" marL="228600" rtl="0" algn="l">
              <a:lnSpc>
                <a:spcPct val="110000"/>
              </a:lnSpc>
              <a:spcBef>
                <a:spcPts val="0"/>
              </a:spcBef>
              <a:spcAft>
                <a:spcPts val="0"/>
              </a:spcAft>
              <a:buClr>
                <a:schemeClr val="lt1"/>
              </a:buClr>
              <a:buSzPct val="100000"/>
              <a:buNone/>
            </a:pPr>
            <a:r>
              <a:t/>
            </a:r>
            <a:endParaRPr/>
          </a:p>
        </p:txBody>
      </p:sp>
      <p:sp>
        <p:nvSpPr>
          <p:cNvPr id="2041" name="Google Shape;2041;p38"/>
          <p:cNvSpPr txBox="1"/>
          <p:nvPr>
            <p:ph idx="4" type="body"/>
          </p:nvPr>
        </p:nvSpPr>
        <p:spPr>
          <a:xfrm>
            <a:off x="734713" y="389724"/>
            <a:ext cx="9862529" cy="582221"/>
          </a:xfrm>
          <a:prstGeom prst="rect">
            <a:avLst/>
          </a:prstGeom>
          <a:noFill/>
          <a:ln>
            <a:noFill/>
          </a:ln>
        </p:spPr>
        <p:txBody>
          <a:bodyPr anchorCtr="0" anchor="t" bIns="45700" lIns="91425" spcFirstLastPara="1" rIns="91425" wrap="square" tIns="45700">
            <a:normAutofit lnSpcReduction="10000"/>
          </a:bodyPr>
          <a:lstStyle/>
          <a:p>
            <a:pPr indent="0" lvl="0" marL="0" rtl="0" algn="l">
              <a:lnSpc>
                <a:spcPct val="90000"/>
              </a:lnSpc>
              <a:spcBef>
                <a:spcPts val="0"/>
              </a:spcBef>
              <a:spcAft>
                <a:spcPts val="0"/>
              </a:spcAft>
              <a:buClr>
                <a:schemeClr val="lt1"/>
              </a:buClr>
              <a:buSzPts val="3600"/>
              <a:buNone/>
            </a:pPr>
            <a:r>
              <a:rPr lang="es-ES"/>
              <a:t>El Turismo Regional Necesita un Equipo de Gestión de Crisis</a:t>
            </a:r>
            <a:endParaRPr/>
          </a:p>
        </p:txBody>
      </p:sp>
    </p:spTree>
  </p:cSld>
  <p:clrMapOvr>
    <a:masterClrMapping/>
  </p:clrMapOvr>
</p:sld>
</file>

<file path=ppt/slides/slide3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45" name="Shape 2045"/>
        <p:cNvGrpSpPr/>
        <p:nvPr/>
      </p:nvGrpSpPr>
      <p:grpSpPr>
        <a:xfrm>
          <a:off x="0" y="0"/>
          <a:ext cx="0" cy="0"/>
          <a:chOff x="0" y="0"/>
          <a:chExt cx="0" cy="0"/>
        </a:xfrm>
      </p:grpSpPr>
      <p:sp>
        <p:nvSpPr>
          <p:cNvPr id="2046" name="Google Shape;2046;p39"/>
          <p:cNvSpPr txBox="1"/>
          <p:nvPr>
            <p:ph idx="1" type="body"/>
          </p:nvPr>
        </p:nvSpPr>
        <p:spPr>
          <a:xfrm>
            <a:off x="742177" y="1759708"/>
            <a:ext cx="9585834" cy="463259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Clr>
                <a:schemeClr val="lt1"/>
              </a:buClr>
              <a:buSzPts val="2400"/>
              <a:buNone/>
            </a:pPr>
            <a:r>
              <a:rPr b="0" i="0" lang="es-ES"/>
              <a:t>Los estudios predominantes parecen apoyar firmemente que la gobernanza de la APP es esencial cuando un destino turístico se enfrenta a diferentes crisis. Esta conclusión se basa en la idea de que el turismo es una industria altamente interdependiente que ningún sector puede influir por sí solo en el desarrollo turístico y que cada sector controla recursos diferentes, por lo que a menudo existen puntos de vista contrapuestos.</a:t>
            </a:r>
            <a:br>
              <a:rPr b="0" i="0" lang="es-ES"/>
            </a:br>
            <a:r>
              <a:rPr b="0" i="0" lang="es-ES"/>
              <a:t> La APP "mejora la resiliencia de las organizaciones y destinos turísticos en situaciones de crisis, refuerza sus mecanismos de defensa, limita los daños potenciales y les permite recuperarse más rápidamente de la normalidad" (</a:t>
            </a:r>
            <a:r>
              <a:rPr b="0" i="0" lang="es-ES" u="sng">
                <a:solidFill>
                  <a:schemeClr val="hlink"/>
                </a:solidFill>
                <a:hlinkClick r:id="rId3"/>
              </a:rPr>
              <a:t>Paraskevas et al., 2013</a:t>
            </a:r>
            <a:r>
              <a:rPr b="0" i="0" lang="es-ES"/>
              <a:t>, p. 130).</a:t>
            </a:r>
            <a:endParaRPr/>
          </a:p>
        </p:txBody>
      </p:sp>
      <p:sp>
        <p:nvSpPr>
          <p:cNvPr id="2047" name="Google Shape;2047;p39"/>
          <p:cNvSpPr txBox="1"/>
          <p:nvPr>
            <p:ph idx="2" type="body"/>
          </p:nvPr>
        </p:nvSpPr>
        <p:spPr>
          <a:xfrm>
            <a:off x="760433" y="312446"/>
            <a:ext cx="10596674" cy="1139795"/>
          </a:xfrm>
          <a:prstGeom prst="rect">
            <a:avLst/>
          </a:prstGeom>
          <a:noFill/>
          <a:ln>
            <a:noFill/>
          </a:ln>
        </p:spPr>
        <p:txBody>
          <a:bodyPr anchorCtr="0" anchor="t" bIns="45700" lIns="91425" spcFirstLastPara="1" rIns="91425" wrap="square" tIns="45700">
            <a:normAutofit fontScale="85000" lnSpcReduction="20000"/>
          </a:bodyPr>
          <a:lstStyle/>
          <a:p>
            <a:pPr indent="0" lvl="0" marL="0" rtl="0" algn="l">
              <a:lnSpc>
                <a:spcPct val="120000"/>
              </a:lnSpc>
              <a:spcBef>
                <a:spcPts val="0"/>
              </a:spcBef>
              <a:spcAft>
                <a:spcPts val="0"/>
              </a:spcAft>
              <a:buClr>
                <a:schemeClr val="lt1"/>
              </a:buClr>
              <a:buSzPct val="100000"/>
              <a:buNone/>
            </a:pPr>
            <a:r>
              <a:rPr b="1" i="0" lang="es-ES" sz="4700"/>
              <a:t>Investigación: </a:t>
            </a:r>
            <a:r>
              <a:rPr lang="es-ES" sz="2800"/>
              <a:t>La Gobernanza de las APP es Esencial Cuando un Destino Turístico se Enfrenta a Diferentes Crisis</a:t>
            </a:r>
            <a:endParaRPr/>
          </a:p>
        </p:txBody>
      </p:sp>
      <p:grpSp>
        <p:nvGrpSpPr>
          <p:cNvPr id="2048" name="Google Shape;2048;p39"/>
          <p:cNvGrpSpPr/>
          <p:nvPr/>
        </p:nvGrpSpPr>
        <p:grpSpPr>
          <a:xfrm>
            <a:off x="9945283" y="1255566"/>
            <a:ext cx="1866204" cy="1526432"/>
            <a:chOff x="7903196" y="4237101"/>
            <a:chExt cx="1261886" cy="1055032"/>
          </a:xfrm>
        </p:grpSpPr>
        <p:sp>
          <p:nvSpPr>
            <p:cNvPr id="2049" name="Google Shape;2049;p39"/>
            <p:cNvSpPr/>
            <p:nvPr/>
          </p:nvSpPr>
          <p:spPr>
            <a:xfrm>
              <a:off x="8778292" y="5010683"/>
              <a:ext cx="228" cy="2971"/>
            </a:xfrm>
            <a:custGeom>
              <a:rect b="b" l="l" r="r" t="t"/>
              <a:pathLst>
                <a:path extrusionOk="0" h="2971" w="228">
                  <a:moveTo>
                    <a:pt x="229" y="0"/>
                  </a:moveTo>
                  <a:cubicBezTo>
                    <a:pt x="229" y="915"/>
                    <a:pt x="0" y="2058"/>
                    <a:pt x="0" y="2972"/>
                  </a:cubicBezTo>
                  <a:cubicBezTo>
                    <a:pt x="229" y="2058"/>
                    <a:pt x="229" y="1143"/>
                    <a:pt x="229"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050" name="Google Shape;2050;p39"/>
            <p:cNvSpPr/>
            <p:nvPr/>
          </p:nvSpPr>
          <p:spPr>
            <a:xfrm>
              <a:off x="8686623" y="5046573"/>
              <a:ext cx="2971" cy="36804"/>
            </a:xfrm>
            <a:custGeom>
              <a:rect b="b" l="l" r="r" t="t"/>
              <a:pathLst>
                <a:path extrusionOk="0" h="36804" w="2971">
                  <a:moveTo>
                    <a:pt x="2971" y="36804"/>
                  </a:moveTo>
                  <a:cubicBezTo>
                    <a:pt x="1828" y="24460"/>
                    <a:pt x="914" y="12115"/>
                    <a:pt x="0" y="0"/>
                  </a:cubicBezTo>
                  <a:cubicBezTo>
                    <a:pt x="914" y="12115"/>
                    <a:pt x="1828" y="24460"/>
                    <a:pt x="2971" y="36804"/>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051" name="Google Shape;2051;p39"/>
            <p:cNvSpPr/>
            <p:nvPr/>
          </p:nvSpPr>
          <p:spPr>
            <a:xfrm>
              <a:off x="8779435" y="5000625"/>
              <a:ext cx="228" cy="1600"/>
            </a:xfrm>
            <a:custGeom>
              <a:rect b="b" l="l" r="r" t="t"/>
              <a:pathLst>
                <a:path extrusionOk="0" h="1600" w="228">
                  <a:moveTo>
                    <a:pt x="229" y="0"/>
                  </a:moveTo>
                  <a:cubicBezTo>
                    <a:pt x="229" y="457"/>
                    <a:pt x="0" y="1143"/>
                    <a:pt x="0" y="1600"/>
                  </a:cubicBezTo>
                  <a:cubicBezTo>
                    <a:pt x="229" y="1143"/>
                    <a:pt x="229" y="686"/>
                    <a:pt x="229"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052" name="Google Shape;2052;p39"/>
            <p:cNvSpPr/>
            <p:nvPr/>
          </p:nvSpPr>
          <p:spPr>
            <a:xfrm>
              <a:off x="8683194" y="5004054"/>
              <a:ext cx="2514" cy="31775"/>
            </a:xfrm>
            <a:custGeom>
              <a:rect b="b" l="l" r="r" t="t"/>
              <a:pathLst>
                <a:path extrusionOk="0" h="31775" w="2514">
                  <a:moveTo>
                    <a:pt x="2514" y="31775"/>
                  </a:moveTo>
                  <a:cubicBezTo>
                    <a:pt x="1600" y="21260"/>
                    <a:pt x="914" y="10516"/>
                    <a:pt x="0" y="0"/>
                  </a:cubicBezTo>
                  <a:cubicBezTo>
                    <a:pt x="914" y="10516"/>
                    <a:pt x="1600" y="21260"/>
                    <a:pt x="2514" y="31775"/>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053" name="Google Shape;2053;p39"/>
            <p:cNvSpPr/>
            <p:nvPr/>
          </p:nvSpPr>
          <p:spPr>
            <a:xfrm>
              <a:off x="8642734" y="4809429"/>
              <a:ext cx="210286" cy="195195"/>
            </a:xfrm>
            <a:custGeom>
              <a:rect b="b" l="l" r="r" t="t"/>
              <a:pathLst>
                <a:path extrusionOk="0" h="195195" w="210286">
                  <a:moveTo>
                    <a:pt x="74979" y="194167"/>
                  </a:moveTo>
                  <a:cubicBezTo>
                    <a:pt x="95096" y="191881"/>
                    <a:pt x="114527" y="189823"/>
                    <a:pt x="133500" y="182280"/>
                  </a:cubicBezTo>
                  <a:cubicBezTo>
                    <a:pt x="135101" y="181594"/>
                    <a:pt x="136701" y="181137"/>
                    <a:pt x="138072" y="180451"/>
                  </a:cubicBezTo>
                  <a:cubicBezTo>
                    <a:pt x="141959" y="148675"/>
                    <a:pt x="146988" y="117357"/>
                    <a:pt x="150874" y="85582"/>
                  </a:cubicBezTo>
                  <a:cubicBezTo>
                    <a:pt x="152474" y="73466"/>
                    <a:pt x="157961" y="65236"/>
                    <a:pt x="167105" y="58378"/>
                  </a:cubicBezTo>
                  <a:cubicBezTo>
                    <a:pt x="179449" y="49234"/>
                    <a:pt x="191793" y="40090"/>
                    <a:pt x="202309" y="28660"/>
                  </a:cubicBezTo>
                  <a:cubicBezTo>
                    <a:pt x="207567" y="22945"/>
                    <a:pt x="213282" y="17230"/>
                    <a:pt x="208481" y="9687"/>
                  </a:cubicBezTo>
                  <a:cubicBezTo>
                    <a:pt x="203223" y="1686"/>
                    <a:pt x="194308" y="-143"/>
                    <a:pt x="184935" y="2600"/>
                  </a:cubicBezTo>
                  <a:cubicBezTo>
                    <a:pt x="176249" y="5115"/>
                    <a:pt x="169848" y="11744"/>
                    <a:pt x="162304" y="15630"/>
                  </a:cubicBezTo>
                  <a:cubicBezTo>
                    <a:pt x="121613" y="35976"/>
                    <a:pt x="105383" y="44891"/>
                    <a:pt x="69035" y="21117"/>
                  </a:cubicBezTo>
                  <a:cubicBezTo>
                    <a:pt x="66521" y="19516"/>
                    <a:pt x="64235" y="17688"/>
                    <a:pt x="61491" y="16545"/>
                  </a:cubicBezTo>
                  <a:cubicBezTo>
                    <a:pt x="46861" y="10144"/>
                    <a:pt x="32002" y="2829"/>
                    <a:pt x="16000" y="543"/>
                  </a:cubicBezTo>
                  <a:cubicBezTo>
                    <a:pt x="455" y="-1743"/>
                    <a:pt x="-2745" y="3057"/>
                    <a:pt x="2055" y="17459"/>
                  </a:cubicBezTo>
                  <a:cubicBezTo>
                    <a:pt x="6399" y="30261"/>
                    <a:pt x="13943" y="40776"/>
                    <a:pt x="23087" y="50377"/>
                  </a:cubicBezTo>
                  <a:cubicBezTo>
                    <a:pt x="27887" y="55407"/>
                    <a:pt x="30402" y="60664"/>
                    <a:pt x="30859" y="67751"/>
                  </a:cubicBezTo>
                  <a:cubicBezTo>
                    <a:pt x="32688" y="97012"/>
                    <a:pt x="35202" y="126044"/>
                    <a:pt x="37488" y="155305"/>
                  </a:cubicBezTo>
                  <a:cubicBezTo>
                    <a:pt x="38403" y="168335"/>
                    <a:pt x="39546" y="181137"/>
                    <a:pt x="40460" y="194167"/>
                  </a:cubicBezTo>
                  <a:cubicBezTo>
                    <a:pt x="51890" y="195538"/>
                    <a:pt x="63549" y="195538"/>
                    <a:pt x="74979" y="194167"/>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054" name="Google Shape;2054;p39"/>
            <p:cNvSpPr/>
            <p:nvPr/>
          </p:nvSpPr>
          <p:spPr>
            <a:xfrm>
              <a:off x="8777377" y="5021199"/>
              <a:ext cx="228" cy="2971"/>
            </a:xfrm>
            <a:custGeom>
              <a:rect b="b" l="l" r="r" t="t"/>
              <a:pathLst>
                <a:path extrusionOk="0" h="2971" w="228">
                  <a:moveTo>
                    <a:pt x="228" y="0"/>
                  </a:moveTo>
                  <a:cubicBezTo>
                    <a:pt x="228" y="914"/>
                    <a:pt x="0" y="2057"/>
                    <a:pt x="0" y="2972"/>
                  </a:cubicBezTo>
                  <a:cubicBezTo>
                    <a:pt x="0" y="2057"/>
                    <a:pt x="228" y="1143"/>
                    <a:pt x="228"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055" name="Google Shape;2055;p39"/>
            <p:cNvSpPr/>
            <p:nvPr/>
          </p:nvSpPr>
          <p:spPr>
            <a:xfrm>
              <a:off x="8673593" y="5052517"/>
              <a:ext cx="457" cy="5715"/>
            </a:xfrm>
            <a:custGeom>
              <a:rect b="b" l="l" r="r" t="t"/>
              <a:pathLst>
                <a:path extrusionOk="0" h="5715" w="457">
                  <a:moveTo>
                    <a:pt x="0" y="0"/>
                  </a:moveTo>
                  <a:cubicBezTo>
                    <a:pt x="229" y="1829"/>
                    <a:pt x="229" y="3886"/>
                    <a:pt x="458" y="5715"/>
                  </a:cubicBezTo>
                  <a:cubicBezTo>
                    <a:pt x="229" y="3886"/>
                    <a:pt x="0" y="1829"/>
                    <a:pt x="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056" name="Google Shape;2056;p39"/>
            <p:cNvSpPr/>
            <p:nvPr/>
          </p:nvSpPr>
          <p:spPr>
            <a:xfrm>
              <a:off x="8583296" y="4987137"/>
              <a:ext cx="1371" cy="1828"/>
            </a:xfrm>
            <a:custGeom>
              <a:rect b="b" l="l" r="r" t="t"/>
              <a:pathLst>
                <a:path extrusionOk="0" h="1828" w="1371">
                  <a:moveTo>
                    <a:pt x="1372" y="1828"/>
                  </a:moveTo>
                  <a:cubicBezTo>
                    <a:pt x="915" y="1143"/>
                    <a:pt x="458" y="457"/>
                    <a:pt x="0" y="0"/>
                  </a:cubicBezTo>
                  <a:cubicBezTo>
                    <a:pt x="686" y="457"/>
                    <a:pt x="915" y="1143"/>
                    <a:pt x="1372" y="1828"/>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057" name="Google Shape;2057;p39"/>
            <p:cNvSpPr/>
            <p:nvPr/>
          </p:nvSpPr>
          <p:spPr>
            <a:xfrm>
              <a:off x="8674279" y="5065318"/>
              <a:ext cx="228" cy="5257"/>
            </a:xfrm>
            <a:custGeom>
              <a:rect b="b" l="l" r="r" t="t"/>
              <a:pathLst>
                <a:path extrusionOk="0" h="5257" w="228">
                  <a:moveTo>
                    <a:pt x="0" y="0"/>
                  </a:moveTo>
                  <a:cubicBezTo>
                    <a:pt x="0" y="1829"/>
                    <a:pt x="229" y="3429"/>
                    <a:pt x="229" y="5258"/>
                  </a:cubicBezTo>
                  <a:cubicBezTo>
                    <a:pt x="229" y="3429"/>
                    <a:pt x="229" y="1829"/>
                    <a:pt x="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058" name="Google Shape;2058;p39"/>
            <p:cNvSpPr/>
            <p:nvPr/>
          </p:nvSpPr>
          <p:spPr>
            <a:xfrm>
              <a:off x="8442765" y="4341700"/>
              <a:ext cx="560645" cy="668982"/>
            </a:xfrm>
            <a:custGeom>
              <a:rect b="b" l="l" r="r" t="t"/>
              <a:pathLst>
                <a:path extrusionOk="0" h="668982" w="560645">
                  <a:moveTo>
                    <a:pt x="118129" y="605204"/>
                  </a:moveTo>
                  <a:cubicBezTo>
                    <a:pt x="132073" y="617320"/>
                    <a:pt x="147161" y="629664"/>
                    <a:pt x="163620" y="638351"/>
                  </a:cubicBezTo>
                  <a:cubicBezTo>
                    <a:pt x="183508" y="648867"/>
                    <a:pt x="204997" y="656639"/>
                    <a:pt x="227171" y="660297"/>
                  </a:cubicBezTo>
                  <a:cubicBezTo>
                    <a:pt x="227399" y="663268"/>
                    <a:pt x="227628" y="666012"/>
                    <a:pt x="227857" y="668983"/>
                  </a:cubicBezTo>
                  <a:cubicBezTo>
                    <a:pt x="224656" y="627835"/>
                    <a:pt x="220541" y="586459"/>
                    <a:pt x="217570" y="545311"/>
                  </a:cubicBezTo>
                  <a:cubicBezTo>
                    <a:pt x="216884" y="535252"/>
                    <a:pt x="189452" y="499591"/>
                    <a:pt x="186023" y="486332"/>
                  </a:cubicBezTo>
                  <a:cubicBezTo>
                    <a:pt x="180308" y="463929"/>
                    <a:pt x="188309" y="454099"/>
                    <a:pt x="211397" y="456157"/>
                  </a:cubicBezTo>
                  <a:cubicBezTo>
                    <a:pt x="236772" y="458443"/>
                    <a:pt x="259632" y="468273"/>
                    <a:pt x="281349" y="481074"/>
                  </a:cubicBezTo>
                  <a:cubicBezTo>
                    <a:pt x="294836" y="489075"/>
                    <a:pt x="307409" y="491361"/>
                    <a:pt x="322954" y="485646"/>
                  </a:cubicBezTo>
                  <a:cubicBezTo>
                    <a:pt x="338042" y="479931"/>
                    <a:pt x="378961" y="457986"/>
                    <a:pt x="386048" y="456157"/>
                  </a:cubicBezTo>
                  <a:cubicBezTo>
                    <a:pt x="397021" y="453185"/>
                    <a:pt x="415309" y="461643"/>
                    <a:pt x="420338" y="471016"/>
                  </a:cubicBezTo>
                  <a:cubicBezTo>
                    <a:pt x="425596" y="480617"/>
                    <a:pt x="423310" y="492504"/>
                    <a:pt x="413480" y="503020"/>
                  </a:cubicBezTo>
                  <a:cubicBezTo>
                    <a:pt x="406393" y="510564"/>
                    <a:pt x="399535" y="518565"/>
                    <a:pt x="391077" y="524051"/>
                  </a:cubicBezTo>
                  <a:cubicBezTo>
                    <a:pt x="369817" y="537996"/>
                    <a:pt x="363416" y="559027"/>
                    <a:pt x="360216" y="582115"/>
                  </a:cubicBezTo>
                  <a:cubicBezTo>
                    <a:pt x="357244" y="602461"/>
                    <a:pt x="354272" y="622578"/>
                    <a:pt x="351529" y="642923"/>
                  </a:cubicBezTo>
                  <a:cubicBezTo>
                    <a:pt x="363416" y="637894"/>
                    <a:pt x="375075" y="632179"/>
                    <a:pt x="385591" y="624864"/>
                  </a:cubicBezTo>
                  <a:cubicBezTo>
                    <a:pt x="401135" y="613891"/>
                    <a:pt x="416909" y="602004"/>
                    <a:pt x="430396" y="588288"/>
                  </a:cubicBezTo>
                  <a:cubicBezTo>
                    <a:pt x="443884" y="574343"/>
                    <a:pt x="455771" y="558341"/>
                    <a:pt x="467201" y="542568"/>
                  </a:cubicBezTo>
                  <a:cubicBezTo>
                    <a:pt x="499433" y="497762"/>
                    <a:pt x="518179" y="444041"/>
                    <a:pt x="535781" y="392149"/>
                  </a:cubicBezTo>
                  <a:cubicBezTo>
                    <a:pt x="548125" y="355573"/>
                    <a:pt x="554983" y="318768"/>
                    <a:pt x="559098" y="280363"/>
                  </a:cubicBezTo>
                  <a:cubicBezTo>
                    <a:pt x="562984" y="245159"/>
                    <a:pt x="559098" y="209726"/>
                    <a:pt x="552469" y="174979"/>
                  </a:cubicBezTo>
                  <a:cubicBezTo>
                    <a:pt x="545611" y="139317"/>
                    <a:pt x="530980" y="104798"/>
                    <a:pt x="514521" y="72794"/>
                  </a:cubicBezTo>
                  <a:cubicBezTo>
                    <a:pt x="510635" y="65251"/>
                    <a:pt x="506520" y="57935"/>
                    <a:pt x="502405" y="50620"/>
                  </a:cubicBezTo>
                  <a:cubicBezTo>
                    <a:pt x="412565" y="-4930"/>
                    <a:pt x="300323" y="-5844"/>
                    <a:pt x="241344" y="6272"/>
                  </a:cubicBezTo>
                  <a:cubicBezTo>
                    <a:pt x="197224" y="15416"/>
                    <a:pt x="125215" y="34390"/>
                    <a:pt x="72637" y="100912"/>
                  </a:cubicBezTo>
                  <a:cubicBezTo>
                    <a:pt x="-25432" y="198296"/>
                    <a:pt x="2228" y="325626"/>
                    <a:pt x="7943" y="365631"/>
                  </a:cubicBezTo>
                  <a:cubicBezTo>
                    <a:pt x="17545" y="432840"/>
                    <a:pt x="49320" y="492047"/>
                    <a:pt x="81324" y="550340"/>
                  </a:cubicBezTo>
                  <a:cubicBezTo>
                    <a:pt x="96640" y="578229"/>
                    <a:pt x="114471" y="604975"/>
                    <a:pt x="132073" y="631722"/>
                  </a:cubicBezTo>
                  <a:cubicBezTo>
                    <a:pt x="124301" y="620063"/>
                    <a:pt x="116757" y="608404"/>
                    <a:pt x="109213" y="596746"/>
                  </a:cubicBezTo>
                  <a:cubicBezTo>
                    <a:pt x="111728" y="599489"/>
                    <a:pt x="114928" y="602461"/>
                    <a:pt x="118129" y="605204"/>
                  </a:cubicBezTo>
                  <a:close/>
                  <a:moveTo>
                    <a:pt x="23717" y="301623"/>
                  </a:moveTo>
                  <a:cubicBezTo>
                    <a:pt x="18230" y="141374"/>
                    <a:pt x="127958" y="69137"/>
                    <a:pt x="147847" y="57707"/>
                  </a:cubicBezTo>
                  <a:cubicBezTo>
                    <a:pt x="157219" y="52220"/>
                    <a:pt x="223285" y="26846"/>
                    <a:pt x="213912" y="32104"/>
                  </a:cubicBezTo>
                  <a:cubicBezTo>
                    <a:pt x="196310" y="42162"/>
                    <a:pt x="126815" y="92454"/>
                    <a:pt x="87496" y="156691"/>
                  </a:cubicBezTo>
                  <a:cubicBezTo>
                    <a:pt x="33775" y="244702"/>
                    <a:pt x="23945" y="312367"/>
                    <a:pt x="23717" y="301623"/>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059" name="Google Shape;2059;p39"/>
            <p:cNvSpPr/>
            <p:nvPr/>
          </p:nvSpPr>
          <p:spPr>
            <a:xfrm>
              <a:off x="8674965" y="5078577"/>
              <a:ext cx="228" cy="4343"/>
            </a:xfrm>
            <a:custGeom>
              <a:rect b="b" l="l" r="r" t="t"/>
              <a:pathLst>
                <a:path extrusionOk="0" h="4343" w="228">
                  <a:moveTo>
                    <a:pt x="0" y="0"/>
                  </a:moveTo>
                  <a:cubicBezTo>
                    <a:pt x="0" y="1371"/>
                    <a:pt x="229" y="2971"/>
                    <a:pt x="229" y="4343"/>
                  </a:cubicBezTo>
                  <a:cubicBezTo>
                    <a:pt x="229" y="2971"/>
                    <a:pt x="0" y="1371"/>
                    <a:pt x="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060" name="Google Shape;2060;p39"/>
            <p:cNvSpPr/>
            <p:nvPr/>
          </p:nvSpPr>
          <p:spPr>
            <a:xfrm>
              <a:off x="8672679" y="5039715"/>
              <a:ext cx="457" cy="6172"/>
            </a:xfrm>
            <a:custGeom>
              <a:rect b="b" l="l" r="r" t="t"/>
              <a:pathLst>
                <a:path extrusionOk="0" h="6172" w="457">
                  <a:moveTo>
                    <a:pt x="0" y="0"/>
                  </a:moveTo>
                  <a:cubicBezTo>
                    <a:pt x="229" y="2057"/>
                    <a:pt x="229" y="4114"/>
                    <a:pt x="457" y="6172"/>
                  </a:cubicBezTo>
                  <a:cubicBezTo>
                    <a:pt x="457" y="4114"/>
                    <a:pt x="229" y="2057"/>
                    <a:pt x="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061" name="Google Shape;2061;p39"/>
            <p:cNvSpPr/>
            <p:nvPr/>
          </p:nvSpPr>
          <p:spPr>
            <a:xfrm>
              <a:off x="8959800" y="4402150"/>
              <a:ext cx="6858" cy="5029"/>
            </a:xfrm>
            <a:custGeom>
              <a:rect b="b" l="l" r="r" t="t"/>
              <a:pathLst>
                <a:path extrusionOk="0" h="5029" w="6858">
                  <a:moveTo>
                    <a:pt x="0" y="0"/>
                  </a:moveTo>
                  <a:cubicBezTo>
                    <a:pt x="2286" y="1600"/>
                    <a:pt x="4572" y="3200"/>
                    <a:pt x="6858" y="5029"/>
                  </a:cubicBezTo>
                  <a:cubicBezTo>
                    <a:pt x="4572" y="3200"/>
                    <a:pt x="2286" y="1600"/>
                    <a:pt x="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062" name="Google Shape;2062;p39"/>
            <p:cNvSpPr/>
            <p:nvPr/>
          </p:nvSpPr>
          <p:spPr>
            <a:xfrm>
              <a:off x="8967344" y="4407865"/>
              <a:ext cx="6629" cy="5257"/>
            </a:xfrm>
            <a:custGeom>
              <a:rect b="b" l="l" r="r" t="t"/>
              <a:pathLst>
                <a:path extrusionOk="0" h="5257" w="6629">
                  <a:moveTo>
                    <a:pt x="0" y="0"/>
                  </a:moveTo>
                  <a:cubicBezTo>
                    <a:pt x="2286" y="1829"/>
                    <a:pt x="4572" y="3429"/>
                    <a:pt x="6630" y="5258"/>
                  </a:cubicBezTo>
                  <a:cubicBezTo>
                    <a:pt x="4572" y="3429"/>
                    <a:pt x="2286" y="1600"/>
                    <a:pt x="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063" name="Google Shape;2063;p39"/>
            <p:cNvSpPr/>
            <p:nvPr/>
          </p:nvSpPr>
          <p:spPr>
            <a:xfrm>
              <a:off x="8952485" y="4397121"/>
              <a:ext cx="7315" cy="5029"/>
            </a:xfrm>
            <a:custGeom>
              <a:rect b="b" l="l" r="r" t="t"/>
              <a:pathLst>
                <a:path extrusionOk="0" h="5029" w="7315">
                  <a:moveTo>
                    <a:pt x="0" y="0"/>
                  </a:moveTo>
                  <a:cubicBezTo>
                    <a:pt x="2515" y="1600"/>
                    <a:pt x="4801" y="3200"/>
                    <a:pt x="7316" y="5029"/>
                  </a:cubicBezTo>
                  <a:cubicBezTo>
                    <a:pt x="4801" y="3200"/>
                    <a:pt x="2515" y="1600"/>
                    <a:pt x="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064" name="Google Shape;2064;p39"/>
            <p:cNvSpPr/>
            <p:nvPr/>
          </p:nvSpPr>
          <p:spPr>
            <a:xfrm>
              <a:off x="8671764" y="5027142"/>
              <a:ext cx="457" cy="6629"/>
            </a:xfrm>
            <a:custGeom>
              <a:rect b="b" l="l" r="r" t="t"/>
              <a:pathLst>
                <a:path extrusionOk="0" h="6629" w="457">
                  <a:moveTo>
                    <a:pt x="0" y="0"/>
                  </a:moveTo>
                  <a:cubicBezTo>
                    <a:pt x="228" y="2286"/>
                    <a:pt x="228" y="4572"/>
                    <a:pt x="457" y="6629"/>
                  </a:cubicBezTo>
                  <a:cubicBezTo>
                    <a:pt x="457" y="4572"/>
                    <a:pt x="228" y="2286"/>
                    <a:pt x="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065" name="Google Shape;2065;p39"/>
            <p:cNvSpPr/>
            <p:nvPr/>
          </p:nvSpPr>
          <p:spPr>
            <a:xfrm>
              <a:off x="8944713" y="4392091"/>
              <a:ext cx="7315" cy="4572"/>
            </a:xfrm>
            <a:custGeom>
              <a:rect b="b" l="l" r="r" t="t"/>
              <a:pathLst>
                <a:path extrusionOk="0" h="4572" w="7315">
                  <a:moveTo>
                    <a:pt x="0" y="0"/>
                  </a:moveTo>
                  <a:cubicBezTo>
                    <a:pt x="2515" y="1600"/>
                    <a:pt x="4801" y="2972"/>
                    <a:pt x="7315" y="4572"/>
                  </a:cubicBezTo>
                  <a:cubicBezTo>
                    <a:pt x="4801" y="3200"/>
                    <a:pt x="2515" y="1600"/>
                    <a:pt x="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066" name="Google Shape;2066;p39"/>
            <p:cNvSpPr/>
            <p:nvPr/>
          </p:nvSpPr>
          <p:spPr>
            <a:xfrm>
              <a:off x="8995462" y="4432554"/>
              <a:ext cx="5715" cy="6172"/>
            </a:xfrm>
            <a:custGeom>
              <a:rect b="b" l="l" r="r" t="t"/>
              <a:pathLst>
                <a:path extrusionOk="0" h="6172" w="5715">
                  <a:moveTo>
                    <a:pt x="0" y="0"/>
                  </a:moveTo>
                  <a:cubicBezTo>
                    <a:pt x="2058" y="2057"/>
                    <a:pt x="3886" y="4115"/>
                    <a:pt x="5715" y="6172"/>
                  </a:cubicBezTo>
                  <a:cubicBezTo>
                    <a:pt x="3886" y="4115"/>
                    <a:pt x="2058" y="2057"/>
                    <a:pt x="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067" name="Google Shape;2067;p39"/>
            <p:cNvSpPr/>
            <p:nvPr/>
          </p:nvSpPr>
          <p:spPr>
            <a:xfrm>
              <a:off x="8670850" y="5014569"/>
              <a:ext cx="457" cy="7543"/>
            </a:xfrm>
            <a:custGeom>
              <a:rect b="b" l="l" r="r" t="t"/>
              <a:pathLst>
                <a:path extrusionOk="0" h="7543" w="457">
                  <a:moveTo>
                    <a:pt x="0" y="0"/>
                  </a:moveTo>
                  <a:cubicBezTo>
                    <a:pt x="229" y="2514"/>
                    <a:pt x="457" y="5029"/>
                    <a:pt x="457" y="7543"/>
                  </a:cubicBezTo>
                  <a:cubicBezTo>
                    <a:pt x="457" y="5029"/>
                    <a:pt x="229" y="2514"/>
                    <a:pt x="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068" name="Google Shape;2068;p39"/>
            <p:cNvSpPr/>
            <p:nvPr/>
          </p:nvSpPr>
          <p:spPr>
            <a:xfrm>
              <a:off x="8988375" y="4425696"/>
              <a:ext cx="5715" cy="5486"/>
            </a:xfrm>
            <a:custGeom>
              <a:rect b="b" l="l" r="r" t="t"/>
              <a:pathLst>
                <a:path extrusionOk="0" h="5486" w="5715">
                  <a:moveTo>
                    <a:pt x="0" y="0"/>
                  </a:moveTo>
                  <a:cubicBezTo>
                    <a:pt x="1828" y="1829"/>
                    <a:pt x="3886" y="3658"/>
                    <a:pt x="5715" y="5486"/>
                  </a:cubicBezTo>
                  <a:cubicBezTo>
                    <a:pt x="3657" y="3658"/>
                    <a:pt x="1828" y="1600"/>
                    <a:pt x="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069" name="Google Shape;2069;p39"/>
            <p:cNvSpPr/>
            <p:nvPr/>
          </p:nvSpPr>
          <p:spPr>
            <a:xfrm>
              <a:off x="8981746" y="4419752"/>
              <a:ext cx="6172" cy="5715"/>
            </a:xfrm>
            <a:custGeom>
              <a:rect b="b" l="l" r="r" t="t"/>
              <a:pathLst>
                <a:path extrusionOk="0" h="5715" w="6172">
                  <a:moveTo>
                    <a:pt x="0" y="0"/>
                  </a:moveTo>
                  <a:cubicBezTo>
                    <a:pt x="2058" y="1829"/>
                    <a:pt x="4115" y="3658"/>
                    <a:pt x="6172" y="5715"/>
                  </a:cubicBezTo>
                  <a:cubicBezTo>
                    <a:pt x="4344" y="3658"/>
                    <a:pt x="2286" y="1829"/>
                    <a:pt x="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070" name="Google Shape;2070;p39"/>
            <p:cNvSpPr/>
            <p:nvPr/>
          </p:nvSpPr>
          <p:spPr>
            <a:xfrm>
              <a:off x="8974431" y="4413351"/>
              <a:ext cx="6172" cy="5257"/>
            </a:xfrm>
            <a:custGeom>
              <a:rect b="b" l="l" r="r" t="t"/>
              <a:pathLst>
                <a:path extrusionOk="0" h="5257" w="6172">
                  <a:moveTo>
                    <a:pt x="0" y="0"/>
                  </a:moveTo>
                  <a:cubicBezTo>
                    <a:pt x="2057" y="1600"/>
                    <a:pt x="4115" y="3429"/>
                    <a:pt x="6172" y="5258"/>
                  </a:cubicBezTo>
                  <a:cubicBezTo>
                    <a:pt x="4115" y="3429"/>
                    <a:pt x="2057" y="1600"/>
                    <a:pt x="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071" name="Google Shape;2071;p39"/>
            <p:cNvSpPr/>
            <p:nvPr/>
          </p:nvSpPr>
          <p:spPr>
            <a:xfrm>
              <a:off x="8682508" y="4990338"/>
              <a:ext cx="97612" cy="119661"/>
            </a:xfrm>
            <a:custGeom>
              <a:rect b="b" l="l" r="r" t="t"/>
              <a:pathLst>
                <a:path extrusionOk="0" h="119661" w="97612">
                  <a:moveTo>
                    <a:pt x="80010" y="117500"/>
                  </a:moveTo>
                  <a:cubicBezTo>
                    <a:pt x="80238" y="117272"/>
                    <a:pt x="80238" y="117272"/>
                    <a:pt x="80010" y="117500"/>
                  </a:cubicBezTo>
                  <a:cubicBezTo>
                    <a:pt x="80238" y="117272"/>
                    <a:pt x="80696" y="117043"/>
                    <a:pt x="80924" y="117043"/>
                  </a:cubicBezTo>
                  <a:cubicBezTo>
                    <a:pt x="80924" y="117043"/>
                    <a:pt x="80924" y="117043"/>
                    <a:pt x="80924" y="117043"/>
                  </a:cubicBezTo>
                  <a:cubicBezTo>
                    <a:pt x="81153" y="116815"/>
                    <a:pt x="81381" y="116586"/>
                    <a:pt x="81610" y="116586"/>
                  </a:cubicBezTo>
                  <a:cubicBezTo>
                    <a:pt x="81610" y="116586"/>
                    <a:pt x="81610" y="116586"/>
                    <a:pt x="81610" y="116586"/>
                  </a:cubicBezTo>
                  <a:cubicBezTo>
                    <a:pt x="82296" y="115900"/>
                    <a:pt x="82982" y="115214"/>
                    <a:pt x="83439" y="114300"/>
                  </a:cubicBezTo>
                  <a:cubicBezTo>
                    <a:pt x="83439" y="114300"/>
                    <a:pt x="83439" y="114300"/>
                    <a:pt x="83439" y="114300"/>
                  </a:cubicBezTo>
                  <a:cubicBezTo>
                    <a:pt x="83667" y="114071"/>
                    <a:pt x="83667" y="113843"/>
                    <a:pt x="83896" y="113386"/>
                  </a:cubicBezTo>
                  <a:cubicBezTo>
                    <a:pt x="83896" y="113386"/>
                    <a:pt x="83896" y="113157"/>
                    <a:pt x="83896" y="113157"/>
                  </a:cubicBezTo>
                  <a:cubicBezTo>
                    <a:pt x="84125" y="112928"/>
                    <a:pt x="84125" y="112471"/>
                    <a:pt x="84353" y="112243"/>
                  </a:cubicBezTo>
                  <a:cubicBezTo>
                    <a:pt x="84353" y="112243"/>
                    <a:pt x="84353" y="112014"/>
                    <a:pt x="84353" y="112014"/>
                  </a:cubicBezTo>
                  <a:cubicBezTo>
                    <a:pt x="84582" y="111785"/>
                    <a:pt x="84582" y="111328"/>
                    <a:pt x="84810" y="111100"/>
                  </a:cubicBezTo>
                  <a:cubicBezTo>
                    <a:pt x="84810" y="111100"/>
                    <a:pt x="84810" y="111100"/>
                    <a:pt x="84810" y="110871"/>
                  </a:cubicBezTo>
                  <a:cubicBezTo>
                    <a:pt x="85039" y="109957"/>
                    <a:pt x="85268" y="109042"/>
                    <a:pt x="85496" y="108128"/>
                  </a:cubicBezTo>
                  <a:cubicBezTo>
                    <a:pt x="85496" y="108128"/>
                    <a:pt x="85496" y="108128"/>
                    <a:pt x="85496" y="107899"/>
                  </a:cubicBezTo>
                  <a:cubicBezTo>
                    <a:pt x="85496" y="107442"/>
                    <a:pt x="85725" y="106985"/>
                    <a:pt x="85725" y="106528"/>
                  </a:cubicBezTo>
                  <a:cubicBezTo>
                    <a:pt x="85725" y="106299"/>
                    <a:pt x="85725" y="106299"/>
                    <a:pt x="85725" y="106070"/>
                  </a:cubicBezTo>
                  <a:cubicBezTo>
                    <a:pt x="85725" y="105613"/>
                    <a:pt x="85953" y="105385"/>
                    <a:pt x="85953" y="104927"/>
                  </a:cubicBezTo>
                  <a:cubicBezTo>
                    <a:pt x="85953" y="104699"/>
                    <a:pt x="85953" y="104470"/>
                    <a:pt x="85953" y="104470"/>
                  </a:cubicBezTo>
                  <a:cubicBezTo>
                    <a:pt x="85953" y="104013"/>
                    <a:pt x="86182" y="103784"/>
                    <a:pt x="86182" y="103327"/>
                  </a:cubicBezTo>
                  <a:cubicBezTo>
                    <a:pt x="86182" y="103099"/>
                    <a:pt x="86182" y="102870"/>
                    <a:pt x="86182" y="102870"/>
                  </a:cubicBezTo>
                  <a:cubicBezTo>
                    <a:pt x="86182" y="102413"/>
                    <a:pt x="86411" y="101956"/>
                    <a:pt x="86411" y="101498"/>
                  </a:cubicBezTo>
                  <a:cubicBezTo>
                    <a:pt x="86411" y="101270"/>
                    <a:pt x="86411" y="101041"/>
                    <a:pt x="86411" y="101041"/>
                  </a:cubicBezTo>
                  <a:cubicBezTo>
                    <a:pt x="86411" y="100355"/>
                    <a:pt x="86639" y="99670"/>
                    <a:pt x="86639" y="98984"/>
                  </a:cubicBezTo>
                  <a:cubicBezTo>
                    <a:pt x="88925" y="80924"/>
                    <a:pt x="92354" y="62865"/>
                    <a:pt x="93497" y="44577"/>
                  </a:cubicBezTo>
                  <a:cubicBezTo>
                    <a:pt x="93726" y="41148"/>
                    <a:pt x="93954" y="37719"/>
                    <a:pt x="94183" y="34290"/>
                  </a:cubicBezTo>
                  <a:cubicBezTo>
                    <a:pt x="94183" y="33376"/>
                    <a:pt x="94412" y="32233"/>
                    <a:pt x="94412" y="31318"/>
                  </a:cubicBezTo>
                  <a:cubicBezTo>
                    <a:pt x="94640" y="28804"/>
                    <a:pt x="94869" y="26289"/>
                    <a:pt x="95097" y="23774"/>
                  </a:cubicBezTo>
                  <a:cubicBezTo>
                    <a:pt x="95097" y="22860"/>
                    <a:pt x="95326" y="21717"/>
                    <a:pt x="95326" y="20803"/>
                  </a:cubicBezTo>
                  <a:cubicBezTo>
                    <a:pt x="95555" y="18059"/>
                    <a:pt x="96012" y="15088"/>
                    <a:pt x="96240" y="12344"/>
                  </a:cubicBezTo>
                  <a:cubicBezTo>
                    <a:pt x="96240" y="11887"/>
                    <a:pt x="96469" y="11201"/>
                    <a:pt x="96469" y="10744"/>
                  </a:cubicBezTo>
                  <a:cubicBezTo>
                    <a:pt x="96926" y="7087"/>
                    <a:pt x="97383" y="3658"/>
                    <a:pt x="97612" y="0"/>
                  </a:cubicBezTo>
                  <a:cubicBezTo>
                    <a:pt x="96012" y="686"/>
                    <a:pt x="94412" y="1143"/>
                    <a:pt x="93040" y="1829"/>
                  </a:cubicBezTo>
                  <a:cubicBezTo>
                    <a:pt x="74295" y="9144"/>
                    <a:pt x="54635" y="11201"/>
                    <a:pt x="34518" y="13716"/>
                  </a:cubicBezTo>
                  <a:cubicBezTo>
                    <a:pt x="22860" y="15088"/>
                    <a:pt x="11430" y="15088"/>
                    <a:pt x="0" y="13945"/>
                  </a:cubicBezTo>
                  <a:cubicBezTo>
                    <a:pt x="0" y="13945"/>
                    <a:pt x="0" y="13945"/>
                    <a:pt x="0" y="14173"/>
                  </a:cubicBezTo>
                  <a:cubicBezTo>
                    <a:pt x="914" y="24689"/>
                    <a:pt x="1600" y="35433"/>
                    <a:pt x="2514" y="45949"/>
                  </a:cubicBezTo>
                  <a:cubicBezTo>
                    <a:pt x="2743" y="49378"/>
                    <a:pt x="2972" y="53035"/>
                    <a:pt x="3429" y="56464"/>
                  </a:cubicBezTo>
                  <a:cubicBezTo>
                    <a:pt x="4343" y="68809"/>
                    <a:pt x="5486" y="81153"/>
                    <a:pt x="6401" y="93269"/>
                  </a:cubicBezTo>
                  <a:cubicBezTo>
                    <a:pt x="7086" y="100813"/>
                    <a:pt x="11887" y="109728"/>
                    <a:pt x="14859" y="114071"/>
                  </a:cubicBezTo>
                  <a:cubicBezTo>
                    <a:pt x="18288" y="116129"/>
                    <a:pt x="23317" y="117043"/>
                    <a:pt x="30404" y="117958"/>
                  </a:cubicBezTo>
                  <a:cubicBezTo>
                    <a:pt x="37719" y="118872"/>
                    <a:pt x="45034" y="118872"/>
                    <a:pt x="52349" y="119101"/>
                  </a:cubicBezTo>
                  <a:cubicBezTo>
                    <a:pt x="52349" y="119101"/>
                    <a:pt x="52349" y="118872"/>
                    <a:pt x="52349" y="118872"/>
                  </a:cubicBezTo>
                  <a:cubicBezTo>
                    <a:pt x="55321" y="119101"/>
                    <a:pt x="58293" y="119329"/>
                    <a:pt x="61036" y="119558"/>
                  </a:cubicBezTo>
                  <a:cubicBezTo>
                    <a:pt x="69494" y="119786"/>
                    <a:pt x="74981" y="119786"/>
                    <a:pt x="78410" y="117958"/>
                  </a:cubicBezTo>
                  <a:lnTo>
                    <a:pt x="78410" y="117958"/>
                  </a:lnTo>
                  <a:cubicBezTo>
                    <a:pt x="79553" y="117729"/>
                    <a:pt x="79781" y="117500"/>
                    <a:pt x="80010" y="11750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072" name="Google Shape;2072;p39"/>
            <p:cNvSpPr/>
            <p:nvPr/>
          </p:nvSpPr>
          <p:spPr>
            <a:xfrm>
              <a:off x="8627761" y="5162702"/>
              <a:ext cx="224826" cy="64355"/>
            </a:xfrm>
            <a:custGeom>
              <a:rect b="b" l="l" r="r" t="t"/>
              <a:pathLst>
                <a:path extrusionOk="0" h="64355" w="224826">
                  <a:moveTo>
                    <a:pt x="222540" y="0"/>
                  </a:moveTo>
                  <a:cubicBezTo>
                    <a:pt x="219111" y="458"/>
                    <a:pt x="215454" y="458"/>
                    <a:pt x="212025" y="1372"/>
                  </a:cubicBezTo>
                  <a:cubicBezTo>
                    <a:pt x="207910" y="2515"/>
                    <a:pt x="203566" y="3887"/>
                    <a:pt x="199680" y="5944"/>
                  </a:cubicBezTo>
                  <a:cubicBezTo>
                    <a:pt x="148931" y="32233"/>
                    <a:pt x="96582" y="28347"/>
                    <a:pt x="44004" y="13716"/>
                  </a:cubicBezTo>
                  <a:cubicBezTo>
                    <a:pt x="30059" y="9830"/>
                    <a:pt x="16114" y="7087"/>
                    <a:pt x="1713" y="5487"/>
                  </a:cubicBezTo>
                  <a:cubicBezTo>
                    <a:pt x="-3317" y="42291"/>
                    <a:pt x="1255" y="47321"/>
                    <a:pt x="35545" y="55779"/>
                  </a:cubicBezTo>
                  <a:cubicBezTo>
                    <a:pt x="83323" y="67666"/>
                    <a:pt x="130872" y="65837"/>
                    <a:pt x="178878" y="58522"/>
                  </a:cubicBezTo>
                  <a:cubicBezTo>
                    <a:pt x="219797" y="52121"/>
                    <a:pt x="224826" y="46178"/>
                    <a:pt x="224826" y="4572"/>
                  </a:cubicBezTo>
                  <a:cubicBezTo>
                    <a:pt x="224826" y="2972"/>
                    <a:pt x="223683" y="1829"/>
                    <a:pt x="22254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073" name="Google Shape;2073;p39"/>
            <p:cNvSpPr/>
            <p:nvPr/>
          </p:nvSpPr>
          <p:spPr>
            <a:xfrm>
              <a:off x="8622158" y="5103089"/>
              <a:ext cx="233716" cy="73070"/>
            </a:xfrm>
            <a:custGeom>
              <a:rect b="b" l="l" r="r" t="t"/>
              <a:pathLst>
                <a:path extrusionOk="0" h="73070" w="233716">
                  <a:moveTo>
                    <a:pt x="204597" y="6121"/>
                  </a:moveTo>
                  <a:cubicBezTo>
                    <a:pt x="197054" y="8636"/>
                    <a:pt x="189738" y="12522"/>
                    <a:pt x="181966" y="14351"/>
                  </a:cubicBezTo>
                  <a:cubicBezTo>
                    <a:pt x="170536" y="16865"/>
                    <a:pt x="159563" y="21666"/>
                    <a:pt x="147676" y="21209"/>
                  </a:cubicBezTo>
                  <a:cubicBezTo>
                    <a:pt x="106071" y="19151"/>
                    <a:pt x="64466" y="18465"/>
                    <a:pt x="24003" y="7264"/>
                  </a:cubicBezTo>
                  <a:cubicBezTo>
                    <a:pt x="5258" y="2006"/>
                    <a:pt x="0" y="7264"/>
                    <a:pt x="0" y="26466"/>
                  </a:cubicBezTo>
                  <a:cubicBezTo>
                    <a:pt x="0" y="44297"/>
                    <a:pt x="5258" y="51384"/>
                    <a:pt x="22860" y="55956"/>
                  </a:cubicBezTo>
                  <a:cubicBezTo>
                    <a:pt x="43434" y="61214"/>
                    <a:pt x="64008" y="66700"/>
                    <a:pt x="84811" y="70129"/>
                  </a:cubicBezTo>
                  <a:cubicBezTo>
                    <a:pt x="130760" y="77673"/>
                    <a:pt x="175108" y="70586"/>
                    <a:pt x="216942" y="50241"/>
                  </a:cubicBezTo>
                  <a:cubicBezTo>
                    <a:pt x="220371" y="48641"/>
                    <a:pt x="222885" y="46355"/>
                    <a:pt x="225400" y="43611"/>
                  </a:cubicBezTo>
                  <a:cubicBezTo>
                    <a:pt x="233858" y="35153"/>
                    <a:pt x="236830" y="15036"/>
                    <a:pt x="229743" y="5435"/>
                  </a:cubicBezTo>
                  <a:cubicBezTo>
                    <a:pt x="221742" y="-5766"/>
                    <a:pt x="212827" y="3378"/>
                    <a:pt x="204597" y="6121"/>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074" name="Google Shape;2074;p39"/>
            <p:cNvSpPr/>
            <p:nvPr/>
          </p:nvSpPr>
          <p:spPr>
            <a:xfrm>
              <a:off x="8781695" y="4391863"/>
              <a:ext cx="283983" cy="715060"/>
            </a:xfrm>
            <a:custGeom>
              <a:rect b="b" l="l" r="r" t="t"/>
              <a:pathLst>
                <a:path extrusionOk="0" h="715060" w="283983">
                  <a:moveTo>
                    <a:pt x="219710" y="46863"/>
                  </a:moveTo>
                  <a:cubicBezTo>
                    <a:pt x="217881" y="44806"/>
                    <a:pt x="215824" y="42748"/>
                    <a:pt x="213995" y="40691"/>
                  </a:cubicBezTo>
                  <a:cubicBezTo>
                    <a:pt x="213538" y="40234"/>
                    <a:pt x="213081" y="39776"/>
                    <a:pt x="212623" y="39091"/>
                  </a:cubicBezTo>
                  <a:cubicBezTo>
                    <a:pt x="210795" y="37262"/>
                    <a:pt x="208737" y="35433"/>
                    <a:pt x="206908" y="33604"/>
                  </a:cubicBezTo>
                  <a:cubicBezTo>
                    <a:pt x="206908" y="33604"/>
                    <a:pt x="206680" y="33376"/>
                    <a:pt x="206680" y="33376"/>
                  </a:cubicBezTo>
                  <a:cubicBezTo>
                    <a:pt x="204622" y="31547"/>
                    <a:pt x="202565" y="29489"/>
                    <a:pt x="200508" y="27661"/>
                  </a:cubicBezTo>
                  <a:cubicBezTo>
                    <a:pt x="200050" y="27203"/>
                    <a:pt x="199593" y="26975"/>
                    <a:pt x="199136" y="26518"/>
                  </a:cubicBezTo>
                  <a:cubicBezTo>
                    <a:pt x="197079" y="24689"/>
                    <a:pt x="195021" y="23089"/>
                    <a:pt x="192964" y="21260"/>
                  </a:cubicBezTo>
                  <a:cubicBezTo>
                    <a:pt x="192964" y="21260"/>
                    <a:pt x="192735" y="21260"/>
                    <a:pt x="192735" y="21031"/>
                  </a:cubicBezTo>
                  <a:cubicBezTo>
                    <a:pt x="190449" y="19202"/>
                    <a:pt x="188163" y="17374"/>
                    <a:pt x="186106" y="15773"/>
                  </a:cubicBezTo>
                  <a:cubicBezTo>
                    <a:pt x="185877" y="15545"/>
                    <a:pt x="185420" y="15316"/>
                    <a:pt x="185191" y="15088"/>
                  </a:cubicBezTo>
                  <a:cubicBezTo>
                    <a:pt x="182905" y="13487"/>
                    <a:pt x="180619" y="11659"/>
                    <a:pt x="178333" y="10058"/>
                  </a:cubicBezTo>
                  <a:cubicBezTo>
                    <a:pt x="178333" y="10058"/>
                    <a:pt x="178333" y="10058"/>
                    <a:pt x="178333" y="10058"/>
                  </a:cubicBezTo>
                  <a:cubicBezTo>
                    <a:pt x="176047" y="8458"/>
                    <a:pt x="173533" y="6629"/>
                    <a:pt x="171018" y="5029"/>
                  </a:cubicBezTo>
                  <a:cubicBezTo>
                    <a:pt x="170790" y="4801"/>
                    <a:pt x="170561" y="4801"/>
                    <a:pt x="170561" y="4572"/>
                  </a:cubicBezTo>
                  <a:cubicBezTo>
                    <a:pt x="168275" y="2972"/>
                    <a:pt x="165760" y="1372"/>
                    <a:pt x="163246" y="0"/>
                  </a:cubicBezTo>
                  <a:cubicBezTo>
                    <a:pt x="163246" y="0"/>
                    <a:pt x="163246" y="0"/>
                    <a:pt x="163246" y="0"/>
                  </a:cubicBezTo>
                  <a:cubicBezTo>
                    <a:pt x="167589" y="7315"/>
                    <a:pt x="171704" y="14630"/>
                    <a:pt x="175362" y="22174"/>
                  </a:cubicBezTo>
                  <a:cubicBezTo>
                    <a:pt x="191592" y="54407"/>
                    <a:pt x="206451" y="88925"/>
                    <a:pt x="213309" y="124358"/>
                  </a:cubicBezTo>
                  <a:cubicBezTo>
                    <a:pt x="219939" y="159106"/>
                    <a:pt x="223825" y="194539"/>
                    <a:pt x="219939" y="229743"/>
                  </a:cubicBezTo>
                  <a:cubicBezTo>
                    <a:pt x="215824" y="268148"/>
                    <a:pt x="208966" y="304953"/>
                    <a:pt x="196621" y="341529"/>
                  </a:cubicBezTo>
                  <a:cubicBezTo>
                    <a:pt x="179019" y="393421"/>
                    <a:pt x="160503" y="447142"/>
                    <a:pt x="128041" y="491947"/>
                  </a:cubicBezTo>
                  <a:cubicBezTo>
                    <a:pt x="116611" y="507721"/>
                    <a:pt x="104953" y="523723"/>
                    <a:pt x="91237" y="537667"/>
                  </a:cubicBezTo>
                  <a:cubicBezTo>
                    <a:pt x="77978" y="551383"/>
                    <a:pt x="61976" y="563271"/>
                    <a:pt x="46431" y="574243"/>
                  </a:cubicBezTo>
                  <a:cubicBezTo>
                    <a:pt x="35916" y="581559"/>
                    <a:pt x="24257" y="587274"/>
                    <a:pt x="12370" y="592303"/>
                  </a:cubicBezTo>
                  <a:cubicBezTo>
                    <a:pt x="11684" y="597332"/>
                    <a:pt x="10998" y="602590"/>
                    <a:pt x="10312" y="607619"/>
                  </a:cubicBezTo>
                  <a:cubicBezTo>
                    <a:pt x="6426" y="639623"/>
                    <a:pt x="2997" y="671627"/>
                    <a:pt x="25" y="703631"/>
                  </a:cubicBezTo>
                  <a:cubicBezTo>
                    <a:pt x="-203" y="706603"/>
                    <a:pt x="1168" y="711632"/>
                    <a:pt x="1626" y="713918"/>
                  </a:cubicBezTo>
                  <a:cubicBezTo>
                    <a:pt x="3454" y="715518"/>
                    <a:pt x="6883" y="715290"/>
                    <a:pt x="12370" y="714147"/>
                  </a:cubicBezTo>
                  <a:cubicBezTo>
                    <a:pt x="35458" y="709117"/>
                    <a:pt x="53061" y="697916"/>
                    <a:pt x="66777" y="677113"/>
                  </a:cubicBezTo>
                  <a:cubicBezTo>
                    <a:pt x="93980" y="635508"/>
                    <a:pt x="119583" y="592760"/>
                    <a:pt x="148158" y="551841"/>
                  </a:cubicBezTo>
                  <a:cubicBezTo>
                    <a:pt x="183820" y="500634"/>
                    <a:pt x="216738" y="448056"/>
                    <a:pt x="243942" y="391821"/>
                  </a:cubicBezTo>
                  <a:cubicBezTo>
                    <a:pt x="261544" y="355702"/>
                    <a:pt x="294005" y="273177"/>
                    <a:pt x="280975" y="187681"/>
                  </a:cubicBezTo>
                  <a:cubicBezTo>
                    <a:pt x="274345" y="138989"/>
                    <a:pt x="251714" y="85496"/>
                    <a:pt x="219710" y="46863"/>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075" name="Google Shape;2075;p39"/>
            <p:cNvSpPr/>
            <p:nvPr/>
          </p:nvSpPr>
          <p:spPr>
            <a:xfrm>
              <a:off x="8551063" y="4938445"/>
              <a:ext cx="124452" cy="163924"/>
            </a:xfrm>
            <a:custGeom>
              <a:rect b="b" l="l" r="r" t="t"/>
              <a:pathLst>
                <a:path extrusionOk="0" h="163924" w="124452">
                  <a:moveTo>
                    <a:pt x="124130" y="144475"/>
                  </a:moveTo>
                  <a:cubicBezTo>
                    <a:pt x="124130" y="143103"/>
                    <a:pt x="123901" y="141503"/>
                    <a:pt x="123901" y="140132"/>
                  </a:cubicBezTo>
                  <a:cubicBezTo>
                    <a:pt x="123672" y="137388"/>
                    <a:pt x="123672" y="134874"/>
                    <a:pt x="123444" y="132131"/>
                  </a:cubicBezTo>
                  <a:cubicBezTo>
                    <a:pt x="123444" y="130302"/>
                    <a:pt x="123215" y="128702"/>
                    <a:pt x="123215" y="126873"/>
                  </a:cubicBezTo>
                  <a:cubicBezTo>
                    <a:pt x="122987" y="124587"/>
                    <a:pt x="122987" y="122072"/>
                    <a:pt x="122758" y="119786"/>
                  </a:cubicBezTo>
                  <a:cubicBezTo>
                    <a:pt x="122758" y="117957"/>
                    <a:pt x="122529" y="115900"/>
                    <a:pt x="122301" y="114071"/>
                  </a:cubicBezTo>
                  <a:cubicBezTo>
                    <a:pt x="122072" y="112014"/>
                    <a:pt x="122072" y="109728"/>
                    <a:pt x="121844" y="107670"/>
                  </a:cubicBezTo>
                  <a:cubicBezTo>
                    <a:pt x="121615" y="105613"/>
                    <a:pt x="121615" y="103556"/>
                    <a:pt x="121386" y="101498"/>
                  </a:cubicBezTo>
                  <a:cubicBezTo>
                    <a:pt x="121158" y="99441"/>
                    <a:pt x="121158" y="97612"/>
                    <a:pt x="120929" y="95555"/>
                  </a:cubicBezTo>
                  <a:cubicBezTo>
                    <a:pt x="120701" y="93269"/>
                    <a:pt x="120701" y="90983"/>
                    <a:pt x="120472" y="88925"/>
                  </a:cubicBezTo>
                  <a:cubicBezTo>
                    <a:pt x="120243" y="87325"/>
                    <a:pt x="120243" y="85496"/>
                    <a:pt x="120015" y="83896"/>
                  </a:cubicBezTo>
                  <a:cubicBezTo>
                    <a:pt x="119786" y="81381"/>
                    <a:pt x="119558" y="78867"/>
                    <a:pt x="119558" y="76352"/>
                  </a:cubicBezTo>
                  <a:cubicBezTo>
                    <a:pt x="119558" y="75209"/>
                    <a:pt x="119329" y="73838"/>
                    <a:pt x="119329" y="72695"/>
                  </a:cubicBezTo>
                  <a:cubicBezTo>
                    <a:pt x="119100" y="69723"/>
                    <a:pt x="118872" y="66980"/>
                    <a:pt x="118643" y="64008"/>
                  </a:cubicBezTo>
                  <a:cubicBezTo>
                    <a:pt x="96469" y="60350"/>
                    <a:pt x="75209" y="52578"/>
                    <a:pt x="55092" y="42062"/>
                  </a:cubicBezTo>
                  <a:cubicBezTo>
                    <a:pt x="38633" y="33375"/>
                    <a:pt x="23546" y="20802"/>
                    <a:pt x="9601" y="8915"/>
                  </a:cubicBezTo>
                  <a:cubicBezTo>
                    <a:pt x="6401" y="6172"/>
                    <a:pt x="3200" y="2972"/>
                    <a:pt x="0" y="0"/>
                  </a:cubicBezTo>
                  <a:cubicBezTo>
                    <a:pt x="7544" y="11658"/>
                    <a:pt x="15316" y="23317"/>
                    <a:pt x="22860" y="34976"/>
                  </a:cubicBezTo>
                  <a:cubicBezTo>
                    <a:pt x="25832" y="39548"/>
                    <a:pt x="29032" y="44120"/>
                    <a:pt x="32004" y="48920"/>
                  </a:cubicBezTo>
                  <a:cubicBezTo>
                    <a:pt x="32461" y="49606"/>
                    <a:pt x="32918" y="50292"/>
                    <a:pt x="33375" y="50749"/>
                  </a:cubicBezTo>
                  <a:cubicBezTo>
                    <a:pt x="36804" y="56235"/>
                    <a:pt x="40462" y="61493"/>
                    <a:pt x="43891" y="66980"/>
                  </a:cubicBezTo>
                  <a:cubicBezTo>
                    <a:pt x="56921" y="87554"/>
                    <a:pt x="66751" y="109499"/>
                    <a:pt x="77724" y="130988"/>
                  </a:cubicBezTo>
                  <a:cubicBezTo>
                    <a:pt x="86868" y="149047"/>
                    <a:pt x="97155" y="167106"/>
                    <a:pt x="122758" y="163449"/>
                  </a:cubicBezTo>
                  <a:cubicBezTo>
                    <a:pt x="123215" y="161620"/>
                    <a:pt x="124358" y="157734"/>
                    <a:pt x="124358" y="157277"/>
                  </a:cubicBezTo>
                  <a:cubicBezTo>
                    <a:pt x="124587" y="152705"/>
                    <a:pt x="124358" y="148590"/>
                    <a:pt x="124130" y="144475"/>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076" name="Google Shape;2076;p39"/>
            <p:cNvSpPr/>
            <p:nvPr/>
          </p:nvSpPr>
          <p:spPr>
            <a:xfrm>
              <a:off x="8053969" y="4612547"/>
              <a:ext cx="150328" cy="146779"/>
            </a:xfrm>
            <a:custGeom>
              <a:rect b="b" l="l" r="r" t="t"/>
              <a:pathLst>
                <a:path extrusionOk="0" h="146779" w="150328">
                  <a:moveTo>
                    <a:pt x="82185" y="145990"/>
                  </a:moveTo>
                  <a:cubicBezTo>
                    <a:pt x="105502" y="143246"/>
                    <a:pt x="119218" y="137989"/>
                    <a:pt x="134991" y="117643"/>
                  </a:cubicBezTo>
                  <a:cubicBezTo>
                    <a:pt x="155108" y="91354"/>
                    <a:pt x="158537" y="35347"/>
                    <a:pt x="126305" y="17288"/>
                  </a:cubicBezTo>
                  <a:cubicBezTo>
                    <a:pt x="91786" y="-5572"/>
                    <a:pt x="55439" y="-6258"/>
                    <a:pt x="26406" y="18202"/>
                  </a:cubicBezTo>
                  <a:cubicBezTo>
                    <a:pt x="1489" y="44034"/>
                    <a:pt x="-8798" y="72152"/>
                    <a:pt x="8804" y="105527"/>
                  </a:cubicBezTo>
                  <a:cubicBezTo>
                    <a:pt x="25949" y="131359"/>
                    <a:pt x="43551" y="151019"/>
                    <a:pt x="82185" y="14599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077" name="Google Shape;2077;p39"/>
            <p:cNvSpPr/>
            <p:nvPr/>
          </p:nvSpPr>
          <p:spPr>
            <a:xfrm>
              <a:off x="8633359" y="5223052"/>
              <a:ext cx="210769" cy="55978"/>
            </a:xfrm>
            <a:custGeom>
              <a:rect b="b" l="l" r="r" t="t"/>
              <a:pathLst>
                <a:path extrusionOk="0" h="55978" w="210769">
                  <a:moveTo>
                    <a:pt x="0" y="0"/>
                  </a:moveTo>
                  <a:cubicBezTo>
                    <a:pt x="0" y="14630"/>
                    <a:pt x="2514" y="28346"/>
                    <a:pt x="11201" y="36347"/>
                  </a:cubicBezTo>
                  <a:cubicBezTo>
                    <a:pt x="23317" y="47320"/>
                    <a:pt x="42519" y="52578"/>
                    <a:pt x="61036" y="53721"/>
                  </a:cubicBezTo>
                  <a:cubicBezTo>
                    <a:pt x="95555" y="56007"/>
                    <a:pt x="124587" y="57378"/>
                    <a:pt x="158648" y="53721"/>
                  </a:cubicBezTo>
                  <a:cubicBezTo>
                    <a:pt x="186995" y="50749"/>
                    <a:pt x="206654" y="39319"/>
                    <a:pt x="210769" y="1371"/>
                  </a:cubicBezTo>
                  <a:cubicBezTo>
                    <a:pt x="175336" y="13030"/>
                    <a:pt x="140132" y="12573"/>
                    <a:pt x="105384" y="15773"/>
                  </a:cubicBezTo>
                  <a:cubicBezTo>
                    <a:pt x="69037" y="18974"/>
                    <a:pt x="35661" y="5258"/>
                    <a:pt x="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078" name="Google Shape;2078;p39"/>
            <p:cNvSpPr/>
            <p:nvPr/>
          </p:nvSpPr>
          <p:spPr>
            <a:xfrm>
              <a:off x="8014648" y="4768617"/>
              <a:ext cx="271771" cy="468507"/>
            </a:xfrm>
            <a:custGeom>
              <a:rect b="b" l="l" r="r" t="t"/>
              <a:pathLst>
                <a:path extrusionOk="0" h="468507" w="271771">
                  <a:moveTo>
                    <a:pt x="170883" y="19180"/>
                  </a:moveTo>
                  <a:cubicBezTo>
                    <a:pt x="156253" y="5464"/>
                    <a:pt x="156482" y="-3222"/>
                    <a:pt x="107333" y="1350"/>
                  </a:cubicBezTo>
                  <a:cubicBezTo>
                    <a:pt x="58869" y="-6194"/>
                    <a:pt x="41496" y="18723"/>
                    <a:pt x="33952" y="55071"/>
                  </a:cubicBezTo>
                  <a:cubicBezTo>
                    <a:pt x="30980" y="68787"/>
                    <a:pt x="26180" y="81817"/>
                    <a:pt x="22979" y="95304"/>
                  </a:cubicBezTo>
                  <a:cubicBezTo>
                    <a:pt x="13378" y="138281"/>
                    <a:pt x="-1481" y="229035"/>
                    <a:pt x="119" y="240008"/>
                  </a:cubicBezTo>
                  <a:cubicBezTo>
                    <a:pt x="-109" y="267669"/>
                    <a:pt x="11092" y="266297"/>
                    <a:pt x="15207" y="268126"/>
                  </a:cubicBezTo>
                  <a:cubicBezTo>
                    <a:pt x="21150" y="270869"/>
                    <a:pt x="26865" y="271555"/>
                    <a:pt x="27323" y="262182"/>
                  </a:cubicBezTo>
                  <a:cubicBezTo>
                    <a:pt x="29151" y="219663"/>
                    <a:pt x="36238" y="177829"/>
                    <a:pt x="41039" y="135538"/>
                  </a:cubicBezTo>
                  <a:cubicBezTo>
                    <a:pt x="41724" y="129823"/>
                    <a:pt x="41267" y="123879"/>
                    <a:pt x="41953" y="117936"/>
                  </a:cubicBezTo>
                  <a:cubicBezTo>
                    <a:pt x="42410" y="114507"/>
                    <a:pt x="43782" y="110392"/>
                    <a:pt x="48582" y="111078"/>
                  </a:cubicBezTo>
                  <a:cubicBezTo>
                    <a:pt x="52240" y="111535"/>
                    <a:pt x="52697" y="114964"/>
                    <a:pt x="52697" y="117936"/>
                  </a:cubicBezTo>
                  <a:cubicBezTo>
                    <a:pt x="52469" y="125937"/>
                    <a:pt x="52697" y="134166"/>
                    <a:pt x="51326" y="141939"/>
                  </a:cubicBezTo>
                  <a:cubicBezTo>
                    <a:pt x="46068" y="172342"/>
                    <a:pt x="43096" y="202975"/>
                    <a:pt x="41267" y="233607"/>
                  </a:cubicBezTo>
                  <a:cubicBezTo>
                    <a:pt x="38753" y="278184"/>
                    <a:pt x="34181" y="322761"/>
                    <a:pt x="29380" y="367110"/>
                  </a:cubicBezTo>
                  <a:cubicBezTo>
                    <a:pt x="26637" y="392484"/>
                    <a:pt x="22065" y="407115"/>
                    <a:pt x="20465" y="443691"/>
                  </a:cubicBezTo>
                  <a:cubicBezTo>
                    <a:pt x="20922" y="465408"/>
                    <a:pt x="28923" y="465865"/>
                    <a:pt x="43096" y="468151"/>
                  </a:cubicBezTo>
                  <a:cubicBezTo>
                    <a:pt x="55898" y="470208"/>
                    <a:pt x="63213" y="463350"/>
                    <a:pt x="68699" y="448034"/>
                  </a:cubicBezTo>
                  <a:cubicBezTo>
                    <a:pt x="86073" y="398885"/>
                    <a:pt x="102532" y="283671"/>
                    <a:pt x="104361" y="275670"/>
                  </a:cubicBezTo>
                  <a:cubicBezTo>
                    <a:pt x="106418" y="267211"/>
                    <a:pt x="112133" y="261268"/>
                    <a:pt x="121049" y="260353"/>
                  </a:cubicBezTo>
                  <a:cubicBezTo>
                    <a:pt x="130421" y="259439"/>
                    <a:pt x="129735" y="268812"/>
                    <a:pt x="132479" y="274069"/>
                  </a:cubicBezTo>
                  <a:cubicBezTo>
                    <a:pt x="134765" y="278413"/>
                    <a:pt x="144823" y="408029"/>
                    <a:pt x="148023" y="431118"/>
                  </a:cubicBezTo>
                  <a:cubicBezTo>
                    <a:pt x="152595" y="465865"/>
                    <a:pt x="156482" y="471808"/>
                    <a:pt x="190314" y="464950"/>
                  </a:cubicBezTo>
                  <a:cubicBezTo>
                    <a:pt x="200830" y="462893"/>
                    <a:pt x="203802" y="456721"/>
                    <a:pt x="203345" y="446205"/>
                  </a:cubicBezTo>
                  <a:cubicBezTo>
                    <a:pt x="203116" y="433861"/>
                    <a:pt x="202430" y="421288"/>
                    <a:pt x="201744" y="408943"/>
                  </a:cubicBezTo>
                  <a:cubicBezTo>
                    <a:pt x="198544" y="360709"/>
                    <a:pt x="191229" y="212119"/>
                    <a:pt x="188486" y="185830"/>
                  </a:cubicBezTo>
                  <a:cubicBezTo>
                    <a:pt x="185514" y="158626"/>
                    <a:pt x="178884" y="106277"/>
                    <a:pt x="179799" y="104905"/>
                  </a:cubicBezTo>
                  <a:cubicBezTo>
                    <a:pt x="181628" y="101705"/>
                    <a:pt x="199458" y="128680"/>
                    <a:pt x="206774" y="147425"/>
                  </a:cubicBezTo>
                  <a:cubicBezTo>
                    <a:pt x="217518" y="175543"/>
                    <a:pt x="233977" y="202518"/>
                    <a:pt x="240149" y="232236"/>
                  </a:cubicBezTo>
                  <a:cubicBezTo>
                    <a:pt x="240835" y="234979"/>
                    <a:pt x="241978" y="237722"/>
                    <a:pt x="243578" y="240237"/>
                  </a:cubicBezTo>
                  <a:cubicBezTo>
                    <a:pt x="249293" y="249838"/>
                    <a:pt x="260723" y="250295"/>
                    <a:pt x="267810" y="241608"/>
                  </a:cubicBezTo>
                  <a:cubicBezTo>
                    <a:pt x="274668" y="233379"/>
                    <a:pt x="270782" y="223777"/>
                    <a:pt x="269639" y="214405"/>
                  </a:cubicBezTo>
                  <a:cubicBezTo>
                    <a:pt x="259809" y="137824"/>
                    <a:pt x="228262" y="72216"/>
                    <a:pt x="170883" y="1918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079" name="Google Shape;2079;p39"/>
            <p:cNvSpPr/>
            <p:nvPr/>
          </p:nvSpPr>
          <p:spPr>
            <a:xfrm>
              <a:off x="8466054" y="4373038"/>
              <a:ext cx="191301" cy="271405"/>
            </a:xfrm>
            <a:custGeom>
              <a:rect b="b" l="l" r="r" t="t"/>
              <a:pathLst>
                <a:path extrusionOk="0" h="271405" w="191301">
                  <a:moveTo>
                    <a:pt x="190394" y="766"/>
                  </a:moveTo>
                  <a:cubicBezTo>
                    <a:pt x="199767" y="-4721"/>
                    <a:pt x="133702" y="20882"/>
                    <a:pt x="124329" y="26369"/>
                  </a:cubicBezTo>
                  <a:cubicBezTo>
                    <a:pt x="104441" y="37799"/>
                    <a:pt x="-5287" y="110036"/>
                    <a:pt x="199" y="270285"/>
                  </a:cubicBezTo>
                  <a:cubicBezTo>
                    <a:pt x="656" y="281029"/>
                    <a:pt x="10258" y="213135"/>
                    <a:pt x="63750" y="125353"/>
                  </a:cubicBezTo>
                  <a:cubicBezTo>
                    <a:pt x="103298" y="61116"/>
                    <a:pt x="172792" y="11053"/>
                    <a:pt x="190394" y="766"/>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080" name="Google Shape;2080;p39"/>
            <p:cNvSpPr/>
            <p:nvPr/>
          </p:nvSpPr>
          <p:spPr>
            <a:xfrm>
              <a:off x="8768919" y="5094351"/>
              <a:ext cx="2286" cy="457"/>
            </a:xfrm>
            <a:custGeom>
              <a:rect b="b" l="l" r="r" t="t"/>
              <a:pathLst>
                <a:path extrusionOk="0" h="457" w="2286">
                  <a:moveTo>
                    <a:pt x="0" y="0"/>
                  </a:moveTo>
                  <a:cubicBezTo>
                    <a:pt x="0" y="229"/>
                    <a:pt x="0" y="457"/>
                    <a:pt x="0" y="457"/>
                  </a:cubicBezTo>
                  <a:cubicBezTo>
                    <a:pt x="0" y="457"/>
                    <a:pt x="0" y="229"/>
                    <a:pt x="0" y="0"/>
                  </a:cubicBezTo>
                  <a:close/>
                </a:path>
              </a:pathLst>
            </a:custGeom>
            <a:solidFill>
              <a:srgbClr val="000000"/>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081" name="Google Shape;2081;p39"/>
            <p:cNvSpPr/>
            <p:nvPr/>
          </p:nvSpPr>
          <p:spPr>
            <a:xfrm>
              <a:off x="8768233" y="5098008"/>
              <a:ext cx="2286" cy="2286"/>
            </a:xfrm>
            <a:custGeom>
              <a:rect b="b" l="l" r="r" t="t"/>
              <a:pathLst>
                <a:path extrusionOk="0" h="2286" w="2286">
                  <a:moveTo>
                    <a:pt x="0" y="0"/>
                  </a:moveTo>
                  <a:cubicBezTo>
                    <a:pt x="0" y="0"/>
                    <a:pt x="0" y="0"/>
                    <a:pt x="0" y="0"/>
                  </a:cubicBezTo>
                  <a:cubicBezTo>
                    <a:pt x="0" y="0"/>
                    <a:pt x="0" y="0"/>
                    <a:pt x="0" y="0"/>
                  </a:cubicBezTo>
                  <a:close/>
                </a:path>
              </a:pathLst>
            </a:custGeom>
            <a:solidFill>
              <a:srgbClr val="000000"/>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082" name="Google Shape;2082;p39"/>
            <p:cNvSpPr/>
            <p:nvPr/>
          </p:nvSpPr>
          <p:spPr>
            <a:xfrm>
              <a:off x="8767548" y="5100751"/>
              <a:ext cx="2286" cy="2286"/>
            </a:xfrm>
            <a:custGeom>
              <a:rect b="b" l="l" r="r" t="t"/>
              <a:pathLst>
                <a:path extrusionOk="0" h="2286" w="2286">
                  <a:moveTo>
                    <a:pt x="0" y="0"/>
                  </a:moveTo>
                  <a:cubicBezTo>
                    <a:pt x="0" y="0"/>
                    <a:pt x="0" y="0"/>
                    <a:pt x="0" y="0"/>
                  </a:cubicBezTo>
                  <a:cubicBezTo>
                    <a:pt x="0" y="0"/>
                    <a:pt x="0" y="0"/>
                    <a:pt x="0" y="0"/>
                  </a:cubicBezTo>
                  <a:close/>
                </a:path>
              </a:pathLst>
            </a:custGeom>
            <a:solidFill>
              <a:srgbClr val="000000"/>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083" name="Google Shape;2083;p39"/>
            <p:cNvSpPr/>
            <p:nvPr/>
          </p:nvSpPr>
          <p:spPr>
            <a:xfrm>
              <a:off x="8769376" y="5090922"/>
              <a:ext cx="2286" cy="457"/>
            </a:xfrm>
            <a:custGeom>
              <a:rect b="b" l="l" r="r" t="t"/>
              <a:pathLst>
                <a:path extrusionOk="0" h="457" w="2286">
                  <a:moveTo>
                    <a:pt x="0" y="0"/>
                  </a:moveTo>
                  <a:cubicBezTo>
                    <a:pt x="0" y="229"/>
                    <a:pt x="0" y="457"/>
                    <a:pt x="0" y="457"/>
                  </a:cubicBezTo>
                  <a:cubicBezTo>
                    <a:pt x="0" y="229"/>
                    <a:pt x="0" y="0"/>
                    <a:pt x="0" y="0"/>
                  </a:cubicBezTo>
                  <a:close/>
                </a:path>
              </a:pathLst>
            </a:custGeom>
            <a:solidFill>
              <a:srgbClr val="000000"/>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084" name="Google Shape;2084;p39"/>
            <p:cNvSpPr/>
            <p:nvPr/>
          </p:nvSpPr>
          <p:spPr>
            <a:xfrm>
              <a:off x="8766176" y="5103952"/>
              <a:ext cx="2286" cy="101"/>
            </a:xfrm>
            <a:custGeom>
              <a:rect b="b" l="l" r="r" t="t"/>
              <a:pathLst>
                <a:path extrusionOk="0" h="101" w="2286">
                  <a:moveTo>
                    <a:pt x="0" y="0"/>
                  </a:moveTo>
                  <a:cubicBezTo>
                    <a:pt x="0" y="0"/>
                    <a:pt x="0" y="229"/>
                    <a:pt x="0" y="0"/>
                  </a:cubicBezTo>
                  <a:cubicBezTo>
                    <a:pt x="0" y="229"/>
                    <a:pt x="0" y="0"/>
                    <a:pt x="0" y="0"/>
                  </a:cubicBezTo>
                  <a:close/>
                </a:path>
              </a:pathLst>
            </a:custGeom>
            <a:solidFill>
              <a:srgbClr val="000000"/>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085" name="Google Shape;2085;p39"/>
            <p:cNvSpPr/>
            <p:nvPr/>
          </p:nvSpPr>
          <p:spPr>
            <a:xfrm>
              <a:off x="8769148" y="5092750"/>
              <a:ext cx="2286" cy="457"/>
            </a:xfrm>
            <a:custGeom>
              <a:rect b="b" l="l" r="r" t="t"/>
              <a:pathLst>
                <a:path extrusionOk="0" h="457" w="2286">
                  <a:moveTo>
                    <a:pt x="0" y="0"/>
                  </a:moveTo>
                  <a:cubicBezTo>
                    <a:pt x="0" y="228"/>
                    <a:pt x="0" y="457"/>
                    <a:pt x="0" y="457"/>
                  </a:cubicBezTo>
                  <a:cubicBezTo>
                    <a:pt x="0" y="228"/>
                    <a:pt x="0" y="228"/>
                    <a:pt x="0" y="0"/>
                  </a:cubicBezTo>
                  <a:close/>
                </a:path>
              </a:pathLst>
            </a:custGeom>
            <a:solidFill>
              <a:srgbClr val="000000"/>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086" name="Google Shape;2086;p39"/>
            <p:cNvSpPr/>
            <p:nvPr/>
          </p:nvSpPr>
          <p:spPr>
            <a:xfrm>
              <a:off x="8767090" y="5101894"/>
              <a:ext cx="2286" cy="101"/>
            </a:xfrm>
            <a:custGeom>
              <a:rect b="b" l="l" r="r" t="t"/>
              <a:pathLst>
                <a:path extrusionOk="0" h="101" w="2286">
                  <a:moveTo>
                    <a:pt x="0" y="0"/>
                  </a:moveTo>
                  <a:cubicBezTo>
                    <a:pt x="0" y="0"/>
                    <a:pt x="0" y="228"/>
                    <a:pt x="0" y="0"/>
                  </a:cubicBezTo>
                  <a:cubicBezTo>
                    <a:pt x="0" y="228"/>
                    <a:pt x="0" y="0"/>
                    <a:pt x="0" y="0"/>
                  </a:cubicBezTo>
                  <a:close/>
                </a:path>
              </a:pathLst>
            </a:custGeom>
            <a:solidFill>
              <a:srgbClr val="000000"/>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087" name="Google Shape;2087;p39"/>
            <p:cNvSpPr/>
            <p:nvPr/>
          </p:nvSpPr>
          <p:spPr>
            <a:xfrm>
              <a:off x="8764176" y="5106466"/>
              <a:ext cx="171" cy="2286"/>
            </a:xfrm>
            <a:custGeom>
              <a:rect b="b" l="l" r="r" t="t"/>
              <a:pathLst>
                <a:path extrusionOk="0" h="2286" w="171">
                  <a:moveTo>
                    <a:pt x="172" y="0"/>
                  </a:moveTo>
                  <a:cubicBezTo>
                    <a:pt x="-57" y="0"/>
                    <a:pt x="-57" y="0"/>
                    <a:pt x="172" y="0"/>
                  </a:cubicBezTo>
                  <a:cubicBezTo>
                    <a:pt x="-57" y="0"/>
                    <a:pt x="-57" y="0"/>
                    <a:pt x="172" y="0"/>
                  </a:cubicBezTo>
                  <a:close/>
                </a:path>
              </a:pathLst>
            </a:custGeom>
            <a:solidFill>
              <a:srgbClr val="000000"/>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088" name="Google Shape;2088;p39"/>
            <p:cNvSpPr/>
            <p:nvPr/>
          </p:nvSpPr>
          <p:spPr>
            <a:xfrm>
              <a:off x="8768462" y="5096179"/>
              <a:ext cx="2286" cy="457"/>
            </a:xfrm>
            <a:custGeom>
              <a:rect b="b" l="l" r="r" t="t"/>
              <a:pathLst>
                <a:path extrusionOk="0" h="457" w="2286">
                  <a:moveTo>
                    <a:pt x="0" y="0"/>
                  </a:moveTo>
                  <a:cubicBezTo>
                    <a:pt x="0" y="228"/>
                    <a:pt x="0" y="228"/>
                    <a:pt x="0" y="457"/>
                  </a:cubicBezTo>
                  <a:cubicBezTo>
                    <a:pt x="0" y="228"/>
                    <a:pt x="0" y="0"/>
                    <a:pt x="0" y="0"/>
                  </a:cubicBezTo>
                  <a:close/>
                </a:path>
              </a:pathLst>
            </a:custGeom>
            <a:solidFill>
              <a:srgbClr val="000000"/>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089" name="Google Shape;2089;p39"/>
            <p:cNvSpPr/>
            <p:nvPr/>
          </p:nvSpPr>
          <p:spPr>
            <a:xfrm>
              <a:off x="8763433" y="5107152"/>
              <a:ext cx="2286" cy="2286"/>
            </a:xfrm>
            <a:custGeom>
              <a:rect b="b" l="l" r="r" t="t"/>
              <a:pathLst>
                <a:path extrusionOk="0" h="2286" w="2286">
                  <a:moveTo>
                    <a:pt x="0" y="0"/>
                  </a:moveTo>
                  <a:cubicBezTo>
                    <a:pt x="0" y="0"/>
                    <a:pt x="0" y="0"/>
                    <a:pt x="0" y="0"/>
                  </a:cubicBezTo>
                  <a:cubicBezTo>
                    <a:pt x="0" y="0"/>
                    <a:pt x="0" y="0"/>
                    <a:pt x="0" y="0"/>
                  </a:cubicBezTo>
                  <a:close/>
                </a:path>
              </a:pathLst>
            </a:custGeom>
            <a:solidFill>
              <a:srgbClr val="000000"/>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090" name="Google Shape;2090;p39"/>
            <p:cNvSpPr/>
            <p:nvPr/>
          </p:nvSpPr>
          <p:spPr>
            <a:xfrm>
              <a:off x="8004037" y="4330236"/>
              <a:ext cx="1072653" cy="961897"/>
            </a:xfrm>
            <a:custGeom>
              <a:rect b="b" l="l" r="r" t="t"/>
              <a:pathLst>
                <a:path extrusionOk="0" h="961897" w="1072653">
                  <a:moveTo>
                    <a:pt x="928559" y="39909"/>
                  </a:moveTo>
                  <a:cubicBezTo>
                    <a:pt x="899527" y="17507"/>
                    <a:pt x="763510" y="-6268"/>
                    <a:pt x="710704" y="1505"/>
                  </a:cubicBezTo>
                  <a:cubicBezTo>
                    <a:pt x="596404" y="16592"/>
                    <a:pt x="531253" y="65513"/>
                    <a:pt x="510679" y="91344"/>
                  </a:cubicBezTo>
                  <a:cubicBezTo>
                    <a:pt x="487590" y="120377"/>
                    <a:pt x="390435" y="212502"/>
                    <a:pt x="433412" y="388296"/>
                  </a:cubicBezTo>
                  <a:cubicBezTo>
                    <a:pt x="445528" y="439959"/>
                    <a:pt x="465644" y="488651"/>
                    <a:pt x="489876" y="535514"/>
                  </a:cubicBezTo>
                  <a:cubicBezTo>
                    <a:pt x="513879" y="581691"/>
                    <a:pt x="544054" y="624211"/>
                    <a:pt x="571943" y="668102"/>
                  </a:cubicBezTo>
                  <a:cubicBezTo>
                    <a:pt x="588403" y="694162"/>
                    <a:pt x="602804" y="721366"/>
                    <a:pt x="614920" y="749712"/>
                  </a:cubicBezTo>
                  <a:cubicBezTo>
                    <a:pt x="617892" y="756342"/>
                    <a:pt x="619264" y="761599"/>
                    <a:pt x="612177" y="766857"/>
                  </a:cubicBezTo>
                  <a:cubicBezTo>
                    <a:pt x="605776" y="771658"/>
                    <a:pt x="605090" y="779430"/>
                    <a:pt x="605319" y="786974"/>
                  </a:cubicBezTo>
                  <a:cubicBezTo>
                    <a:pt x="605776" y="802290"/>
                    <a:pt x="605548" y="817606"/>
                    <a:pt x="608062" y="832923"/>
                  </a:cubicBezTo>
                  <a:cubicBezTo>
                    <a:pt x="613091" y="863784"/>
                    <a:pt x="614006" y="895102"/>
                    <a:pt x="621092" y="925963"/>
                  </a:cubicBezTo>
                  <a:cubicBezTo>
                    <a:pt x="611034" y="926420"/>
                    <a:pt x="493076" y="899445"/>
                    <a:pt x="473645" y="892587"/>
                  </a:cubicBezTo>
                  <a:cubicBezTo>
                    <a:pt x="474331" y="885043"/>
                    <a:pt x="484847" y="854411"/>
                    <a:pt x="438441" y="840009"/>
                  </a:cubicBezTo>
                  <a:cubicBezTo>
                    <a:pt x="416953" y="835666"/>
                    <a:pt x="394778" y="836580"/>
                    <a:pt x="373747" y="845724"/>
                  </a:cubicBezTo>
                  <a:cubicBezTo>
                    <a:pt x="361631" y="850982"/>
                    <a:pt x="351802" y="858297"/>
                    <a:pt x="350659" y="872470"/>
                  </a:cubicBezTo>
                  <a:cubicBezTo>
                    <a:pt x="349516" y="887558"/>
                    <a:pt x="359574" y="896702"/>
                    <a:pt x="371233" y="903789"/>
                  </a:cubicBezTo>
                  <a:cubicBezTo>
                    <a:pt x="377405" y="907446"/>
                    <a:pt x="402094" y="915219"/>
                    <a:pt x="421982" y="911104"/>
                  </a:cubicBezTo>
                  <a:cubicBezTo>
                    <a:pt x="399122" y="917733"/>
                    <a:pt x="360488" y="925277"/>
                    <a:pt x="338543" y="924363"/>
                  </a:cubicBezTo>
                  <a:cubicBezTo>
                    <a:pt x="299452" y="922762"/>
                    <a:pt x="283450" y="901731"/>
                    <a:pt x="290308" y="863555"/>
                  </a:cubicBezTo>
                  <a:cubicBezTo>
                    <a:pt x="295337" y="834751"/>
                    <a:pt x="310196" y="810063"/>
                    <a:pt x="321855" y="784231"/>
                  </a:cubicBezTo>
                  <a:cubicBezTo>
                    <a:pt x="332371" y="761142"/>
                    <a:pt x="337857" y="737368"/>
                    <a:pt x="337171" y="711765"/>
                  </a:cubicBezTo>
                  <a:cubicBezTo>
                    <a:pt x="336714" y="690505"/>
                    <a:pt x="328027" y="674503"/>
                    <a:pt x="307225" y="668102"/>
                  </a:cubicBezTo>
                  <a:cubicBezTo>
                    <a:pt x="296709" y="664902"/>
                    <a:pt x="293280" y="658729"/>
                    <a:pt x="291908" y="649585"/>
                  </a:cubicBezTo>
                  <a:cubicBezTo>
                    <a:pt x="290994" y="644556"/>
                    <a:pt x="290080" y="639527"/>
                    <a:pt x="289394" y="634498"/>
                  </a:cubicBezTo>
                  <a:cubicBezTo>
                    <a:pt x="277735" y="560889"/>
                    <a:pt x="243902" y="499167"/>
                    <a:pt x="188581" y="449332"/>
                  </a:cubicBezTo>
                  <a:cubicBezTo>
                    <a:pt x="182638" y="444074"/>
                    <a:pt x="175094" y="435387"/>
                    <a:pt x="170979" y="427843"/>
                  </a:cubicBezTo>
                  <a:cubicBezTo>
                    <a:pt x="187667" y="414813"/>
                    <a:pt x="205955" y="398811"/>
                    <a:pt x="209841" y="367722"/>
                  </a:cubicBezTo>
                  <a:cubicBezTo>
                    <a:pt x="213270" y="338232"/>
                    <a:pt x="208698" y="309886"/>
                    <a:pt x="182866" y="291598"/>
                  </a:cubicBezTo>
                  <a:cubicBezTo>
                    <a:pt x="155663" y="272167"/>
                    <a:pt x="121830" y="265309"/>
                    <a:pt x="77482" y="286797"/>
                  </a:cubicBezTo>
                  <a:cubicBezTo>
                    <a:pt x="39077" y="306228"/>
                    <a:pt x="24218" y="368407"/>
                    <a:pt x="56679" y="407041"/>
                  </a:cubicBezTo>
                  <a:cubicBezTo>
                    <a:pt x="65594" y="417785"/>
                    <a:pt x="70852" y="418699"/>
                    <a:pt x="80453" y="428301"/>
                  </a:cubicBezTo>
                  <a:cubicBezTo>
                    <a:pt x="78853" y="432415"/>
                    <a:pt x="75653" y="434244"/>
                    <a:pt x="72224" y="435844"/>
                  </a:cubicBezTo>
                  <a:cubicBezTo>
                    <a:pt x="46621" y="446360"/>
                    <a:pt x="36334" y="466934"/>
                    <a:pt x="29933" y="492766"/>
                  </a:cubicBezTo>
                  <a:cubicBezTo>
                    <a:pt x="18503" y="539172"/>
                    <a:pt x="12788" y="586263"/>
                    <a:pt x="6387" y="633355"/>
                  </a:cubicBezTo>
                  <a:cubicBezTo>
                    <a:pt x="4330" y="648671"/>
                    <a:pt x="1586" y="663759"/>
                    <a:pt x="215" y="679075"/>
                  </a:cubicBezTo>
                  <a:cubicBezTo>
                    <a:pt x="-1385" y="698506"/>
                    <a:pt x="5930" y="712679"/>
                    <a:pt x="22618" y="716565"/>
                  </a:cubicBezTo>
                  <a:cubicBezTo>
                    <a:pt x="35876" y="719766"/>
                    <a:pt x="35648" y="726166"/>
                    <a:pt x="34276" y="736911"/>
                  </a:cubicBezTo>
                  <a:cubicBezTo>
                    <a:pt x="28561" y="786288"/>
                    <a:pt x="23989" y="835894"/>
                    <a:pt x="18960" y="885501"/>
                  </a:cubicBezTo>
                  <a:cubicBezTo>
                    <a:pt x="17360" y="901274"/>
                    <a:pt x="24218" y="912018"/>
                    <a:pt x="38620" y="916362"/>
                  </a:cubicBezTo>
                  <a:cubicBezTo>
                    <a:pt x="63537" y="923677"/>
                    <a:pt x="81825" y="915447"/>
                    <a:pt x="90283" y="890530"/>
                  </a:cubicBezTo>
                  <a:cubicBezTo>
                    <a:pt x="117029" y="816006"/>
                    <a:pt x="124116" y="689590"/>
                    <a:pt x="131203" y="717708"/>
                  </a:cubicBezTo>
                  <a:cubicBezTo>
                    <a:pt x="135775" y="745369"/>
                    <a:pt x="141261" y="778973"/>
                    <a:pt x="141718" y="806176"/>
                  </a:cubicBezTo>
                  <a:cubicBezTo>
                    <a:pt x="144461" y="892587"/>
                    <a:pt x="155891" y="914761"/>
                    <a:pt x="169379" y="915219"/>
                  </a:cubicBezTo>
                  <a:cubicBezTo>
                    <a:pt x="179666" y="915676"/>
                    <a:pt x="190410" y="916819"/>
                    <a:pt x="200011" y="914304"/>
                  </a:cubicBezTo>
                  <a:cubicBezTo>
                    <a:pt x="226072" y="907675"/>
                    <a:pt x="227215" y="900588"/>
                    <a:pt x="225614" y="876814"/>
                  </a:cubicBezTo>
                  <a:cubicBezTo>
                    <a:pt x="223328" y="843210"/>
                    <a:pt x="211670" y="622382"/>
                    <a:pt x="202754" y="581691"/>
                  </a:cubicBezTo>
                  <a:cubicBezTo>
                    <a:pt x="213499" y="609580"/>
                    <a:pt x="230186" y="645471"/>
                    <a:pt x="235216" y="667645"/>
                  </a:cubicBezTo>
                  <a:cubicBezTo>
                    <a:pt x="238187" y="680218"/>
                    <a:pt x="237959" y="694848"/>
                    <a:pt x="254418" y="699192"/>
                  </a:cubicBezTo>
                  <a:cubicBezTo>
                    <a:pt x="269277" y="703078"/>
                    <a:pt x="284593" y="693248"/>
                    <a:pt x="292366" y="683418"/>
                  </a:cubicBezTo>
                  <a:cubicBezTo>
                    <a:pt x="299681" y="674503"/>
                    <a:pt x="300367" y="675874"/>
                    <a:pt x="308825" y="680904"/>
                  </a:cubicBezTo>
                  <a:cubicBezTo>
                    <a:pt x="320941" y="688219"/>
                    <a:pt x="324141" y="699420"/>
                    <a:pt x="324370" y="712679"/>
                  </a:cubicBezTo>
                  <a:cubicBezTo>
                    <a:pt x="325055" y="745369"/>
                    <a:pt x="313168" y="774172"/>
                    <a:pt x="298766" y="802519"/>
                  </a:cubicBezTo>
                  <a:cubicBezTo>
                    <a:pt x="285736" y="828579"/>
                    <a:pt x="272249" y="854868"/>
                    <a:pt x="273392" y="885729"/>
                  </a:cubicBezTo>
                  <a:cubicBezTo>
                    <a:pt x="273849" y="894873"/>
                    <a:pt x="275449" y="903103"/>
                    <a:pt x="281621" y="909961"/>
                  </a:cubicBezTo>
                  <a:cubicBezTo>
                    <a:pt x="296252" y="925963"/>
                    <a:pt x="314083" y="935564"/>
                    <a:pt x="335800" y="935107"/>
                  </a:cubicBezTo>
                  <a:cubicBezTo>
                    <a:pt x="369632" y="934421"/>
                    <a:pt x="403694" y="931678"/>
                    <a:pt x="435012" y="919105"/>
                  </a:cubicBezTo>
                  <a:cubicBezTo>
                    <a:pt x="461758" y="908361"/>
                    <a:pt x="487819" y="907218"/>
                    <a:pt x="514565" y="914076"/>
                  </a:cubicBezTo>
                  <a:cubicBezTo>
                    <a:pt x="554113" y="924363"/>
                    <a:pt x="593660" y="935564"/>
                    <a:pt x="632980" y="946994"/>
                  </a:cubicBezTo>
                  <a:cubicBezTo>
                    <a:pt x="679843" y="969397"/>
                    <a:pt x="761224" y="960024"/>
                    <a:pt x="786142" y="959567"/>
                  </a:cubicBezTo>
                  <a:cubicBezTo>
                    <a:pt x="817460" y="958881"/>
                    <a:pt x="842377" y="939679"/>
                    <a:pt x="849464" y="911332"/>
                  </a:cubicBezTo>
                  <a:cubicBezTo>
                    <a:pt x="859522" y="870642"/>
                    <a:pt x="864780" y="829265"/>
                    <a:pt x="864323" y="787431"/>
                  </a:cubicBezTo>
                  <a:cubicBezTo>
                    <a:pt x="864323" y="780802"/>
                    <a:pt x="864780" y="773029"/>
                    <a:pt x="859065" y="769143"/>
                  </a:cubicBezTo>
                  <a:cubicBezTo>
                    <a:pt x="845349" y="759771"/>
                    <a:pt x="848549" y="750627"/>
                    <a:pt x="856779" y="739882"/>
                  </a:cubicBezTo>
                  <a:cubicBezTo>
                    <a:pt x="862494" y="732339"/>
                    <a:pt x="866837" y="723652"/>
                    <a:pt x="871867" y="715651"/>
                  </a:cubicBezTo>
                  <a:cubicBezTo>
                    <a:pt x="921244" y="637698"/>
                    <a:pt x="977251" y="564089"/>
                    <a:pt x="1019999" y="481793"/>
                  </a:cubicBezTo>
                  <a:cubicBezTo>
                    <a:pt x="1044002" y="435387"/>
                    <a:pt x="1066405" y="388981"/>
                    <a:pt x="1070520" y="335489"/>
                  </a:cubicBezTo>
                  <a:cubicBezTo>
                    <a:pt x="1073949" y="289083"/>
                    <a:pt x="1075092" y="242678"/>
                    <a:pt x="1059319" y="198558"/>
                  </a:cubicBezTo>
                  <a:cubicBezTo>
                    <a:pt x="1035316" y="127463"/>
                    <a:pt x="995311" y="77857"/>
                    <a:pt x="928559" y="39909"/>
                  </a:cubicBezTo>
                  <a:close/>
                  <a:moveTo>
                    <a:pt x="58736" y="388067"/>
                  </a:moveTo>
                  <a:cubicBezTo>
                    <a:pt x="40906" y="354691"/>
                    <a:pt x="51421" y="326574"/>
                    <a:pt x="76339" y="300742"/>
                  </a:cubicBezTo>
                  <a:cubicBezTo>
                    <a:pt x="105371" y="276282"/>
                    <a:pt x="141947" y="276968"/>
                    <a:pt x="176237" y="299828"/>
                  </a:cubicBezTo>
                  <a:cubicBezTo>
                    <a:pt x="208698" y="317658"/>
                    <a:pt x="205040" y="373894"/>
                    <a:pt x="184924" y="400183"/>
                  </a:cubicBezTo>
                  <a:cubicBezTo>
                    <a:pt x="169150" y="420528"/>
                    <a:pt x="155434" y="425786"/>
                    <a:pt x="132117" y="428529"/>
                  </a:cubicBezTo>
                  <a:cubicBezTo>
                    <a:pt x="93484" y="433330"/>
                    <a:pt x="75881" y="413670"/>
                    <a:pt x="58736" y="388067"/>
                  </a:cubicBezTo>
                  <a:close/>
                  <a:moveTo>
                    <a:pt x="278421" y="680446"/>
                  </a:moveTo>
                  <a:cubicBezTo>
                    <a:pt x="271334" y="689133"/>
                    <a:pt x="259676" y="688676"/>
                    <a:pt x="254189" y="679075"/>
                  </a:cubicBezTo>
                  <a:cubicBezTo>
                    <a:pt x="252818" y="676560"/>
                    <a:pt x="251446" y="673817"/>
                    <a:pt x="250760" y="671074"/>
                  </a:cubicBezTo>
                  <a:cubicBezTo>
                    <a:pt x="244588" y="641356"/>
                    <a:pt x="228129" y="614152"/>
                    <a:pt x="217385" y="586263"/>
                  </a:cubicBezTo>
                  <a:cubicBezTo>
                    <a:pt x="210298" y="567518"/>
                    <a:pt x="192467" y="540543"/>
                    <a:pt x="190410" y="543744"/>
                  </a:cubicBezTo>
                  <a:cubicBezTo>
                    <a:pt x="189496" y="545115"/>
                    <a:pt x="196125" y="597693"/>
                    <a:pt x="199097" y="624668"/>
                  </a:cubicBezTo>
                  <a:cubicBezTo>
                    <a:pt x="201840" y="650957"/>
                    <a:pt x="209155" y="799547"/>
                    <a:pt x="212356" y="847782"/>
                  </a:cubicBezTo>
                  <a:cubicBezTo>
                    <a:pt x="213270" y="860126"/>
                    <a:pt x="213727" y="872699"/>
                    <a:pt x="213956" y="885043"/>
                  </a:cubicBezTo>
                  <a:cubicBezTo>
                    <a:pt x="214184" y="895559"/>
                    <a:pt x="211441" y="901731"/>
                    <a:pt x="200926" y="903789"/>
                  </a:cubicBezTo>
                  <a:cubicBezTo>
                    <a:pt x="167093" y="910418"/>
                    <a:pt x="163207" y="904474"/>
                    <a:pt x="158635" y="869956"/>
                  </a:cubicBezTo>
                  <a:cubicBezTo>
                    <a:pt x="155663" y="846867"/>
                    <a:pt x="145604" y="717251"/>
                    <a:pt x="143090" y="712908"/>
                  </a:cubicBezTo>
                  <a:cubicBezTo>
                    <a:pt x="140347" y="707650"/>
                    <a:pt x="140804" y="698277"/>
                    <a:pt x="131660" y="699192"/>
                  </a:cubicBezTo>
                  <a:cubicBezTo>
                    <a:pt x="122744" y="699877"/>
                    <a:pt x="117029" y="706050"/>
                    <a:pt x="114972" y="714508"/>
                  </a:cubicBezTo>
                  <a:cubicBezTo>
                    <a:pt x="113143" y="722280"/>
                    <a:pt x="96684" y="837495"/>
                    <a:pt x="79310" y="886872"/>
                  </a:cubicBezTo>
                  <a:cubicBezTo>
                    <a:pt x="73824" y="902417"/>
                    <a:pt x="66509" y="909046"/>
                    <a:pt x="53707" y="906989"/>
                  </a:cubicBezTo>
                  <a:cubicBezTo>
                    <a:pt x="39534" y="904703"/>
                    <a:pt x="31533" y="904246"/>
                    <a:pt x="31076" y="882529"/>
                  </a:cubicBezTo>
                  <a:cubicBezTo>
                    <a:pt x="32905" y="846181"/>
                    <a:pt x="37248" y="831322"/>
                    <a:pt x="39991" y="805948"/>
                  </a:cubicBezTo>
                  <a:cubicBezTo>
                    <a:pt x="44792" y="761599"/>
                    <a:pt x="49364" y="717022"/>
                    <a:pt x="51878" y="672445"/>
                  </a:cubicBezTo>
                  <a:cubicBezTo>
                    <a:pt x="53479" y="641813"/>
                    <a:pt x="56679" y="611181"/>
                    <a:pt x="61937" y="580777"/>
                  </a:cubicBezTo>
                  <a:cubicBezTo>
                    <a:pt x="63308" y="573004"/>
                    <a:pt x="63080" y="564775"/>
                    <a:pt x="63308" y="556774"/>
                  </a:cubicBezTo>
                  <a:cubicBezTo>
                    <a:pt x="63308" y="553802"/>
                    <a:pt x="62851" y="550373"/>
                    <a:pt x="59194" y="549916"/>
                  </a:cubicBezTo>
                  <a:cubicBezTo>
                    <a:pt x="54393" y="549230"/>
                    <a:pt x="53021" y="553116"/>
                    <a:pt x="52564" y="556774"/>
                  </a:cubicBezTo>
                  <a:cubicBezTo>
                    <a:pt x="51878" y="562489"/>
                    <a:pt x="52336" y="568432"/>
                    <a:pt x="51650" y="574376"/>
                  </a:cubicBezTo>
                  <a:cubicBezTo>
                    <a:pt x="46621" y="616438"/>
                    <a:pt x="39763" y="658501"/>
                    <a:pt x="37934" y="701020"/>
                  </a:cubicBezTo>
                  <a:cubicBezTo>
                    <a:pt x="37477" y="710393"/>
                    <a:pt x="31762" y="709707"/>
                    <a:pt x="25818" y="706964"/>
                  </a:cubicBezTo>
                  <a:cubicBezTo>
                    <a:pt x="21703" y="705135"/>
                    <a:pt x="10502" y="706278"/>
                    <a:pt x="10730" y="678846"/>
                  </a:cubicBezTo>
                  <a:cubicBezTo>
                    <a:pt x="9130" y="668102"/>
                    <a:pt x="23761" y="577119"/>
                    <a:pt x="33590" y="534142"/>
                  </a:cubicBezTo>
                  <a:cubicBezTo>
                    <a:pt x="36562" y="520655"/>
                    <a:pt x="41591" y="507625"/>
                    <a:pt x="44563" y="493909"/>
                  </a:cubicBezTo>
                  <a:cubicBezTo>
                    <a:pt x="52107" y="457561"/>
                    <a:pt x="69481" y="432644"/>
                    <a:pt x="117944" y="440188"/>
                  </a:cubicBezTo>
                  <a:cubicBezTo>
                    <a:pt x="167093" y="435616"/>
                    <a:pt x="166864" y="444303"/>
                    <a:pt x="181495" y="458019"/>
                  </a:cubicBezTo>
                  <a:cubicBezTo>
                    <a:pt x="238645" y="511054"/>
                    <a:pt x="270420" y="576891"/>
                    <a:pt x="280250" y="653700"/>
                  </a:cubicBezTo>
                  <a:cubicBezTo>
                    <a:pt x="281393" y="662616"/>
                    <a:pt x="285050" y="672445"/>
                    <a:pt x="278421" y="680446"/>
                  </a:cubicBezTo>
                  <a:close/>
                  <a:moveTo>
                    <a:pt x="445299" y="900588"/>
                  </a:moveTo>
                  <a:cubicBezTo>
                    <a:pt x="437527" y="902417"/>
                    <a:pt x="429297" y="901503"/>
                    <a:pt x="425411" y="901731"/>
                  </a:cubicBezTo>
                  <a:cubicBezTo>
                    <a:pt x="409866" y="901045"/>
                    <a:pt x="397979" y="901503"/>
                    <a:pt x="386777" y="897616"/>
                  </a:cubicBezTo>
                  <a:cubicBezTo>
                    <a:pt x="375119" y="893502"/>
                    <a:pt x="365289" y="883672"/>
                    <a:pt x="366203" y="875214"/>
                  </a:cubicBezTo>
                  <a:cubicBezTo>
                    <a:pt x="367575" y="863326"/>
                    <a:pt x="376719" y="858297"/>
                    <a:pt x="386777" y="855325"/>
                  </a:cubicBezTo>
                  <a:cubicBezTo>
                    <a:pt x="433183" y="842981"/>
                    <a:pt x="451471" y="858069"/>
                    <a:pt x="461301" y="871099"/>
                  </a:cubicBezTo>
                  <a:cubicBezTo>
                    <a:pt x="468616" y="880243"/>
                    <a:pt x="459472" y="897159"/>
                    <a:pt x="445299" y="900588"/>
                  </a:cubicBezTo>
                  <a:close/>
                  <a:moveTo>
                    <a:pt x="787742" y="946308"/>
                  </a:moveTo>
                  <a:cubicBezTo>
                    <a:pt x="753452" y="949966"/>
                    <a:pt x="724420" y="948594"/>
                    <a:pt x="690130" y="946308"/>
                  </a:cubicBezTo>
                  <a:cubicBezTo>
                    <a:pt x="671842" y="945165"/>
                    <a:pt x="652411" y="939907"/>
                    <a:pt x="640295" y="928935"/>
                  </a:cubicBezTo>
                  <a:cubicBezTo>
                    <a:pt x="631608" y="920934"/>
                    <a:pt x="629093" y="907446"/>
                    <a:pt x="629093" y="892587"/>
                  </a:cubicBezTo>
                  <a:cubicBezTo>
                    <a:pt x="664755" y="897616"/>
                    <a:pt x="698131" y="911561"/>
                    <a:pt x="734249" y="908361"/>
                  </a:cubicBezTo>
                  <a:cubicBezTo>
                    <a:pt x="768997" y="905160"/>
                    <a:pt x="804201" y="905389"/>
                    <a:pt x="839634" y="893959"/>
                  </a:cubicBezTo>
                  <a:cubicBezTo>
                    <a:pt x="835748" y="931906"/>
                    <a:pt x="816088" y="943336"/>
                    <a:pt x="787742" y="946308"/>
                  </a:cubicBezTo>
                  <a:close/>
                  <a:moveTo>
                    <a:pt x="802829" y="890758"/>
                  </a:moveTo>
                  <a:cubicBezTo>
                    <a:pt x="754823" y="898302"/>
                    <a:pt x="707275" y="899902"/>
                    <a:pt x="659497" y="888015"/>
                  </a:cubicBezTo>
                  <a:cubicBezTo>
                    <a:pt x="625436" y="879557"/>
                    <a:pt x="620864" y="874528"/>
                    <a:pt x="625664" y="837723"/>
                  </a:cubicBezTo>
                  <a:cubicBezTo>
                    <a:pt x="639838" y="839552"/>
                    <a:pt x="653782" y="842067"/>
                    <a:pt x="667955" y="845953"/>
                  </a:cubicBezTo>
                  <a:cubicBezTo>
                    <a:pt x="720533" y="860583"/>
                    <a:pt x="772883" y="864241"/>
                    <a:pt x="823632" y="838180"/>
                  </a:cubicBezTo>
                  <a:cubicBezTo>
                    <a:pt x="827518" y="836123"/>
                    <a:pt x="831633" y="834751"/>
                    <a:pt x="835976" y="833608"/>
                  </a:cubicBezTo>
                  <a:cubicBezTo>
                    <a:pt x="839405" y="832694"/>
                    <a:pt x="843063" y="832694"/>
                    <a:pt x="846492" y="832237"/>
                  </a:cubicBezTo>
                  <a:cubicBezTo>
                    <a:pt x="847406" y="834066"/>
                    <a:pt x="848778" y="835437"/>
                    <a:pt x="848778" y="836580"/>
                  </a:cubicBezTo>
                  <a:cubicBezTo>
                    <a:pt x="848778" y="878414"/>
                    <a:pt x="843749" y="884358"/>
                    <a:pt x="802829" y="890758"/>
                  </a:cubicBezTo>
                  <a:close/>
                  <a:moveTo>
                    <a:pt x="843749" y="816006"/>
                  </a:moveTo>
                  <a:cubicBezTo>
                    <a:pt x="841234" y="818521"/>
                    <a:pt x="838720" y="821035"/>
                    <a:pt x="835291" y="822636"/>
                  </a:cubicBezTo>
                  <a:cubicBezTo>
                    <a:pt x="793228" y="842981"/>
                    <a:pt x="749108" y="850296"/>
                    <a:pt x="703160" y="842524"/>
                  </a:cubicBezTo>
                  <a:cubicBezTo>
                    <a:pt x="682357" y="839095"/>
                    <a:pt x="661783" y="833608"/>
                    <a:pt x="641209" y="828351"/>
                  </a:cubicBezTo>
                  <a:cubicBezTo>
                    <a:pt x="623378" y="823779"/>
                    <a:pt x="618349" y="816692"/>
                    <a:pt x="618349" y="798861"/>
                  </a:cubicBezTo>
                  <a:cubicBezTo>
                    <a:pt x="618349" y="779887"/>
                    <a:pt x="623378" y="774630"/>
                    <a:pt x="642352" y="779659"/>
                  </a:cubicBezTo>
                  <a:cubicBezTo>
                    <a:pt x="683043" y="790860"/>
                    <a:pt x="724648" y="791546"/>
                    <a:pt x="766025" y="793603"/>
                  </a:cubicBezTo>
                  <a:cubicBezTo>
                    <a:pt x="777912" y="794289"/>
                    <a:pt x="788885" y="789260"/>
                    <a:pt x="800315" y="786745"/>
                  </a:cubicBezTo>
                  <a:cubicBezTo>
                    <a:pt x="808087" y="785145"/>
                    <a:pt x="815402" y="781030"/>
                    <a:pt x="822946" y="778516"/>
                  </a:cubicBezTo>
                  <a:cubicBezTo>
                    <a:pt x="831176" y="775773"/>
                    <a:pt x="840091" y="766629"/>
                    <a:pt x="848321" y="777601"/>
                  </a:cubicBezTo>
                  <a:cubicBezTo>
                    <a:pt x="855179" y="787431"/>
                    <a:pt x="852207" y="807548"/>
                    <a:pt x="843749" y="816006"/>
                  </a:cubicBezTo>
                  <a:close/>
                  <a:moveTo>
                    <a:pt x="1021828" y="454361"/>
                  </a:moveTo>
                  <a:cubicBezTo>
                    <a:pt x="994625" y="510368"/>
                    <a:pt x="961706" y="563175"/>
                    <a:pt x="926045" y="614381"/>
                  </a:cubicBezTo>
                  <a:cubicBezTo>
                    <a:pt x="897470" y="655072"/>
                    <a:pt x="871867" y="697820"/>
                    <a:pt x="844663" y="739654"/>
                  </a:cubicBezTo>
                  <a:cubicBezTo>
                    <a:pt x="831176" y="760456"/>
                    <a:pt x="813345" y="771429"/>
                    <a:pt x="790256" y="776687"/>
                  </a:cubicBezTo>
                  <a:cubicBezTo>
                    <a:pt x="784770" y="777830"/>
                    <a:pt x="781341" y="778059"/>
                    <a:pt x="779512" y="776458"/>
                  </a:cubicBezTo>
                  <a:cubicBezTo>
                    <a:pt x="779512" y="776687"/>
                    <a:pt x="779741" y="776916"/>
                    <a:pt x="779741" y="777144"/>
                  </a:cubicBezTo>
                  <a:cubicBezTo>
                    <a:pt x="774712" y="778744"/>
                    <a:pt x="768082" y="776916"/>
                    <a:pt x="763053" y="778059"/>
                  </a:cubicBezTo>
                  <a:cubicBezTo>
                    <a:pt x="761453" y="778059"/>
                    <a:pt x="759624" y="778287"/>
                    <a:pt x="758024" y="778287"/>
                  </a:cubicBezTo>
                  <a:cubicBezTo>
                    <a:pt x="754366" y="779887"/>
                    <a:pt x="749108" y="780116"/>
                    <a:pt x="740650" y="779887"/>
                  </a:cubicBezTo>
                  <a:cubicBezTo>
                    <a:pt x="737678" y="779887"/>
                    <a:pt x="734707" y="779430"/>
                    <a:pt x="731963" y="779202"/>
                  </a:cubicBezTo>
                  <a:cubicBezTo>
                    <a:pt x="731963" y="779202"/>
                    <a:pt x="731963" y="779430"/>
                    <a:pt x="731963" y="779430"/>
                  </a:cubicBezTo>
                  <a:cubicBezTo>
                    <a:pt x="724648" y="778973"/>
                    <a:pt x="717333" y="779202"/>
                    <a:pt x="710018" y="778287"/>
                  </a:cubicBezTo>
                  <a:cubicBezTo>
                    <a:pt x="702931" y="777373"/>
                    <a:pt x="697902" y="776230"/>
                    <a:pt x="694473" y="774401"/>
                  </a:cubicBezTo>
                  <a:cubicBezTo>
                    <a:pt x="694930" y="775087"/>
                    <a:pt x="695387" y="775544"/>
                    <a:pt x="695616" y="776001"/>
                  </a:cubicBezTo>
                  <a:cubicBezTo>
                    <a:pt x="689444" y="774858"/>
                    <a:pt x="676414" y="773715"/>
                    <a:pt x="670241" y="772801"/>
                  </a:cubicBezTo>
                  <a:cubicBezTo>
                    <a:pt x="670241" y="772572"/>
                    <a:pt x="670470" y="772344"/>
                    <a:pt x="670470" y="771658"/>
                  </a:cubicBezTo>
                  <a:cubicBezTo>
                    <a:pt x="644867" y="775544"/>
                    <a:pt x="634580" y="757256"/>
                    <a:pt x="625436" y="739197"/>
                  </a:cubicBezTo>
                  <a:cubicBezTo>
                    <a:pt x="614463" y="717708"/>
                    <a:pt x="604405" y="695534"/>
                    <a:pt x="591603" y="675189"/>
                  </a:cubicBezTo>
                  <a:cubicBezTo>
                    <a:pt x="588174" y="669702"/>
                    <a:pt x="584745" y="664444"/>
                    <a:pt x="581087" y="658958"/>
                  </a:cubicBezTo>
                  <a:cubicBezTo>
                    <a:pt x="580630" y="658272"/>
                    <a:pt x="580173" y="657586"/>
                    <a:pt x="579716" y="657129"/>
                  </a:cubicBezTo>
                  <a:cubicBezTo>
                    <a:pt x="576744" y="652557"/>
                    <a:pt x="573772" y="647985"/>
                    <a:pt x="570572" y="643185"/>
                  </a:cubicBezTo>
                  <a:cubicBezTo>
                    <a:pt x="552970" y="616438"/>
                    <a:pt x="535139" y="589921"/>
                    <a:pt x="519823" y="561803"/>
                  </a:cubicBezTo>
                  <a:cubicBezTo>
                    <a:pt x="487819" y="503510"/>
                    <a:pt x="455815" y="444303"/>
                    <a:pt x="446442" y="377094"/>
                  </a:cubicBezTo>
                  <a:cubicBezTo>
                    <a:pt x="440727" y="337318"/>
                    <a:pt x="413066" y="209759"/>
                    <a:pt x="511136" y="112376"/>
                  </a:cubicBezTo>
                  <a:cubicBezTo>
                    <a:pt x="563714" y="45853"/>
                    <a:pt x="635723" y="26651"/>
                    <a:pt x="679843" y="17735"/>
                  </a:cubicBezTo>
                  <a:cubicBezTo>
                    <a:pt x="738821" y="5619"/>
                    <a:pt x="851293" y="6534"/>
                    <a:pt x="940904" y="62084"/>
                  </a:cubicBezTo>
                  <a:cubicBezTo>
                    <a:pt x="940904" y="62084"/>
                    <a:pt x="940904" y="62084"/>
                    <a:pt x="940904" y="62084"/>
                  </a:cubicBezTo>
                  <a:cubicBezTo>
                    <a:pt x="943418" y="63684"/>
                    <a:pt x="945704" y="65055"/>
                    <a:pt x="948219" y="66656"/>
                  </a:cubicBezTo>
                  <a:cubicBezTo>
                    <a:pt x="948448" y="66884"/>
                    <a:pt x="948676" y="66884"/>
                    <a:pt x="948676" y="67113"/>
                  </a:cubicBezTo>
                  <a:cubicBezTo>
                    <a:pt x="951191" y="68713"/>
                    <a:pt x="953477" y="70313"/>
                    <a:pt x="955991" y="72142"/>
                  </a:cubicBezTo>
                  <a:cubicBezTo>
                    <a:pt x="955991" y="72142"/>
                    <a:pt x="955991" y="72142"/>
                    <a:pt x="955991" y="72142"/>
                  </a:cubicBezTo>
                  <a:cubicBezTo>
                    <a:pt x="958277" y="73742"/>
                    <a:pt x="960563" y="75342"/>
                    <a:pt x="962849" y="77171"/>
                  </a:cubicBezTo>
                  <a:cubicBezTo>
                    <a:pt x="963078" y="77400"/>
                    <a:pt x="963535" y="77628"/>
                    <a:pt x="963764" y="77857"/>
                  </a:cubicBezTo>
                  <a:cubicBezTo>
                    <a:pt x="966050" y="79686"/>
                    <a:pt x="968336" y="81286"/>
                    <a:pt x="970393" y="83115"/>
                  </a:cubicBezTo>
                  <a:cubicBezTo>
                    <a:pt x="970393" y="83115"/>
                    <a:pt x="970622" y="83115"/>
                    <a:pt x="970622" y="83343"/>
                  </a:cubicBezTo>
                  <a:cubicBezTo>
                    <a:pt x="972679" y="84944"/>
                    <a:pt x="974737" y="86772"/>
                    <a:pt x="976794" y="88601"/>
                  </a:cubicBezTo>
                  <a:cubicBezTo>
                    <a:pt x="977251" y="89058"/>
                    <a:pt x="977708" y="89287"/>
                    <a:pt x="978166" y="89744"/>
                  </a:cubicBezTo>
                  <a:cubicBezTo>
                    <a:pt x="980223" y="91573"/>
                    <a:pt x="982280" y="93402"/>
                    <a:pt x="984338" y="95459"/>
                  </a:cubicBezTo>
                  <a:cubicBezTo>
                    <a:pt x="984338" y="95459"/>
                    <a:pt x="984566" y="95688"/>
                    <a:pt x="984566" y="95688"/>
                  </a:cubicBezTo>
                  <a:cubicBezTo>
                    <a:pt x="986395" y="97517"/>
                    <a:pt x="988453" y="99345"/>
                    <a:pt x="990281" y="101174"/>
                  </a:cubicBezTo>
                  <a:cubicBezTo>
                    <a:pt x="990739" y="101631"/>
                    <a:pt x="991196" y="102089"/>
                    <a:pt x="991653" y="102774"/>
                  </a:cubicBezTo>
                  <a:cubicBezTo>
                    <a:pt x="993710" y="104832"/>
                    <a:pt x="995539" y="106889"/>
                    <a:pt x="997368" y="108947"/>
                  </a:cubicBezTo>
                  <a:cubicBezTo>
                    <a:pt x="1029372" y="147351"/>
                    <a:pt x="1052004" y="201072"/>
                    <a:pt x="1058862" y="250679"/>
                  </a:cubicBezTo>
                  <a:cubicBezTo>
                    <a:pt x="1071892" y="335946"/>
                    <a:pt x="1039430" y="418242"/>
                    <a:pt x="1021828" y="454361"/>
                  </a:cubicBezTo>
                  <a:close/>
                </a:path>
              </a:pathLst>
            </a:custGeom>
            <a:solidFill>
              <a:srgbClr val="000000"/>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091" name="Google Shape;2091;p39"/>
            <p:cNvSpPr/>
            <p:nvPr/>
          </p:nvSpPr>
          <p:spPr>
            <a:xfrm>
              <a:off x="8766633" y="5103037"/>
              <a:ext cx="2286" cy="2286"/>
            </a:xfrm>
            <a:custGeom>
              <a:rect b="b" l="l" r="r" t="t"/>
              <a:pathLst>
                <a:path extrusionOk="0" h="2286" w="2286">
                  <a:moveTo>
                    <a:pt x="0" y="0"/>
                  </a:moveTo>
                  <a:cubicBezTo>
                    <a:pt x="0" y="0"/>
                    <a:pt x="0" y="0"/>
                    <a:pt x="0" y="0"/>
                  </a:cubicBezTo>
                  <a:cubicBezTo>
                    <a:pt x="0" y="0"/>
                    <a:pt x="0" y="0"/>
                    <a:pt x="0" y="0"/>
                  </a:cubicBezTo>
                  <a:close/>
                </a:path>
              </a:pathLst>
            </a:custGeom>
            <a:solidFill>
              <a:srgbClr val="000000"/>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092" name="Google Shape;2092;p39"/>
            <p:cNvSpPr/>
            <p:nvPr/>
          </p:nvSpPr>
          <p:spPr>
            <a:xfrm>
              <a:off x="8762747" y="5107609"/>
              <a:ext cx="2286" cy="2286"/>
            </a:xfrm>
            <a:custGeom>
              <a:rect b="b" l="l" r="r" t="t"/>
              <a:pathLst>
                <a:path extrusionOk="0" h="2286" w="2286">
                  <a:moveTo>
                    <a:pt x="0" y="0"/>
                  </a:moveTo>
                  <a:cubicBezTo>
                    <a:pt x="0" y="0"/>
                    <a:pt x="0" y="0"/>
                    <a:pt x="0" y="0"/>
                  </a:cubicBezTo>
                  <a:cubicBezTo>
                    <a:pt x="0" y="0"/>
                    <a:pt x="0" y="0"/>
                    <a:pt x="0" y="0"/>
                  </a:cubicBezTo>
                  <a:close/>
                </a:path>
              </a:pathLst>
            </a:custGeom>
            <a:solidFill>
              <a:srgbClr val="000000"/>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093" name="Google Shape;2093;p39"/>
            <p:cNvSpPr/>
            <p:nvPr/>
          </p:nvSpPr>
          <p:spPr>
            <a:xfrm>
              <a:off x="8862848" y="5255971"/>
              <a:ext cx="139014" cy="13180"/>
            </a:xfrm>
            <a:custGeom>
              <a:rect b="b" l="l" r="r" t="t"/>
              <a:pathLst>
                <a:path extrusionOk="0" h="13180" w="139014">
                  <a:moveTo>
                    <a:pt x="120270" y="1143"/>
                  </a:moveTo>
                  <a:cubicBezTo>
                    <a:pt x="96267" y="915"/>
                    <a:pt x="72264" y="229"/>
                    <a:pt x="48261" y="0"/>
                  </a:cubicBezTo>
                  <a:cubicBezTo>
                    <a:pt x="35231" y="0"/>
                    <a:pt x="22200" y="0"/>
                    <a:pt x="9170" y="686"/>
                  </a:cubicBezTo>
                  <a:cubicBezTo>
                    <a:pt x="5284" y="915"/>
                    <a:pt x="-431" y="1372"/>
                    <a:pt x="26" y="7544"/>
                  </a:cubicBezTo>
                  <a:cubicBezTo>
                    <a:pt x="483" y="12116"/>
                    <a:pt x="4827" y="12573"/>
                    <a:pt x="8256" y="12802"/>
                  </a:cubicBezTo>
                  <a:cubicBezTo>
                    <a:pt x="13285" y="13259"/>
                    <a:pt x="18543" y="13259"/>
                    <a:pt x="23572" y="13030"/>
                  </a:cubicBezTo>
                  <a:cubicBezTo>
                    <a:pt x="47575" y="12573"/>
                    <a:pt x="71578" y="12345"/>
                    <a:pt x="95581" y="11659"/>
                  </a:cubicBezTo>
                  <a:cubicBezTo>
                    <a:pt x="109754" y="11202"/>
                    <a:pt x="123927" y="13945"/>
                    <a:pt x="139015" y="9830"/>
                  </a:cubicBezTo>
                  <a:cubicBezTo>
                    <a:pt x="134900" y="457"/>
                    <a:pt x="127356" y="1372"/>
                    <a:pt x="120270" y="1143"/>
                  </a:cubicBezTo>
                  <a:close/>
                </a:path>
              </a:pathLst>
            </a:custGeom>
            <a:solidFill>
              <a:srgbClr val="000000"/>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094" name="Google Shape;2094;p39"/>
            <p:cNvSpPr/>
            <p:nvPr/>
          </p:nvSpPr>
          <p:spPr>
            <a:xfrm>
              <a:off x="8281222" y="4830303"/>
              <a:ext cx="57015" cy="109742"/>
            </a:xfrm>
            <a:custGeom>
              <a:rect b="b" l="l" r="r" t="t"/>
              <a:pathLst>
                <a:path extrusionOk="0" h="109742" w="57015">
                  <a:moveTo>
                    <a:pt x="3980" y="11902"/>
                  </a:moveTo>
                  <a:cubicBezTo>
                    <a:pt x="28212" y="32247"/>
                    <a:pt x="37584" y="60365"/>
                    <a:pt x="45128" y="89854"/>
                  </a:cubicBezTo>
                  <a:cubicBezTo>
                    <a:pt x="46500" y="95569"/>
                    <a:pt x="45357" y="103113"/>
                    <a:pt x="57015" y="109742"/>
                  </a:cubicBezTo>
                  <a:cubicBezTo>
                    <a:pt x="54729" y="72481"/>
                    <a:pt x="47871" y="40934"/>
                    <a:pt x="26154" y="14416"/>
                  </a:cubicBezTo>
                  <a:cubicBezTo>
                    <a:pt x="22039" y="9387"/>
                    <a:pt x="16553" y="5501"/>
                    <a:pt x="11295" y="1615"/>
                  </a:cubicBezTo>
                  <a:cubicBezTo>
                    <a:pt x="8323" y="-671"/>
                    <a:pt x="3980" y="-671"/>
                    <a:pt x="1237" y="2529"/>
                  </a:cubicBezTo>
                  <a:cubicBezTo>
                    <a:pt x="-1735" y="6415"/>
                    <a:pt x="1237" y="9616"/>
                    <a:pt x="3980" y="11902"/>
                  </a:cubicBezTo>
                  <a:close/>
                </a:path>
              </a:pathLst>
            </a:custGeom>
            <a:solidFill>
              <a:srgbClr val="000000"/>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095" name="Google Shape;2095;p39"/>
            <p:cNvSpPr/>
            <p:nvPr/>
          </p:nvSpPr>
          <p:spPr>
            <a:xfrm>
              <a:off x="7903196" y="5238826"/>
              <a:ext cx="123687" cy="14259"/>
            </a:xfrm>
            <a:custGeom>
              <a:rect b="b" l="l" r="r" t="t"/>
              <a:pathLst>
                <a:path extrusionOk="0" h="14259" w="123687">
                  <a:moveTo>
                    <a:pt x="38191" y="1372"/>
                  </a:moveTo>
                  <a:cubicBezTo>
                    <a:pt x="27218" y="1143"/>
                    <a:pt x="16474" y="229"/>
                    <a:pt x="5501" y="0"/>
                  </a:cubicBezTo>
                  <a:cubicBezTo>
                    <a:pt x="2300" y="0"/>
                    <a:pt x="-214" y="2286"/>
                    <a:pt x="14" y="5487"/>
                  </a:cubicBezTo>
                  <a:cubicBezTo>
                    <a:pt x="14" y="7087"/>
                    <a:pt x="2072" y="9601"/>
                    <a:pt x="3672" y="10287"/>
                  </a:cubicBezTo>
                  <a:cubicBezTo>
                    <a:pt x="6872" y="11659"/>
                    <a:pt x="10759" y="12116"/>
                    <a:pt x="14188" y="12573"/>
                  </a:cubicBezTo>
                  <a:cubicBezTo>
                    <a:pt x="50078" y="16002"/>
                    <a:pt x="85968" y="13716"/>
                    <a:pt x="123687" y="10059"/>
                  </a:cubicBezTo>
                  <a:cubicBezTo>
                    <a:pt x="118886" y="2286"/>
                    <a:pt x="114314" y="2972"/>
                    <a:pt x="109971" y="2286"/>
                  </a:cubicBezTo>
                  <a:cubicBezTo>
                    <a:pt x="86197" y="-2514"/>
                    <a:pt x="62194" y="1829"/>
                    <a:pt x="38191" y="1372"/>
                  </a:cubicBezTo>
                  <a:close/>
                </a:path>
              </a:pathLst>
            </a:custGeom>
            <a:solidFill>
              <a:srgbClr val="000000"/>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096" name="Google Shape;2096;p39"/>
            <p:cNvSpPr/>
            <p:nvPr/>
          </p:nvSpPr>
          <p:spPr>
            <a:xfrm>
              <a:off x="8906628" y="5100760"/>
              <a:ext cx="20954" cy="97831"/>
            </a:xfrm>
            <a:custGeom>
              <a:rect b="b" l="l" r="r" t="t"/>
              <a:pathLst>
                <a:path extrusionOk="0" h="97831" w="20954">
                  <a:moveTo>
                    <a:pt x="1280" y="97832"/>
                  </a:moveTo>
                  <a:cubicBezTo>
                    <a:pt x="11796" y="77715"/>
                    <a:pt x="17740" y="61027"/>
                    <a:pt x="20254" y="43196"/>
                  </a:cubicBezTo>
                  <a:cubicBezTo>
                    <a:pt x="22083" y="30623"/>
                    <a:pt x="20254" y="18279"/>
                    <a:pt x="15682" y="6620"/>
                  </a:cubicBezTo>
                  <a:cubicBezTo>
                    <a:pt x="13853" y="2277"/>
                    <a:pt x="11339" y="-1609"/>
                    <a:pt x="6081" y="677"/>
                  </a:cubicBezTo>
                  <a:cubicBezTo>
                    <a:pt x="823" y="2963"/>
                    <a:pt x="1509" y="7306"/>
                    <a:pt x="3338" y="11878"/>
                  </a:cubicBezTo>
                  <a:cubicBezTo>
                    <a:pt x="11339" y="31309"/>
                    <a:pt x="8367" y="50511"/>
                    <a:pt x="4024" y="70171"/>
                  </a:cubicBezTo>
                  <a:cubicBezTo>
                    <a:pt x="2195" y="77258"/>
                    <a:pt x="-2149" y="84573"/>
                    <a:pt x="1280" y="97832"/>
                  </a:cubicBezTo>
                  <a:close/>
                </a:path>
              </a:pathLst>
            </a:custGeom>
            <a:solidFill>
              <a:srgbClr val="000000"/>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097" name="Google Shape;2097;p39"/>
            <p:cNvSpPr/>
            <p:nvPr/>
          </p:nvSpPr>
          <p:spPr>
            <a:xfrm>
              <a:off x="9083647" y="4498485"/>
              <a:ext cx="81435" cy="22385"/>
            </a:xfrm>
            <a:custGeom>
              <a:rect b="b" l="l" r="r" t="t"/>
              <a:pathLst>
                <a:path extrusionOk="0" h="22385" w="81435">
                  <a:moveTo>
                    <a:pt x="67948" y="591"/>
                  </a:moveTo>
                  <a:cubicBezTo>
                    <a:pt x="47374" y="4248"/>
                    <a:pt x="27943" y="15221"/>
                    <a:pt x="5997" y="8592"/>
                  </a:cubicBezTo>
                  <a:cubicBezTo>
                    <a:pt x="3483" y="7906"/>
                    <a:pt x="511" y="9963"/>
                    <a:pt x="54" y="13392"/>
                  </a:cubicBezTo>
                  <a:cubicBezTo>
                    <a:pt x="-403" y="16821"/>
                    <a:pt x="2111" y="19336"/>
                    <a:pt x="4626" y="20022"/>
                  </a:cubicBezTo>
                  <a:cubicBezTo>
                    <a:pt x="18342" y="23679"/>
                    <a:pt x="32058" y="23222"/>
                    <a:pt x="45317" y="17736"/>
                  </a:cubicBezTo>
                  <a:cubicBezTo>
                    <a:pt x="56518" y="13164"/>
                    <a:pt x="67262" y="7220"/>
                    <a:pt x="81435" y="4248"/>
                  </a:cubicBezTo>
                  <a:cubicBezTo>
                    <a:pt x="75263" y="-1238"/>
                    <a:pt x="71606" y="-95"/>
                    <a:pt x="67948" y="591"/>
                  </a:cubicBezTo>
                  <a:close/>
                </a:path>
              </a:pathLst>
            </a:custGeom>
            <a:solidFill>
              <a:srgbClr val="000000"/>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098" name="Google Shape;2098;p39"/>
            <p:cNvSpPr/>
            <p:nvPr/>
          </p:nvSpPr>
          <p:spPr>
            <a:xfrm>
              <a:off x="8423047" y="4348286"/>
              <a:ext cx="74178" cy="51239"/>
            </a:xfrm>
            <a:custGeom>
              <a:rect b="b" l="l" r="r" t="t"/>
              <a:pathLst>
                <a:path extrusionOk="0" h="51239" w="74178">
                  <a:moveTo>
                    <a:pt x="24231" y="8144"/>
                  </a:moveTo>
                  <a:cubicBezTo>
                    <a:pt x="17602" y="4029"/>
                    <a:pt x="11430" y="-1914"/>
                    <a:pt x="0" y="600"/>
                  </a:cubicBezTo>
                  <a:cubicBezTo>
                    <a:pt x="17831" y="14088"/>
                    <a:pt x="34747" y="25518"/>
                    <a:pt x="49377" y="40148"/>
                  </a:cubicBezTo>
                  <a:cubicBezTo>
                    <a:pt x="53949" y="44720"/>
                    <a:pt x="60122" y="47692"/>
                    <a:pt x="65837" y="50664"/>
                  </a:cubicBezTo>
                  <a:cubicBezTo>
                    <a:pt x="68351" y="52035"/>
                    <a:pt x="71780" y="50892"/>
                    <a:pt x="73380" y="47920"/>
                  </a:cubicBezTo>
                  <a:cubicBezTo>
                    <a:pt x="75438" y="44720"/>
                    <a:pt x="73152" y="41977"/>
                    <a:pt x="70637" y="40834"/>
                  </a:cubicBezTo>
                  <a:cubicBezTo>
                    <a:pt x="52806" y="33519"/>
                    <a:pt x="40233" y="18431"/>
                    <a:pt x="24231" y="8144"/>
                  </a:cubicBezTo>
                  <a:close/>
                </a:path>
              </a:pathLst>
            </a:custGeom>
            <a:solidFill>
              <a:srgbClr val="000000"/>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099" name="Google Shape;2099;p39"/>
            <p:cNvSpPr/>
            <p:nvPr/>
          </p:nvSpPr>
          <p:spPr>
            <a:xfrm>
              <a:off x="8303032" y="4584748"/>
              <a:ext cx="91668" cy="16741"/>
            </a:xfrm>
            <a:custGeom>
              <a:rect b="b" l="l" r="r" t="t"/>
              <a:pathLst>
                <a:path extrusionOk="0" h="16741" w="91668">
                  <a:moveTo>
                    <a:pt x="0" y="2797"/>
                  </a:moveTo>
                  <a:cubicBezTo>
                    <a:pt x="30632" y="7369"/>
                    <a:pt x="58979" y="11712"/>
                    <a:pt x="91668" y="16741"/>
                  </a:cubicBezTo>
                  <a:cubicBezTo>
                    <a:pt x="76124" y="2111"/>
                    <a:pt x="31089" y="-4061"/>
                    <a:pt x="0" y="2797"/>
                  </a:cubicBezTo>
                  <a:close/>
                </a:path>
              </a:pathLst>
            </a:custGeom>
            <a:solidFill>
              <a:srgbClr val="000000"/>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100" name="Google Shape;2100;p39"/>
            <p:cNvSpPr/>
            <p:nvPr/>
          </p:nvSpPr>
          <p:spPr>
            <a:xfrm>
              <a:off x="8374584" y="4825288"/>
              <a:ext cx="70180" cy="34518"/>
            </a:xfrm>
            <a:custGeom>
              <a:rect b="b" l="l" r="r" t="t"/>
              <a:pathLst>
                <a:path extrusionOk="0" h="34518" w="70180">
                  <a:moveTo>
                    <a:pt x="70180" y="0"/>
                  </a:moveTo>
                  <a:cubicBezTo>
                    <a:pt x="51435" y="2057"/>
                    <a:pt x="5486" y="25374"/>
                    <a:pt x="0" y="34518"/>
                  </a:cubicBezTo>
                  <a:cubicBezTo>
                    <a:pt x="23774" y="23317"/>
                    <a:pt x="52806" y="23774"/>
                    <a:pt x="70180" y="0"/>
                  </a:cubicBezTo>
                  <a:close/>
                </a:path>
              </a:pathLst>
            </a:custGeom>
            <a:solidFill>
              <a:srgbClr val="000000"/>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101" name="Google Shape;2101;p39"/>
            <p:cNvSpPr/>
            <p:nvPr/>
          </p:nvSpPr>
          <p:spPr>
            <a:xfrm>
              <a:off x="8946054" y="4295622"/>
              <a:ext cx="45750" cy="51426"/>
            </a:xfrm>
            <a:custGeom>
              <a:rect b="b" l="l" r="r" t="t"/>
              <a:pathLst>
                <a:path extrusionOk="0" h="51426" w="45750">
                  <a:moveTo>
                    <a:pt x="10545" y="47549"/>
                  </a:moveTo>
                  <a:cubicBezTo>
                    <a:pt x="17403" y="37262"/>
                    <a:pt x="24947" y="27661"/>
                    <a:pt x="33177" y="18517"/>
                  </a:cubicBezTo>
                  <a:cubicBezTo>
                    <a:pt x="37291" y="13716"/>
                    <a:pt x="45064" y="10973"/>
                    <a:pt x="45750" y="0"/>
                  </a:cubicBezTo>
                  <a:cubicBezTo>
                    <a:pt x="24947" y="10287"/>
                    <a:pt x="12603" y="25603"/>
                    <a:pt x="1401" y="42062"/>
                  </a:cubicBezTo>
                  <a:cubicBezTo>
                    <a:pt x="-199" y="44577"/>
                    <a:pt x="-885" y="47549"/>
                    <a:pt x="1858" y="49835"/>
                  </a:cubicBezTo>
                  <a:cubicBezTo>
                    <a:pt x="5287" y="53264"/>
                    <a:pt x="8488" y="50521"/>
                    <a:pt x="10545" y="47549"/>
                  </a:cubicBezTo>
                  <a:close/>
                </a:path>
              </a:pathLst>
            </a:custGeom>
            <a:solidFill>
              <a:srgbClr val="000000"/>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102" name="Google Shape;2102;p39"/>
            <p:cNvSpPr/>
            <p:nvPr/>
          </p:nvSpPr>
          <p:spPr>
            <a:xfrm>
              <a:off x="9098517" y="4694046"/>
              <a:ext cx="61765" cy="24232"/>
            </a:xfrm>
            <a:custGeom>
              <a:rect b="b" l="l" r="r" t="t"/>
              <a:pathLst>
                <a:path extrusionOk="0" h="24232" w="61765">
                  <a:moveTo>
                    <a:pt x="8273" y="254"/>
                  </a:moveTo>
                  <a:cubicBezTo>
                    <a:pt x="4616" y="25"/>
                    <a:pt x="730" y="-1118"/>
                    <a:pt x="44" y="4369"/>
                  </a:cubicBezTo>
                  <a:cubicBezTo>
                    <a:pt x="-413" y="8941"/>
                    <a:pt x="2787" y="10998"/>
                    <a:pt x="6673" y="11455"/>
                  </a:cubicBezTo>
                  <a:cubicBezTo>
                    <a:pt x="18560" y="12827"/>
                    <a:pt x="29076" y="17399"/>
                    <a:pt x="40049" y="21514"/>
                  </a:cubicBezTo>
                  <a:cubicBezTo>
                    <a:pt x="45535" y="23571"/>
                    <a:pt x="52165" y="26543"/>
                    <a:pt x="61766" y="21285"/>
                  </a:cubicBezTo>
                  <a:cubicBezTo>
                    <a:pt x="50564" y="15799"/>
                    <a:pt x="41878" y="11913"/>
                    <a:pt x="33419" y="7569"/>
                  </a:cubicBezTo>
                  <a:cubicBezTo>
                    <a:pt x="25418" y="3683"/>
                    <a:pt x="17189" y="711"/>
                    <a:pt x="8273" y="254"/>
                  </a:cubicBezTo>
                  <a:close/>
                </a:path>
              </a:pathLst>
            </a:custGeom>
            <a:solidFill>
              <a:srgbClr val="000000"/>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103" name="Google Shape;2103;p39"/>
            <p:cNvSpPr/>
            <p:nvPr/>
          </p:nvSpPr>
          <p:spPr>
            <a:xfrm>
              <a:off x="8705399" y="4237101"/>
              <a:ext cx="13897" cy="70016"/>
            </a:xfrm>
            <a:custGeom>
              <a:rect b="b" l="l" r="r" t="t"/>
              <a:pathLst>
                <a:path extrusionOk="0" h="70016" w="13897">
                  <a:moveTo>
                    <a:pt x="2256" y="64465"/>
                  </a:moveTo>
                  <a:cubicBezTo>
                    <a:pt x="2941" y="68580"/>
                    <a:pt x="5685" y="70866"/>
                    <a:pt x="10028" y="69723"/>
                  </a:cubicBezTo>
                  <a:cubicBezTo>
                    <a:pt x="13457" y="68809"/>
                    <a:pt x="14371" y="65608"/>
                    <a:pt x="13686" y="62865"/>
                  </a:cubicBezTo>
                  <a:cubicBezTo>
                    <a:pt x="9114" y="43663"/>
                    <a:pt x="11628" y="23546"/>
                    <a:pt x="3170" y="0"/>
                  </a:cubicBezTo>
                  <a:cubicBezTo>
                    <a:pt x="-259" y="24232"/>
                    <a:pt x="-1402" y="44348"/>
                    <a:pt x="2256" y="64465"/>
                  </a:cubicBezTo>
                  <a:close/>
                </a:path>
              </a:pathLst>
            </a:custGeom>
            <a:solidFill>
              <a:srgbClr val="000000"/>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104" name="Google Shape;2104;p39"/>
            <p:cNvSpPr/>
            <p:nvPr/>
          </p:nvSpPr>
          <p:spPr>
            <a:xfrm>
              <a:off x="9009414" y="4882112"/>
              <a:ext cx="39415" cy="37588"/>
            </a:xfrm>
            <a:custGeom>
              <a:rect b="b" l="l" r="r" t="t"/>
              <a:pathLst>
                <a:path extrusionOk="0" h="37588" w="39415">
                  <a:moveTo>
                    <a:pt x="9594" y="2155"/>
                  </a:moveTo>
                  <a:cubicBezTo>
                    <a:pt x="7308" y="554"/>
                    <a:pt x="4336" y="-1274"/>
                    <a:pt x="1822" y="1240"/>
                  </a:cubicBezTo>
                  <a:cubicBezTo>
                    <a:pt x="-1379" y="4669"/>
                    <a:pt x="-7" y="8784"/>
                    <a:pt x="3193" y="10613"/>
                  </a:cubicBezTo>
                  <a:cubicBezTo>
                    <a:pt x="14852" y="17928"/>
                    <a:pt x="24453" y="27986"/>
                    <a:pt x="35426" y="37588"/>
                  </a:cubicBezTo>
                  <a:cubicBezTo>
                    <a:pt x="39083" y="34844"/>
                    <a:pt x="40226" y="32558"/>
                    <a:pt x="38855" y="30730"/>
                  </a:cubicBezTo>
                  <a:cubicBezTo>
                    <a:pt x="31311" y="19071"/>
                    <a:pt x="21253" y="9698"/>
                    <a:pt x="9594" y="2155"/>
                  </a:cubicBezTo>
                  <a:close/>
                </a:path>
              </a:pathLst>
            </a:custGeom>
            <a:solidFill>
              <a:srgbClr val="000000"/>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105" name="Google Shape;2105;p39"/>
            <p:cNvSpPr/>
            <p:nvPr/>
          </p:nvSpPr>
          <p:spPr>
            <a:xfrm>
              <a:off x="8626785" y="4797491"/>
              <a:ext cx="238837" cy="310575"/>
            </a:xfrm>
            <a:custGeom>
              <a:rect b="b" l="l" r="r" t="t"/>
              <a:pathLst>
                <a:path extrusionOk="0" h="310575" w="238837">
                  <a:moveTo>
                    <a:pt x="154936" y="298688"/>
                  </a:moveTo>
                  <a:cubicBezTo>
                    <a:pt x="157908" y="266684"/>
                    <a:pt x="161337" y="234452"/>
                    <a:pt x="165223" y="202676"/>
                  </a:cubicBezTo>
                  <a:cubicBezTo>
                    <a:pt x="165909" y="197647"/>
                    <a:pt x="166595" y="192389"/>
                    <a:pt x="167280" y="187360"/>
                  </a:cubicBezTo>
                  <a:cubicBezTo>
                    <a:pt x="170024" y="167015"/>
                    <a:pt x="172995" y="146898"/>
                    <a:pt x="175967" y="126552"/>
                  </a:cubicBezTo>
                  <a:cubicBezTo>
                    <a:pt x="179168" y="103464"/>
                    <a:pt x="185568" y="82433"/>
                    <a:pt x="206828" y="68488"/>
                  </a:cubicBezTo>
                  <a:cubicBezTo>
                    <a:pt x="215286" y="63002"/>
                    <a:pt x="222144" y="55001"/>
                    <a:pt x="229231" y="47457"/>
                  </a:cubicBezTo>
                  <a:cubicBezTo>
                    <a:pt x="239061" y="36941"/>
                    <a:pt x="241347" y="25054"/>
                    <a:pt x="236089" y="15453"/>
                  </a:cubicBezTo>
                  <a:cubicBezTo>
                    <a:pt x="231060" y="6309"/>
                    <a:pt x="212772" y="-2378"/>
                    <a:pt x="201799" y="594"/>
                  </a:cubicBezTo>
                  <a:cubicBezTo>
                    <a:pt x="194941" y="2423"/>
                    <a:pt x="153793" y="24368"/>
                    <a:pt x="138705" y="30083"/>
                  </a:cubicBezTo>
                  <a:cubicBezTo>
                    <a:pt x="123389" y="35798"/>
                    <a:pt x="110816" y="33512"/>
                    <a:pt x="97100" y="25511"/>
                  </a:cubicBezTo>
                  <a:cubicBezTo>
                    <a:pt x="75383" y="12938"/>
                    <a:pt x="52523" y="2880"/>
                    <a:pt x="27149" y="594"/>
                  </a:cubicBezTo>
                  <a:cubicBezTo>
                    <a:pt x="4060" y="-1464"/>
                    <a:pt x="-3941" y="8138"/>
                    <a:pt x="1774" y="30769"/>
                  </a:cubicBezTo>
                  <a:cubicBezTo>
                    <a:pt x="5203" y="44028"/>
                    <a:pt x="32406" y="79689"/>
                    <a:pt x="33321" y="89748"/>
                  </a:cubicBezTo>
                  <a:cubicBezTo>
                    <a:pt x="36293" y="130896"/>
                    <a:pt x="40407" y="172272"/>
                    <a:pt x="43608" y="213420"/>
                  </a:cubicBezTo>
                  <a:cubicBezTo>
                    <a:pt x="43608" y="214563"/>
                    <a:pt x="43836" y="215935"/>
                    <a:pt x="43836" y="217078"/>
                  </a:cubicBezTo>
                  <a:cubicBezTo>
                    <a:pt x="44065" y="219593"/>
                    <a:pt x="44294" y="222107"/>
                    <a:pt x="44294" y="224622"/>
                  </a:cubicBezTo>
                  <a:cubicBezTo>
                    <a:pt x="44522" y="226222"/>
                    <a:pt x="44522" y="228051"/>
                    <a:pt x="44751" y="229651"/>
                  </a:cubicBezTo>
                  <a:cubicBezTo>
                    <a:pt x="44979" y="231937"/>
                    <a:pt x="44979" y="234223"/>
                    <a:pt x="45208" y="236280"/>
                  </a:cubicBezTo>
                  <a:cubicBezTo>
                    <a:pt x="45437" y="238338"/>
                    <a:pt x="45437" y="240167"/>
                    <a:pt x="45665" y="242224"/>
                  </a:cubicBezTo>
                  <a:cubicBezTo>
                    <a:pt x="45894" y="244281"/>
                    <a:pt x="45894" y="246339"/>
                    <a:pt x="46122" y="248396"/>
                  </a:cubicBezTo>
                  <a:cubicBezTo>
                    <a:pt x="46351" y="250454"/>
                    <a:pt x="46351" y="252740"/>
                    <a:pt x="46580" y="254797"/>
                  </a:cubicBezTo>
                  <a:cubicBezTo>
                    <a:pt x="46808" y="256626"/>
                    <a:pt x="46808" y="258683"/>
                    <a:pt x="47037" y="260512"/>
                  </a:cubicBezTo>
                  <a:cubicBezTo>
                    <a:pt x="47265" y="262798"/>
                    <a:pt x="47265" y="265313"/>
                    <a:pt x="47494" y="267599"/>
                  </a:cubicBezTo>
                  <a:cubicBezTo>
                    <a:pt x="47494" y="269427"/>
                    <a:pt x="47723" y="271028"/>
                    <a:pt x="47723" y="272856"/>
                  </a:cubicBezTo>
                  <a:cubicBezTo>
                    <a:pt x="47951" y="275600"/>
                    <a:pt x="47951" y="278114"/>
                    <a:pt x="48180" y="280857"/>
                  </a:cubicBezTo>
                  <a:cubicBezTo>
                    <a:pt x="48180" y="282229"/>
                    <a:pt x="48408" y="283829"/>
                    <a:pt x="48408" y="285201"/>
                  </a:cubicBezTo>
                  <a:cubicBezTo>
                    <a:pt x="48637" y="289316"/>
                    <a:pt x="48866" y="293430"/>
                    <a:pt x="48866" y="297545"/>
                  </a:cubicBezTo>
                  <a:cubicBezTo>
                    <a:pt x="48866" y="298231"/>
                    <a:pt x="47723" y="301889"/>
                    <a:pt x="47265" y="303717"/>
                  </a:cubicBezTo>
                  <a:cubicBezTo>
                    <a:pt x="47037" y="304175"/>
                    <a:pt x="47037" y="304632"/>
                    <a:pt x="47037" y="304860"/>
                  </a:cubicBezTo>
                  <a:cubicBezTo>
                    <a:pt x="53209" y="305775"/>
                    <a:pt x="66239" y="306918"/>
                    <a:pt x="72411" y="308061"/>
                  </a:cubicBezTo>
                  <a:cubicBezTo>
                    <a:pt x="72183" y="307604"/>
                    <a:pt x="71726" y="307146"/>
                    <a:pt x="71268" y="306461"/>
                  </a:cubicBezTo>
                  <a:cubicBezTo>
                    <a:pt x="68297" y="301889"/>
                    <a:pt x="63496" y="292973"/>
                    <a:pt x="62810" y="285658"/>
                  </a:cubicBezTo>
                  <a:cubicBezTo>
                    <a:pt x="61667" y="273314"/>
                    <a:pt x="60753" y="260969"/>
                    <a:pt x="59838" y="248853"/>
                  </a:cubicBezTo>
                  <a:cubicBezTo>
                    <a:pt x="59610" y="245424"/>
                    <a:pt x="59381" y="241767"/>
                    <a:pt x="58924" y="238338"/>
                  </a:cubicBezTo>
                  <a:cubicBezTo>
                    <a:pt x="58010" y="227822"/>
                    <a:pt x="57324" y="217078"/>
                    <a:pt x="56409" y="206562"/>
                  </a:cubicBezTo>
                  <a:cubicBezTo>
                    <a:pt x="56409" y="206562"/>
                    <a:pt x="56409" y="206562"/>
                    <a:pt x="56409" y="206334"/>
                  </a:cubicBezTo>
                  <a:cubicBezTo>
                    <a:pt x="55495" y="193304"/>
                    <a:pt x="54352" y="180502"/>
                    <a:pt x="53438" y="167472"/>
                  </a:cubicBezTo>
                  <a:cubicBezTo>
                    <a:pt x="51152" y="138211"/>
                    <a:pt x="48637" y="109179"/>
                    <a:pt x="46808" y="79918"/>
                  </a:cubicBezTo>
                  <a:cubicBezTo>
                    <a:pt x="46351" y="72831"/>
                    <a:pt x="43836" y="67574"/>
                    <a:pt x="39036" y="62544"/>
                  </a:cubicBezTo>
                  <a:cubicBezTo>
                    <a:pt x="29892" y="52943"/>
                    <a:pt x="22348" y="42428"/>
                    <a:pt x="18005" y="29626"/>
                  </a:cubicBezTo>
                  <a:cubicBezTo>
                    <a:pt x="13204" y="15224"/>
                    <a:pt x="16404" y="10424"/>
                    <a:pt x="31949" y="12710"/>
                  </a:cubicBezTo>
                  <a:cubicBezTo>
                    <a:pt x="47951" y="14996"/>
                    <a:pt x="62582" y="22311"/>
                    <a:pt x="77441" y="28712"/>
                  </a:cubicBezTo>
                  <a:cubicBezTo>
                    <a:pt x="80184" y="29855"/>
                    <a:pt x="82470" y="31683"/>
                    <a:pt x="84984" y="33284"/>
                  </a:cubicBezTo>
                  <a:cubicBezTo>
                    <a:pt x="121560" y="56829"/>
                    <a:pt x="137562" y="48143"/>
                    <a:pt x="178253" y="27797"/>
                  </a:cubicBezTo>
                  <a:cubicBezTo>
                    <a:pt x="186026" y="23911"/>
                    <a:pt x="192426" y="17282"/>
                    <a:pt x="200885" y="14767"/>
                  </a:cubicBezTo>
                  <a:cubicBezTo>
                    <a:pt x="210257" y="12024"/>
                    <a:pt x="219173" y="13853"/>
                    <a:pt x="224430" y="21854"/>
                  </a:cubicBezTo>
                  <a:cubicBezTo>
                    <a:pt x="229460" y="29397"/>
                    <a:pt x="223516" y="35341"/>
                    <a:pt x="218258" y="40827"/>
                  </a:cubicBezTo>
                  <a:cubicBezTo>
                    <a:pt x="207743" y="52257"/>
                    <a:pt x="195398" y="61401"/>
                    <a:pt x="183054" y="70545"/>
                  </a:cubicBezTo>
                  <a:cubicBezTo>
                    <a:pt x="173910" y="77403"/>
                    <a:pt x="168423" y="85404"/>
                    <a:pt x="166823" y="97749"/>
                  </a:cubicBezTo>
                  <a:cubicBezTo>
                    <a:pt x="162708" y="129296"/>
                    <a:pt x="157679" y="160842"/>
                    <a:pt x="154022" y="192618"/>
                  </a:cubicBezTo>
                  <a:cubicBezTo>
                    <a:pt x="153564" y="196275"/>
                    <a:pt x="153107" y="199704"/>
                    <a:pt x="152879" y="203362"/>
                  </a:cubicBezTo>
                  <a:cubicBezTo>
                    <a:pt x="152879" y="203819"/>
                    <a:pt x="152650" y="204505"/>
                    <a:pt x="152650" y="204962"/>
                  </a:cubicBezTo>
                  <a:cubicBezTo>
                    <a:pt x="152421" y="207705"/>
                    <a:pt x="151964" y="210677"/>
                    <a:pt x="151736" y="213420"/>
                  </a:cubicBezTo>
                  <a:cubicBezTo>
                    <a:pt x="151736" y="214335"/>
                    <a:pt x="151507" y="215478"/>
                    <a:pt x="151507" y="216392"/>
                  </a:cubicBezTo>
                  <a:cubicBezTo>
                    <a:pt x="151278" y="218907"/>
                    <a:pt x="151050" y="221421"/>
                    <a:pt x="150821" y="223936"/>
                  </a:cubicBezTo>
                  <a:cubicBezTo>
                    <a:pt x="150821" y="224850"/>
                    <a:pt x="150593" y="225993"/>
                    <a:pt x="150593" y="226908"/>
                  </a:cubicBezTo>
                  <a:cubicBezTo>
                    <a:pt x="150364" y="230337"/>
                    <a:pt x="150135" y="233766"/>
                    <a:pt x="149907" y="237195"/>
                  </a:cubicBezTo>
                  <a:cubicBezTo>
                    <a:pt x="148764" y="255483"/>
                    <a:pt x="145335" y="273542"/>
                    <a:pt x="143049" y="291602"/>
                  </a:cubicBezTo>
                  <a:cubicBezTo>
                    <a:pt x="143049" y="292287"/>
                    <a:pt x="142820" y="292973"/>
                    <a:pt x="142820" y="293659"/>
                  </a:cubicBezTo>
                  <a:cubicBezTo>
                    <a:pt x="142820" y="293888"/>
                    <a:pt x="142820" y="294116"/>
                    <a:pt x="142820" y="294116"/>
                  </a:cubicBezTo>
                  <a:cubicBezTo>
                    <a:pt x="142820" y="294573"/>
                    <a:pt x="142592" y="295031"/>
                    <a:pt x="142592" y="295488"/>
                  </a:cubicBezTo>
                  <a:cubicBezTo>
                    <a:pt x="142592" y="295716"/>
                    <a:pt x="142592" y="295945"/>
                    <a:pt x="142592" y="295945"/>
                  </a:cubicBezTo>
                  <a:cubicBezTo>
                    <a:pt x="142592" y="296402"/>
                    <a:pt x="142363" y="296859"/>
                    <a:pt x="142363" y="297088"/>
                  </a:cubicBezTo>
                  <a:cubicBezTo>
                    <a:pt x="142363" y="297317"/>
                    <a:pt x="142363" y="297545"/>
                    <a:pt x="142363" y="297545"/>
                  </a:cubicBezTo>
                  <a:cubicBezTo>
                    <a:pt x="142363" y="298002"/>
                    <a:pt x="142134" y="298231"/>
                    <a:pt x="142134" y="298688"/>
                  </a:cubicBezTo>
                  <a:cubicBezTo>
                    <a:pt x="142134" y="298917"/>
                    <a:pt x="142134" y="298917"/>
                    <a:pt x="142134" y="299145"/>
                  </a:cubicBezTo>
                  <a:cubicBezTo>
                    <a:pt x="142134" y="299603"/>
                    <a:pt x="141906" y="300060"/>
                    <a:pt x="141906" y="300517"/>
                  </a:cubicBezTo>
                  <a:cubicBezTo>
                    <a:pt x="141906" y="300517"/>
                    <a:pt x="141906" y="300517"/>
                    <a:pt x="141906" y="300746"/>
                  </a:cubicBezTo>
                  <a:cubicBezTo>
                    <a:pt x="141677" y="301660"/>
                    <a:pt x="141449" y="302574"/>
                    <a:pt x="141220" y="303489"/>
                  </a:cubicBezTo>
                  <a:cubicBezTo>
                    <a:pt x="141220" y="303489"/>
                    <a:pt x="141220" y="303489"/>
                    <a:pt x="141220" y="303717"/>
                  </a:cubicBezTo>
                  <a:cubicBezTo>
                    <a:pt x="141220" y="304175"/>
                    <a:pt x="140991" y="304403"/>
                    <a:pt x="140763" y="304632"/>
                  </a:cubicBezTo>
                  <a:cubicBezTo>
                    <a:pt x="140763" y="304632"/>
                    <a:pt x="140763" y="304860"/>
                    <a:pt x="140763" y="304860"/>
                  </a:cubicBezTo>
                  <a:cubicBezTo>
                    <a:pt x="140534" y="305089"/>
                    <a:pt x="140534" y="305546"/>
                    <a:pt x="140306" y="305775"/>
                  </a:cubicBezTo>
                  <a:cubicBezTo>
                    <a:pt x="140306" y="305775"/>
                    <a:pt x="140306" y="306003"/>
                    <a:pt x="140306" y="306003"/>
                  </a:cubicBezTo>
                  <a:cubicBezTo>
                    <a:pt x="140077" y="306232"/>
                    <a:pt x="140077" y="306689"/>
                    <a:pt x="139848" y="306918"/>
                  </a:cubicBezTo>
                  <a:cubicBezTo>
                    <a:pt x="139848" y="306918"/>
                    <a:pt x="139848" y="306918"/>
                    <a:pt x="139848" y="306918"/>
                  </a:cubicBezTo>
                  <a:cubicBezTo>
                    <a:pt x="139391" y="307832"/>
                    <a:pt x="138705" y="308747"/>
                    <a:pt x="138020" y="309204"/>
                  </a:cubicBezTo>
                  <a:cubicBezTo>
                    <a:pt x="138020" y="309204"/>
                    <a:pt x="138020" y="309204"/>
                    <a:pt x="138020" y="309204"/>
                  </a:cubicBezTo>
                  <a:cubicBezTo>
                    <a:pt x="137791" y="309432"/>
                    <a:pt x="137562" y="309661"/>
                    <a:pt x="137334" y="309661"/>
                  </a:cubicBezTo>
                  <a:cubicBezTo>
                    <a:pt x="137334" y="309661"/>
                    <a:pt x="137334" y="309661"/>
                    <a:pt x="137334" y="309661"/>
                  </a:cubicBezTo>
                  <a:cubicBezTo>
                    <a:pt x="137105" y="309890"/>
                    <a:pt x="136877" y="309890"/>
                    <a:pt x="136648" y="310118"/>
                  </a:cubicBezTo>
                  <a:cubicBezTo>
                    <a:pt x="136648" y="310118"/>
                    <a:pt x="136648" y="310118"/>
                    <a:pt x="136648" y="310118"/>
                  </a:cubicBezTo>
                  <a:cubicBezTo>
                    <a:pt x="136419" y="310347"/>
                    <a:pt x="136191" y="310347"/>
                    <a:pt x="135734" y="310575"/>
                  </a:cubicBezTo>
                  <a:lnTo>
                    <a:pt x="135734" y="310575"/>
                  </a:lnTo>
                  <a:cubicBezTo>
                    <a:pt x="137334" y="310575"/>
                    <a:pt x="139163" y="310575"/>
                    <a:pt x="140763" y="310347"/>
                  </a:cubicBezTo>
                  <a:cubicBezTo>
                    <a:pt x="145792" y="309204"/>
                    <a:pt x="152650" y="311033"/>
                    <a:pt x="157451" y="309432"/>
                  </a:cubicBezTo>
                  <a:cubicBezTo>
                    <a:pt x="157451" y="309204"/>
                    <a:pt x="157451" y="308975"/>
                    <a:pt x="157222" y="308747"/>
                  </a:cubicBezTo>
                  <a:cubicBezTo>
                    <a:pt x="156079" y="306689"/>
                    <a:pt x="154707" y="301660"/>
                    <a:pt x="154936" y="298688"/>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grpSp>
      <p:pic>
        <p:nvPicPr>
          <p:cNvPr descr="Document with solid fill" id="2106" name="Google Shape;2106;p39">
            <a:hlinkClick r:id="rId4"/>
          </p:cNvPr>
          <p:cNvPicPr preferRelativeResize="0"/>
          <p:nvPr/>
        </p:nvPicPr>
        <p:blipFill rotWithShape="1">
          <a:blip r:embed="rId5">
            <a:alphaModFix/>
          </a:blip>
          <a:srcRect b="0" l="0" r="0" t="0"/>
          <a:stretch/>
        </p:blipFill>
        <p:spPr>
          <a:xfrm>
            <a:off x="9889181" y="3347008"/>
            <a:ext cx="1950785" cy="1950785"/>
          </a:xfrm>
          <a:prstGeom prst="rect">
            <a:avLst/>
          </a:prstGeom>
          <a:noFill/>
          <a:ln>
            <a:noFill/>
          </a:ln>
        </p:spPr>
      </p:pic>
      <p:sp>
        <p:nvSpPr>
          <p:cNvPr id="2107" name="Google Shape;2107;p39"/>
          <p:cNvSpPr txBox="1"/>
          <p:nvPr/>
        </p:nvSpPr>
        <p:spPr>
          <a:xfrm>
            <a:off x="9928285" y="5194599"/>
            <a:ext cx="1872578" cy="646331"/>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s-ES" sz="1800" u="sng">
                <a:solidFill>
                  <a:schemeClr val="lt1"/>
                </a:solidFill>
                <a:latin typeface="Calibri"/>
                <a:ea typeface="Calibri"/>
                <a:cs typeface="Calibri"/>
                <a:sym typeface="Calibri"/>
                <a:hlinkClick r:id="rId6">
                  <a:extLst>
                    <a:ext uri="{A12FA001-AC4F-418D-AE19-62706E023703}">
                      <ahyp:hlinkClr val="tx"/>
                    </a:ext>
                  </a:extLst>
                </a:hlinkClick>
              </a:rPr>
              <a:t>Leer Artículo de Investigación</a:t>
            </a:r>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45" name="Shape 1245"/>
        <p:cNvGrpSpPr/>
        <p:nvPr/>
      </p:nvGrpSpPr>
      <p:grpSpPr>
        <a:xfrm>
          <a:off x="0" y="0"/>
          <a:ext cx="0" cy="0"/>
          <a:chOff x="0" y="0"/>
          <a:chExt cx="0" cy="0"/>
        </a:xfrm>
      </p:grpSpPr>
      <p:graphicFrame>
        <p:nvGraphicFramePr>
          <p:cNvPr id="1246" name="Google Shape;1246;p4"/>
          <p:cNvGraphicFramePr/>
          <p:nvPr/>
        </p:nvGraphicFramePr>
        <p:xfrm>
          <a:off x="30956" y="1163949"/>
          <a:ext cx="3000000" cy="3000000"/>
        </p:xfrm>
        <a:graphic>
          <a:graphicData uri="http://schemas.openxmlformats.org/drawingml/2006/table">
            <a:tbl>
              <a:tblPr bandRow="1" firstRow="1">
                <a:noFill/>
                <a:tableStyleId>{19B0FD7A-FCC0-44F3-934F-C7097D20DEF6}</a:tableStyleId>
              </a:tblPr>
              <a:tblGrid>
                <a:gridCol w="3857625"/>
                <a:gridCol w="4314825"/>
                <a:gridCol w="4019550"/>
              </a:tblGrid>
              <a:tr h="1369725">
                <a:tc>
                  <a:txBody>
                    <a:bodyPr/>
                    <a:lstStyle/>
                    <a:p>
                      <a:pPr indent="0" lvl="0" marL="0" marR="0" rtl="0" algn="l">
                        <a:lnSpc>
                          <a:spcPct val="100000"/>
                        </a:lnSpc>
                        <a:spcBef>
                          <a:spcPts val="0"/>
                        </a:spcBef>
                        <a:spcAft>
                          <a:spcPts val="0"/>
                        </a:spcAft>
                        <a:buClr>
                          <a:schemeClr val="dk1"/>
                        </a:buClr>
                        <a:buSzPts val="3200"/>
                        <a:buFont typeface="Calibri"/>
                        <a:buNone/>
                      </a:pPr>
                      <a:r>
                        <a:t/>
                      </a:r>
                      <a:endParaRPr b="1" sz="3200" u="none" cap="none" strike="noStrike">
                        <a:solidFill>
                          <a:srgbClr val="FF5353"/>
                        </a:solidFill>
                        <a:latin typeface="Calibri"/>
                        <a:ea typeface="Calibri"/>
                        <a:cs typeface="Calibri"/>
                        <a:sym typeface="Calibri"/>
                      </a:endParaRPr>
                    </a:p>
                  </a:txBody>
                  <a:tcPr marT="45725" marB="45725" marR="91450" marL="91450">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rgbClr val="7A547C"/>
                    </a:solidFill>
                  </a:tcPr>
                </a:tc>
                <a:tc>
                  <a:txBody>
                    <a:bodyPr/>
                    <a:lstStyle/>
                    <a:p>
                      <a:pPr indent="0" lvl="0" marL="0" marR="0" rtl="0" algn="l">
                        <a:lnSpc>
                          <a:spcPct val="100000"/>
                        </a:lnSpc>
                        <a:spcBef>
                          <a:spcPts val="0"/>
                        </a:spcBef>
                        <a:spcAft>
                          <a:spcPts val="0"/>
                        </a:spcAft>
                        <a:buClr>
                          <a:schemeClr val="dk1"/>
                        </a:buClr>
                        <a:buSzPts val="1600"/>
                        <a:buFont typeface="Calibri"/>
                        <a:buNone/>
                      </a:pPr>
                      <a:r>
                        <a:t/>
                      </a:r>
                      <a:endParaRPr b="0" sz="1600" u="none" cap="none" strike="noStrike">
                        <a:solidFill>
                          <a:schemeClr val="lt1"/>
                        </a:solidFill>
                        <a:latin typeface="Calibri"/>
                        <a:ea typeface="Calibri"/>
                        <a:cs typeface="Calibri"/>
                        <a:sym typeface="Calibri"/>
                      </a:endParaRPr>
                    </a:p>
                  </a:txBody>
                  <a:tcPr marT="45725" marB="45725" marR="91450" marL="91450">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rgbClr val="7A547C"/>
                    </a:solidFill>
                  </a:tcPr>
                </a:tc>
                <a:tc>
                  <a:txBody>
                    <a:bodyPr/>
                    <a:lstStyle/>
                    <a:p>
                      <a:pPr indent="0" lvl="0" marL="0" marR="0" rtl="0" algn="l">
                        <a:spcBef>
                          <a:spcPts val="0"/>
                        </a:spcBef>
                        <a:spcAft>
                          <a:spcPts val="0"/>
                        </a:spcAft>
                        <a:buNone/>
                      </a:pPr>
                      <a:r>
                        <a:t/>
                      </a:r>
                      <a:endParaRPr b="0" sz="1600" u="none" cap="none" strike="noStrike">
                        <a:solidFill>
                          <a:schemeClr val="lt1"/>
                        </a:solidFill>
                        <a:latin typeface="Calibri"/>
                        <a:ea typeface="Calibri"/>
                        <a:cs typeface="Calibri"/>
                        <a:sym typeface="Calibri"/>
                      </a:endParaRPr>
                    </a:p>
                    <a:p>
                      <a:pPr indent="0" lvl="0" marL="0" marR="0" rtl="0" algn="l">
                        <a:spcBef>
                          <a:spcPts val="0"/>
                        </a:spcBef>
                        <a:spcAft>
                          <a:spcPts val="0"/>
                        </a:spcAft>
                        <a:buNone/>
                      </a:pPr>
                      <a:r>
                        <a:t/>
                      </a:r>
                      <a:endParaRPr b="0" sz="1600" u="none" cap="none" strike="noStrike">
                        <a:solidFill>
                          <a:schemeClr val="lt1"/>
                        </a:solidFill>
                        <a:latin typeface="Calibri"/>
                        <a:ea typeface="Calibri"/>
                        <a:cs typeface="Calibri"/>
                        <a:sym typeface="Calibri"/>
                      </a:endParaRPr>
                    </a:p>
                    <a:p>
                      <a:pPr indent="0" lvl="0" marL="0" marR="0" rtl="0" algn="l">
                        <a:spcBef>
                          <a:spcPts val="0"/>
                        </a:spcBef>
                        <a:spcAft>
                          <a:spcPts val="0"/>
                        </a:spcAft>
                        <a:buNone/>
                      </a:pPr>
                      <a:r>
                        <a:t/>
                      </a:r>
                      <a:endParaRPr b="0" sz="1600" u="none" cap="none" strike="noStrike">
                        <a:solidFill>
                          <a:schemeClr val="lt1"/>
                        </a:solidFill>
                        <a:latin typeface="Calibri"/>
                        <a:ea typeface="Calibri"/>
                        <a:cs typeface="Calibri"/>
                        <a:sym typeface="Calibri"/>
                      </a:endParaRPr>
                    </a:p>
                    <a:p>
                      <a:pPr indent="0" lvl="0" marL="0" marR="0" rtl="0" algn="l">
                        <a:spcBef>
                          <a:spcPts val="0"/>
                        </a:spcBef>
                        <a:spcAft>
                          <a:spcPts val="0"/>
                        </a:spcAft>
                        <a:buNone/>
                      </a:pPr>
                      <a:r>
                        <a:t/>
                      </a:r>
                      <a:endParaRPr b="0" sz="1600" u="none" cap="none" strike="noStrike">
                        <a:solidFill>
                          <a:schemeClr val="lt1"/>
                        </a:solidFill>
                        <a:latin typeface="Calibri"/>
                        <a:ea typeface="Calibri"/>
                        <a:cs typeface="Calibri"/>
                        <a:sym typeface="Calibri"/>
                      </a:endParaRPr>
                    </a:p>
                    <a:p>
                      <a:pPr indent="0" lvl="0" marL="0" marR="0" rtl="0" algn="l">
                        <a:spcBef>
                          <a:spcPts val="0"/>
                        </a:spcBef>
                        <a:spcAft>
                          <a:spcPts val="0"/>
                        </a:spcAft>
                        <a:buNone/>
                      </a:pPr>
                      <a:r>
                        <a:t/>
                      </a:r>
                      <a:endParaRPr b="0" sz="1600" u="none" cap="none" strike="noStrike">
                        <a:solidFill>
                          <a:schemeClr val="lt1"/>
                        </a:solidFill>
                        <a:latin typeface="Calibri"/>
                        <a:ea typeface="Calibri"/>
                        <a:cs typeface="Calibri"/>
                        <a:sym typeface="Calibri"/>
                      </a:endParaRPr>
                    </a:p>
                  </a:txBody>
                  <a:tcPr marT="45725" marB="45725" marR="91450" marL="91450">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rgbClr val="7A547C"/>
                    </a:solidFill>
                  </a:tcPr>
                </a:tc>
              </a:tr>
              <a:tr h="1624550">
                <a:tc>
                  <a:txBody>
                    <a:bodyPr/>
                    <a:lstStyle/>
                    <a:p>
                      <a:pPr indent="0" lvl="0" marL="0" marR="0" rtl="0" algn="l">
                        <a:spcBef>
                          <a:spcPts val="0"/>
                        </a:spcBef>
                        <a:spcAft>
                          <a:spcPts val="0"/>
                        </a:spcAft>
                        <a:buNone/>
                      </a:pPr>
                      <a:r>
                        <a:t/>
                      </a:r>
                      <a:endParaRPr i="1" sz="1600">
                        <a:solidFill>
                          <a:schemeClr val="lt1"/>
                        </a:solidFill>
                      </a:endParaRPr>
                    </a:p>
                  </a:txBody>
                  <a:tcPr marT="45725" marB="45725" marR="91450" marL="91450">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rgbClr val="7A547C"/>
                    </a:solidFill>
                  </a:tcPr>
                </a:tc>
                <a:tc>
                  <a:txBody>
                    <a:bodyPr/>
                    <a:lstStyle/>
                    <a:p>
                      <a:pPr indent="0" lvl="0" marL="0" marR="0" rtl="0" algn="l">
                        <a:spcBef>
                          <a:spcPts val="0"/>
                        </a:spcBef>
                        <a:spcAft>
                          <a:spcPts val="0"/>
                        </a:spcAft>
                        <a:buNone/>
                      </a:pPr>
                      <a:r>
                        <a:t/>
                      </a:r>
                      <a:endParaRPr b="0" sz="1600">
                        <a:solidFill>
                          <a:schemeClr val="lt1"/>
                        </a:solidFill>
                        <a:latin typeface="Calibri"/>
                        <a:ea typeface="Calibri"/>
                        <a:cs typeface="Calibri"/>
                        <a:sym typeface="Calibri"/>
                      </a:endParaRPr>
                    </a:p>
                  </a:txBody>
                  <a:tcPr marT="45725" marB="45725" marR="91450" marL="91450">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rgbClr val="F77B55"/>
                    </a:solidFill>
                  </a:tcPr>
                </a:tc>
                <a:tc>
                  <a:txBody>
                    <a:bodyPr/>
                    <a:lstStyle/>
                    <a:p>
                      <a:pPr indent="0" lvl="0" marL="0" marR="0" rtl="0" algn="l">
                        <a:lnSpc>
                          <a:spcPct val="100000"/>
                        </a:lnSpc>
                        <a:spcBef>
                          <a:spcPts val="0"/>
                        </a:spcBef>
                        <a:spcAft>
                          <a:spcPts val="0"/>
                        </a:spcAft>
                        <a:buClr>
                          <a:srgbClr val="FF5353"/>
                        </a:buClr>
                        <a:buSzPts val="3200"/>
                        <a:buFont typeface="Calibri"/>
                        <a:buNone/>
                      </a:pPr>
                      <a:r>
                        <a:rPr b="1" lang="es-ES" sz="3200">
                          <a:solidFill>
                            <a:srgbClr val="FF5353"/>
                          </a:solidFill>
                          <a:latin typeface="Calibri"/>
                          <a:ea typeface="Calibri"/>
                          <a:cs typeface="Calibri"/>
                          <a:sym typeface="Calibri"/>
                        </a:rPr>
                        <a:t> </a:t>
                      </a:r>
                      <a:endParaRPr/>
                    </a:p>
                    <a:p>
                      <a:pPr indent="0" lvl="0" marL="0" marR="0" rtl="0" algn="l">
                        <a:lnSpc>
                          <a:spcPct val="100000"/>
                        </a:lnSpc>
                        <a:spcBef>
                          <a:spcPts val="0"/>
                        </a:spcBef>
                        <a:spcAft>
                          <a:spcPts val="0"/>
                        </a:spcAft>
                        <a:buClr>
                          <a:schemeClr val="dk1"/>
                        </a:buClr>
                        <a:buSzPts val="3200"/>
                        <a:buFont typeface="Calibri"/>
                        <a:buNone/>
                      </a:pPr>
                      <a:r>
                        <a:t/>
                      </a:r>
                      <a:endParaRPr b="1" sz="3200">
                        <a:solidFill>
                          <a:srgbClr val="FF5353"/>
                        </a:solidFill>
                        <a:latin typeface="Calibri"/>
                        <a:ea typeface="Calibri"/>
                        <a:cs typeface="Calibri"/>
                        <a:sym typeface="Calibri"/>
                      </a:endParaRPr>
                    </a:p>
                    <a:p>
                      <a:pPr indent="0" lvl="0" marL="0" marR="0" rtl="0" algn="l">
                        <a:lnSpc>
                          <a:spcPct val="100000"/>
                        </a:lnSpc>
                        <a:spcBef>
                          <a:spcPts val="0"/>
                        </a:spcBef>
                        <a:spcAft>
                          <a:spcPts val="0"/>
                        </a:spcAft>
                        <a:buClr>
                          <a:schemeClr val="dk1"/>
                        </a:buClr>
                        <a:buSzPts val="1800"/>
                        <a:buFont typeface="Calibri"/>
                        <a:buNone/>
                      </a:pPr>
                      <a:r>
                        <a:t/>
                      </a:r>
                      <a:endParaRPr b="1" sz="1800">
                        <a:solidFill>
                          <a:srgbClr val="FF5353"/>
                        </a:solidFill>
                        <a:latin typeface="Calibri"/>
                        <a:ea typeface="Calibri"/>
                        <a:cs typeface="Calibri"/>
                        <a:sym typeface="Calibri"/>
                      </a:endParaRPr>
                    </a:p>
                    <a:p>
                      <a:pPr indent="0" lvl="0" marL="0" marR="0" rtl="0" algn="l">
                        <a:lnSpc>
                          <a:spcPct val="100000"/>
                        </a:lnSpc>
                        <a:spcBef>
                          <a:spcPts val="0"/>
                        </a:spcBef>
                        <a:spcAft>
                          <a:spcPts val="0"/>
                        </a:spcAft>
                        <a:buClr>
                          <a:schemeClr val="dk1"/>
                        </a:buClr>
                        <a:buSzPts val="1400"/>
                        <a:buFont typeface="Calibri"/>
                        <a:buNone/>
                      </a:pPr>
                      <a:r>
                        <a:t/>
                      </a:r>
                      <a:endParaRPr sz="1400">
                        <a:solidFill>
                          <a:schemeClr val="lt1"/>
                        </a:solidFill>
                      </a:endParaRPr>
                    </a:p>
                  </a:txBody>
                  <a:tcPr marT="45725" marB="45725" marR="91450" marL="91450">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rgbClr val="F77B55"/>
                    </a:solidFill>
                  </a:tcPr>
                </a:tc>
              </a:tr>
              <a:tr h="2643875">
                <a:tc>
                  <a:txBody>
                    <a:bodyPr/>
                    <a:lstStyle/>
                    <a:p>
                      <a:pPr indent="0" lvl="0" marL="0" marR="0" rtl="0" algn="l">
                        <a:spcBef>
                          <a:spcPts val="0"/>
                        </a:spcBef>
                        <a:spcAft>
                          <a:spcPts val="0"/>
                        </a:spcAft>
                        <a:buNone/>
                      </a:pPr>
                      <a:r>
                        <a:t/>
                      </a:r>
                      <a:endParaRPr sz="1800"/>
                    </a:p>
                    <a:p>
                      <a:pPr indent="0" lvl="0" marL="0" marR="0" rtl="0" algn="l">
                        <a:spcBef>
                          <a:spcPts val="0"/>
                        </a:spcBef>
                        <a:spcAft>
                          <a:spcPts val="0"/>
                        </a:spcAft>
                        <a:buNone/>
                      </a:pPr>
                      <a:r>
                        <a:t/>
                      </a:r>
                      <a:endParaRPr sz="1800"/>
                    </a:p>
                    <a:p>
                      <a:pPr indent="0" lvl="0" marL="0" marR="0" rtl="0" algn="l">
                        <a:spcBef>
                          <a:spcPts val="0"/>
                        </a:spcBef>
                        <a:spcAft>
                          <a:spcPts val="0"/>
                        </a:spcAft>
                        <a:buNone/>
                      </a:pPr>
                      <a:r>
                        <a:t/>
                      </a:r>
                      <a:endParaRPr sz="1800"/>
                    </a:p>
                    <a:p>
                      <a:pPr indent="0" lvl="0" marL="0" marR="0" rtl="0" algn="l">
                        <a:spcBef>
                          <a:spcPts val="0"/>
                        </a:spcBef>
                        <a:spcAft>
                          <a:spcPts val="0"/>
                        </a:spcAft>
                        <a:buNone/>
                      </a:pPr>
                      <a:r>
                        <a:t/>
                      </a:r>
                      <a:endParaRPr sz="1800"/>
                    </a:p>
                    <a:p>
                      <a:pPr indent="0" lvl="0" marL="0" marR="0" rtl="0" algn="l">
                        <a:spcBef>
                          <a:spcPts val="0"/>
                        </a:spcBef>
                        <a:spcAft>
                          <a:spcPts val="0"/>
                        </a:spcAft>
                        <a:buNone/>
                      </a:pPr>
                      <a:r>
                        <a:t/>
                      </a:r>
                      <a:endParaRPr sz="1800"/>
                    </a:p>
                    <a:p>
                      <a:pPr indent="0" lvl="0" marL="0" marR="0" rtl="0" algn="l">
                        <a:spcBef>
                          <a:spcPts val="0"/>
                        </a:spcBef>
                        <a:spcAft>
                          <a:spcPts val="0"/>
                        </a:spcAft>
                        <a:buNone/>
                      </a:pPr>
                      <a:r>
                        <a:t/>
                      </a:r>
                      <a:endParaRPr sz="1800"/>
                    </a:p>
                    <a:p>
                      <a:pPr indent="0" lvl="0" marL="0" marR="0" rtl="0" algn="l">
                        <a:spcBef>
                          <a:spcPts val="0"/>
                        </a:spcBef>
                        <a:spcAft>
                          <a:spcPts val="0"/>
                        </a:spcAft>
                        <a:buNone/>
                      </a:pPr>
                      <a:r>
                        <a:t/>
                      </a:r>
                      <a:endParaRPr sz="1800"/>
                    </a:p>
                    <a:p>
                      <a:pPr indent="0" lvl="0" marL="0" marR="0" rtl="0" algn="l">
                        <a:spcBef>
                          <a:spcPts val="0"/>
                        </a:spcBef>
                        <a:spcAft>
                          <a:spcPts val="0"/>
                        </a:spcAft>
                        <a:buNone/>
                      </a:pPr>
                      <a:r>
                        <a:t/>
                      </a:r>
                      <a:endParaRPr sz="1800"/>
                    </a:p>
                  </a:txBody>
                  <a:tcPr marT="45725" marB="45725" marR="91450" marL="91450">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rgbClr val="3AA091"/>
                    </a:solidFill>
                  </a:tcPr>
                </a:tc>
                <a:tc>
                  <a:txBody>
                    <a:bodyPr/>
                    <a:lstStyle/>
                    <a:p>
                      <a:pPr indent="0" lvl="0" marL="0" marR="0" rtl="0" algn="l">
                        <a:spcBef>
                          <a:spcPts val="0"/>
                        </a:spcBef>
                        <a:spcAft>
                          <a:spcPts val="0"/>
                        </a:spcAft>
                        <a:buNone/>
                      </a:pPr>
                      <a:r>
                        <a:t/>
                      </a:r>
                      <a:endParaRPr sz="1600">
                        <a:solidFill>
                          <a:schemeClr val="lt1"/>
                        </a:solidFill>
                        <a:latin typeface="Calibri"/>
                        <a:ea typeface="Calibri"/>
                        <a:cs typeface="Calibri"/>
                        <a:sym typeface="Calibri"/>
                      </a:endParaRPr>
                    </a:p>
                  </a:txBody>
                  <a:tcPr marT="45725" marB="45725" marR="91450" marL="91450">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rgbClr val="3AA091"/>
                    </a:solidFill>
                  </a:tcPr>
                </a:tc>
                <a:tc>
                  <a:txBody>
                    <a:bodyPr/>
                    <a:lstStyle/>
                    <a:p>
                      <a:pPr indent="0" lvl="0" marL="0" marR="0" rtl="0" algn="l">
                        <a:spcBef>
                          <a:spcPts val="0"/>
                        </a:spcBef>
                        <a:spcAft>
                          <a:spcPts val="0"/>
                        </a:spcAft>
                        <a:buNone/>
                      </a:pPr>
                      <a:r>
                        <a:t/>
                      </a:r>
                      <a:endParaRPr sz="1600">
                        <a:solidFill>
                          <a:schemeClr val="lt1"/>
                        </a:solidFill>
                        <a:latin typeface="Calibri"/>
                        <a:ea typeface="Calibri"/>
                        <a:cs typeface="Calibri"/>
                        <a:sym typeface="Calibri"/>
                      </a:endParaRPr>
                    </a:p>
                    <a:p>
                      <a:pPr indent="0" lvl="0" marL="0" marR="0" rtl="0" algn="l">
                        <a:spcBef>
                          <a:spcPts val="0"/>
                        </a:spcBef>
                        <a:spcAft>
                          <a:spcPts val="0"/>
                        </a:spcAft>
                        <a:buNone/>
                      </a:pPr>
                      <a:r>
                        <a:t/>
                      </a:r>
                      <a:endParaRPr sz="1600">
                        <a:solidFill>
                          <a:schemeClr val="lt1"/>
                        </a:solidFill>
                        <a:latin typeface="Calibri"/>
                        <a:ea typeface="Calibri"/>
                        <a:cs typeface="Calibri"/>
                        <a:sym typeface="Calibri"/>
                      </a:endParaRPr>
                    </a:p>
                    <a:p>
                      <a:pPr indent="0" lvl="0" marL="0" marR="0" rtl="0" algn="l">
                        <a:spcBef>
                          <a:spcPts val="0"/>
                        </a:spcBef>
                        <a:spcAft>
                          <a:spcPts val="0"/>
                        </a:spcAft>
                        <a:buNone/>
                      </a:pPr>
                      <a:r>
                        <a:t/>
                      </a:r>
                      <a:endParaRPr sz="1600">
                        <a:solidFill>
                          <a:schemeClr val="lt1"/>
                        </a:solidFill>
                        <a:latin typeface="Calibri"/>
                        <a:ea typeface="Calibri"/>
                        <a:cs typeface="Calibri"/>
                        <a:sym typeface="Calibri"/>
                      </a:endParaRPr>
                    </a:p>
                    <a:p>
                      <a:pPr indent="0" lvl="0" marL="0" marR="0" rtl="0" algn="l">
                        <a:spcBef>
                          <a:spcPts val="0"/>
                        </a:spcBef>
                        <a:spcAft>
                          <a:spcPts val="0"/>
                        </a:spcAft>
                        <a:buNone/>
                      </a:pPr>
                      <a:r>
                        <a:t/>
                      </a:r>
                      <a:endParaRPr sz="1600">
                        <a:solidFill>
                          <a:schemeClr val="lt1"/>
                        </a:solidFill>
                        <a:latin typeface="Calibri"/>
                        <a:ea typeface="Calibri"/>
                        <a:cs typeface="Calibri"/>
                        <a:sym typeface="Calibri"/>
                      </a:endParaRPr>
                    </a:p>
                    <a:p>
                      <a:pPr indent="0" lvl="0" marL="0" marR="0" rtl="0" algn="l">
                        <a:spcBef>
                          <a:spcPts val="0"/>
                        </a:spcBef>
                        <a:spcAft>
                          <a:spcPts val="0"/>
                        </a:spcAft>
                        <a:buNone/>
                      </a:pPr>
                      <a:r>
                        <a:t/>
                      </a:r>
                      <a:endParaRPr sz="1600">
                        <a:solidFill>
                          <a:schemeClr val="lt1"/>
                        </a:solidFill>
                        <a:latin typeface="Calibri"/>
                        <a:ea typeface="Calibri"/>
                        <a:cs typeface="Calibri"/>
                        <a:sym typeface="Calibri"/>
                      </a:endParaRPr>
                    </a:p>
                    <a:p>
                      <a:pPr indent="0" lvl="0" marL="0" marR="0" rtl="0" algn="l">
                        <a:spcBef>
                          <a:spcPts val="0"/>
                        </a:spcBef>
                        <a:spcAft>
                          <a:spcPts val="0"/>
                        </a:spcAft>
                        <a:buNone/>
                      </a:pPr>
                      <a:r>
                        <a:t/>
                      </a:r>
                      <a:endParaRPr sz="1600">
                        <a:solidFill>
                          <a:schemeClr val="lt1"/>
                        </a:solidFill>
                        <a:latin typeface="Calibri"/>
                        <a:ea typeface="Calibri"/>
                        <a:cs typeface="Calibri"/>
                        <a:sym typeface="Calibri"/>
                      </a:endParaRPr>
                    </a:p>
                    <a:p>
                      <a:pPr indent="0" lvl="0" marL="0" marR="0" rtl="0" algn="l">
                        <a:spcBef>
                          <a:spcPts val="0"/>
                        </a:spcBef>
                        <a:spcAft>
                          <a:spcPts val="0"/>
                        </a:spcAft>
                        <a:buNone/>
                      </a:pPr>
                      <a:r>
                        <a:t/>
                      </a:r>
                      <a:endParaRPr sz="1600">
                        <a:solidFill>
                          <a:schemeClr val="lt1"/>
                        </a:solidFill>
                        <a:latin typeface="Calibri"/>
                        <a:ea typeface="Calibri"/>
                        <a:cs typeface="Calibri"/>
                        <a:sym typeface="Calibri"/>
                      </a:endParaRPr>
                    </a:p>
                    <a:p>
                      <a:pPr indent="0" lvl="0" marL="0" marR="0" rtl="0" algn="l">
                        <a:spcBef>
                          <a:spcPts val="0"/>
                        </a:spcBef>
                        <a:spcAft>
                          <a:spcPts val="0"/>
                        </a:spcAft>
                        <a:buNone/>
                      </a:pPr>
                      <a:r>
                        <a:t/>
                      </a:r>
                      <a:endParaRPr sz="1600">
                        <a:solidFill>
                          <a:schemeClr val="lt1"/>
                        </a:solidFill>
                        <a:latin typeface="Calibri"/>
                        <a:ea typeface="Calibri"/>
                        <a:cs typeface="Calibri"/>
                        <a:sym typeface="Calibri"/>
                      </a:endParaRPr>
                    </a:p>
                    <a:p>
                      <a:pPr indent="0" lvl="0" marL="0" marR="0" rtl="0" algn="l">
                        <a:spcBef>
                          <a:spcPts val="0"/>
                        </a:spcBef>
                        <a:spcAft>
                          <a:spcPts val="0"/>
                        </a:spcAft>
                        <a:buNone/>
                      </a:pPr>
                      <a:r>
                        <a:t/>
                      </a:r>
                      <a:endParaRPr sz="1600">
                        <a:solidFill>
                          <a:schemeClr val="lt1"/>
                        </a:solidFill>
                        <a:latin typeface="Calibri"/>
                        <a:ea typeface="Calibri"/>
                        <a:cs typeface="Calibri"/>
                        <a:sym typeface="Calibri"/>
                      </a:endParaRPr>
                    </a:p>
                    <a:p>
                      <a:pPr indent="0" lvl="0" marL="0" marR="0" rtl="0" algn="l">
                        <a:spcBef>
                          <a:spcPts val="0"/>
                        </a:spcBef>
                        <a:spcAft>
                          <a:spcPts val="0"/>
                        </a:spcAft>
                        <a:buNone/>
                      </a:pPr>
                      <a:r>
                        <a:t/>
                      </a:r>
                      <a:endParaRPr sz="1600">
                        <a:solidFill>
                          <a:schemeClr val="lt1"/>
                        </a:solidFill>
                        <a:latin typeface="Calibri"/>
                        <a:ea typeface="Calibri"/>
                        <a:cs typeface="Calibri"/>
                        <a:sym typeface="Calibri"/>
                      </a:endParaRPr>
                    </a:p>
                  </a:txBody>
                  <a:tcPr marT="45725" marB="45725" marR="91450" marL="91450">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rgbClr val="3AA091"/>
                    </a:solidFill>
                  </a:tcPr>
                </a:tc>
              </a:tr>
            </a:tbl>
          </a:graphicData>
        </a:graphic>
      </p:graphicFrame>
      <p:sp>
        <p:nvSpPr>
          <p:cNvPr id="1247" name="Google Shape;1247;p4"/>
          <p:cNvSpPr txBox="1"/>
          <p:nvPr/>
        </p:nvSpPr>
        <p:spPr>
          <a:xfrm>
            <a:off x="4787643" y="1321088"/>
            <a:ext cx="3390900" cy="109290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s-ES" sz="2000">
                <a:solidFill>
                  <a:schemeClr val="lt1"/>
                </a:solidFill>
                <a:latin typeface="Calibri"/>
                <a:ea typeface="Calibri"/>
                <a:cs typeface="Calibri"/>
                <a:sym typeface="Calibri"/>
              </a:rPr>
              <a:t>Análisis de Riesgo Regional </a:t>
            </a:r>
            <a:endParaRPr/>
          </a:p>
          <a:p>
            <a:pPr indent="0" lvl="0" marL="0" marR="0" rtl="0" algn="l">
              <a:spcBef>
                <a:spcPts val="0"/>
              </a:spcBef>
              <a:spcAft>
                <a:spcPts val="0"/>
              </a:spcAft>
              <a:buNone/>
            </a:pPr>
            <a:r>
              <a:rPr b="0" lang="es-ES" sz="1500">
                <a:solidFill>
                  <a:schemeClr val="lt1"/>
                </a:solidFill>
                <a:latin typeface="Calibri"/>
                <a:ea typeface="Calibri"/>
                <a:cs typeface="Calibri"/>
                <a:sym typeface="Calibri"/>
              </a:rPr>
              <a:t>Evaluar la crisis más probable que una región se enfrentará y las acciones prioritarias </a:t>
            </a:r>
            <a:r>
              <a:rPr lang="es-ES" sz="1500">
                <a:solidFill>
                  <a:schemeClr val="lt1"/>
                </a:solidFill>
                <a:latin typeface="Calibri"/>
                <a:ea typeface="Calibri"/>
                <a:cs typeface="Calibri"/>
                <a:sym typeface="Calibri"/>
              </a:rPr>
              <a:t>para </a:t>
            </a:r>
            <a:r>
              <a:rPr b="0" lang="es-ES" sz="1500">
                <a:solidFill>
                  <a:schemeClr val="lt1"/>
                </a:solidFill>
                <a:latin typeface="Calibri"/>
                <a:ea typeface="Calibri"/>
                <a:cs typeface="Calibri"/>
                <a:sym typeface="Calibri"/>
              </a:rPr>
              <a:t>mitigar el riesgo.</a:t>
            </a:r>
            <a:endParaRPr sz="1100"/>
          </a:p>
        </p:txBody>
      </p:sp>
      <p:sp>
        <p:nvSpPr>
          <p:cNvPr id="1248" name="Google Shape;1248;p4"/>
          <p:cNvSpPr/>
          <p:nvPr/>
        </p:nvSpPr>
        <p:spPr>
          <a:xfrm>
            <a:off x="81950" y="1258166"/>
            <a:ext cx="718294" cy="660005"/>
          </a:xfrm>
          <a:prstGeom prst="flowChartConnector">
            <a:avLst/>
          </a:prstGeom>
          <a:solidFill>
            <a:schemeClr val="lt1"/>
          </a:solidFill>
          <a:ln cap="flat" cmpd="sng" w="1270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1" lang="es-ES" sz="4000">
                <a:solidFill>
                  <a:srgbClr val="7A547C"/>
                </a:solidFill>
                <a:latin typeface="Calibri"/>
                <a:ea typeface="Calibri"/>
                <a:cs typeface="Calibri"/>
                <a:sym typeface="Calibri"/>
              </a:rPr>
              <a:t>1</a:t>
            </a:r>
            <a:endParaRPr/>
          </a:p>
        </p:txBody>
      </p:sp>
      <p:sp>
        <p:nvSpPr>
          <p:cNvPr id="1249" name="Google Shape;1249;p4"/>
          <p:cNvSpPr txBox="1"/>
          <p:nvPr/>
        </p:nvSpPr>
        <p:spPr>
          <a:xfrm>
            <a:off x="8951825" y="1188675"/>
            <a:ext cx="3174900" cy="13698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chemeClr val="lt1"/>
              </a:buClr>
              <a:buSzPts val="2000"/>
              <a:buFont typeface="Calibri"/>
              <a:buNone/>
            </a:pPr>
            <a:r>
              <a:rPr b="1" lang="es-ES" sz="2000">
                <a:solidFill>
                  <a:schemeClr val="lt1"/>
                </a:solidFill>
                <a:latin typeface="Calibri"/>
                <a:ea typeface="Calibri"/>
                <a:cs typeface="Calibri"/>
                <a:sym typeface="Calibri"/>
              </a:rPr>
              <a:t>Análisis DAFO</a:t>
            </a:r>
            <a:endParaRPr/>
          </a:p>
          <a:p>
            <a:pPr indent="0" lvl="0" marL="0" marR="0" rtl="0" algn="l">
              <a:lnSpc>
                <a:spcPct val="100000"/>
              </a:lnSpc>
              <a:spcBef>
                <a:spcPts val="0"/>
              </a:spcBef>
              <a:spcAft>
                <a:spcPts val="0"/>
              </a:spcAft>
              <a:buClr>
                <a:schemeClr val="lt1"/>
              </a:buClr>
              <a:buSzPts val="1800"/>
              <a:buFont typeface="Calibri"/>
              <a:buNone/>
            </a:pPr>
            <a:r>
              <a:rPr lang="es-ES" sz="1500">
                <a:solidFill>
                  <a:schemeClr val="lt1"/>
                </a:solidFill>
                <a:latin typeface="Calibri"/>
                <a:ea typeface="Calibri"/>
                <a:cs typeface="Calibri"/>
                <a:sym typeface="Calibri"/>
              </a:rPr>
              <a:t>Analizar</a:t>
            </a:r>
            <a:r>
              <a:rPr b="1" lang="es-ES" sz="1500">
                <a:solidFill>
                  <a:schemeClr val="lt1"/>
                </a:solidFill>
                <a:latin typeface="Calibri"/>
                <a:ea typeface="Calibri"/>
                <a:cs typeface="Calibri"/>
                <a:sym typeface="Calibri"/>
              </a:rPr>
              <a:t> </a:t>
            </a:r>
            <a:r>
              <a:rPr b="0" lang="es-ES" sz="1500">
                <a:solidFill>
                  <a:schemeClr val="lt1"/>
                </a:solidFill>
                <a:latin typeface="Calibri"/>
                <a:ea typeface="Calibri"/>
                <a:cs typeface="Calibri"/>
                <a:sym typeface="Calibri"/>
              </a:rPr>
              <a:t>puntos fuertes, oportunidades y amenazas para revisar y reforzar una región turística. </a:t>
            </a:r>
            <a:endParaRPr sz="1100"/>
          </a:p>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250" name="Google Shape;1250;p4"/>
          <p:cNvSpPr txBox="1"/>
          <p:nvPr/>
        </p:nvSpPr>
        <p:spPr>
          <a:xfrm>
            <a:off x="878750" y="2557350"/>
            <a:ext cx="3045600" cy="163170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s-ES" sz="2000">
                <a:solidFill>
                  <a:schemeClr val="lt1"/>
                </a:solidFill>
                <a:latin typeface="Calibri"/>
                <a:ea typeface="Calibri"/>
                <a:cs typeface="Calibri"/>
                <a:sym typeface="Calibri"/>
              </a:rPr>
              <a:t>Auditoría de Crisis Regional</a:t>
            </a:r>
            <a:endParaRPr/>
          </a:p>
          <a:p>
            <a:pPr indent="0" lvl="0" marL="0" marR="0" rtl="0" algn="l">
              <a:spcBef>
                <a:spcPts val="0"/>
              </a:spcBef>
              <a:spcAft>
                <a:spcPts val="0"/>
              </a:spcAft>
              <a:buNone/>
            </a:pPr>
            <a:r>
              <a:rPr lang="es-ES" sz="1500">
                <a:solidFill>
                  <a:schemeClr val="lt1"/>
                </a:solidFill>
                <a:latin typeface="Calibri"/>
                <a:ea typeface="Calibri"/>
                <a:cs typeface="Calibri"/>
                <a:sym typeface="Calibri"/>
              </a:rPr>
              <a:t>Brechas y necesidades de la auditoría regional para implementar Prioridades y Acciones de Riesgo y DAFO</a:t>
            </a:r>
            <a:endParaRPr sz="1500"/>
          </a:p>
        </p:txBody>
      </p:sp>
      <p:sp>
        <p:nvSpPr>
          <p:cNvPr id="1251" name="Google Shape;1251;p4"/>
          <p:cNvSpPr txBox="1"/>
          <p:nvPr/>
        </p:nvSpPr>
        <p:spPr>
          <a:xfrm>
            <a:off x="800244" y="1157891"/>
            <a:ext cx="3174900" cy="116970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s-ES" sz="2000">
                <a:solidFill>
                  <a:schemeClr val="lt1"/>
                </a:solidFill>
                <a:latin typeface="Calibri"/>
                <a:ea typeface="Calibri"/>
                <a:cs typeface="Calibri"/>
                <a:sym typeface="Calibri"/>
              </a:rPr>
              <a:t>Equipo Regional de Gestión de Crisis Turísticas </a:t>
            </a:r>
            <a:r>
              <a:rPr lang="es-ES" sz="2000">
                <a:solidFill>
                  <a:schemeClr val="lt1"/>
                </a:solidFill>
                <a:latin typeface="Calibri"/>
                <a:ea typeface="Calibri"/>
                <a:cs typeface="Calibri"/>
                <a:sym typeface="Calibri"/>
              </a:rPr>
              <a:t>(TCMT) </a:t>
            </a:r>
            <a:r>
              <a:rPr lang="es-ES" sz="1500">
                <a:solidFill>
                  <a:schemeClr val="lt1"/>
                </a:solidFill>
                <a:latin typeface="Calibri"/>
                <a:ea typeface="Calibri"/>
                <a:cs typeface="Calibri"/>
                <a:sym typeface="Calibri"/>
              </a:rPr>
              <a:t>Crear una</a:t>
            </a:r>
            <a:r>
              <a:rPr b="1" lang="es-ES" sz="1500">
                <a:solidFill>
                  <a:schemeClr val="lt1"/>
                </a:solidFill>
                <a:latin typeface="Calibri"/>
                <a:ea typeface="Calibri"/>
                <a:cs typeface="Calibri"/>
                <a:sym typeface="Calibri"/>
              </a:rPr>
              <a:t> </a:t>
            </a:r>
            <a:r>
              <a:rPr lang="es-ES" sz="1500">
                <a:solidFill>
                  <a:schemeClr val="lt1"/>
                </a:solidFill>
                <a:latin typeface="Calibri"/>
                <a:ea typeface="Calibri"/>
                <a:cs typeface="Calibri"/>
                <a:sym typeface="Calibri"/>
              </a:rPr>
              <a:t>respuesta de colaboración y coordinación ante una crisis</a:t>
            </a:r>
            <a:endParaRPr sz="1500"/>
          </a:p>
        </p:txBody>
      </p:sp>
      <p:sp>
        <p:nvSpPr>
          <p:cNvPr id="1252" name="Google Shape;1252;p4"/>
          <p:cNvSpPr txBox="1"/>
          <p:nvPr/>
        </p:nvSpPr>
        <p:spPr>
          <a:xfrm>
            <a:off x="4693450" y="2601225"/>
            <a:ext cx="3390900" cy="132360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s-ES" sz="2000">
                <a:solidFill>
                  <a:schemeClr val="lt1"/>
                </a:solidFill>
                <a:latin typeface="Calibri"/>
                <a:ea typeface="Calibri"/>
                <a:cs typeface="Calibri"/>
                <a:sym typeface="Calibri"/>
              </a:rPr>
              <a:t>Estrategia de Gestión de Crisis</a:t>
            </a:r>
            <a:endParaRPr/>
          </a:p>
          <a:p>
            <a:pPr indent="0" lvl="0" marL="0" marR="0" rtl="0" algn="l">
              <a:spcBef>
                <a:spcPts val="0"/>
              </a:spcBef>
              <a:spcAft>
                <a:spcPts val="0"/>
              </a:spcAft>
              <a:buNone/>
            </a:pPr>
            <a:r>
              <a:rPr lang="es-ES" sz="1500">
                <a:solidFill>
                  <a:schemeClr val="lt1"/>
                </a:solidFill>
                <a:latin typeface="Calibri"/>
                <a:ea typeface="Calibri"/>
                <a:cs typeface="Calibri"/>
                <a:sym typeface="Calibri"/>
              </a:rPr>
              <a:t>Desarrollar un CMS para que una región turística pueda seguir un plan a largo plazo para mitigar y prevenir el impacto de una crisis</a:t>
            </a:r>
            <a:endParaRPr sz="1100"/>
          </a:p>
        </p:txBody>
      </p:sp>
      <p:sp>
        <p:nvSpPr>
          <p:cNvPr id="1253" name="Google Shape;1253;p4"/>
          <p:cNvSpPr txBox="1"/>
          <p:nvPr/>
        </p:nvSpPr>
        <p:spPr>
          <a:xfrm>
            <a:off x="8951820" y="2619746"/>
            <a:ext cx="3302094" cy="1785104"/>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s-ES" sz="2000">
                <a:solidFill>
                  <a:schemeClr val="lt1"/>
                </a:solidFill>
                <a:latin typeface="Calibri"/>
                <a:ea typeface="Calibri"/>
                <a:cs typeface="Calibri"/>
                <a:sym typeface="Calibri"/>
              </a:rPr>
              <a:t>Plan de Gestión de Crisis </a:t>
            </a:r>
            <a:endParaRPr/>
          </a:p>
          <a:p>
            <a:pPr indent="0" lvl="0" marL="0" marR="0" rtl="0" algn="l">
              <a:spcBef>
                <a:spcPts val="0"/>
              </a:spcBef>
              <a:spcAft>
                <a:spcPts val="0"/>
              </a:spcAft>
              <a:buNone/>
            </a:pPr>
            <a:r>
              <a:rPr lang="es-ES" sz="1800">
                <a:solidFill>
                  <a:schemeClr val="lt1"/>
                </a:solidFill>
                <a:latin typeface="Calibri"/>
                <a:ea typeface="Calibri"/>
                <a:cs typeface="Calibri"/>
                <a:sym typeface="Calibri"/>
              </a:rPr>
              <a:t>Desarrollar un CMP para que una región turística pueda seguir un plan a corto plazo para responder y recuperarse de una crisis</a:t>
            </a:r>
            <a:endParaRPr/>
          </a:p>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254" name="Google Shape;1254;p4"/>
          <p:cNvSpPr txBox="1"/>
          <p:nvPr/>
        </p:nvSpPr>
        <p:spPr>
          <a:xfrm>
            <a:off x="842850" y="4296550"/>
            <a:ext cx="3045600" cy="2308800"/>
          </a:xfrm>
          <a:prstGeom prst="rect">
            <a:avLst/>
          </a:prstGeom>
          <a:solidFill>
            <a:srgbClr val="3AA091"/>
          </a:solid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s-ES" sz="2000">
                <a:solidFill>
                  <a:schemeClr val="lt1"/>
                </a:solidFill>
                <a:latin typeface="Calibri"/>
                <a:ea typeface="Calibri"/>
                <a:cs typeface="Calibri"/>
                <a:sym typeface="Calibri"/>
              </a:rPr>
              <a:t>Activación de una Respuesta a una Crisis Regional</a:t>
            </a:r>
            <a:endParaRPr/>
          </a:p>
          <a:p>
            <a:pPr indent="0" lvl="0" marL="0" marR="0" rtl="0" algn="l">
              <a:spcBef>
                <a:spcPts val="0"/>
              </a:spcBef>
              <a:spcAft>
                <a:spcPts val="0"/>
              </a:spcAft>
              <a:buNone/>
            </a:pPr>
            <a:r>
              <a:rPr lang="es-ES">
                <a:solidFill>
                  <a:schemeClr val="lt1"/>
                </a:solidFill>
                <a:latin typeface="Calibri"/>
                <a:ea typeface="Calibri"/>
                <a:cs typeface="Calibri"/>
                <a:sym typeface="Calibri"/>
              </a:rPr>
              <a:t>Medidas de activación de respuesta a crisis, protocolos, sistemas de comunicación e intercambio de información con las partes interesadas internas de la industria para garantizar una respuesta alineada.</a:t>
            </a:r>
            <a:endParaRPr/>
          </a:p>
        </p:txBody>
      </p:sp>
      <p:sp>
        <p:nvSpPr>
          <p:cNvPr id="1255" name="Google Shape;1255;p4"/>
          <p:cNvSpPr txBox="1"/>
          <p:nvPr/>
        </p:nvSpPr>
        <p:spPr>
          <a:xfrm>
            <a:off x="4815588" y="4296538"/>
            <a:ext cx="3302100" cy="247800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s-ES" sz="2000">
                <a:solidFill>
                  <a:schemeClr val="lt1"/>
                </a:solidFill>
                <a:latin typeface="Calibri"/>
                <a:ea typeface="Calibri"/>
                <a:cs typeface="Calibri"/>
                <a:sym typeface="Calibri"/>
              </a:rPr>
              <a:t>Comunicación Externa con Relaciones Públicas, Medios de Comunicación y Marketing Turístico</a:t>
            </a:r>
            <a:r>
              <a:rPr lang="es-ES" sz="1800">
                <a:solidFill>
                  <a:schemeClr val="lt1"/>
                </a:solidFill>
                <a:latin typeface="Calibri"/>
                <a:ea typeface="Calibri"/>
                <a:cs typeface="Calibri"/>
                <a:sym typeface="Calibri"/>
              </a:rPr>
              <a:t> </a:t>
            </a:r>
            <a:r>
              <a:rPr lang="es-ES" sz="1500">
                <a:solidFill>
                  <a:schemeClr val="lt1"/>
                </a:solidFill>
                <a:latin typeface="Calibri"/>
                <a:ea typeface="Calibri"/>
                <a:cs typeface="Calibri"/>
                <a:sym typeface="Calibri"/>
              </a:rPr>
              <a:t>Respuesta regional y enfoques de comunicación con diferentes partes interesadas externas.  Cómo se aborda cada uno de ellos de forma diferente en términos de mensajería, enfoque y tiempo.</a:t>
            </a:r>
            <a:endParaRPr sz="1500"/>
          </a:p>
        </p:txBody>
      </p:sp>
      <p:sp>
        <p:nvSpPr>
          <p:cNvPr id="1256" name="Google Shape;1256;p4"/>
          <p:cNvSpPr txBox="1"/>
          <p:nvPr/>
        </p:nvSpPr>
        <p:spPr>
          <a:xfrm>
            <a:off x="9044825" y="4298668"/>
            <a:ext cx="3080700" cy="232410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s-ES" sz="2000">
                <a:solidFill>
                  <a:schemeClr val="lt1"/>
                </a:solidFill>
                <a:latin typeface="Calibri"/>
                <a:ea typeface="Calibri"/>
                <a:cs typeface="Calibri"/>
                <a:sym typeface="Calibri"/>
              </a:rPr>
              <a:t>Reconstrucción, Recuperación y Resiliencia </a:t>
            </a:r>
            <a:r>
              <a:rPr lang="es-ES" sz="1500">
                <a:solidFill>
                  <a:schemeClr val="lt1"/>
                </a:solidFill>
                <a:latin typeface="Calibri"/>
                <a:ea typeface="Calibri"/>
                <a:cs typeface="Calibri"/>
                <a:sym typeface="Calibri"/>
              </a:rPr>
              <a:t>Reconstruir las regiones turísticas hacia una ‘nueva normalidad’, utilizando enfoques de continuidad empresarial y resiliencia, descubriendo la necesidad de priorizar el cambio y adaptándose a la ‘nueva normalidad’.</a:t>
            </a:r>
            <a:endParaRPr sz="1500"/>
          </a:p>
        </p:txBody>
      </p:sp>
      <p:sp>
        <p:nvSpPr>
          <p:cNvPr id="1257" name="Google Shape;1257;p4"/>
          <p:cNvSpPr txBox="1"/>
          <p:nvPr/>
        </p:nvSpPr>
        <p:spPr>
          <a:xfrm>
            <a:off x="0" y="171587"/>
            <a:ext cx="12192000" cy="769441"/>
          </a:xfrm>
          <a:prstGeom prst="rect">
            <a:avLst/>
          </a:prstGeom>
          <a:solidFill>
            <a:schemeClr val="lt1"/>
          </a:solid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lang="es-ES" sz="2400">
                <a:solidFill>
                  <a:srgbClr val="086D6E"/>
                </a:solidFill>
                <a:latin typeface="Calibri"/>
                <a:ea typeface="Calibri"/>
                <a:cs typeface="Calibri"/>
                <a:sym typeface="Calibri"/>
              </a:rPr>
              <a:t>Guía de Turismo General para Gestionar una Crisis</a:t>
            </a:r>
            <a:endParaRPr/>
          </a:p>
          <a:p>
            <a:pPr indent="0" lvl="0" marL="0" marR="0" rtl="0" algn="ctr">
              <a:spcBef>
                <a:spcPts val="0"/>
              </a:spcBef>
              <a:spcAft>
                <a:spcPts val="0"/>
              </a:spcAft>
              <a:buNone/>
            </a:pPr>
            <a:r>
              <a:rPr i="1" lang="es-ES" sz="2000">
                <a:solidFill>
                  <a:srgbClr val="086D6E"/>
                </a:solidFill>
                <a:latin typeface="Calibri"/>
                <a:ea typeface="Calibri"/>
                <a:cs typeface="Calibri"/>
                <a:sym typeface="Calibri"/>
              </a:rPr>
              <a:t>(Preparar, Prevenir, Mitigar, Planear, Responder, Recuperar y Reconstruir)</a:t>
            </a:r>
            <a:endParaRPr/>
          </a:p>
        </p:txBody>
      </p:sp>
      <p:sp>
        <p:nvSpPr>
          <p:cNvPr id="1258" name="Google Shape;1258;p4"/>
          <p:cNvSpPr/>
          <p:nvPr/>
        </p:nvSpPr>
        <p:spPr>
          <a:xfrm>
            <a:off x="4014372" y="1238868"/>
            <a:ext cx="718294" cy="660005"/>
          </a:xfrm>
          <a:prstGeom prst="flowChartConnector">
            <a:avLst/>
          </a:prstGeom>
          <a:solidFill>
            <a:schemeClr val="lt1"/>
          </a:solidFill>
          <a:ln cap="flat" cmpd="sng" w="1270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1" lang="es-ES" sz="4000">
                <a:solidFill>
                  <a:srgbClr val="7A547C"/>
                </a:solidFill>
                <a:latin typeface="Calibri"/>
                <a:ea typeface="Calibri"/>
                <a:cs typeface="Calibri"/>
                <a:sym typeface="Calibri"/>
              </a:rPr>
              <a:t>2</a:t>
            </a:r>
            <a:endParaRPr/>
          </a:p>
        </p:txBody>
      </p:sp>
      <p:sp>
        <p:nvSpPr>
          <p:cNvPr id="1259" name="Google Shape;1259;p4"/>
          <p:cNvSpPr/>
          <p:nvPr/>
        </p:nvSpPr>
        <p:spPr>
          <a:xfrm>
            <a:off x="8233526" y="1254657"/>
            <a:ext cx="718294" cy="660005"/>
          </a:xfrm>
          <a:prstGeom prst="flowChartConnector">
            <a:avLst/>
          </a:prstGeom>
          <a:solidFill>
            <a:schemeClr val="lt1"/>
          </a:solidFill>
          <a:ln cap="flat" cmpd="sng" w="1270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1" lang="es-ES" sz="4000">
                <a:solidFill>
                  <a:srgbClr val="7A547C"/>
                </a:solidFill>
                <a:latin typeface="Calibri"/>
                <a:ea typeface="Calibri"/>
                <a:cs typeface="Calibri"/>
                <a:sym typeface="Calibri"/>
              </a:rPr>
              <a:t>3</a:t>
            </a:r>
            <a:endParaRPr/>
          </a:p>
        </p:txBody>
      </p:sp>
      <p:sp>
        <p:nvSpPr>
          <p:cNvPr id="1260" name="Google Shape;1260;p4"/>
          <p:cNvSpPr/>
          <p:nvPr/>
        </p:nvSpPr>
        <p:spPr>
          <a:xfrm>
            <a:off x="109683" y="2667636"/>
            <a:ext cx="718294" cy="660005"/>
          </a:xfrm>
          <a:prstGeom prst="flowChartConnector">
            <a:avLst/>
          </a:prstGeom>
          <a:solidFill>
            <a:schemeClr val="lt1"/>
          </a:solidFill>
          <a:ln cap="flat" cmpd="sng" w="1270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1" lang="es-ES" sz="4000">
                <a:solidFill>
                  <a:srgbClr val="7A547C"/>
                </a:solidFill>
                <a:latin typeface="Calibri"/>
                <a:ea typeface="Calibri"/>
                <a:cs typeface="Calibri"/>
                <a:sym typeface="Calibri"/>
              </a:rPr>
              <a:t>4</a:t>
            </a:r>
            <a:endParaRPr/>
          </a:p>
        </p:txBody>
      </p:sp>
      <p:sp>
        <p:nvSpPr>
          <p:cNvPr id="1261" name="Google Shape;1261;p4"/>
          <p:cNvSpPr/>
          <p:nvPr/>
        </p:nvSpPr>
        <p:spPr>
          <a:xfrm>
            <a:off x="3975149" y="2695263"/>
            <a:ext cx="718294" cy="660005"/>
          </a:xfrm>
          <a:prstGeom prst="flowChartConnector">
            <a:avLst/>
          </a:prstGeom>
          <a:solidFill>
            <a:schemeClr val="lt1"/>
          </a:solidFill>
          <a:ln cap="flat" cmpd="sng" w="1270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1" lang="es-ES" sz="4000">
                <a:solidFill>
                  <a:srgbClr val="F77B55"/>
                </a:solidFill>
                <a:latin typeface="Calibri"/>
                <a:ea typeface="Calibri"/>
                <a:cs typeface="Calibri"/>
                <a:sym typeface="Calibri"/>
              </a:rPr>
              <a:t>5</a:t>
            </a:r>
            <a:endParaRPr/>
          </a:p>
        </p:txBody>
      </p:sp>
      <p:sp>
        <p:nvSpPr>
          <p:cNvPr id="1262" name="Google Shape;1262;p4"/>
          <p:cNvSpPr/>
          <p:nvPr/>
        </p:nvSpPr>
        <p:spPr>
          <a:xfrm>
            <a:off x="8249422" y="2695263"/>
            <a:ext cx="718294" cy="660005"/>
          </a:xfrm>
          <a:prstGeom prst="flowChartConnector">
            <a:avLst/>
          </a:prstGeom>
          <a:solidFill>
            <a:schemeClr val="lt1"/>
          </a:solidFill>
          <a:ln cap="flat" cmpd="sng" w="1270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1" lang="es-ES" sz="4000">
                <a:solidFill>
                  <a:srgbClr val="F77B55"/>
                </a:solidFill>
                <a:latin typeface="Calibri"/>
                <a:ea typeface="Calibri"/>
                <a:cs typeface="Calibri"/>
                <a:sym typeface="Calibri"/>
              </a:rPr>
              <a:t>6</a:t>
            </a:r>
            <a:endParaRPr/>
          </a:p>
        </p:txBody>
      </p:sp>
      <p:sp>
        <p:nvSpPr>
          <p:cNvPr id="1263" name="Google Shape;1263;p4"/>
          <p:cNvSpPr/>
          <p:nvPr/>
        </p:nvSpPr>
        <p:spPr>
          <a:xfrm>
            <a:off x="118370" y="4404850"/>
            <a:ext cx="718294" cy="660005"/>
          </a:xfrm>
          <a:prstGeom prst="flowChartConnector">
            <a:avLst/>
          </a:prstGeom>
          <a:solidFill>
            <a:schemeClr val="lt1"/>
          </a:solidFill>
          <a:ln cap="flat" cmpd="sng" w="1270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1" lang="es-ES" sz="4000">
                <a:solidFill>
                  <a:srgbClr val="3AA091"/>
                </a:solidFill>
                <a:latin typeface="Calibri"/>
                <a:ea typeface="Calibri"/>
                <a:cs typeface="Calibri"/>
                <a:sym typeface="Calibri"/>
              </a:rPr>
              <a:t>7</a:t>
            </a:r>
            <a:endParaRPr/>
          </a:p>
        </p:txBody>
      </p:sp>
      <p:sp>
        <p:nvSpPr>
          <p:cNvPr id="1264" name="Google Shape;1264;p4"/>
          <p:cNvSpPr/>
          <p:nvPr/>
        </p:nvSpPr>
        <p:spPr>
          <a:xfrm>
            <a:off x="4046515" y="4341957"/>
            <a:ext cx="718294" cy="660005"/>
          </a:xfrm>
          <a:prstGeom prst="flowChartConnector">
            <a:avLst/>
          </a:prstGeom>
          <a:solidFill>
            <a:schemeClr val="lt1"/>
          </a:solidFill>
          <a:ln cap="flat" cmpd="sng" w="1270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1" lang="es-ES" sz="4000">
                <a:solidFill>
                  <a:srgbClr val="3AA091"/>
                </a:solidFill>
                <a:latin typeface="Calibri"/>
                <a:ea typeface="Calibri"/>
                <a:cs typeface="Calibri"/>
                <a:sym typeface="Calibri"/>
              </a:rPr>
              <a:t>8</a:t>
            </a:r>
            <a:endParaRPr/>
          </a:p>
        </p:txBody>
      </p:sp>
      <p:sp>
        <p:nvSpPr>
          <p:cNvPr id="1265" name="Google Shape;1265;p4"/>
          <p:cNvSpPr/>
          <p:nvPr/>
        </p:nvSpPr>
        <p:spPr>
          <a:xfrm>
            <a:off x="8301103" y="4388105"/>
            <a:ext cx="718294" cy="660005"/>
          </a:xfrm>
          <a:prstGeom prst="flowChartConnector">
            <a:avLst/>
          </a:prstGeom>
          <a:solidFill>
            <a:schemeClr val="lt1"/>
          </a:solidFill>
          <a:ln cap="flat" cmpd="sng" w="1270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1" lang="es-ES" sz="4000">
                <a:solidFill>
                  <a:srgbClr val="3AA091"/>
                </a:solidFill>
                <a:latin typeface="Calibri"/>
                <a:ea typeface="Calibri"/>
                <a:cs typeface="Calibri"/>
                <a:sym typeface="Calibri"/>
              </a:rPr>
              <a:t>9</a:t>
            </a:r>
            <a:endParaRPr/>
          </a:p>
        </p:txBody>
      </p:sp>
    </p:spTree>
  </p:cSld>
  <p:clrMapOvr>
    <a:masterClrMapping/>
  </p:clrMapOvr>
</p:sld>
</file>

<file path=ppt/slides/slide4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11" name="Shape 2111"/>
        <p:cNvGrpSpPr/>
        <p:nvPr/>
      </p:nvGrpSpPr>
      <p:grpSpPr>
        <a:xfrm>
          <a:off x="0" y="0"/>
          <a:ext cx="0" cy="0"/>
          <a:chOff x="0" y="0"/>
          <a:chExt cx="0" cy="0"/>
        </a:xfrm>
      </p:grpSpPr>
      <p:sp>
        <p:nvSpPr>
          <p:cNvPr id="2112" name="Google Shape;2112;p40"/>
          <p:cNvSpPr/>
          <p:nvPr/>
        </p:nvSpPr>
        <p:spPr>
          <a:xfrm>
            <a:off x="234817" y="847725"/>
            <a:ext cx="7489958" cy="6010275"/>
          </a:xfrm>
          <a:prstGeom prst="rect">
            <a:avLst/>
          </a:prstGeom>
          <a:solidFill>
            <a:srgbClr val="79527B"/>
          </a:solidFill>
          <a:ln cap="flat" cmpd="sng" w="12700">
            <a:solidFill>
              <a:srgbClr val="054F5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2113" name="Google Shape;2113;p40"/>
          <p:cNvSpPr txBox="1"/>
          <p:nvPr>
            <p:ph idx="1" type="body"/>
          </p:nvPr>
        </p:nvSpPr>
        <p:spPr>
          <a:xfrm>
            <a:off x="314324" y="1168043"/>
            <a:ext cx="6937508" cy="5632807"/>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Clr>
                <a:schemeClr val="lt1"/>
              </a:buClr>
              <a:buSzPts val="2000"/>
              <a:buNone/>
            </a:pPr>
            <a:r>
              <a:t/>
            </a:r>
            <a:endParaRPr b="1" sz="2000"/>
          </a:p>
          <a:p>
            <a:pPr indent="0" lvl="0" marL="0" rtl="0" algn="l">
              <a:lnSpc>
                <a:spcPct val="100000"/>
              </a:lnSpc>
              <a:spcBef>
                <a:spcPts val="0"/>
              </a:spcBef>
              <a:spcAft>
                <a:spcPts val="0"/>
              </a:spcAft>
              <a:buClr>
                <a:schemeClr val="lt1"/>
              </a:buClr>
              <a:buSzPts val="2400"/>
              <a:buNone/>
            </a:pPr>
            <a:r>
              <a:rPr b="1" lang="es-ES"/>
              <a:t>Fase 1 - Planificación, Preparación y Mitigación</a:t>
            </a:r>
            <a:endParaRPr/>
          </a:p>
          <a:p>
            <a:pPr indent="-279400" lvl="0" marL="342900" rtl="0" algn="l">
              <a:lnSpc>
                <a:spcPct val="100000"/>
              </a:lnSpc>
              <a:spcBef>
                <a:spcPts val="0"/>
              </a:spcBef>
              <a:spcAft>
                <a:spcPts val="0"/>
              </a:spcAft>
              <a:buClr>
                <a:schemeClr val="lt1"/>
              </a:buClr>
              <a:buSzPts val="1000"/>
              <a:buFont typeface="Arial"/>
              <a:buNone/>
            </a:pPr>
            <a:r>
              <a:t/>
            </a:r>
            <a:endParaRPr i="0" sz="1000">
              <a:solidFill>
                <a:schemeClr val="lt1"/>
              </a:solidFill>
            </a:endParaRPr>
          </a:p>
          <a:p>
            <a:pPr indent="0" lvl="0" marL="0" rtl="0" algn="l">
              <a:lnSpc>
                <a:spcPct val="100000"/>
              </a:lnSpc>
              <a:spcBef>
                <a:spcPts val="0"/>
              </a:spcBef>
              <a:spcAft>
                <a:spcPts val="0"/>
              </a:spcAft>
              <a:buClr>
                <a:schemeClr val="lt1"/>
              </a:buClr>
              <a:buSzPts val="1900"/>
              <a:buNone/>
            </a:pPr>
            <a:r>
              <a:rPr lang="es-ES" sz="1900"/>
              <a:t>Las responsabilidades del TCMT varían por fase. En la fase de planificación, preparación y planificación, el CMT hace lo siguiente:</a:t>
            </a:r>
            <a:endParaRPr/>
          </a:p>
          <a:p>
            <a:pPr indent="-279400" lvl="0" marL="342900" rtl="0" algn="l">
              <a:lnSpc>
                <a:spcPct val="100000"/>
              </a:lnSpc>
              <a:spcBef>
                <a:spcPts val="0"/>
              </a:spcBef>
              <a:spcAft>
                <a:spcPts val="0"/>
              </a:spcAft>
              <a:buClr>
                <a:schemeClr val="lt1"/>
              </a:buClr>
              <a:buSzPts val="1000"/>
              <a:buFont typeface="Arial"/>
              <a:buNone/>
            </a:pPr>
            <a:r>
              <a:t/>
            </a:r>
            <a:endParaRPr i="0" sz="1000">
              <a:solidFill>
                <a:schemeClr val="lt1"/>
              </a:solidFill>
            </a:endParaRPr>
          </a:p>
          <a:p>
            <a:pPr indent="-342900" lvl="0" marL="342900" rtl="0" algn="l">
              <a:lnSpc>
                <a:spcPct val="100000"/>
              </a:lnSpc>
              <a:spcBef>
                <a:spcPts val="0"/>
              </a:spcBef>
              <a:spcAft>
                <a:spcPts val="0"/>
              </a:spcAft>
              <a:buClr>
                <a:schemeClr val="lt1"/>
              </a:buClr>
              <a:buSzPts val="1900"/>
              <a:buFont typeface="Arial"/>
              <a:buChar char="•"/>
            </a:pPr>
            <a:r>
              <a:rPr i="0" lang="es-ES" sz="1900">
                <a:solidFill>
                  <a:schemeClr val="lt1"/>
                </a:solidFill>
              </a:rPr>
              <a:t>Auditar </a:t>
            </a:r>
            <a:r>
              <a:rPr lang="es-ES" sz="1900">
                <a:solidFill>
                  <a:schemeClr val="lt1"/>
                </a:solidFill>
              </a:rPr>
              <a:t>y analizar</a:t>
            </a:r>
            <a:r>
              <a:rPr i="0" lang="es-ES" sz="1900">
                <a:solidFill>
                  <a:schemeClr val="lt1"/>
                </a:solidFill>
              </a:rPr>
              <a:t> los </a:t>
            </a:r>
            <a:r>
              <a:rPr b="1" i="0" lang="es-ES" sz="1900">
                <a:solidFill>
                  <a:schemeClr val="lt1"/>
                </a:solidFill>
              </a:rPr>
              <a:t>posibles riesgos y vulnerabilidades regionales </a:t>
            </a:r>
            <a:r>
              <a:rPr b="0" i="0" lang="es-ES" sz="1900">
                <a:solidFill>
                  <a:schemeClr val="lt1"/>
                </a:solidFill>
              </a:rPr>
              <a:t>mediante un análisis DAFO.</a:t>
            </a:r>
            <a:endParaRPr/>
          </a:p>
          <a:p>
            <a:pPr indent="-342900" lvl="0" marL="342900" rtl="0" algn="l">
              <a:lnSpc>
                <a:spcPct val="100000"/>
              </a:lnSpc>
              <a:spcBef>
                <a:spcPts val="0"/>
              </a:spcBef>
              <a:spcAft>
                <a:spcPts val="0"/>
              </a:spcAft>
              <a:buClr>
                <a:schemeClr val="lt1"/>
              </a:buClr>
              <a:buSzPts val="1900"/>
              <a:buFont typeface="Arial"/>
              <a:buChar char="•"/>
            </a:pPr>
            <a:r>
              <a:rPr b="0" i="0" lang="es-ES" sz="1900">
                <a:solidFill>
                  <a:schemeClr val="lt1"/>
                </a:solidFill>
              </a:rPr>
              <a:t>Implicar y </a:t>
            </a:r>
            <a:r>
              <a:rPr b="1" i="0" lang="es-ES" sz="1900">
                <a:solidFill>
                  <a:schemeClr val="lt1"/>
                </a:solidFill>
              </a:rPr>
              <a:t>comunicarse con las partes interesadas</a:t>
            </a:r>
            <a:r>
              <a:rPr b="0" i="0" lang="es-ES" sz="1900">
                <a:solidFill>
                  <a:schemeClr val="lt1"/>
                </a:solidFill>
              </a:rPr>
              <a:t> a todos los niveles, tanto dentro como fuera de la región, acerca de sus necesidades, preocupaciones y responsabilidades.</a:t>
            </a:r>
            <a:endParaRPr/>
          </a:p>
          <a:p>
            <a:pPr indent="-342900" lvl="0" marL="342900" rtl="0" algn="l">
              <a:lnSpc>
                <a:spcPct val="100000"/>
              </a:lnSpc>
              <a:spcBef>
                <a:spcPts val="0"/>
              </a:spcBef>
              <a:spcAft>
                <a:spcPts val="0"/>
              </a:spcAft>
              <a:buClr>
                <a:schemeClr val="lt1"/>
              </a:buClr>
              <a:buSzPts val="1900"/>
              <a:buFont typeface="Arial"/>
              <a:buChar char="•"/>
            </a:pPr>
            <a:r>
              <a:rPr b="1" i="0" lang="es-ES" sz="1900">
                <a:solidFill>
                  <a:schemeClr val="lt1"/>
                </a:solidFill>
              </a:rPr>
              <a:t>Identificar los recursos </a:t>
            </a:r>
            <a:r>
              <a:rPr b="0" i="0" lang="es-ES" sz="1900">
                <a:solidFill>
                  <a:schemeClr val="lt1"/>
                </a:solidFill>
              </a:rPr>
              <a:t>disponibles necesarios para responder a una crisis. Buscar y obtener los recursos que falten.</a:t>
            </a:r>
            <a:endParaRPr/>
          </a:p>
          <a:p>
            <a:pPr indent="-342900" lvl="0" marL="342900" rtl="0" algn="l">
              <a:lnSpc>
                <a:spcPct val="100000"/>
              </a:lnSpc>
              <a:spcBef>
                <a:spcPts val="0"/>
              </a:spcBef>
              <a:spcAft>
                <a:spcPts val="0"/>
              </a:spcAft>
              <a:buClr>
                <a:schemeClr val="lt1"/>
              </a:buClr>
              <a:buSzPts val="1900"/>
              <a:buFont typeface="Arial"/>
              <a:buChar char="•"/>
            </a:pPr>
            <a:r>
              <a:rPr b="0" i="0" lang="es-ES" sz="1900"/>
              <a:t>Desarrollar una </a:t>
            </a:r>
            <a:r>
              <a:rPr b="1" i="0" lang="es-ES" sz="1900"/>
              <a:t>estrategia detallada de gestión de crisis, un plan de gestión de crisis, un plan de comunicación y medios, una campaña de marketing y una estrategia de recuperación, reconstrucción y resiliencia</a:t>
            </a:r>
            <a:endParaRPr/>
          </a:p>
          <a:p>
            <a:pPr indent="-342900" lvl="0" marL="342900" rtl="0" algn="l">
              <a:lnSpc>
                <a:spcPct val="100000"/>
              </a:lnSpc>
              <a:spcBef>
                <a:spcPts val="0"/>
              </a:spcBef>
              <a:spcAft>
                <a:spcPts val="0"/>
              </a:spcAft>
              <a:buClr>
                <a:schemeClr val="lt1"/>
              </a:buClr>
              <a:buSzPts val="1900"/>
              <a:buFont typeface="Arial"/>
              <a:buChar char="•"/>
            </a:pPr>
            <a:r>
              <a:rPr b="1" i="0" lang="es-ES" sz="1900"/>
              <a:t>Formar y comunicar </a:t>
            </a:r>
            <a:r>
              <a:rPr b="0" i="0" lang="es-ES" sz="1900"/>
              <a:t>a las partes interesadas, los visitantes y los turistas qué hacer en caso de crisis.</a:t>
            </a:r>
            <a:endParaRPr/>
          </a:p>
          <a:p>
            <a:pPr indent="0" lvl="0" marL="0" rtl="0" algn="l">
              <a:lnSpc>
                <a:spcPct val="100000"/>
              </a:lnSpc>
              <a:spcBef>
                <a:spcPts val="0"/>
              </a:spcBef>
              <a:spcAft>
                <a:spcPts val="0"/>
              </a:spcAft>
              <a:buClr>
                <a:schemeClr val="lt1"/>
              </a:buClr>
              <a:buSzPts val="2000"/>
              <a:buNone/>
            </a:pPr>
            <a:r>
              <a:t/>
            </a:r>
            <a:endParaRPr sz="2000"/>
          </a:p>
        </p:txBody>
      </p:sp>
      <p:sp>
        <p:nvSpPr>
          <p:cNvPr id="2114" name="Google Shape;2114;p40"/>
          <p:cNvSpPr txBox="1"/>
          <p:nvPr>
            <p:ph idx="2" type="body"/>
          </p:nvPr>
        </p:nvSpPr>
        <p:spPr>
          <a:xfrm>
            <a:off x="234816" y="0"/>
            <a:ext cx="11957183" cy="1006117"/>
          </a:xfrm>
          <a:prstGeom prst="rect">
            <a:avLst/>
          </a:prstGeom>
          <a:solidFill>
            <a:srgbClr val="79527B"/>
          </a:solidFill>
          <a:ln>
            <a:noFill/>
          </a:ln>
        </p:spPr>
        <p:txBody>
          <a:bodyPr anchorCtr="0" anchor="ctr" bIns="45700" lIns="91425" spcFirstLastPara="1" rIns="91425" wrap="square" tIns="45700">
            <a:normAutofit fontScale="92500" lnSpcReduction="10000"/>
          </a:bodyPr>
          <a:lstStyle/>
          <a:p>
            <a:pPr indent="0" lvl="0" marL="0" rtl="0" algn="ctr">
              <a:lnSpc>
                <a:spcPct val="120000"/>
              </a:lnSpc>
              <a:spcBef>
                <a:spcPts val="0"/>
              </a:spcBef>
              <a:spcAft>
                <a:spcPts val="0"/>
              </a:spcAft>
              <a:buClr>
                <a:schemeClr val="lt1"/>
              </a:buClr>
              <a:buSzPct val="100000"/>
              <a:buNone/>
            </a:pPr>
            <a:r>
              <a:rPr b="0" i="0" lang="es-ES" sz="2800"/>
              <a:t>Resumen de las Responsabilidades del </a:t>
            </a:r>
            <a:endParaRPr/>
          </a:p>
          <a:p>
            <a:pPr indent="0" lvl="0" marL="0" rtl="0" algn="ctr">
              <a:lnSpc>
                <a:spcPct val="120000"/>
              </a:lnSpc>
              <a:spcBef>
                <a:spcPts val="0"/>
              </a:spcBef>
              <a:spcAft>
                <a:spcPts val="0"/>
              </a:spcAft>
              <a:buClr>
                <a:schemeClr val="lt1"/>
              </a:buClr>
              <a:buSzPct val="100000"/>
              <a:buNone/>
            </a:pPr>
            <a:r>
              <a:rPr b="0" i="0" lang="es-ES" sz="2800"/>
              <a:t>TCMT</a:t>
            </a:r>
            <a:endParaRPr/>
          </a:p>
        </p:txBody>
      </p:sp>
      <p:sp>
        <p:nvSpPr>
          <p:cNvPr id="2115" name="Google Shape;2115;p40"/>
          <p:cNvSpPr/>
          <p:nvPr/>
        </p:nvSpPr>
        <p:spPr>
          <a:xfrm>
            <a:off x="628649" y="161926"/>
            <a:ext cx="2143126" cy="948967"/>
          </a:xfrm>
          <a:prstGeom prst="roundRect">
            <a:avLst>
              <a:gd fmla="val 16667" name="adj"/>
            </a:avLst>
          </a:prstGeom>
          <a:solidFill>
            <a:srgbClr val="F27954"/>
          </a:solidFill>
          <a:ln cap="flat" cmpd="sng" w="12700">
            <a:solidFill>
              <a:srgbClr val="054F5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1" lang="es-ES" sz="2400">
                <a:solidFill>
                  <a:schemeClr val="lt1"/>
                </a:solidFill>
                <a:latin typeface="Calibri"/>
                <a:ea typeface="Calibri"/>
                <a:cs typeface="Calibri"/>
                <a:sym typeface="Calibri"/>
              </a:rPr>
              <a:t>Preparación Fase 1</a:t>
            </a:r>
            <a:endParaRPr/>
          </a:p>
        </p:txBody>
      </p:sp>
      <p:pic>
        <p:nvPicPr>
          <p:cNvPr descr="A group of people hiking&#10;&#10;Description automatically generated with medium confidence" id="2116" name="Google Shape;2116;p40"/>
          <p:cNvPicPr preferRelativeResize="0"/>
          <p:nvPr>
            <p:ph idx="3" type="pic"/>
          </p:nvPr>
        </p:nvPicPr>
        <p:blipFill rotWithShape="1">
          <a:blip r:embed="rId3">
            <a:alphaModFix/>
          </a:blip>
          <a:srcRect b="0" l="15958" r="15957" t="0"/>
          <a:stretch/>
        </p:blipFill>
        <p:spPr>
          <a:xfrm>
            <a:off x="7296561" y="1208274"/>
            <a:ext cx="4905412" cy="4802002"/>
          </a:xfrm>
          <a:prstGeom prst="rect">
            <a:avLst/>
          </a:prstGeom>
          <a:solidFill>
            <a:schemeClr val="lt1"/>
          </a:solidFill>
          <a:ln>
            <a:noFill/>
          </a:ln>
        </p:spPr>
      </p:pic>
    </p:spTree>
  </p:cSld>
  <p:clrMapOvr>
    <a:masterClrMapping/>
  </p:clrMapOvr>
</p:sld>
</file>

<file path=ppt/slides/slide4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20" name="Shape 2120"/>
        <p:cNvGrpSpPr/>
        <p:nvPr/>
      </p:nvGrpSpPr>
      <p:grpSpPr>
        <a:xfrm>
          <a:off x="0" y="0"/>
          <a:ext cx="0" cy="0"/>
          <a:chOff x="0" y="0"/>
          <a:chExt cx="0" cy="0"/>
        </a:xfrm>
      </p:grpSpPr>
      <p:sp>
        <p:nvSpPr>
          <p:cNvPr id="2121" name="Google Shape;2121;p41"/>
          <p:cNvSpPr txBox="1"/>
          <p:nvPr>
            <p:ph idx="1" type="body"/>
          </p:nvPr>
        </p:nvSpPr>
        <p:spPr>
          <a:xfrm>
            <a:off x="743287" y="1619791"/>
            <a:ext cx="9147975" cy="463259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Clr>
                <a:schemeClr val="lt1"/>
              </a:buClr>
              <a:buSzPts val="2000"/>
              <a:buNone/>
            </a:pPr>
            <a:r>
              <a:rPr b="0" i="0" lang="es-ES" sz="2000"/>
              <a:t>La gobernanza significa una nueva forma de gobernar y se refiere a la colaboración de diferentes partes interesadas para garantizar un objetivo colectivo (</a:t>
            </a:r>
            <a:r>
              <a:rPr b="0" i="0" lang="es-ES" sz="2000" u="sng">
                <a:solidFill>
                  <a:schemeClr val="hlink"/>
                </a:solidFill>
                <a:hlinkClick r:id="rId3"/>
              </a:rPr>
              <a:t>Pierre &amp; Peters, 2005</a:t>
            </a:r>
            <a:r>
              <a:rPr b="0" i="0" lang="es-ES" sz="2000"/>
              <a:t>). Implica "procesos de regulación y movilización de la acción social y de producción de orden social" (</a:t>
            </a:r>
            <a:r>
              <a:rPr b="0" i="0" lang="es-ES" sz="2000" u="sng">
                <a:solidFill>
                  <a:schemeClr val="hlink"/>
                </a:solidFill>
                <a:hlinkClick r:id="rId4"/>
              </a:rPr>
              <a:t>Bramwell &amp; Lane, 2011</a:t>
            </a:r>
            <a:r>
              <a:rPr b="0" i="0" lang="es-ES" sz="2000"/>
              <a:t>, p. 411), así como la coordinación de actores no gubernamentales como empresas, grupos de voluntarios y comunidades locales en una red cohesionada. </a:t>
            </a:r>
            <a:endParaRPr/>
          </a:p>
          <a:p>
            <a:pPr indent="0" lvl="0" marL="0" rtl="0" algn="l">
              <a:lnSpc>
                <a:spcPct val="100000"/>
              </a:lnSpc>
              <a:spcBef>
                <a:spcPts val="0"/>
              </a:spcBef>
              <a:spcAft>
                <a:spcPts val="0"/>
              </a:spcAft>
              <a:buClr>
                <a:schemeClr val="lt1"/>
              </a:buClr>
              <a:buSzPts val="2000"/>
              <a:buNone/>
            </a:pPr>
            <a:r>
              <a:t/>
            </a:r>
            <a:endParaRPr sz="2000"/>
          </a:p>
          <a:p>
            <a:pPr indent="0" lvl="0" marL="0" rtl="0" algn="l">
              <a:lnSpc>
                <a:spcPct val="100000"/>
              </a:lnSpc>
              <a:spcBef>
                <a:spcPts val="0"/>
              </a:spcBef>
              <a:spcAft>
                <a:spcPts val="0"/>
              </a:spcAft>
              <a:buClr>
                <a:schemeClr val="lt1"/>
              </a:buClr>
              <a:buSzPts val="2000"/>
              <a:buNone/>
            </a:pPr>
            <a:r>
              <a:rPr b="0" i="0" lang="es-ES" sz="2000"/>
              <a:t>El gobierno actúa como líder para movilizar recursos y facilitar la toma de decisiones entre los actores y determinar las prácticas, normas y estrategias en respuesta a los cambios y las crisis (</a:t>
            </a:r>
            <a:r>
              <a:rPr b="0" i="0" lang="es-ES" sz="2000" u="sng">
                <a:solidFill>
                  <a:schemeClr val="hlink"/>
                </a:solidFill>
                <a:hlinkClick r:id="rId5"/>
              </a:rPr>
              <a:t>Pierre y Peters, 2005</a:t>
            </a:r>
            <a:r>
              <a:rPr b="0" i="0" lang="es-ES" sz="2000"/>
              <a:t>). Mediante el aprendizaje adaptativo y los esfuerzos de ensayo y error, los socios de una red de partes interesadas pueden buscar "una forma de gobernanza más adecuada o más eficaz ajustada a propósitos y contextos específicos" (</a:t>
            </a:r>
            <a:r>
              <a:rPr b="0" i="0" lang="es-ES" sz="2000" u="sng">
                <a:solidFill>
                  <a:schemeClr val="hlink"/>
                </a:solidFill>
                <a:hlinkClick r:id="rId6"/>
              </a:rPr>
              <a:t>Wan, 2013</a:t>
            </a:r>
            <a:r>
              <a:rPr b="0" i="0" lang="es-ES" sz="2000"/>
              <a:t>, p. 166). Entre las formas más eficaces, se encuentra la asociación público-privada o APP.</a:t>
            </a:r>
            <a:endParaRPr/>
          </a:p>
          <a:p>
            <a:pPr indent="0" lvl="0" marL="0" rtl="0" algn="l">
              <a:lnSpc>
                <a:spcPct val="100000"/>
              </a:lnSpc>
              <a:spcBef>
                <a:spcPts val="0"/>
              </a:spcBef>
              <a:spcAft>
                <a:spcPts val="0"/>
              </a:spcAft>
              <a:buClr>
                <a:schemeClr val="lt1"/>
              </a:buClr>
              <a:buSzPts val="2000"/>
              <a:buNone/>
            </a:pPr>
            <a:r>
              <a:t/>
            </a:r>
            <a:endParaRPr sz="2000"/>
          </a:p>
        </p:txBody>
      </p:sp>
      <p:sp>
        <p:nvSpPr>
          <p:cNvPr id="2122" name="Google Shape;2122;p41"/>
          <p:cNvSpPr txBox="1"/>
          <p:nvPr>
            <p:ph idx="2" type="body"/>
          </p:nvPr>
        </p:nvSpPr>
        <p:spPr>
          <a:xfrm>
            <a:off x="743287" y="365536"/>
            <a:ext cx="10596674" cy="1139795"/>
          </a:xfrm>
          <a:prstGeom prst="rect">
            <a:avLst/>
          </a:prstGeom>
          <a:noFill/>
          <a:ln>
            <a:noFill/>
          </a:ln>
        </p:spPr>
        <p:txBody>
          <a:bodyPr anchorCtr="0" anchor="t" bIns="45700" lIns="91425" spcFirstLastPara="1" rIns="91425" wrap="square" tIns="45700">
            <a:normAutofit fontScale="85000" lnSpcReduction="20000"/>
          </a:bodyPr>
          <a:lstStyle/>
          <a:p>
            <a:pPr indent="0" lvl="0" marL="0" rtl="0" algn="l">
              <a:lnSpc>
                <a:spcPct val="120000"/>
              </a:lnSpc>
              <a:spcBef>
                <a:spcPts val="0"/>
              </a:spcBef>
              <a:spcAft>
                <a:spcPts val="0"/>
              </a:spcAft>
              <a:buClr>
                <a:schemeClr val="lt1"/>
              </a:buClr>
              <a:buSzPct val="100000"/>
              <a:buNone/>
            </a:pPr>
            <a:r>
              <a:rPr b="1" i="0" lang="es-ES" sz="4700"/>
              <a:t>Investigación: </a:t>
            </a:r>
            <a:r>
              <a:rPr b="0" i="0" lang="es-ES" sz="2800"/>
              <a:t>Las Asociaciones Público-Privadas son Eficaces para Garantizar un Objetivo Colectivo en la Gestión de una Crisis</a:t>
            </a:r>
            <a:endParaRPr/>
          </a:p>
        </p:txBody>
      </p:sp>
      <p:grpSp>
        <p:nvGrpSpPr>
          <p:cNvPr id="2123" name="Google Shape;2123;p41"/>
          <p:cNvGrpSpPr/>
          <p:nvPr/>
        </p:nvGrpSpPr>
        <p:grpSpPr>
          <a:xfrm>
            <a:off x="9945283" y="1255566"/>
            <a:ext cx="1866204" cy="1526432"/>
            <a:chOff x="7903196" y="4237101"/>
            <a:chExt cx="1261886" cy="1055032"/>
          </a:xfrm>
        </p:grpSpPr>
        <p:sp>
          <p:nvSpPr>
            <p:cNvPr id="2124" name="Google Shape;2124;p41"/>
            <p:cNvSpPr/>
            <p:nvPr/>
          </p:nvSpPr>
          <p:spPr>
            <a:xfrm>
              <a:off x="8778292" y="5010683"/>
              <a:ext cx="228" cy="2971"/>
            </a:xfrm>
            <a:custGeom>
              <a:rect b="b" l="l" r="r" t="t"/>
              <a:pathLst>
                <a:path extrusionOk="0" h="2971" w="228">
                  <a:moveTo>
                    <a:pt x="229" y="0"/>
                  </a:moveTo>
                  <a:cubicBezTo>
                    <a:pt x="229" y="915"/>
                    <a:pt x="0" y="2058"/>
                    <a:pt x="0" y="2972"/>
                  </a:cubicBezTo>
                  <a:cubicBezTo>
                    <a:pt x="229" y="2058"/>
                    <a:pt x="229" y="1143"/>
                    <a:pt x="229"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125" name="Google Shape;2125;p41"/>
            <p:cNvSpPr/>
            <p:nvPr/>
          </p:nvSpPr>
          <p:spPr>
            <a:xfrm>
              <a:off x="8686623" y="5046573"/>
              <a:ext cx="2971" cy="36804"/>
            </a:xfrm>
            <a:custGeom>
              <a:rect b="b" l="l" r="r" t="t"/>
              <a:pathLst>
                <a:path extrusionOk="0" h="36804" w="2971">
                  <a:moveTo>
                    <a:pt x="2971" y="36804"/>
                  </a:moveTo>
                  <a:cubicBezTo>
                    <a:pt x="1828" y="24460"/>
                    <a:pt x="914" y="12115"/>
                    <a:pt x="0" y="0"/>
                  </a:cubicBezTo>
                  <a:cubicBezTo>
                    <a:pt x="914" y="12115"/>
                    <a:pt x="1828" y="24460"/>
                    <a:pt x="2971" y="36804"/>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126" name="Google Shape;2126;p41"/>
            <p:cNvSpPr/>
            <p:nvPr/>
          </p:nvSpPr>
          <p:spPr>
            <a:xfrm>
              <a:off x="8779435" y="5000625"/>
              <a:ext cx="228" cy="1600"/>
            </a:xfrm>
            <a:custGeom>
              <a:rect b="b" l="l" r="r" t="t"/>
              <a:pathLst>
                <a:path extrusionOk="0" h="1600" w="228">
                  <a:moveTo>
                    <a:pt x="229" y="0"/>
                  </a:moveTo>
                  <a:cubicBezTo>
                    <a:pt x="229" y="457"/>
                    <a:pt x="0" y="1143"/>
                    <a:pt x="0" y="1600"/>
                  </a:cubicBezTo>
                  <a:cubicBezTo>
                    <a:pt x="229" y="1143"/>
                    <a:pt x="229" y="686"/>
                    <a:pt x="229"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127" name="Google Shape;2127;p41"/>
            <p:cNvSpPr/>
            <p:nvPr/>
          </p:nvSpPr>
          <p:spPr>
            <a:xfrm>
              <a:off x="8683194" y="5004054"/>
              <a:ext cx="2514" cy="31775"/>
            </a:xfrm>
            <a:custGeom>
              <a:rect b="b" l="l" r="r" t="t"/>
              <a:pathLst>
                <a:path extrusionOk="0" h="31775" w="2514">
                  <a:moveTo>
                    <a:pt x="2514" y="31775"/>
                  </a:moveTo>
                  <a:cubicBezTo>
                    <a:pt x="1600" y="21260"/>
                    <a:pt x="914" y="10516"/>
                    <a:pt x="0" y="0"/>
                  </a:cubicBezTo>
                  <a:cubicBezTo>
                    <a:pt x="914" y="10516"/>
                    <a:pt x="1600" y="21260"/>
                    <a:pt x="2514" y="31775"/>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128" name="Google Shape;2128;p41"/>
            <p:cNvSpPr/>
            <p:nvPr/>
          </p:nvSpPr>
          <p:spPr>
            <a:xfrm>
              <a:off x="8642734" y="4809429"/>
              <a:ext cx="210286" cy="195195"/>
            </a:xfrm>
            <a:custGeom>
              <a:rect b="b" l="l" r="r" t="t"/>
              <a:pathLst>
                <a:path extrusionOk="0" h="195195" w="210286">
                  <a:moveTo>
                    <a:pt x="74979" y="194167"/>
                  </a:moveTo>
                  <a:cubicBezTo>
                    <a:pt x="95096" y="191881"/>
                    <a:pt x="114527" y="189823"/>
                    <a:pt x="133500" y="182280"/>
                  </a:cubicBezTo>
                  <a:cubicBezTo>
                    <a:pt x="135101" y="181594"/>
                    <a:pt x="136701" y="181137"/>
                    <a:pt x="138072" y="180451"/>
                  </a:cubicBezTo>
                  <a:cubicBezTo>
                    <a:pt x="141959" y="148675"/>
                    <a:pt x="146988" y="117357"/>
                    <a:pt x="150874" y="85582"/>
                  </a:cubicBezTo>
                  <a:cubicBezTo>
                    <a:pt x="152474" y="73466"/>
                    <a:pt x="157961" y="65236"/>
                    <a:pt x="167105" y="58378"/>
                  </a:cubicBezTo>
                  <a:cubicBezTo>
                    <a:pt x="179449" y="49234"/>
                    <a:pt x="191793" y="40090"/>
                    <a:pt x="202309" y="28660"/>
                  </a:cubicBezTo>
                  <a:cubicBezTo>
                    <a:pt x="207567" y="22945"/>
                    <a:pt x="213282" y="17230"/>
                    <a:pt x="208481" y="9687"/>
                  </a:cubicBezTo>
                  <a:cubicBezTo>
                    <a:pt x="203223" y="1686"/>
                    <a:pt x="194308" y="-143"/>
                    <a:pt x="184935" y="2600"/>
                  </a:cubicBezTo>
                  <a:cubicBezTo>
                    <a:pt x="176249" y="5115"/>
                    <a:pt x="169848" y="11744"/>
                    <a:pt x="162304" y="15630"/>
                  </a:cubicBezTo>
                  <a:cubicBezTo>
                    <a:pt x="121613" y="35976"/>
                    <a:pt x="105383" y="44891"/>
                    <a:pt x="69035" y="21117"/>
                  </a:cubicBezTo>
                  <a:cubicBezTo>
                    <a:pt x="66521" y="19516"/>
                    <a:pt x="64235" y="17688"/>
                    <a:pt x="61491" y="16545"/>
                  </a:cubicBezTo>
                  <a:cubicBezTo>
                    <a:pt x="46861" y="10144"/>
                    <a:pt x="32002" y="2829"/>
                    <a:pt x="16000" y="543"/>
                  </a:cubicBezTo>
                  <a:cubicBezTo>
                    <a:pt x="455" y="-1743"/>
                    <a:pt x="-2745" y="3057"/>
                    <a:pt x="2055" y="17459"/>
                  </a:cubicBezTo>
                  <a:cubicBezTo>
                    <a:pt x="6399" y="30261"/>
                    <a:pt x="13943" y="40776"/>
                    <a:pt x="23087" y="50377"/>
                  </a:cubicBezTo>
                  <a:cubicBezTo>
                    <a:pt x="27887" y="55407"/>
                    <a:pt x="30402" y="60664"/>
                    <a:pt x="30859" y="67751"/>
                  </a:cubicBezTo>
                  <a:cubicBezTo>
                    <a:pt x="32688" y="97012"/>
                    <a:pt x="35202" y="126044"/>
                    <a:pt x="37488" y="155305"/>
                  </a:cubicBezTo>
                  <a:cubicBezTo>
                    <a:pt x="38403" y="168335"/>
                    <a:pt x="39546" y="181137"/>
                    <a:pt x="40460" y="194167"/>
                  </a:cubicBezTo>
                  <a:cubicBezTo>
                    <a:pt x="51890" y="195538"/>
                    <a:pt x="63549" y="195538"/>
                    <a:pt x="74979" y="194167"/>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129" name="Google Shape;2129;p41"/>
            <p:cNvSpPr/>
            <p:nvPr/>
          </p:nvSpPr>
          <p:spPr>
            <a:xfrm>
              <a:off x="8777377" y="5021199"/>
              <a:ext cx="228" cy="2971"/>
            </a:xfrm>
            <a:custGeom>
              <a:rect b="b" l="l" r="r" t="t"/>
              <a:pathLst>
                <a:path extrusionOk="0" h="2971" w="228">
                  <a:moveTo>
                    <a:pt x="228" y="0"/>
                  </a:moveTo>
                  <a:cubicBezTo>
                    <a:pt x="228" y="914"/>
                    <a:pt x="0" y="2057"/>
                    <a:pt x="0" y="2972"/>
                  </a:cubicBezTo>
                  <a:cubicBezTo>
                    <a:pt x="0" y="2057"/>
                    <a:pt x="228" y="1143"/>
                    <a:pt x="228"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130" name="Google Shape;2130;p41"/>
            <p:cNvSpPr/>
            <p:nvPr/>
          </p:nvSpPr>
          <p:spPr>
            <a:xfrm>
              <a:off x="8673593" y="5052517"/>
              <a:ext cx="457" cy="5715"/>
            </a:xfrm>
            <a:custGeom>
              <a:rect b="b" l="l" r="r" t="t"/>
              <a:pathLst>
                <a:path extrusionOk="0" h="5715" w="457">
                  <a:moveTo>
                    <a:pt x="0" y="0"/>
                  </a:moveTo>
                  <a:cubicBezTo>
                    <a:pt x="229" y="1829"/>
                    <a:pt x="229" y="3886"/>
                    <a:pt x="458" y="5715"/>
                  </a:cubicBezTo>
                  <a:cubicBezTo>
                    <a:pt x="229" y="3886"/>
                    <a:pt x="0" y="1829"/>
                    <a:pt x="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131" name="Google Shape;2131;p41"/>
            <p:cNvSpPr/>
            <p:nvPr/>
          </p:nvSpPr>
          <p:spPr>
            <a:xfrm>
              <a:off x="8583296" y="4987137"/>
              <a:ext cx="1371" cy="1828"/>
            </a:xfrm>
            <a:custGeom>
              <a:rect b="b" l="l" r="r" t="t"/>
              <a:pathLst>
                <a:path extrusionOk="0" h="1828" w="1371">
                  <a:moveTo>
                    <a:pt x="1372" y="1828"/>
                  </a:moveTo>
                  <a:cubicBezTo>
                    <a:pt x="915" y="1143"/>
                    <a:pt x="458" y="457"/>
                    <a:pt x="0" y="0"/>
                  </a:cubicBezTo>
                  <a:cubicBezTo>
                    <a:pt x="686" y="457"/>
                    <a:pt x="915" y="1143"/>
                    <a:pt x="1372" y="1828"/>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132" name="Google Shape;2132;p41"/>
            <p:cNvSpPr/>
            <p:nvPr/>
          </p:nvSpPr>
          <p:spPr>
            <a:xfrm>
              <a:off x="8674279" y="5065318"/>
              <a:ext cx="228" cy="5257"/>
            </a:xfrm>
            <a:custGeom>
              <a:rect b="b" l="l" r="r" t="t"/>
              <a:pathLst>
                <a:path extrusionOk="0" h="5257" w="228">
                  <a:moveTo>
                    <a:pt x="0" y="0"/>
                  </a:moveTo>
                  <a:cubicBezTo>
                    <a:pt x="0" y="1829"/>
                    <a:pt x="229" y="3429"/>
                    <a:pt x="229" y="5258"/>
                  </a:cubicBezTo>
                  <a:cubicBezTo>
                    <a:pt x="229" y="3429"/>
                    <a:pt x="229" y="1829"/>
                    <a:pt x="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133" name="Google Shape;2133;p41"/>
            <p:cNvSpPr/>
            <p:nvPr/>
          </p:nvSpPr>
          <p:spPr>
            <a:xfrm>
              <a:off x="8442765" y="4341700"/>
              <a:ext cx="560645" cy="668982"/>
            </a:xfrm>
            <a:custGeom>
              <a:rect b="b" l="l" r="r" t="t"/>
              <a:pathLst>
                <a:path extrusionOk="0" h="668982" w="560645">
                  <a:moveTo>
                    <a:pt x="118129" y="605204"/>
                  </a:moveTo>
                  <a:cubicBezTo>
                    <a:pt x="132073" y="617320"/>
                    <a:pt x="147161" y="629664"/>
                    <a:pt x="163620" y="638351"/>
                  </a:cubicBezTo>
                  <a:cubicBezTo>
                    <a:pt x="183508" y="648867"/>
                    <a:pt x="204997" y="656639"/>
                    <a:pt x="227171" y="660297"/>
                  </a:cubicBezTo>
                  <a:cubicBezTo>
                    <a:pt x="227399" y="663268"/>
                    <a:pt x="227628" y="666012"/>
                    <a:pt x="227857" y="668983"/>
                  </a:cubicBezTo>
                  <a:cubicBezTo>
                    <a:pt x="224656" y="627835"/>
                    <a:pt x="220541" y="586459"/>
                    <a:pt x="217570" y="545311"/>
                  </a:cubicBezTo>
                  <a:cubicBezTo>
                    <a:pt x="216884" y="535252"/>
                    <a:pt x="189452" y="499591"/>
                    <a:pt x="186023" y="486332"/>
                  </a:cubicBezTo>
                  <a:cubicBezTo>
                    <a:pt x="180308" y="463929"/>
                    <a:pt x="188309" y="454099"/>
                    <a:pt x="211397" y="456157"/>
                  </a:cubicBezTo>
                  <a:cubicBezTo>
                    <a:pt x="236772" y="458443"/>
                    <a:pt x="259632" y="468273"/>
                    <a:pt x="281349" y="481074"/>
                  </a:cubicBezTo>
                  <a:cubicBezTo>
                    <a:pt x="294836" y="489075"/>
                    <a:pt x="307409" y="491361"/>
                    <a:pt x="322954" y="485646"/>
                  </a:cubicBezTo>
                  <a:cubicBezTo>
                    <a:pt x="338042" y="479931"/>
                    <a:pt x="378961" y="457986"/>
                    <a:pt x="386048" y="456157"/>
                  </a:cubicBezTo>
                  <a:cubicBezTo>
                    <a:pt x="397021" y="453185"/>
                    <a:pt x="415309" y="461643"/>
                    <a:pt x="420338" y="471016"/>
                  </a:cubicBezTo>
                  <a:cubicBezTo>
                    <a:pt x="425596" y="480617"/>
                    <a:pt x="423310" y="492504"/>
                    <a:pt x="413480" y="503020"/>
                  </a:cubicBezTo>
                  <a:cubicBezTo>
                    <a:pt x="406393" y="510564"/>
                    <a:pt x="399535" y="518565"/>
                    <a:pt x="391077" y="524051"/>
                  </a:cubicBezTo>
                  <a:cubicBezTo>
                    <a:pt x="369817" y="537996"/>
                    <a:pt x="363416" y="559027"/>
                    <a:pt x="360216" y="582115"/>
                  </a:cubicBezTo>
                  <a:cubicBezTo>
                    <a:pt x="357244" y="602461"/>
                    <a:pt x="354272" y="622578"/>
                    <a:pt x="351529" y="642923"/>
                  </a:cubicBezTo>
                  <a:cubicBezTo>
                    <a:pt x="363416" y="637894"/>
                    <a:pt x="375075" y="632179"/>
                    <a:pt x="385591" y="624864"/>
                  </a:cubicBezTo>
                  <a:cubicBezTo>
                    <a:pt x="401135" y="613891"/>
                    <a:pt x="416909" y="602004"/>
                    <a:pt x="430396" y="588288"/>
                  </a:cubicBezTo>
                  <a:cubicBezTo>
                    <a:pt x="443884" y="574343"/>
                    <a:pt x="455771" y="558341"/>
                    <a:pt x="467201" y="542568"/>
                  </a:cubicBezTo>
                  <a:cubicBezTo>
                    <a:pt x="499433" y="497762"/>
                    <a:pt x="518179" y="444041"/>
                    <a:pt x="535781" y="392149"/>
                  </a:cubicBezTo>
                  <a:cubicBezTo>
                    <a:pt x="548125" y="355573"/>
                    <a:pt x="554983" y="318768"/>
                    <a:pt x="559098" y="280363"/>
                  </a:cubicBezTo>
                  <a:cubicBezTo>
                    <a:pt x="562984" y="245159"/>
                    <a:pt x="559098" y="209726"/>
                    <a:pt x="552469" y="174979"/>
                  </a:cubicBezTo>
                  <a:cubicBezTo>
                    <a:pt x="545611" y="139317"/>
                    <a:pt x="530980" y="104798"/>
                    <a:pt x="514521" y="72794"/>
                  </a:cubicBezTo>
                  <a:cubicBezTo>
                    <a:pt x="510635" y="65251"/>
                    <a:pt x="506520" y="57935"/>
                    <a:pt x="502405" y="50620"/>
                  </a:cubicBezTo>
                  <a:cubicBezTo>
                    <a:pt x="412565" y="-4930"/>
                    <a:pt x="300323" y="-5844"/>
                    <a:pt x="241344" y="6272"/>
                  </a:cubicBezTo>
                  <a:cubicBezTo>
                    <a:pt x="197224" y="15416"/>
                    <a:pt x="125215" y="34390"/>
                    <a:pt x="72637" y="100912"/>
                  </a:cubicBezTo>
                  <a:cubicBezTo>
                    <a:pt x="-25432" y="198296"/>
                    <a:pt x="2228" y="325626"/>
                    <a:pt x="7943" y="365631"/>
                  </a:cubicBezTo>
                  <a:cubicBezTo>
                    <a:pt x="17545" y="432840"/>
                    <a:pt x="49320" y="492047"/>
                    <a:pt x="81324" y="550340"/>
                  </a:cubicBezTo>
                  <a:cubicBezTo>
                    <a:pt x="96640" y="578229"/>
                    <a:pt x="114471" y="604975"/>
                    <a:pt x="132073" y="631722"/>
                  </a:cubicBezTo>
                  <a:cubicBezTo>
                    <a:pt x="124301" y="620063"/>
                    <a:pt x="116757" y="608404"/>
                    <a:pt x="109213" y="596746"/>
                  </a:cubicBezTo>
                  <a:cubicBezTo>
                    <a:pt x="111728" y="599489"/>
                    <a:pt x="114928" y="602461"/>
                    <a:pt x="118129" y="605204"/>
                  </a:cubicBezTo>
                  <a:close/>
                  <a:moveTo>
                    <a:pt x="23717" y="301623"/>
                  </a:moveTo>
                  <a:cubicBezTo>
                    <a:pt x="18230" y="141374"/>
                    <a:pt x="127958" y="69137"/>
                    <a:pt x="147847" y="57707"/>
                  </a:cubicBezTo>
                  <a:cubicBezTo>
                    <a:pt x="157219" y="52220"/>
                    <a:pt x="223285" y="26846"/>
                    <a:pt x="213912" y="32104"/>
                  </a:cubicBezTo>
                  <a:cubicBezTo>
                    <a:pt x="196310" y="42162"/>
                    <a:pt x="126815" y="92454"/>
                    <a:pt x="87496" y="156691"/>
                  </a:cubicBezTo>
                  <a:cubicBezTo>
                    <a:pt x="33775" y="244702"/>
                    <a:pt x="23945" y="312367"/>
                    <a:pt x="23717" y="301623"/>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134" name="Google Shape;2134;p41"/>
            <p:cNvSpPr/>
            <p:nvPr/>
          </p:nvSpPr>
          <p:spPr>
            <a:xfrm>
              <a:off x="8674965" y="5078577"/>
              <a:ext cx="228" cy="4343"/>
            </a:xfrm>
            <a:custGeom>
              <a:rect b="b" l="l" r="r" t="t"/>
              <a:pathLst>
                <a:path extrusionOk="0" h="4343" w="228">
                  <a:moveTo>
                    <a:pt x="0" y="0"/>
                  </a:moveTo>
                  <a:cubicBezTo>
                    <a:pt x="0" y="1371"/>
                    <a:pt x="229" y="2971"/>
                    <a:pt x="229" y="4343"/>
                  </a:cubicBezTo>
                  <a:cubicBezTo>
                    <a:pt x="229" y="2971"/>
                    <a:pt x="0" y="1371"/>
                    <a:pt x="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135" name="Google Shape;2135;p41"/>
            <p:cNvSpPr/>
            <p:nvPr/>
          </p:nvSpPr>
          <p:spPr>
            <a:xfrm>
              <a:off x="8672679" y="5039715"/>
              <a:ext cx="457" cy="6172"/>
            </a:xfrm>
            <a:custGeom>
              <a:rect b="b" l="l" r="r" t="t"/>
              <a:pathLst>
                <a:path extrusionOk="0" h="6172" w="457">
                  <a:moveTo>
                    <a:pt x="0" y="0"/>
                  </a:moveTo>
                  <a:cubicBezTo>
                    <a:pt x="229" y="2057"/>
                    <a:pt x="229" y="4114"/>
                    <a:pt x="457" y="6172"/>
                  </a:cubicBezTo>
                  <a:cubicBezTo>
                    <a:pt x="457" y="4114"/>
                    <a:pt x="229" y="2057"/>
                    <a:pt x="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136" name="Google Shape;2136;p41"/>
            <p:cNvSpPr/>
            <p:nvPr/>
          </p:nvSpPr>
          <p:spPr>
            <a:xfrm>
              <a:off x="8959800" y="4402150"/>
              <a:ext cx="6858" cy="5029"/>
            </a:xfrm>
            <a:custGeom>
              <a:rect b="b" l="l" r="r" t="t"/>
              <a:pathLst>
                <a:path extrusionOk="0" h="5029" w="6858">
                  <a:moveTo>
                    <a:pt x="0" y="0"/>
                  </a:moveTo>
                  <a:cubicBezTo>
                    <a:pt x="2286" y="1600"/>
                    <a:pt x="4572" y="3200"/>
                    <a:pt x="6858" y="5029"/>
                  </a:cubicBezTo>
                  <a:cubicBezTo>
                    <a:pt x="4572" y="3200"/>
                    <a:pt x="2286" y="1600"/>
                    <a:pt x="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137" name="Google Shape;2137;p41"/>
            <p:cNvSpPr/>
            <p:nvPr/>
          </p:nvSpPr>
          <p:spPr>
            <a:xfrm>
              <a:off x="8967344" y="4407865"/>
              <a:ext cx="6629" cy="5257"/>
            </a:xfrm>
            <a:custGeom>
              <a:rect b="b" l="l" r="r" t="t"/>
              <a:pathLst>
                <a:path extrusionOk="0" h="5257" w="6629">
                  <a:moveTo>
                    <a:pt x="0" y="0"/>
                  </a:moveTo>
                  <a:cubicBezTo>
                    <a:pt x="2286" y="1829"/>
                    <a:pt x="4572" y="3429"/>
                    <a:pt x="6630" y="5258"/>
                  </a:cubicBezTo>
                  <a:cubicBezTo>
                    <a:pt x="4572" y="3429"/>
                    <a:pt x="2286" y="1600"/>
                    <a:pt x="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138" name="Google Shape;2138;p41"/>
            <p:cNvSpPr/>
            <p:nvPr/>
          </p:nvSpPr>
          <p:spPr>
            <a:xfrm>
              <a:off x="8952485" y="4397121"/>
              <a:ext cx="7315" cy="5029"/>
            </a:xfrm>
            <a:custGeom>
              <a:rect b="b" l="l" r="r" t="t"/>
              <a:pathLst>
                <a:path extrusionOk="0" h="5029" w="7315">
                  <a:moveTo>
                    <a:pt x="0" y="0"/>
                  </a:moveTo>
                  <a:cubicBezTo>
                    <a:pt x="2515" y="1600"/>
                    <a:pt x="4801" y="3200"/>
                    <a:pt x="7316" y="5029"/>
                  </a:cubicBezTo>
                  <a:cubicBezTo>
                    <a:pt x="4801" y="3200"/>
                    <a:pt x="2515" y="1600"/>
                    <a:pt x="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139" name="Google Shape;2139;p41"/>
            <p:cNvSpPr/>
            <p:nvPr/>
          </p:nvSpPr>
          <p:spPr>
            <a:xfrm>
              <a:off x="8671764" y="5027142"/>
              <a:ext cx="457" cy="6629"/>
            </a:xfrm>
            <a:custGeom>
              <a:rect b="b" l="l" r="r" t="t"/>
              <a:pathLst>
                <a:path extrusionOk="0" h="6629" w="457">
                  <a:moveTo>
                    <a:pt x="0" y="0"/>
                  </a:moveTo>
                  <a:cubicBezTo>
                    <a:pt x="228" y="2286"/>
                    <a:pt x="228" y="4572"/>
                    <a:pt x="457" y="6629"/>
                  </a:cubicBezTo>
                  <a:cubicBezTo>
                    <a:pt x="457" y="4572"/>
                    <a:pt x="228" y="2286"/>
                    <a:pt x="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140" name="Google Shape;2140;p41"/>
            <p:cNvSpPr/>
            <p:nvPr/>
          </p:nvSpPr>
          <p:spPr>
            <a:xfrm>
              <a:off x="8944713" y="4392091"/>
              <a:ext cx="7315" cy="4572"/>
            </a:xfrm>
            <a:custGeom>
              <a:rect b="b" l="l" r="r" t="t"/>
              <a:pathLst>
                <a:path extrusionOk="0" h="4572" w="7315">
                  <a:moveTo>
                    <a:pt x="0" y="0"/>
                  </a:moveTo>
                  <a:cubicBezTo>
                    <a:pt x="2515" y="1600"/>
                    <a:pt x="4801" y="2972"/>
                    <a:pt x="7315" y="4572"/>
                  </a:cubicBezTo>
                  <a:cubicBezTo>
                    <a:pt x="4801" y="3200"/>
                    <a:pt x="2515" y="1600"/>
                    <a:pt x="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141" name="Google Shape;2141;p41"/>
            <p:cNvSpPr/>
            <p:nvPr/>
          </p:nvSpPr>
          <p:spPr>
            <a:xfrm>
              <a:off x="8995462" y="4432554"/>
              <a:ext cx="5715" cy="6172"/>
            </a:xfrm>
            <a:custGeom>
              <a:rect b="b" l="l" r="r" t="t"/>
              <a:pathLst>
                <a:path extrusionOk="0" h="6172" w="5715">
                  <a:moveTo>
                    <a:pt x="0" y="0"/>
                  </a:moveTo>
                  <a:cubicBezTo>
                    <a:pt x="2058" y="2057"/>
                    <a:pt x="3886" y="4115"/>
                    <a:pt x="5715" y="6172"/>
                  </a:cubicBezTo>
                  <a:cubicBezTo>
                    <a:pt x="3886" y="4115"/>
                    <a:pt x="2058" y="2057"/>
                    <a:pt x="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142" name="Google Shape;2142;p41"/>
            <p:cNvSpPr/>
            <p:nvPr/>
          </p:nvSpPr>
          <p:spPr>
            <a:xfrm>
              <a:off x="8670850" y="5014569"/>
              <a:ext cx="457" cy="7543"/>
            </a:xfrm>
            <a:custGeom>
              <a:rect b="b" l="l" r="r" t="t"/>
              <a:pathLst>
                <a:path extrusionOk="0" h="7543" w="457">
                  <a:moveTo>
                    <a:pt x="0" y="0"/>
                  </a:moveTo>
                  <a:cubicBezTo>
                    <a:pt x="229" y="2514"/>
                    <a:pt x="457" y="5029"/>
                    <a:pt x="457" y="7543"/>
                  </a:cubicBezTo>
                  <a:cubicBezTo>
                    <a:pt x="457" y="5029"/>
                    <a:pt x="229" y="2514"/>
                    <a:pt x="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143" name="Google Shape;2143;p41"/>
            <p:cNvSpPr/>
            <p:nvPr/>
          </p:nvSpPr>
          <p:spPr>
            <a:xfrm>
              <a:off x="8988375" y="4425696"/>
              <a:ext cx="5715" cy="5486"/>
            </a:xfrm>
            <a:custGeom>
              <a:rect b="b" l="l" r="r" t="t"/>
              <a:pathLst>
                <a:path extrusionOk="0" h="5486" w="5715">
                  <a:moveTo>
                    <a:pt x="0" y="0"/>
                  </a:moveTo>
                  <a:cubicBezTo>
                    <a:pt x="1828" y="1829"/>
                    <a:pt x="3886" y="3658"/>
                    <a:pt x="5715" y="5486"/>
                  </a:cubicBezTo>
                  <a:cubicBezTo>
                    <a:pt x="3657" y="3658"/>
                    <a:pt x="1828" y="1600"/>
                    <a:pt x="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144" name="Google Shape;2144;p41"/>
            <p:cNvSpPr/>
            <p:nvPr/>
          </p:nvSpPr>
          <p:spPr>
            <a:xfrm>
              <a:off x="8981746" y="4419752"/>
              <a:ext cx="6172" cy="5715"/>
            </a:xfrm>
            <a:custGeom>
              <a:rect b="b" l="l" r="r" t="t"/>
              <a:pathLst>
                <a:path extrusionOk="0" h="5715" w="6172">
                  <a:moveTo>
                    <a:pt x="0" y="0"/>
                  </a:moveTo>
                  <a:cubicBezTo>
                    <a:pt x="2058" y="1829"/>
                    <a:pt x="4115" y="3658"/>
                    <a:pt x="6172" y="5715"/>
                  </a:cubicBezTo>
                  <a:cubicBezTo>
                    <a:pt x="4344" y="3658"/>
                    <a:pt x="2286" y="1829"/>
                    <a:pt x="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145" name="Google Shape;2145;p41"/>
            <p:cNvSpPr/>
            <p:nvPr/>
          </p:nvSpPr>
          <p:spPr>
            <a:xfrm>
              <a:off x="8974431" y="4413351"/>
              <a:ext cx="6172" cy="5257"/>
            </a:xfrm>
            <a:custGeom>
              <a:rect b="b" l="l" r="r" t="t"/>
              <a:pathLst>
                <a:path extrusionOk="0" h="5257" w="6172">
                  <a:moveTo>
                    <a:pt x="0" y="0"/>
                  </a:moveTo>
                  <a:cubicBezTo>
                    <a:pt x="2057" y="1600"/>
                    <a:pt x="4115" y="3429"/>
                    <a:pt x="6172" y="5258"/>
                  </a:cubicBezTo>
                  <a:cubicBezTo>
                    <a:pt x="4115" y="3429"/>
                    <a:pt x="2057" y="1600"/>
                    <a:pt x="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146" name="Google Shape;2146;p41"/>
            <p:cNvSpPr/>
            <p:nvPr/>
          </p:nvSpPr>
          <p:spPr>
            <a:xfrm>
              <a:off x="8682508" y="4990338"/>
              <a:ext cx="97612" cy="119661"/>
            </a:xfrm>
            <a:custGeom>
              <a:rect b="b" l="l" r="r" t="t"/>
              <a:pathLst>
                <a:path extrusionOk="0" h="119661" w="97612">
                  <a:moveTo>
                    <a:pt x="80010" y="117500"/>
                  </a:moveTo>
                  <a:cubicBezTo>
                    <a:pt x="80238" y="117272"/>
                    <a:pt x="80238" y="117272"/>
                    <a:pt x="80010" y="117500"/>
                  </a:cubicBezTo>
                  <a:cubicBezTo>
                    <a:pt x="80238" y="117272"/>
                    <a:pt x="80696" y="117043"/>
                    <a:pt x="80924" y="117043"/>
                  </a:cubicBezTo>
                  <a:cubicBezTo>
                    <a:pt x="80924" y="117043"/>
                    <a:pt x="80924" y="117043"/>
                    <a:pt x="80924" y="117043"/>
                  </a:cubicBezTo>
                  <a:cubicBezTo>
                    <a:pt x="81153" y="116815"/>
                    <a:pt x="81381" y="116586"/>
                    <a:pt x="81610" y="116586"/>
                  </a:cubicBezTo>
                  <a:cubicBezTo>
                    <a:pt x="81610" y="116586"/>
                    <a:pt x="81610" y="116586"/>
                    <a:pt x="81610" y="116586"/>
                  </a:cubicBezTo>
                  <a:cubicBezTo>
                    <a:pt x="82296" y="115900"/>
                    <a:pt x="82982" y="115214"/>
                    <a:pt x="83439" y="114300"/>
                  </a:cubicBezTo>
                  <a:cubicBezTo>
                    <a:pt x="83439" y="114300"/>
                    <a:pt x="83439" y="114300"/>
                    <a:pt x="83439" y="114300"/>
                  </a:cubicBezTo>
                  <a:cubicBezTo>
                    <a:pt x="83667" y="114071"/>
                    <a:pt x="83667" y="113843"/>
                    <a:pt x="83896" y="113386"/>
                  </a:cubicBezTo>
                  <a:cubicBezTo>
                    <a:pt x="83896" y="113386"/>
                    <a:pt x="83896" y="113157"/>
                    <a:pt x="83896" y="113157"/>
                  </a:cubicBezTo>
                  <a:cubicBezTo>
                    <a:pt x="84125" y="112928"/>
                    <a:pt x="84125" y="112471"/>
                    <a:pt x="84353" y="112243"/>
                  </a:cubicBezTo>
                  <a:cubicBezTo>
                    <a:pt x="84353" y="112243"/>
                    <a:pt x="84353" y="112014"/>
                    <a:pt x="84353" y="112014"/>
                  </a:cubicBezTo>
                  <a:cubicBezTo>
                    <a:pt x="84582" y="111785"/>
                    <a:pt x="84582" y="111328"/>
                    <a:pt x="84810" y="111100"/>
                  </a:cubicBezTo>
                  <a:cubicBezTo>
                    <a:pt x="84810" y="111100"/>
                    <a:pt x="84810" y="111100"/>
                    <a:pt x="84810" y="110871"/>
                  </a:cubicBezTo>
                  <a:cubicBezTo>
                    <a:pt x="85039" y="109957"/>
                    <a:pt x="85268" y="109042"/>
                    <a:pt x="85496" y="108128"/>
                  </a:cubicBezTo>
                  <a:cubicBezTo>
                    <a:pt x="85496" y="108128"/>
                    <a:pt x="85496" y="108128"/>
                    <a:pt x="85496" y="107899"/>
                  </a:cubicBezTo>
                  <a:cubicBezTo>
                    <a:pt x="85496" y="107442"/>
                    <a:pt x="85725" y="106985"/>
                    <a:pt x="85725" y="106528"/>
                  </a:cubicBezTo>
                  <a:cubicBezTo>
                    <a:pt x="85725" y="106299"/>
                    <a:pt x="85725" y="106299"/>
                    <a:pt x="85725" y="106070"/>
                  </a:cubicBezTo>
                  <a:cubicBezTo>
                    <a:pt x="85725" y="105613"/>
                    <a:pt x="85953" y="105385"/>
                    <a:pt x="85953" y="104927"/>
                  </a:cubicBezTo>
                  <a:cubicBezTo>
                    <a:pt x="85953" y="104699"/>
                    <a:pt x="85953" y="104470"/>
                    <a:pt x="85953" y="104470"/>
                  </a:cubicBezTo>
                  <a:cubicBezTo>
                    <a:pt x="85953" y="104013"/>
                    <a:pt x="86182" y="103784"/>
                    <a:pt x="86182" y="103327"/>
                  </a:cubicBezTo>
                  <a:cubicBezTo>
                    <a:pt x="86182" y="103099"/>
                    <a:pt x="86182" y="102870"/>
                    <a:pt x="86182" y="102870"/>
                  </a:cubicBezTo>
                  <a:cubicBezTo>
                    <a:pt x="86182" y="102413"/>
                    <a:pt x="86411" y="101956"/>
                    <a:pt x="86411" y="101498"/>
                  </a:cubicBezTo>
                  <a:cubicBezTo>
                    <a:pt x="86411" y="101270"/>
                    <a:pt x="86411" y="101041"/>
                    <a:pt x="86411" y="101041"/>
                  </a:cubicBezTo>
                  <a:cubicBezTo>
                    <a:pt x="86411" y="100355"/>
                    <a:pt x="86639" y="99670"/>
                    <a:pt x="86639" y="98984"/>
                  </a:cubicBezTo>
                  <a:cubicBezTo>
                    <a:pt x="88925" y="80924"/>
                    <a:pt x="92354" y="62865"/>
                    <a:pt x="93497" y="44577"/>
                  </a:cubicBezTo>
                  <a:cubicBezTo>
                    <a:pt x="93726" y="41148"/>
                    <a:pt x="93954" y="37719"/>
                    <a:pt x="94183" y="34290"/>
                  </a:cubicBezTo>
                  <a:cubicBezTo>
                    <a:pt x="94183" y="33376"/>
                    <a:pt x="94412" y="32233"/>
                    <a:pt x="94412" y="31318"/>
                  </a:cubicBezTo>
                  <a:cubicBezTo>
                    <a:pt x="94640" y="28804"/>
                    <a:pt x="94869" y="26289"/>
                    <a:pt x="95097" y="23774"/>
                  </a:cubicBezTo>
                  <a:cubicBezTo>
                    <a:pt x="95097" y="22860"/>
                    <a:pt x="95326" y="21717"/>
                    <a:pt x="95326" y="20803"/>
                  </a:cubicBezTo>
                  <a:cubicBezTo>
                    <a:pt x="95555" y="18059"/>
                    <a:pt x="96012" y="15088"/>
                    <a:pt x="96240" y="12344"/>
                  </a:cubicBezTo>
                  <a:cubicBezTo>
                    <a:pt x="96240" y="11887"/>
                    <a:pt x="96469" y="11201"/>
                    <a:pt x="96469" y="10744"/>
                  </a:cubicBezTo>
                  <a:cubicBezTo>
                    <a:pt x="96926" y="7087"/>
                    <a:pt x="97383" y="3658"/>
                    <a:pt x="97612" y="0"/>
                  </a:cubicBezTo>
                  <a:cubicBezTo>
                    <a:pt x="96012" y="686"/>
                    <a:pt x="94412" y="1143"/>
                    <a:pt x="93040" y="1829"/>
                  </a:cubicBezTo>
                  <a:cubicBezTo>
                    <a:pt x="74295" y="9144"/>
                    <a:pt x="54635" y="11201"/>
                    <a:pt x="34518" y="13716"/>
                  </a:cubicBezTo>
                  <a:cubicBezTo>
                    <a:pt x="22860" y="15088"/>
                    <a:pt x="11430" y="15088"/>
                    <a:pt x="0" y="13945"/>
                  </a:cubicBezTo>
                  <a:cubicBezTo>
                    <a:pt x="0" y="13945"/>
                    <a:pt x="0" y="13945"/>
                    <a:pt x="0" y="14173"/>
                  </a:cubicBezTo>
                  <a:cubicBezTo>
                    <a:pt x="914" y="24689"/>
                    <a:pt x="1600" y="35433"/>
                    <a:pt x="2514" y="45949"/>
                  </a:cubicBezTo>
                  <a:cubicBezTo>
                    <a:pt x="2743" y="49378"/>
                    <a:pt x="2972" y="53035"/>
                    <a:pt x="3429" y="56464"/>
                  </a:cubicBezTo>
                  <a:cubicBezTo>
                    <a:pt x="4343" y="68809"/>
                    <a:pt x="5486" y="81153"/>
                    <a:pt x="6401" y="93269"/>
                  </a:cubicBezTo>
                  <a:cubicBezTo>
                    <a:pt x="7086" y="100813"/>
                    <a:pt x="11887" y="109728"/>
                    <a:pt x="14859" y="114071"/>
                  </a:cubicBezTo>
                  <a:cubicBezTo>
                    <a:pt x="18288" y="116129"/>
                    <a:pt x="23317" y="117043"/>
                    <a:pt x="30404" y="117958"/>
                  </a:cubicBezTo>
                  <a:cubicBezTo>
                    <a:pt x="37719" y="118872"/>
                    <a:pt x="45034" y="118872"/>
                    <a:pt x="52349" y="119101"/>
                  </a:cubicBezTo>
                  <a:cubicBezTo>
                    <a:pt x="52349" y="119101"/>
                    <a:pt x="52349" y="118872"/>
                    <a:pt x="52349" y="118872"/>
                  </a:cubicBezTo>
                  <a:cubicBezTo>
                    <a:pt x="55321" y="119101"/>
                    <a:pt x="58293" y="119329"/>
                    <a:pt x="61036" y="119558"/>
                  </a:cubicBezTo>
                  <a:cubicBezTo>
                    <a:pt x="69494" y="119786"/>
                    <a:pt x="74981" y="119786"/>
                    <a:pt x="78410" y="117958"/>
                  </a:cubicBezTo>
                  <a:lnTo>
                    <a:pt x="78410" y="117958"/>
                  </a:lnTo>
                  <a:cubicBezTo>
                    <a:pt x="79553" y="117729"/>
                    <a:pt x="79781" y="117500"/>
                    <a:pt x="80010" y="11750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147" name="Google Shape;2147;p41"/>
            <p:cNvSpPr/>
            <p:nvPr/>
          </p:nvSpPr>
          <p:spPr>
            <a:xfrm>
              <a:off x="8627761" y="5162702"/>
              <a:ext cx="224826" cy="64355"/>
            </a:xfrm>
            <a:custGeom>
              <a:rect b="b" l="l" r="r" t="t"/>
              <a:pathLst>
                <a:path extrusionOk="0" h="64355" w="224826">
                  <a:moveTo>
                    <a:pt x="222540" y="0"/>
                  </a:moveTo>
                  <a:cubicBezTo>
                    <a:pt x="219111" y="458"/>
                    <a:pt x="215454" y="458"/>
                    <a:pt x="212025" y="1372"/>
                  </a:cubicBezTo>
                  <a:cubicBezTo>
                    <a:pt x="207910" y="2515"/>
                    <a:pt x="203566" y="3887"/>
                    <a:pt x="199680" y="5944"/>
                  </a:cubicBezTo>
                  <a:cubicBezTo>
                    <a:pt x="148931" y="32233"/>
                    <a:pt x="96582" y="28347"/>
                    <a:pt x="44004" y="13716"/>
                  </a:cubicBezTo>
                  <a:cubicBezTo>
                    <a:pt x="30059" y="9830"/>
                    <a:pt x="16114" y="7087"/>
                    <a:pt x="1713" y="5487"/>
                  </a:cubicBezTo>
                  <a:cubicBezTo>
                    <a:pt x="-3317" y="42291"/>
                    <a:pt x="1255" y="47321"/>
                    <a:pt x="35545" y="55779"/>
                  </a:cubicBezTo>
                  <a:cubicBezTo>
                    <a:pt x="83323" y="67666"/>
                    <a:pt x="130872" y="65837"/>
                    <a:pt x="178878" y="58522"/>
                  </a:cubicBezTo>
                  <a:cubicBezTo>
                    <a:pt x="219797" y="52121"/>
                    <a:pt x="224826" y="46178"/>
                    <a:pt x="224826" y="4572"/>
                  </a:cubicBezTo>
                  <a:cubicBezTo>
                    <a:pt x="224826" y="2972"/>
                    <a:pt x="223683" y="1829"/>
                    <a:pt x="22254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148" name="Google Shape;2148;p41"/>
            <p:cNvSpPr/>
            <p:nvPr/>
          </p:nvSpPr>
          <p:spPr>
            <a:xfrm>
              <a:off x="8622158" y="5103089"/>
              <a:ext cx="233716" cy="73070"/>
            </a:xfrm>
            <a:custGeom>
              <a:rect b="b" l="l" r="r" t="t"/>
              <a:pathLst>
                <a:path extrusionOk="0" h="73070" w="233716">
                  <a:moveTo>
                    <a:pt x="204597" y="6121"/>
                  </a:moveTo>
                  <a:cubicBezTo>
                    <a:pt x="197054" y="8636"/>
                    <a:pt x="189738" y="12522"/>
                    <a:pt x="181966" y="14351"/>
                  </a:cubicBezTo>
                  <a:cubicBezTo>
                    <a:pt x="170536" y="16865"/>
                    <a:pt x="159563" y="21666"/>
                    <a:pt x="147676" y="21209"/>
                  </a:cubicBezTo>
                  <a:cubicBezTo>
                    <a:pt x="106071" y="19151"/>
                    <a:pt x="64466" y="18465"/>
                    <a:pt x="24003" y="7264"/>
                  </a:cubicBezTo>
                  <a:cubicBezTo>
                    <a:pt x="5258" y="2006"/>
                    <a:pt x="0" y="7264"/>
                    <a:pt x="0" y="26466"/>
                  </a:cubicBezTo>
                  <a:cubicBezTo>
                    <a:pt x="0" y="44297"/>
                    <a:pt x="5258" y="51384"/>
                    <a:pt x="22860" y="55956"/>
                  </a:cubicBezTo>
                  <a:cubicBezTo>
                    <a:pt x="43434" y="61214"/>
                    <a:pt x="64008" y="66700"/>
                    <a:pt x="84811" y="70129"/>
                  </a:cubicBezTo>
                  <a:cubicBezTo>
                    <a:pt x="130760" y="77673"/>
                    <a:pt x="175108" y="70586"/>
                    <a:pt x="216942" y="50241"/>
                  </a:cubicBezTo>
                  <a:cubicBezTo>
                    <a:pt x="220371" y="48641"/>
                    <a:pt x="222885" y="46355"/>
                    <a:pt x="225400" y="43611"/>
                  </a:cubicBezTo>
                  <a:cubicBezTo>
                    <a:pt x="233858" y="35153"/>
                    <a:pt x="236830" y="15036"/>
                    <a:pt x="229743" y="5435"/>
                  </a:cubicBezTo>
                  <a:cubicBezTo>
                    <a:pt x="221742" y="-5766"/>
                    <a:pt x="212827" y="3378"/>
                    <a:pt x="204597" y="6121"/>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149" name="Google Shape;2149;p41"/>
            <p:cNvSpPr/>
            <p:nvPr/>
          </p:nvSpPr>
          <p:spPr>
            <a:xfrm>
              <a:off x="8781695" y="4391863"/>
              <a:ext cx="283983" cy="715060"/>
            </a:xfrm>
            <a:custGeom>
              <a:rect b="b" l="l" r="r" t="t"/>
              <a:pathLst>
                <a:path extrusionOk="0" h="715060" w="283983">
                  <a:moveTo>
                    <a:pt x="219710" y="46863"/>
                  </a:moveTo>
                  <a:cubicBezTo>
                    <a:pt x="217881" y="44806"/>
                    <a:pt x="215824" y="42748"/>
                    <a:pt x="213995" y="40691"/>
                  </a:cubicBezTo>
                  <a:cubicBezTo>
                    <a:pt x="213538" y="40234"/>
                    <a:pt x="213081" y="39776"/>
                    <a:pt x="212623" y="39091"/>
                  </a:cubicBezTo>
                  <a:cubicBezTo>
                    <a:pt x="210795" y="37262"/>
                    <a:pt x="208737" y="35433"/>
                    <a:pt x="206908" y="33604"/>
                  </a:cubicBezTo>
                  <a:cubicBezTo>
                    <a:pt x="206908" y="33604"/>
                    <a:pt x="206680" y="33376"/>
                    <a:pt x="206680" y="33376"/>
                  </a:cubicBezTo>
                  <a:cubicBezTo>
                    <a:pt x="204622" y="31547"/>
                    <a:pt x="202565" y="29489"/>
                    <a:pt x="200508" y="27661"/>
                  </a:cubicBezTo>
                  <a:cubicBezTo>
                    <a:pt x="200050" y="27203"/>
                    <a:pt x="199593" y="26975"/>
                    <a:pt x="199136" y="26518"/>
                  </a:cubicBezTo>
                  <a:cubicBezTo>
                    <a:pt x="197079" y="24689"/>
                    <a:pt x="195021" y="23089"/>
                    <a:pt x="192964" y="21260"/>
                  </a:cubicBezTo>
                  <a:cubicBezTo>
                    <a:pt x="192964" y="21260"/>
                    <a:pt x="192735" y="21260"/>
                    <a:pt x="192735" y="21031"/>
                  </a:cubicBezTo>
                  <a:cubicBezTo>
                    <a:pt x="190449" y="19202"/>
                    <a:pt x="188163" y="17374"/>
                    <a:pt x="186106" y="15773"/>
                  </a:cubicBezTo>
                  <a:cubicBezTo>
                    <a:pt x="185877" y="15545"/>
                    <a:pt x="185420" y="15316"/>
                    <a:pt x="185191" y="15088"/>
                  </a:cubicBezTo>
                  <a:cubicBezTo>
                    <a:pt x="182905" y="13487"/>
                    <a:pt x="180619" y="11659"/>
                    <a:pt x="178333" y="10058"/>
                  </a:cubicBezTo>
                  <a:cubicBezTo>
                    <a:pt x="178333" y="10058"/>
                    <a:pt x="178333" y="10058"/>
                    <a:pt x="178333" y="10058"/>
                  </a:cubicBezTo>
                  <a:cubicBezTo>
                    <a:pt x="176047" y="8458"/>
                    <a:pt x="173533" y="6629"/>
                    <a:pt x="171018" y="5029"/>
                  </a:cubicBezTo>
                  <a:cubicBezTo>
                    <a:pt x="170790" y="4801"/>
                    <a:pt x="170561" y="4801"/>
                    <a:pt x="170561" y="4572"/>
                  </a:cubicBezTo>
                  <a:cubicBezTo>
                    <a:pt x="168275" y="2972"/>
                    <a:pt x="165760" y="1372"/>
                    <a:pt x="163246" y="0"/>
                  </a:cubicBezTo>
                  <a:cubicBezTo>
                    <a:pt x="163246" y="0"/>
                    <a:pt x="163246" y="0"/>
                    <a:pt x="163246" y="0"/>
                  </a:cubicBezTo>
                  <a:cubicBezTo>
                    <a:pt x="167589" y="7315"/>
                    <a:pt x="171704" y="14630"/>
                    <a:pt x="175362" y="22174"/>
                  </a:cubicBezTo>
                  <a:cubicBezTo>
                    <a:pt x="191592" y="54407"/>
                    <a:pt x="206451" y="88925"/>
                    <a:pt x="213309" y="124358"/>
                  </a:cubicBezTo>
                  <a:cubicBezTo>
                    <a:pt x="219939" y="159106"/>
                    <a:pt x="223825" y="194539"/>
                    <a:pt x="219939" y="229743"/>
                  </a:cubicBezTo>
                  <a:cubicBezTo>
                    <a:pt x="215824" y="268148"/>
                    <a:pt x="208966" y="304953"/>
                    <a:pt x="196621" y="341529"/>
                  </a:cubicBezTo>
                  <a:cubicBezTo>
                    <a:pt x="179019" y="393421"/>
                    <a:pt x="160503" y="447142"/>
                    <a:pt x="128041" y="491947"/>
                  </a:cubicBezTo>
                  <a:cubicBezTo>
                    <a:pt x="116611" y="507721"/>
                    <a:pt x="104953" y="523723"/>
                    <a:pt x="91237" y="537667"/>
                  </a:cubicBezTo>
                  <a:cubicBezTo>
                    <a:pt x="77978" y="551383"/>
                    <a:pt x="61976" y="563271"/>
                    <a:pt x="46431" y="574243"/>
                  </a:cubicBezTo>
                  <a:cubicBezTo>
                    <a:pt x="35916" y="581559"/>
                    <a:pt x="24257" y="587274"/>
                    <a:pt x="12370" y="592303"/>
                  </a:cubicBezTo>
                  <a:cubicBezTo>
                    <a:pt x="11684" y="597332"/>
                    <a:pt x="10998" y="602590"/>
                    <a:pt x="10312" y="607619"/>
                  </a:cubicBezTo>
                  <a:cubicBezTo>
                    <a:pt x="6426" y="639623"/>
                    <a:pt x="2997" y="671627"/>
                    <a:pt x="25" y="703631"/>
                  </a:cubicBezTo>
                  <a:cubicBezTo>
                    <a:pt x="-203" y="706603"/>
                    <a:pt x="1168" y="711632"/>
                    <a:pt x="1626" y="713918"/>
                  </a:cubicBezTo>
                  <a:cubicBezTo>
                    <a:pt x="3454" y="715518"/>
                    <a:pt x="6883" y="715290"/>
                    <a:pt x="12370" y="714147"/>
                  </a:cubicBezTo>
                  <a:cubicBezTo>
                    <a:pt x="35458" y="709117"/>
                    <a:pt x="53061" y="697916"/>
                    <a:pt x="66777" y="677113"/>
                  </a:cubicBezTo>
                  <a:cubicBezTo>
                    <a:pt x="93980" y="635508"/>
                    <a:pt x="119583" y="592760"/>
                    <a:pt x="148158" y="551841"/>
                  </a:cubicBezTo>
                  <a:cubicBezTo>
                    <a:pt x="183820" y="500634"/>
                    <a:pt x="216738" y="448056"/>
                    <a:pt x="243942" y="391821"/>
                  </a:cubicBezTo>
                  <a:cubicBezTo>
                    <a:pt x="261544" y="355702"/>
                    <a:pt x="294005" y="273177"/>
                    <a:pt x="280975" y="187681"/>
                  </a:cubicBezTo>
                  <a:cubicBezTo>
                    <a:pt x="274345" y="138989"/>
                    <a:pt x="251714" y="85496"/>
                    <a:pt x="219710" y="46863"/>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150" name="Google Shape;2150;p41"/>
            <p:cNvSpPr/>
            <p:nvPr/>
          </p:nvSpPr>
          <p:spPr>
            <a:xfrm>
              <a:off x="8551063" y="4938445"/>
              <a:ext cx="124452" cy="163924"/>
            </a:xfrm>
            <a:custGeom>
              <a:rect b="b" l="l" r="r" t="t"/>
              <a:pathLst>
                <a:path extrusionOk="0" h="163924" w="124452">
                  <a:moveTo>
                    <a:pt x="124130" y="144475"/>
                  </a:moveTo>
                  <a:cubicBezTo>
                    <a:pt x="124130" y="143103"/>
                    <a:pt x="123901" y="141503"/>
                    <a:pt x="123901" y="140132"/>
                  </a:cubicBezTo>
                  <a:cubicBezTo>
                    <a:pt x="123672" y="137388"/>
                    <a:pt x="123672" y="134874"/>
                    <a:pt x="123444" y="132131"/>
                  </a:cubicBezTo>
                  <a:cubicBezTo>
                    <a:pt x="123444" y="130302"/>
                    <a:pt x="123215" y="128702"/>
                    <a:pt x="123215" y="126873"/>
                  </a:cubicBezTo>
                  <a:cubicBezTo>
                    <a:pt x="122987" y="124587"/>
                    <a:pt x="122987" y="122072"/>
                    <a:pt x="122758" y="119786"/>
                  </a:cubicBezTo>
                  <a:cubicBezTo>
                    <a:pt x="122758" y="117957"/>
                    <a:pt x="122529" y="115900"/>
                    <a:pt x="122301" y="114071"/>
                  </a:cubicBezTo>
                  <a:cubicBezTo>
                    <a:pt x="122072" y="112014"/>
                    <a:pt x="122072" y="109728"/>
                    <a:pt x="121844" y="107670"/>
                  </a:cubicBezTo>
                  <a:cubicBezTo>
                    <a:pt x="121615" y="105613"/>
                    <a:pt x="121615" y="103556"/>
                    <a:pt x="121386" y="101498"/>
                  </a:cubicBezTo>
                  <a:cubicBezTo>
                    <a:pt x="121158" y="99441"/>
                    <a:pt x="121158" y="97612"/>
                    <a:pt x="120929" y="95555"/>
                  </a:cubicBezTo>
                  <a:cubicBezTo>
                    <a:pt x="120701" y="93269"/>
                    <a:pt x="120701" y="90983"/>
                    <a:pt x="120472" y="88925"/>
                  </a:cubicBezTo>
                  <a:cubicBezTo>
                    <a:pt x="120243" y="87325"/>
                    <a:pt x="120243" y="85496"/>
                    <a:pt x="120015" y="83896"/>
                  </a:cubicBezTo>
                  <a:cubicBezTo>
                    <a:pt x="119786" y="81381"/>
                    <a:pt x="119558" y="78867"/>
                    <a:pt x="119558" y="76352"/>
                  </a:cubicBezTo>
                  <a:cubicBezTo>
                    <a:pt x="119558" y="75209"/>
                    <a:pt x="119329" y="73838"/>
                    <a:pt x="119329" y="72695"/>
                  </a:cubicBezTo>
                  <a:cubicBezTo>
                    <a:pt x="119100" y="69723"/>
                    <a:pt x="118872" y="66980"/>
                    <a:pt x="118643" y="64008"/>
                  </a:cubicBezTo>
                  <a:cubicBezTo>
                    <a:pt x="96469" y="60350"/>
                    <a:pt x="75209" y="52578"/>
                    <a:pt x="55092" y="42062"/>
                  </a:cubicBezTo>
                  <a:cubicBezTo>
                    <a:pt x="38633" y="33375"/>
                    <a:pt x="23546" y="20802"/>
                    <a:pt x="9601" y="8915"/>
                  </a:cubicBezTo>
                  <a:cubicBezTo>
                    <a:pt x="6401" y="6172"/>
                    <a:pt x="3200" y="2972"/>
                    <a:pt x="0" y="0"/>
                  </a:cubicBezTo>
                  <a:cubicBezTo>
                    <a:pt x="7544" y="11658"/>
                    <a:pt x="15316" y="23317"/>
                    <a:pt x="22860" y="34976"/>
                  </a:cubicBezTo>
                  <a:cubicBezTo>
                    <a:pt x="25832" y="39548"/>
                    <a:pt x="29032" y="44120"/>
                    <a:pt x="32004" y="48920"/>
                  </a:cubicBezTo>
                  <a:cubicBezTo>
                    <a:pt x="32461" y="49606"/>
                    <a:pt x="32918" y="50292"/>
                    <a:pt x="33375" y="50749"/>
                  </a:cubicBezTo>
                  <a:cubicBezTo>
                    <a:pt x="36804" y="56235"/>
                    <a:pt x="40462" y="61493"/>
                    <a:pt x="43891" y="66980"/>
                  </a:cubicBezTo>
                  <a:cubicBezTo>
                    <a:pt x="56921" y="87554"/>
                    <a:pt x="66751" y="109499"/>
                    <a:pt x="77724" y="130988"/>
                  </a:cubicBezTo>
                  <a:cubicBezTo>
                    <a:pt x="86868" y="149047"/>
                    <a:pt x="97155" y="167106"/>
                    <a:pt x="122758" y="163449"/>
                  </a:cubicBezTo>
                  <a:cubicBezTo>
                    <a:pt x="123215" y="161620"/>
                    <a:pt x="124358" y="157734"/>
                    <a:pt x="124358" y="157277"/>
                  </a:cubicBezTo>
                  <a:cubicBezTo>
                    <a:pt x="124587" y="152705"/>
                    <a:pt x="124358" y="148590"/>
                    <a:pt x="124130" y="144475"/>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151" name="Google Shape;2151;p41"/>
            <p:cNvSpPr/>
            <p:nvPr/>
          </p:nvSpPr>
          <p:spPr>
            <a:xfrm>
              <a:off x="8053969" y="4612547"/>
              <a:ext cx="150328" cy="146779"/>
            </a:xfrm>
            <a:custGeom>
              <a:rect b="b" l="l" r="r" t="t"/>
              <a:pathLst>
                <a:path extrusionOk="0" h="146779" w="150328">
                  <a:moveTo>
                    <a:pt x="82185" y="145990"/>
                  </a:moveTo>
                  <a:cubicBezTo>
                    <a:pt x="105502" y="143246"/>
                    <a:pt x="119218" y="137989"/>
                    <a:pt x="134991" y="117643"/>
                  </a:cubicBezTo>
                  <a:cubicBezTo>
                    <a:pt x="155108" y="91354"/>
                    <a:pt x="158537" y="35347"/>
                    <a:pt x="126305" y="17288"/>
                  </a:cubicBezTo>
                  <a:cubicBezTo>
                    <a:pt x="91786" y="-5572"/>
                    <a:pt x="55439" y="-6258"/>
                    <a:pt x="26406" y="18202"/>
                  </a:cubicBezTo>
                  <a:cubicBezTo>
                    <a:pt x="1489" y="44034"/>
                    <a:pt x="-8798" y="72152"/>
                    <a:pt x="8804" y="105527"/>
                  </a:cubicBezTo>
                  <a:cubicBezTo>
                    <a:pt x="25949" y="131359"/>
                    <a:pt x="43551" y="151019"/>
                    <a:pt x="82185" y="14599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152" name="Google Shape;2152;p41"/>
            <p:cNvSpPr/>
            <p:nvPr/>
          </p:nvSpPr>
          <p:spPr>
            <a:xfrm>
              <a:off x="8633359" y="5223052"/>
              <a:ext cx="210769" cy="55978"/>
            </a:xfrm>
            <a:custGeom>
              <a:rect b="b" l="l" r="r" t="t"/>
              <a:pathLst>
                <a:path extrusionOk="0" h="55978" w="210769">
                  <a:moveTo>
                    <a:pt x="0" y="0"/>
                  </a:moveTo>
                  <a:cubicBezTo>
                    <a:pt x="0" y="14630"/>
                    <a:pt x="2514" y="28346"/>
                    <a:pt x="11201" y="36347"/>
                  </a:cubicBezTo>
                  <a:cubicBezTo>
                    <a:pt x="23317" y="47320"/>
                    <a:pt x="42519" y="52578"/>
                    <a:pt x="61036" y="53721"/>
                  </a:cubicBezTo>
                  <a:cubicBezTo>
                    <a:pt x="95555" y="56007"/>
                    <a:pt x="124587" y="57378"/>
                    <a:pt x="158648" y="53721"/>
                  </a:cubicBezTo>
                  <a:cubicBezTo>
                    <a:pt x="186995" y="50749"/>
                    <a:pt x="206654" y="39319"/>
                    <a:pt x="210769" y="1371"/>
                  </a:cubicBezTo>
                  <a:cubicBezTo>
                    <a:pt x="175336" y="13030"/>
                    <a:pt x="140132" y="12573"/>
                    <a:pt x="105384" y="15773"/>
                  </a:cubicBezTo>
                  <a:cubicBezTo>
                    <a:pt x="69037" y="18974"/>
                    <a:pt x="35661" y="5258"/>
                    <a:pt x="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153" name="Google Shape;2153;p41"/>
            <p:cNvSpPr/>
            <p:nvPr/>
          </p:nvSpPr>
          <p:spPr>
            <a:xfrm>
              <a:off x="8014648" y="4768617"/>
              <a:ext cx="271771" cy="468507"/>
            </a:xfrm>
            <a:custGeom>
              <a:rect b="b" l="l" r="r" t="t"/>
              <a:pathLst>
                <a:path extrusionOk="0" h="468507" w="271771">
                  <a:moveTo>
                    <a:pt x="170883" y="19180"/>
                  </a:moveTo>
                  <a:cubicBezTo>
                    <a:pt x="156253" y="5464"/>
                    <a:pt x="156482" y="-3222"/>
                    <a:pt x="107333" y="1350"/>
                  </a:cubicBezTo>
                  <a:cubicBezTo>
                    <a:pt x="58869" y="-6194"/>
                    <a:pt x="41496" y="18723"/>
                    <a:pt x="33952" y="55071"/>
                  </a:cubicBezTo>
                  <a:cubicBezTo>
                    <a:pt x="30980" y="68787"/>
                    <a:pt x="26180" y="81817"/>
                    <a:pt x="22979" y="95304"/>
                  </a:cubicBezTo>
                  <a:cubicBezTo>
                    <a:pt x="13378" y="138281"/>
                    <a:pt x="-1481" y="229035"/>
                    <a:pt x="119" y="240008"/>
                  </a:cubicBezTo>
                  <a:cubicBezTo>
                    <a:pt x="-109" y="267669"/>
                    <a:pt x="11092" y="266297"/>
                    <a:pt x="15207" y="268126"/>
                  </a:cubicBezTo>
                  <a:cubicBezTo>
                    <a:pt x="21150" y="270869"/>
                    <a:pt x="26865" y="271555"/>
                    <a:pt x="27323" y="262182"/>
                  </a:cubicBezTo>
                  <a:cubicBezTo>
                    <a:pt x="29151" y="219663"/>
                    <a:pt x="36238" y="177829"/>
                    <a:pt x="41039" y="135538"/>
                  </a:cubicBezTo>
                  <a:cubicBezTo>
                    <a:pt x="41724" y="129823"/>
                    <a:pt x="41267" y="123879"/>
                    <a:pt x="41953" y="117936"/>
                  </a:cubicBezTo>
                  <a:cubicBezTo>
                    <a:pt x="42410" y="114507"/>
                    <a:pt x="43782" y="110392"/>
                    <a:pt x="48582" y="111078"/>
                  </a:cubicBezTo>
                  <a:cubicBezTo>
                    <a:pt x="52240" y="111535"/>
                    <a:pt x="52697" y="114964"/>
                    <a:pt x="52697" y="117936"/>
                  </a:cubicBezTo>
                  <a:cubicBezTo>
                    <a:pt x="52469" y="125937"/>
                    <a:pt x="52697" y="134166"/>
                    <a:pt x="51326" y="141939"/>
                  </a:cubicBezTo>
                  <a:cubicBezTo>
                    <a:pt x="46068" y="172342"/>
                    <a:pt x="43096" y="202975"/>
                    <a:pt x="41267" y="233607"/>
                  </a:cubicBezTo>
                  <a:cubicBezTo>
                    <a:pt x="38753" y="278184"/>
                    <a:pt x="34181" y="322761"/>
                    <a:pt x="29380" y="367110"/>
                  </a:cubicBezTo>
                  <a:cubicBezTo>
                    <a:pt x="26637" y="392484"/>
                    <a:pt x="22065" y="407115"/>
                    <a:pt x="20465" y="443691"/>
                  </a:cubicBezTo>
                  <a:cubicBezTo>
                    <a:pt x="20922" y="465408"/>
                    <a:pt x="28923" y="465865"/>
                    <a:pt x="43096" y="468151"/>
                  </a:cubicBezTo>
                  <a:cubicBezTo>
                    <a:pt x="55898" y="470208"/>
                    <a:pt x="63213" y="463350"/>
                    <a:pt x="68699" y="448034"/>
                  </a:cubicBezTo>
                  <a:cubicBezTo>
                    <a:pt x="86073" y="398885"/>
                    <a:pt x="102532" y="283671"/>
                    <a:pt x="104361" y="275670"/>
                  </a:cubicBezTo>
                  <a:cubicBezTo>
                    <a:pt x="106418" y="267211"/>
                    <a:pt x="112133" y="261268"/>
                    <a:pt x="121049" y="260353"/>
                  </a:cubicBezTo>
                  <a:cubicBezTo>
                    <a:pt x="130421" y="259439"/>
                    <a:pt x="129735" y="268812"/>
                    <a:pt x="132479" y="274069"/>
                  </a:cubicBezTo>
                  <a:cubicBezTo>
                    <a:pt x="134765" y="278413"/>
                    <a:pt x="144823" y="408029"/>
                    <a:pt x="148023" y="431118"/>
                  </a:cubicBezTo>
                  <a:cubicBezTo>
                    <a:pt x="152595" y="465865"/>
                    <a:pt x="156482" y="471808"/>
                    <a:pt x="190314" y="464950"/>
                  </a:cubicBezTo>
                  <a:cubicBezTo>
                    <a:pt x="200830" y="462893"/>
                    <a:pt x="203802" y="456721"/>
                    <a:pt x="203345" y="446205"/>
                  </a:cubicBezTo>
                  <a:cubicBezTo>
                    <a:pt x="203116" y="433861"/>
                    <a:pt x="202430" y="421288"/>
                    <a:pt x="201744" y="408943"/>
                  </a:cubicBezTo>
                  <a:cubicBezTo>
                    <a:pt x="198544" y="360709"/>
                    <a:pt x="191229" y="212119"/>
                    <a:pt x="188486" y="185830"/>
                  </a:cubicBezTo>
                  <a:cubicBezTo>
                    <a:pt x="185514" y="158626"/>
                    <a:pt x="178884" y="106277"/>
                    <a:pt x="179799" y="104905"/>
                  </a:cubicBezTo>
                  <a:cubicBezTo>
                    <a:pt x="181628" y="101705"/>
                    <a:pt x="199458" y="128680"/>
                    <a:pt x="206774" y="147425"/>
                  </a:cubicBezTo>
                  <a:cubicBezTo>
                    <a:pt x="217518" y="175543"/>
                    <a:pt x="233977" y="202518"/>
                    <a:pt x="240149" y="232236"/>
                  </a:cubicBezTo>
                  <a:cubicBezTo>
                    <a:pt x="240835" y="234979"/>
                    <a:pt x="241978" y="237722"/>
                    <a:pt x="243578" y="240237"/>
                  </a:cubicBezTo>
                  <a:cubicBezTo>
                    <a:pt x="249293" y="249838"/>
                    <a:pt x="260723" y="250295"/>
                    <a:pt x="267810" y="241608"/>
                  </a:cubicBezTo>
                  <a:cubicBezTo>
                    <a:pt x="274668" y="233379"/>
                    <a:pt x="270782" y="223777"/>
                    <a:pt x="269639" y="214405"/>
                  </a:cubicBezTo>
                  <a:cubicBezTo>
                    <a:pt x="259809" y="137824"/>
                    <a:pt x="228262" y="72216"/>
                    <a:pt x="170883" y="1918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154" name="Google Shape;2154;p41"/>
            <p:cNvSpPr/>
            <p:nvPr/>
          </p:nvSpPr>
          <p:spPr>
            <a:xfrm>
              <a:off x="8466054" y="4373038"/>
              <a:ext cx="191301" cy="271405"/>
            </a:xfrm>
            <a:custGeom>
              <a:rect b="b" l="l" r="r" t="t"/>
              <a:pathLst>
                <a:path extrusionOk="0" h="271405" w="191301">
                  <a:moveTo>
                    <a:pt x="190394" y="766"/>
                  </a:moveTo>
                  <a:cubicBezTo>
                    <a:pt x="199767" y="-4721"/>
                    <a:pt x="133702" y="20882"/>
                    <a:pt x="124329" y="26369"/>
                  </a:cubicBezTo>
                  <a:cubicBezTo>
                    <a:pt x="104441" y="37799"/>
                    <a:pt x="-5287" y="110036"/>
                    <a:pt x="199" y="270285"/>
                  </a:cubicBezTo>
                  <a:cubicBezTo>
                    <a:pt x="656" y="281029"/>
                    <a:pt x="10258" y="213135"/>
                    <a:pt x="63750" y="125353"/>
                  </a:cubicBezTo>
                  <a:cubicBezTo>
                    <a:pt x="103298" y="61116"/>
                    <a:pt x="172792" y="11053"/>
                    <a:pt x="190394" y="766"/>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155" name="Google Shape;2155;p41"/>
            <p:cNvSpPr/>
            <p:nvPr/>
          </p:nvSpPr>
          <p:spPr>
            <a:xfrm>
              <a:off x="8768919" y="5094351"/>
              <a:ext cx="2286" cy="457"/>
            </a:xfrm>
            <a:custGeom>
              <a:rect b="b" l="l" r="r" t="t"/>
              <a:pathLst>
                <a:path extrusionOk="0" h="457" w="2286">
                  <a:moveTo>
                    <a:pt x="0" y="0"/>
                  </a:moveTo>
                  <a:cubicBezTo>
                    <a:pt x="0" y="229"/>
                    <a:pt x="0" y="457"/>
                    <a:pt x="0" y="457"/>
                  </a:cubicBezTo>
                  <a:cubicBezTo>
                    <a:pt x="0" y="457"/>
                    <a:pt x="0" y="229"/>
                    <a:pt x="0" y="0"/>
                  </a:cubicBezTo>
                  <a:close/>
                </a:path>
              </a:pathLst>
            </a:custGeom>
            <a:solidFill>
              <a:srgbClr val="000000"/>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156" name="Google Shape;2156;p41"/>
            <p:cNvSpPr/>
            <p:nvPr/>
          </p:nvSpPr>
          <p:spPr>
            <a:xfrm>
              <a:off x="8768233" y="5098008"/>
              <a:ext cx="2286" cy="2286"/>
            </a:xfrm>
            <a:custGeom>
              <a:rect b="b" l="l" r="r" t="t"/>
              <a:pathLst>
                <a:path extrusionOk="0" h="2286" w="2286">
                  <a:moveTo>
                    <a:pt x="0" y="0"/>
                  </a:moveTo>
                  <a:cubicBezTo>
                    <a:pt x="0" y="0"/>
                    <a:pt x="0" y="0"/>
                    <a:pt x="0" y="0"/>
                  </a:cubicBezTo>
                  <a:cubicBezTo>
                    <a:pt x="0" y="0"/>
                    <a:pt x="0" y="0"/>
                    <a:pt x="0" y="0"/>
                  </a:cubicBezTo>
                  <a:close/>
                </a:path>
              </a:pathLst>
            </a:custGeom>
            <a:solidFill>
              <a:srgbClr val="000000"/>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157" name="Google Shape;2157;p41"/>
            <p:cNvSpPr/>
            <p:nvPr/>
          </p:nvSpPr>
          <p:spPr>
            <a:xfrm>
              <a:off x="8767548" y="5100751"/>
              <a:ext cx="2286" cy="2286"/>
            </a:xfrm>
            <a:custGeom>
              <a:rect b="b" l="l" r="r" t="t"/>
              <a:pathLst>
                <a:path extrusionOk="0" h="2286" w="2286">
                  <a:moveTo>
                    <a:pt x="0" y="0"/>
                  </a:moveTo>
                  <a:cubicBezTo>
                    <a:pt x="0" y="0"/>
                    <a:pt x="0" y="0"/>
                    <a:pt x="0" y="0"/>
                  </a:cubicBezTo>
                  <a:cubicBezTo>
                    <a:pt x="0" y="0"/>
                    <a:pt x="0" y="0"/>
                    <a:pt x="0" y="0"/>
                  </a:cubicBezTo>
                  <a:close/>
                </a:path>
              </a:pathLst>
            </a:custGeom>
            <a:solidFill>
              <a:srgbClr val="000000"/>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158" name="Google Shape;2158;p41"/>
            <p:cNvSpPr/>
            <p:nvPr/>
          </p:nvSpPr>
          <p:spPr>
            <a:xfrm>
              <a:off x="8769376" y="5090922"/>
              <a:ext cx="2286" cy="457"/>
            </a:xfrm>
            <a:custGeom>
              <a:rect b="b" l="l" r="r" t="t"/>
              <a:pathLst>
                <a:path extrusionOk="0" h="457" w="2286">
                  <a:moveTo>
                    <a:pt x="0" y="0"/>
                  </a:moveTo>
                  <a:cubicBezTo>
                    <a:pt x="0" y="229"/>
                    <a:pt x="0" y="457"/>
                    <a:pt x="0" y="457"/>
                  </a:cubicBezTo>
                  <a:cubicBezTo>
                    <a:pt x="0" y="229"/>
                    <a:pt x="0" y="0"/>
                    <a:pt x="0" y="0"/>
                  </a:cubicBezTo>
                  <a:close/>
                </a:path>
              </a:pathLst>
            </a:custGeom>
            <a:solidFill>
              <a:srgbClr val="000000"/>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159" name="Google Shape;2159;p41"/>
            <p:cNvSpPr/>
            <p:nvPr/>
          </p:nvSpPr>
          <p:spPr>
            <a:xfrm>
              <a:off x="8766176" y="5103952"/>
              <a:ext cx="2286" cy="101"/>
            </a:xfrm>
            <a:custGeom>
              <a:rect b="b" l="l" r="r" t="t"/>
              <a:pathLst>
                <a:path extrusionOk="0" h="101" w="2286">
                  <a:moveTo>
                    <a:pt x="0" y="0"/>
                  </a:moveTo>
                  <a:cubicBezTo>
                    <a:pt x="0" y="0"/>
                    <a:pt x="0" y="229"/>
                    <a:pt x="0" y="0"/>
                  </a:cubicBezTo>
                  <a:cubicBezTo>
                    <a:pt x="0" y="229"/>
                    <a:pt x="0" y="0"/>
                    <a:pt x="0" y="0"/>
                  </a:cubicBezTo>
                  <a:close/>
                </a:path>
              </a:pathLst>
            </a:custGeom>
            <a:solidFill>
              <a:srgbClr val="000000"/>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160" name="Google Shape;2160;p41"/>
            <p:cNvSpPr/>
            <p:nvPr/>
          </p:nvSpPr>
          <p:spPr>
            <a:xfrm>
              <a:off x="8769148" y="5092750"/>
              <a:ext cx="2286" cy="457"/>
            </a:xfrm>
            <a:custGeom>
              <a:rect b="b" l="l" r="r" t="t"/>
              <a:pathLst>
                <a:path extrusionOk="0" h="457" w="2286">
                  <a:moveTo>
                    <a:pt x="0" y="0"/>
                  </a:moveTo>
                  <a:cubicBezTo>
                    <a:pt x="0" y="228"/>
                    <a:pt x="0" y="457"/>
                    <a:pt x="0" y="457"/>
                  </a:cubicBezTo>
                  <a:cubicBezTo>
                    <a:pt x="0" y="228"/>
                    <a:pt x="0" y="228"/>
                    <a:pt x="0" y="0"/>
                  </a:cubicBezTo>
                  <a:close/>
                </a:path>
              </a:pathLst>
            </a:custGeom>
            <a:solidFill>
              <a:srgbClr val="000000"/>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161" name="Google Shape;2161;p41"/>
            <p:cNvSpPr/>
            <p:nvPr/>
          </p:nvSpPr>
          <p:spPr>
            <a:xfrm>
              <a:off x="8767090" y="5101894"/>
              <a:ext cx="2286" cy="101"/>
            </a:xfrm>
            <a:custGeom>
              <a:rect b="b" l="l" r="r" t="t"/>
              <a:pathLst>
                <a:path extrusionOk="0" h="101" w="2286">
                  <a:moveTo>
                    <a:pt x="0" y="0"/>
                  </a:moveTo>
                  <a:cubicBezTo>
                    <a:pt x="0" y="0"/>
                    <a:pt x="0" y="228"/>
                    <a:pt x="0" y="0"/>
                  </a:cubicBezTo>
                  <a:cubicBezTo>
                    <a:pt x="0" y="228"/>
                    <a:pt x="0" y="0"/>
                    <a:pt x="0" y="0"/>
                  </a:cubicBezTo>
                  <a:close/>
                </a:path>
              </a:pathLst>
            </a:custGeom>
            <a:solidFill>
              <a:srgbClr val="000000"/>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162" name="Google Shape;2162;p41"/>
            <p:cNvSpPr/>
            <p:nvPr/>
          </p:nvSpPr>
          <p:spPr>
            <a:xfrm>
              <a:off x="8764176" y="5106466"/>
              <a:ext cx="171" cy="2286"/>
            </a:xfrm>
            <a:custGeom>
              <a:rect b="b" l="l" r="r" t="t"/>
              <a:pathLst>
                <a:path extrusionOk="0" h="2286" w="171">
                  <a:moveTo>
                    <a:pt x="172" y="0"/>
                  </a:moveTo>
                  <a:cubicBezTo>
                    <a:pt x="-57" y="0"/>
                    <a:pt x="-57" y="0"/>
                    <a:pt x="172" y="0"/>
                  </a:cubicBezTo>
                  <a:cubicBezTo>
                    <a:pt x="-57" y="0"/>
                    <a:pt x="-57" y="0"/>
                    <a:pt x="172" y="0"/>
                  </a:cubicBezTo>
                  <a:close/>
                </a:path>
              </a:pathLst>
            </a:custGeom>
            <a:solidFill>
              <a:srgbClr val="000000"/>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163" name="Google Shape;2163;p41"/>
            <p:cNvSpPr/>
            <p:nvPr/>
          </p:nvSpPr>
          <p:spPr>
            <a:xfrm>
              <a:off x="8768462" y="5096179"/>
              <a:ext cx="2286" cy="457"/>
            </a:xfrm>
            <a:custGeom>
              <a:rect b="b" l="l" r="r" t="t"/>
              <a:pathLst>
                <a:path extrusionOk="0" h="457" w="2286">
                  <a:moveTo>
                    <a:pt x="0" y="0"/>
                  </a:moveTo>
                  <a:cubicBezTo>
                    <a:pt x="0" y="228"/>
                    <a:pt x="0" y="228"/>
                    <a:pt x="0" y="457"/>
                  </a:cubicBezTo>
                  <a:cubicBezTo>
                    <a:pt x="0" y="228"/>
                    <a:pt x="0" y="0"/>
                    <a:pt x="0" y="0"/>
                  </a:cubicBezTo>
                  <a:close/>
                </a:path>
              </a:pathLst>
            </a:custGeom>
            <a:solidFill>
              <a:srgbClr val="000000"/>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164" name="Google Shape;2164;p41"/>
            <p:cNvSpPr/>
            <p:nvPr/>
          </p:nvSpPr>
          <p:spPr>
            <a:xfrm>
              <a:off x="8763433" y="5107152"/>
              <a:ext cx="2286" cy="2286"/>
            </a:xfrm>
            <a:custGeom>
              <a:rect b="b" l="l" r="r" t="t"/>
              <a:pathLst>
                <a:path extrusionOk="0" h="2286" w="2286">
                  <a:moveTo>
                    <a:pt x="0" y="0"/>
                  </a:moveTo>
                  <a:cubicBezTo>
                    <a:pt x="0" y="0"/>
                    <a:pt x="0" y="0"/>
                    <a:pt x="0" y="0"/>
                  </a:cubicBezTo>
                  <a:cubicBezTo>
                    <a:pt x="0" y="0"/>
                    <a:pt x="0" y="0"/>
                    <a:pt x="0" y="0"/>
                  </a:cubicBezTo>
                  <a:close/>
                </a:path>
              </a:pathLst>
            </a:custGeom>
            <a:solidFill>
              <a:srgbClr val="000000"/>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165" name="Google Shape;2165;p41"/>
            <p:cNvSpPr/>
            <p:nvPr/>
          </p:nvSpPr>
          <p:spPr>
            <a:xfrm>
              <a:off x="8004037" y="4330236"/>
              <a:ext cx="1072653" cy="961897"/>
            </a:xfrm>
            <a:custGeom>
              <a:rect b="b" l="l" r="r" t="t"/>
              <a:pathLst>
                <a:path extrusionOk="0" h="961897" w="1072653">
                  <a:moveTo>
                    <a:pt x="928559" y="39909"/>
                  </a:moveTo>
                  <a:cubicBezTo>
                    <a:pt x="899527" y="17507"/>
                    <a:pt x="763510" y="-6268"/>
                    <a:pt x="710704" y="1505"/>
                  </a:cubicBezTo>
                  <a:cubicBezTo>
                    <a:pt x="596404" y="16592"/>
                    <a:pt x="531253" y="65513"/>
                    <a:pt x="510679" y="91344"/>
                  </a:cubicBezTo>
                  <a:cubicBezTo>
                    <a:pt x="487590" y="120377"/>
                    <a:pt x="390435" y="212502"/>
                    <a:pt x="433412" y="388296"/>
                  </a:cubicBezTo>
                  <a:cubicBezTo>
                    <a:pt x="445528" y="439959"/>
                    <a:pt x="465644" y="488651"/>
                    <a:pt x="489876" y="535514"/>
                  </a:cubicBezTo>
                  <a:cubicBezTo>
                    <a:pt x="513879" y="581691"/>
                    <a:pt x="544054" y="624211"/>
                    <a:pt x="571943" y="668102"/>
                  </a:cubicBezTo>
                  <a:cubicBezTo>
                    <a:pt x="588403" y="694162"/>
                    <a:pt x="602804" y="721366"/>
                    <a:pt x="614920" y="749712"/>
                  </a:cubicBezTo>
                  <a:cubicBezTo>
                    <a:pt x="617892" y="756342"/>
                    <a:pt x="619264" y="761599"/>
                    <a:pt x="612177" y="766857"/>
                  </a:cubicBezTo>
                  <a:cubicBezTo>
                    <a:pt x="605776" y="771658"/>
                    <a:pt x="605090" y="779430"/>
                    <a:pt x="605319" y="786974"/>
                  </a:cubicBezTo>
                  <a:cubicBezTo>
                    <a:pt x="605776" y="802290"/>
                    <a:pt x="605548" y="817606"/>
                    <a:pt x="608062" y="832923"/>
                  </a:cubicBezTo>
                  <a:cubicBezTo>
                    <a:pt x="613091" y="863784"/>
                    <a:pt x="614006" y="895102"/>
                    <a:pt x="621092" y="925963"/>
                  </a:cubicBezTo>
                  <a:cubicBezTo>
                    <a:pt x="611034" y="926420"/>
                    <a:pt x="493076" y="899445"/>
                    <a:pt x="473645" y="892587"/>
                  </a:cubicBezTo>
                  <a:cubicBezTo>
                    <a:pt x="474331" y="885043"/>
                    <a:pt x="484847" y="854411"/>
                    <a:pt x="438441" y="840009"/>
                  </a:cubicBezTo>
                  <a:cubicBezTo>
                    <a:pt x="416953" y="835666"/>
                    <a:pt x="394778" y="836580"/>
                    <a:pt x="373747" y="845724"/>
                  </a:cubicBezTo>
                  <a:cubicBezTo>
                    <a:pt x="361631" y="850982"/>
                    <a:pt x="351802" y="858297"/>
                    <a:pt x="350659" y="872470"/>
                  </a:cubicBezTo>
                  <a:cubicBezTo>
                    <a:pt x="349516" y="887558"/>
                    <a:pt x="359574" y="896702"/>
                    <a:pt x="371233" y="903789"/>
                  </a:cubicBezTo>
                  <a:cubicBezTo>
                    <a:pt x="377405" y="907446"/>
                    <a:pt x="402094" y="915219"/>
                    <a:pt x="421982" y="911104"/>
                  </a:cubicBezTo>
                  <a:cubicBezTo>
                    <a:pt x="399122" y="917733"/>
                    <a:pt x="360488" y="925277"/>
                    <a:pt x="338543" y="924363"/>
                  </a:cubicBezTo>
                  <a:cubicBezTo>
                    <a:pt x="299452" y="922762"/>
                    <a:pt x="283450" y="901731"/>
                    <a:pt x="290308" y="863555"/>
                  </a:cubicBezTo>
                  <a:cubicBezTo>
                    <a:pt x="295337" y="834751"/>
                    <a:pt x="310196" y="810063"/>
                    <a:pt x="321855" y="784231"/>
                  </a:cubicBezTo>
                  <a:cubicBezTo>
                    <a:pt x="332371" y="761142"/>
                    <a:pt x="337857" y="737368"/>
                    <a:pt x="337171" y="711765"/>
                  </a:cubicBezTo>
                  <a:cubicBezTo>
                    <a:pt x="336714" y="690505"/>
                    <a:pt x="328027" y="674503"/>
                    <a:pt x="307225" y="668102"/>
                  </a:cubicBezTo>
                  <a:cubicBezTo>
                    <a:pt x="296709" y="664902"/>
                    <a:pt x="293280" y="658729"/>
                    <a:pt x="291908" y="649585"/>
                  </a:cubicBezTo>
                  <a:cubicBezTo>
                    <a:pt x="290994" y="644556"/>
                    <a:pt x="290080" y="639527"/>
                    <a:pt x="289394" y="634498"/>
                  </a:cubicBezTo>
                  <a:cubicBezTo>
                    <a:pt x="277735" y="560889"/>
                    <a:pt x="243902" y="499167"/>
                    <a:pt x="188581" y="449332"/>
                  </a:cubicBezTo>
                  <a:cubicBezTo>
                    <a:pt x="182638" y="444074"/>
                    <a:pt x="175094" y="435387"/>
                    <a:pt x="170979" y="427843"/>
                  </a:cubicBezTo>
                  <a:cubicBezTo>
                    <a:pt x="187667" y="414813"/>
                    <a:pt x="205955" y="398811"/>
                    <a:pt x="209841" y="367722"/>
                  </a:cubicBezTo>
                  <a:cubicBezTo>
                    <a:pt x="213270" y="338232"/>
                    <a:pt x="208698" y="309886"/>
                    <a:pt x="182866" y="291598"/>
                  </a:cubicBezTo>
                  <a:cubicBezTo>
                    <a:pt x="155663" y="272167"/>
                    <a:pt x="121830" y="265309"/>
                    <a:pt x="77482" y="286797"/>
                  </a:cubicBezTo>
                  <a:cubicBezTo>
                    <a:pt x="39077" y="306228"/>
                    <a:pt x="24218" y="368407"/>
                    <a:pt x="56679" y="407041"/>
                  </a:cubicBezTo>
                  <a:cubicBezTo>
                    <a:pt x="65594" y="417785"/>
                    <a:pt x="70852" y="418699"/>
                    <a:pt x="80453" y="428301"/>
                  </a:cubicBezTo>
                  <a:cubicBezTo>
                    <a:pt x="78853" y="432415"/>
                    <a:pt x="75653" y="434244"/>
                    <a:pt x="72224" y="435844"/>
                  </a:cubicBezTo>
                  <a:cubicBezTo>
                    <a:pt x="46621" y="446360"/>
                    <a:pt x="36334" y="466934"/>
                    <a:pt x="29933" y="492766"/>
                  </a:cubicBezTo>
                  <a:cubicBezTo>
                    <a:pt x="18503" y="539172"/>
                    <a:pt x="12788" y="586263"/>
                    <a:pt x="6387" y="633355"/>
                  </a:cubicBezTo>
                  <a:cubicBezTo>
                    <a:pt x="4330" y="648671"/>
                    <a:pt x="1586" y="663759"/>
                    <a:pt x="215" y="679075"/>
                  </a:cubicBezTo>
                  <a:cubicBezTo>
                    <a:pt x="-1385" y="698506"/>
                    <a:pt x="5930" y="712679"/>
                    <a:pt x="22618" y="716565"/>
                  </a:cubicBezTo>
                  <a:cubicBezTo>
                    <a:pt x="35876" y="719766"/>
                    <a:pt x="35648" y="726166"/>
                    <a:pt x="34276" y="736911"/>
                  </a:cubicBezTo>
                  <a:cubicBezTo>
                    <a:pt x="28561" y="786288"/>
                    <a:pt x="23989" y="835894"/>
                    <a:pt x="18960" y="885501"/>
                  </a:cubicBezTo>
                  <a:cubicBezTo>
                    <a:pt x="17360" y="901274"/>
                    <a:pt x="24218" y="912018"/>
                    <a:pt x="38620" y="916362"/>
                  </a:cubicBezTo>
                  <a:cubicBezTo>
                    <a:pt x="63537" y="923677"/>
                    <a:pt x="81825" y="915447"/>
                    <a:pt x="90283" y="890530"/>
                  </a:cubicBezTo>
                  <a:cubicBezTo>
                    <a:pt x="117029" y="816006"/>
                    <a:pt x="124116" y="689590"/>
                    <a:pt x="131203" y="717708"/>
                  </a:cubicBezTo>
                  <a:cubicBezTo>
                    <a:pt x="135775" y="745369"/>
                    <a:pt x="141261" y="778973"/>
                    <a:pt x="141718" y="806176"/>
                  </a:cubicBezTo>
                  <a:cubicBezTo>
                    <a:pt x="144461" y="892587"/>
                    <a:pt x="155891" y="914761"/>
                    <a:pt x="169379" y="915219"/>
                  </a:cubicBezTo>
                  <a:cubicBezTo>
                    <a:pt x="179666" y="915676"/>
                    <a:pt x="190410" y="916819"/>
                    <a:pt x="200011" y="914304"/>
                  </a:cubicBezTo>
                  <a:cubicBezTo>
                    <a:pt x="226072" y="907675"/>
                    <a:pt x="227215" y="900588"/>
                    <a:pt x="225614" y="876814"/>
                  </a:cubicBezTo>
                  <a:cubicBezTo>
                    <a:pt x="223328" y="843210"/>
                    <a:pt x="211670" y="622382"/>
                    <a:pt x="202754" y="581691"/>
                  </a:cubicBezTo>
                  <a:cubicBezTo>
                    <a:pt x="213499" y="609580"/>
                    <a:pt x="230186" y="645471"/>
                    <a:pt x="235216" y="667645"/>
                  </a:cubicBezTo>
                  <a:cubicBezTo>
                    <a:pt x="238187" y="680218"/>
                    <a:pt x="237959" y="694848"/>
                    <a:pt x="254418" y="699192"/>
                  </a:cubicBezTo>
                  <a:cubicBezTo>
                    <a:pt x="269277" y="703078"/>
                    <a:pt x="284593" y="693248"/>
                    <a:pt x="292366" y="683418"/>
                  </a:cubicBezTo>
                  <a:cubicBezTo>
                    <a:pt x="299681" y="674503"/>
                    <a:pt x="300367" y="675874"/>
                    <a:pt x="308825" y="680904"/>
                  </a:cubicBezTo>
                  <a:cubicBezTo>
                    <a:pt x="320941" y="688219"/>
                    <a:pt x="324141" y="699420"/>
                    <a:pt x="324370" y="712679"/>
                  </a:cubicBezTo>
                  <a:cubicBezTo>
                    <a:pt x="325055" y="745369"/>
                    <a:pt x="313168" y="774172"/>
                    <a:pt x="298766" y="802519"/>
                  </a:cubicBezTo>
                  <a:cubicBezTo>
                    <a:pt x="285736" y="828579"/>
                    <a:pt x="272249" y="854868"/>
                    <a:pt x="273392" y="885729"/>
                  </a:cubicBezTo>
                  <a:cubicBezTo>
                    <a:pt x="273849" y="894873"/>
                    <a:pt x="275449" y="903103"/>
                    <a:pt x="281621" y="909961"/>
                  </a:cubicBezTo>
                  <a:cubicBezTo>
                    <a:pt x="296252" y="925963"/>
                    <a:pt x="314083" y="935564"/>
                    <a:pt x="335800" y="935107"/>
                  </a:cubicBezTo>
                  <a:cubicBezTo>
                    <a:pt x="369632" y="934421"/>
                    <a:pt x="403694" y="931678"/>
                    <a:pt x="435012" y="919105"/>
                  </a:cubicBezTo>
                  <a:cubicBezTo>
                    <a:pt x="461758" y="908361"/>
                    <a:pt x="487819" y="907218"/>
                    <a:pt x="514565" y="914076"/>
                  </a:cubicBezTo>
                  <a:cubicBezTo>
                    <a:pt x="554113" y="924363"/>
                    <a:pt x="593660" y="935564"/>
                    <a:pt x="632980" y="946994"/>
                  </a:cubicBezTo>
                  <a:cubicBezTo>
                    <a:pt x="679843" y="969397"/>
                    <a:pt x="761224" y="960024"/>
                    <a:pt x="786142" y="959567"/>
                  </a:cubicBezTo>
                  <a:cubicBezTo>
                    <a:pt x="817460" y="958881"/>
                    <a:pt x="842377" y="939679"/>
                    <a:pt x="849464" y="911332"/>
                  </a:cubicBezTo>
                  <a:cubicBezTo>
                    <a:pt x="859522" y="870642"/>
                    <a:pt x="864780" y="829265"/>
                    <a:pt x="864323" y="787431"/>
                  </a:cubicBezTo>
                  <a:cubicBezTo>
                    <a:pt x="864323" y="780802"/>
                    <a:pt x="864780" y="773029"/>
                    <a:pt x="859065" y="769143"/>
                  </a:cubicBezTo>
                  <a:cubicBezTo>
                    <a:pt x="845349" y="759771"/>
                    <a:pt x="848549" y="750627"/>
                    <a:pt x="856779" y="739882"/>
                  </a:cubicBezTo>
                  <a:cubicBezTo>
                    <a:pt x="862494" y="732339"/>
                    <a:pt x="866837" y="723652"/>
                    <a:pt x="871867" y="715651"/>
                  </a:cubicBezTo>
                  <a:cubicBezTo>
                    <a:pt x="921244" y="637698"/>
                    <a:pt x="977251" y="564089"/>
                    <a:pt x="1019999" y="481793"/>
                  </a:cubicBezTo>
                  <a:cubicBezTo>
                    <a:pt x="1044002" y="435387"/>
                    <a:pt x="1066405" y="388981"/>
                    <a:pt x="1070520" y="335489"/>
                  </a:cubicBezTo>
                  <a:cubicBezTo>
                    <a:pt x="1073949" y="289083"/>
                    <a:pt x="1075092" y="242678"/>
                    <a:pt x="1059319" y="198558"/>
                  </a:cubicBezTo>
                  <a:cubicBezTo>
                    <a:pt x="1035316" y="127463"/>
                    <a:pt x="995311" y="77857"/>
                    <a:pt x="928559" y="39909"/>
                  </a:cubicBezTo>
                  <a:close/>
                  <a:moveTo>
                    <a:pt x="58736" y="388067"/>
                  </a:moveTo>
                  <a:cubicBezTo>
                    <a:pt x="40906" y="354691"/>
                    <a:pt x="51421" y="326574"/>
                    <a:pt x="76339" y="300742"/>
                  </a:cubicBezTo>
                  <a:cubicBezTo>
                    <a:pt x="105371" y="276282"/>
                    <a:pt x="141947" y="276968"/>
                    <a:pt x="176237" y="299828"/>
                  </a:cubicBezTo>
                  <a:cubicBezTo>
                    <a:pt x="208698" y="317658"/>
                    <a:pt x="205040" y="373894"/>
                    <a:pt x="184924" y="400183"/>
                  </a:cubicBezTo>
                  <a:cubicBezTo>
                    <a:pt x="169150" y="420528"/>
                    <a:pt x="155434" y="425786"/>
                    <a:pt x="132117" y="428529"/>
                  </a:cubicBezTo>
                  <a:cubicBezTo>
                    <a:pt x="93484" y="433330"/>
                    <a:pt x="75881" y="413670"/>
                    <a:pt x="58736" y="388067"/>
                  </a:cubicBezTo>
                  <a:close/>
                  <a:moveTo>
                    <a:pt x="278421" y="680446"/>
                  </a:moveTo>
                  <a:cubicBezTo>
                    <a:pt x="271334" y="689133"/>
                    <a:pt x="259676" y="688676"/>
                    <a:pt x="254189" y="679075"/>
                  </a:cubicBezTo>
                  <a:cubicBezTo>
                    <a:pt x="252818" y="676560"/>
                    <a:pt x="251446" y="673817"/>
                    <a:pt x="250760" y="671074"/>
                  </a:cubicBezTo>
                  <a:cubicBezTo>
                    <a:pt x="244588" y="641356"/>
                    <a:pt x="228129" y="614152"/>
                    <a:pt x="217385" y="586263"/>
                  </a:cubicBezTo>
                  <a:cubicBezTo>
                    <a:pt x="210298" y="567518"/>
                    <a:pt x="192467" y="540543"/>
                    <a:pt x="190410" y="543744"/>
                  </a:cubicBezTo>
                  <a:cubicBezTo>
                    <a:pt x="189496" y="545115"/>
                    <a:pt x="196125" y="597693"/>
                    <a:pt x="199097" y="624668"/>
                  </a:cubicBezTo>
                  <a:cubicBezTo>
                    <a:pt x="201840" y="650957"/>
                    <a:pt x="209155" y="799547"/>
                    <a:pt x="212356" y="847782"/>
                  </a:cubicBezTo>
                  <a:cubicBezTo>
                    <a:pt x="213270" y="860126"/>
                    <a:pt x="213727" y="872699"/>
                    <a:pt x="213956" y="885043"/>
                  </a:cubicBezTo>
                  <a:cubicBezTo>
                    <a:pt x="214184" y="895559"/>
                    <a:pt x="211441" y="901731"/>
                    <a:pt x="200926" y="903789"/>
                  </a:cubicBezTo>
                  <a:cubicBezTo>
                    <a:pt x="167093" y="910418"/>
                    <a:pt x="163207" y="904474"/>
                    <a:pt x="158635" y="869956"/>
                  </a:cubicBezTo>
                  <a:cubicBezTo>
                    <a:pt x="155663" y="846867"/>
                    <a:pt x="145604" y="717251"/>
                    <a:pt x="143090" y="712908"/>
                  </a:cubicBezTo>
                  <a:cubicBezTo>
                    <a:pt x="140347" y="707650"/>
                    <a:pt x="140804" y="698277"/>
                    <a:pt x="131660" y="699192"/>
                  </a:cubicBezTo>
                  <a:cubicBezTo>
                    <a:pt x="122744" y="699877"/>
                    <a:pt x="117029" y="706050"/>
                    <a:pt x="114972" y="714508"/>
                  </a:cubicBezTo>
                  <a:cubicBezTo>
                    <a:pt x="113143" y="722280"/>
                    <a:pt x="96684" y="837495"/>
                    <a:pt x="79310" y="886872"/>
                  </a:cubicBezTo>
                  <a:cubicBezTo>
                    <a:pt x="73824" y="902417"/>
                    <a:pt x="66509" y="909046"/>
                    <a:pt x="53707" y="906989"/>
                  </a:cubicBezTo>
                  <a:cubicBezTo>
                    <a:pt x="39534" y="904703"/>
                    <a:pt x="31533" y="904246"/>
                    <a:pt x="31076" y="882529"/>
                  </a:cubicBezTo>
                  <a:cubicBezTo>
                    <a:pt x="32905" y="846181"/>
                    <a:pt x="37248" y="831322"/>
                    <a:pt x="39991" y="805948"/>
                  </a:cubicBezTo>
                  <a:cubicBezTo>
                    <a:pt x="44792" y="761599"/>
                    <a:pt x="49364" y="717022"/>
                    <a:pt x="51878" y="672445"/>
                  </a:cubicBezTo>
                  <a:cubicBezTo>
                    <a:pt x="53479" y="641813"/>
                    <a:pt x="56679" y="611181"/>
                    <a:pt x="61937" y="580777"/>
                  </a:cubicBezTo>
                  <a:cubicBezTo>
                    <a:pt x="63308" y="573004"/>
                    <a:pt x="63080" y="564775"/>
                    <a:pt x="63308" y="556774"/>
                  </a:cubicBezTo>
                  <a:cubicBezTo>
                    <a:pt x="63308" y="553802"/>
                    <a:pt x="62851" y="550373"/>
                    <a:pt x="59194" y="549916"/>
                  </a:cubicBezTo>
                  <a:cubicBezTo>
                    <a:pt x="54393" y="549230"/>
                    <a:pt x="53021" y="553116"/>
                    <a:pt x="52564" y="556774"/>
                  </a:cubicBezTo>
                  <a:cubicBezTo>
                    <a:pt x="51878" y="562489"/>
                    <a:pt x="52336" y="568432"/>
                    <a:pt x="51650" y="574376"/>
                  </a:cubicBezTo>
                  <a:cubicBezTo>
                    <a:pt x="46621" y="616438"/>
                    <a:pt x="39763" y="658501"/>
                    <a:pt x="37934" y="701020"/>
                  </a:cubicBezTo>
                  <a:cubicBezTo>
                    <a:pt x="37477" y="710393"/>
                    <a:pt x="31762" y="709707"/>
                    <a:pt x="25818" y="706964"/>
                  </a:cubicBezTo>
                  <a:cubicBezTo>
                    <a:pt x="21703" y="705135"/>
                    <a:pt x="10502" y="706278"/>
                    <a:pt x="10730" y="678846"/>
                  </a:cubicBezTo>
                  <a:cubicBezTo>
                    <a:pt x="9130" y="668102"/>
                    <a:pt x="23761" y="577119"/>
                    <a:pt x="33590" y="534142"/>
                  </a:cubicBezTo>
                  <a:cubicBezTo>
                    <a:pt x="36562" y="520655"/>
                    <a:pt x="41591" y="507625"/>
                    <a:pt x="44563" y="493909"/>
                  </a:cubicBezTo>
                  <a:cubicBezTo>
                    <a:pt x="52107" y="457561"/>
                    <a:pt x="69481" y="432644"/>
                    <a:pt x="117944" y="440188"/>
                  </a:cubicBezTo>
                  <a:cubicBezTo>
                    <a:pt x="167093" y="435616"/>
                    <a:pt x="166864" y="444303"/>
                    <a:pt x="181495" y="458019"/>
                  </a:cubicBezTo>
                  <a:cubicBezTo>
                    <a:pt x="238645" y="511054"/>
                    <a:pt x="270420" y="576891"/>
                    <a:pt x="280250" y="653700"/>
                  </a:cubicBezTo>
                  <a:cubicBezTo>
                    <a:pt x="281393" y="662616"/>
                    <a:pt x="285050" y="672445"/>
                    <a:pt x="278421" y="680446"/>
                  </a:cubicBezTo>
                  <a:close/>
                  <a:moveTo>
                    <a:pt x="445299" y="900588"/>
                  </a:moveTo>
                  <a:cubicBezTo>
                    <a:pt x="437527" y="902417"/>
                    <a:pt x="429297" y="901503"/>
                    <a:pt x="425411" y="901731"/>
                  </a:cubicBezTo>
                  <a:cubicBezTo>
                    <a:pt x="409866" y="901045"/>
                    <a:pt x="397979" y="901503"/>
                    <a:pt x="386777" y="897616"/>
                  </a:cubicBezTo>
                  <a:cubicBezTo>
                    <a:pt x="375119" y="893502"/>
                    <a:pt x="365289" y="883672"/>
                    <a:pt x="366203" y="875214"/>
                  </a:cubicBezTo>
                  <a:cubicBezTo>
                    <a:pt x="367575" y="863326"/>
                    <a:pt x="376719" y="858297"/>
                    <a:pt x="386777" y="855325"/>
                  </a:cubicBezTo>
                  <a:cubicBezTo>
                    <a:pt x="433183" y="842981"/>
                    <a:pt x="451471" y="858069"/>
                    <a:pt x="461301" y="871099"/>
                  </a:cubicBezTo>
                  <a:cubicBezTo>
                    <a:pt x="468616" y="880243"/>
                    <a:pt x="459472" y="897159"/>
                    <a:pt x="445299" y="900588"/>
                  </a:cubicBezTo>
                  <a:close/>
                  <a:moveTo>
                    <a:pt x="787742" y="946308"/>
                  </a:moveTo>
                  <a:cubicBezTo>
                    <a:pt x="753452" y="949966"/>
                    <a:pt x="724420" y="948594"/>
                    <a:pt x="690130" y="946308"/>
                  </a:cubicBezTo>
                  <a:cubicBezTo>
                    <a:pt x="671842" y="945165"/>
                    <a:pt x="652411" y="939907"/>
                    <a:pt x="640295" y="928935"/>
                  </a:cubicBezTo>
                  <a:cubicBezTo>
                    <a:pt x="631608" y="920934"/>
                    <a:pt x="629093" y="907446"/>
                    <a:pt x="629093" y="892587"/>
                  </a:cubicBezTo>
                  <a:cubicBezTo>
                    <a:pt x="664755" y="897616"/>
                    <a:pt x="698131" y="911561"/>
                    <a:pt x="734249" y="908361"/>
                  </a:cubicBezTo>
                  <a:cubicBezTo>
                    <a:pt x="768997" y="905160"/>
                    <a:pt x="804201" y="905389"/>
                    <a:pt x="839634" y="893959"/>
                  </a:cubicBezTo>
                  <a:cubicBezTo>
                    <a:pt x="835748" y="931906"/>
                    <a:pt x="816088" y="943336"/>
                    <a:pt x="787742" y="946308"/>
                  </a:cubicBezTo>
                  <a:close/>
                  <a:moveTo>
                    <a:pt x="802829" y="890758"/>
                  </a:moveTo>
                  <a:cubicBezTo>
                    <a:pt x="754823" y="898302"/>
                    <a:pt x="707275" y="899902"/>
                    <a:pt x="659497" y="888015"/>
                  </a:cubicBezTo>
                  <a:cubicBezTo>
                    <a:pt x="625436" y="879557"/>
                    <a:pt x="620864" y="874528"/>
                    <a:pt x="625664" y="837723"/>
                  </a:cubicBezTo>
                  <a:cubicBezTo>
                    <a:pt x="639838" y="839552"/>
                    <a:pt x="653782" y="842067"/>
                    <a:pt x="667955" y="845953"/>
                  </a:cubicBezTo>
                  <a:cubicBezTo>
                    <a:pt x="720533" y="860583"/>
                    <a:pt x="772883" y="864241"/>
                    <a:pt x="823632" y="838180"/>
                  </a:cubicBezTo>
                  <a:cubicBezTo>
                    <a:pt x="827518" y="836123"/>
                    <a:pt x="831633" y="834751"/>
                    <a:pt x="835976" y="833608"/>
                  </a:cubicBezTo>
                  <a:cubicBezTo>
                    <a:pt x="839405" y="832694"/>
                    <a:pt x="843063" y="832694"/>
                    <a:pt x="846492" y="832237"/>
                  </a:cubicBezTo>
                  <a:cubicBezTo>
                    <a:pt x="847406" y="834066"/>
                    <a:pt x="848778" y="835437"/>
                    <a:pt x="848778" y="836580"/>
                  </a:cubicBezTo>
                  <a:cubicBezTo>
                    <a:pt x="848778" y="878414"/>
                    <a:pt x="843749" y="884358"/>
                    <a:pt x="802829" y="890758"/>
                  </a:cubicBezTo>
                  <a:close/>
                  <a:moveTo>
                    <a:pt x="843749" y="816006"/>
                  </a:moveTo>
                  <a:cubicBezTo>
                    <a:pt x="841234" y="818521"/>
                    <a:pt x="838720" y="821035"/>
                    <a:pt x="835291" y="822636"/>
                  </a:cubicBezTo>
                  <a:cubicBezTo>
                    <a:pt x="793228" y="842981"/>
                    <a:pt x="749108" y="850296"/>
                    <a:pt x="703160" y="842524"/>
                  </a:cubicBezTo>
                  <a:cubicBezTo>
                    <a:pt x="682357" y="839095"/>
                    <a:pt x="661783" y="833608"/>
                    <a:pt x="641209" y="828351"/>
                  </a:cubicBezTo>
                  <a:cubicBezTo>
                    <a:pt x="623378" y="823779"/>
                    <a:pt x="618349" y="816692"/>
                    <a:pt x="618349" y="798861"/>
                  </a:cubicBezTo>
                  <a:cubicBezTo>
                    <a:pt x="618349" y="779887"/>
                    <a:pt x="623378" y="774630"/>
                    <a:pt x="642352" y="779659"/>
                  </a:cubicBezTo>
                  <a:cubicBezTo>
                    <a:pt x="683043" y="790860"/>
                    <a:pt x="724648" y="791546"/>
                    <a:pt x="766025" y="793603"/>
                  </a:cubicBezTo>
                  <a:cubicBezTo>
                    <a:pt x="777912" y="794289"/>
                    <a:pt x="788885" y="789260"/>
                    <a:pt x="800315" y="786745"/>
                  </a:cubicBezTo>
                  <a:cubicBezTo>
                    <a:pt x="808087" y="785145"/>
                    <a:pt x="815402" y="781030"/>
                    <a:pt x="822946" y="778516"/>
                  </a:cubicBezTo>
                  <a:cubicBezTo>
                    <a:pt x="831176" y="775773"/>
                    <a:pt x="840091" y="766629"/>
                    <a:pt x="848321" y="777601"/>
                  </a:cubicBezTo>
                  <a:cubicBezTo>
                    <a:pt x="855179" y="787431"/>
                    <a:pt x="852207" y="807548"/>
                    <a:pt x="843749" y="816006"/>
                  </a:cubicBezTo>
                  <a:close/>
                  <a:moveTo>
                    <a:pt x="1021828" y="454361"/>
                  </a:moveTo>
                  <a:cubicBezTo>
                    <a:pt x="994625" y="510368"/>
                    <a:pt x="961706" y="563175"/>
                    <a:pt x="926045" y="614381"/>
                  </a:cubicBezTo>
                  <a:cubicBezTo>
                    <a:pt x="897470" y="655072"/>
                    <a:pt x="871867" y="697820"/>
                    <a:pt x="844663" y="739654"/>
                  </a:cubicBezTo>
                  <a:cubicBezTo>
                    <a:pt x="831176" y="760456"/>
                    <a:pt x="813345" y="771429"/>
                    <a:pt x="790256" y="776687"/>
                  </a:cubicBezTo>
                  <a:cubicBezTo>
                    <a:pt x="784770" y="777830"/>
                    <a:pt x="781341" y="778059"/>
                    <a:pt x="779512" y="776458"/>
                  </a:cubicBezTo>
                  <a:cubicBezTo>
                    <a:pt x="779512" y="776687"/>
                    <a:pt x="779741" y="776916"/>
                    <a:pt x="779741" y="777144"/>
                  </a:cubicBezTo>
                  <a:cubicBezTo>
                    <a:pt x="774712" y="778744"/>
                    <a:pt x="768082" y="776916"/>
                    <a:pt x="763053" y="778059"/>
                  </a:cubicBezTo>
                  <a:cubicBezTo>
                    <a:pt x="761453" y="778059"/>
                    <a:pt x="759624" y="778287"/>
                    <a:pt x="758024" y="778287"/>
                  </a:cubicBezTo>
                  <a:cubicBezTo>
                    <a:pt x="754366" y="779887"/>
                    <a:pt x="749108" y="780116"/>
                    <a:pt x="740650" y="779887"/>
                  </a:cubicBezTo>
                  <a:cubicBezTo>
                    <a:pt x="737678" y="779887"/>
                    <a:pt x="734707" y="779430"/>
                    <a:pt x="731963" y="779202"/>
                  </a:cubicBezTo>
                  <a:cubicBezTo>
                    <a:pt x="731963" y="779202"/>
                    <a:pt x="731963" y="779430"/>
                    <a:pt x="731963" y="779430"/>
                  </a:cubicBezTo>
                  <a:cubicBezTo>
                    <a:pt x="724648" y="778973"/>
                    <a:pt x="717333" y="779202"/>
                    <a:pt x="710018" y="778287"/>
                  </a:cubicBezTo>
                  <a:cubicBezTo>
                    <a:pt x="702931" y="777373"/>
                    <a:pt x="697902" y="776230"/>
                    <a:pt x="694473" y="774401"/>
                  </a:cubicBezTo>
                  <a:cubicBezTo>
                    <a:pt x="694930" y="775087"/>
                    <a:pt x="695387" y="775544"/>
                    <a:pt x="695616" y="776001"/>
                  </a:cubicBezTo>
                  <a:cubicBezTo>
                    <a:pt x="689444" y="774858"/>
                    <a:pt x="676414" y="773715"/>
                    <a:pt x="670241" y="772801"/>
                  </a:cubicBezTo>
                  <a:cubicBezTo>
                    <a:pt x="670241" y="772572"/>
                    <a:pt x="670470" y="772344"/>
                    <a:pt x="670470" y="771658"/>
                  </a:cubicBezTo>
                  <a:cubicBezTo>
                    <a:pt x="644867" y="775544"/>
                    <a:pt x="634580" y="757256"/>
                    <a:pt x="625436" y="739197"/>
                  </a:cubicBezTo>
                  <a:cubicBezTo>
                    <a:pt x="614463" y="717708"/>
                    <a:pt x="604405" y="695534"/>
                    <a:pt x="591603" y="675189"/>
                  </a:cubicBezTo>
                  <a:cubicBezTo>
                    <a:pt x="588174" y="669702"/>
                    <a:pt x="584745" y="664444"/>
                    <a:pt x="581087" y="658958"/>
                  </a:cubicBezTo>
                  <a:cubicBezTo>
                    <a:pt x="580630" y="658272"/>
                    <a:pt x="580173" y="657586"/>
                    <a:pt x="579716" y="657129"/>
                  </a:cubicBezTo>
                  <a:cubicBezTo>
                    <a:pt x="576744" y="652557"/>
                    <a:pt x="573772" y="647985"/>
                    <a:pt x="570572" y="643185"/>
                  </a:cubicBezTo>
                  <a:cubicBezTo>
                    <a:pt x="552970" y="616438"/>
                    <a:pt x="535139" y="589921"/>
                    <a:pt x="519823" y="561803"/>
                  </a:cubicBezTo>
                  <a:cubicBezTo>
                    <a:pt x="487819" y="503510"/>
                    <a:pt x="455815" y="444303"/>
                    <a:pt x="446442" y="377094"/>
                  </a:cubicBezTo>
                  <a:cubicBezTo>
                    <a:pt x="440727" y="337318"/>
                    <a:pt x="413066" y="209759"/>
                    <a:pt x="511136" y="112376"/>
                  </a:cubicBezTo>
                  <a:cubicBezTo>
                    <a:pt x="563714" y="45853"/>
                    <a:pt x="635723" y="26651"/>
                    <a:pt x="679843" y="17735"/>
                  </a:cubicBezTo>
                  <a:cubicBezTo>
                    <a:pt x="738821" y="5619"/>
                    <a:pt x="851293" y="6534"/>
                    <a:pt x="940904" y="62084"/>
                  </a:cubicBezTo>
                  <a:cubicBezTo>
                    <a:pt x="940904" y="62084"/>
                    <a:pt x="940904" y="62084"/>
                    <a:pt x="940904" y="62084"/>
                  </a:cubicBezTo>
                  <a:cubicBezTo>
                    <a:pt x="943418" y="63684"/>
                    <a:pt x="945704" y="65055"/>
                    <a:pt x="948219" y="66656"/>
                  </a:cubicBezTo>
                  <a:cubicBezTo>
                    <a:pt x="948448" y="66884"/>
                    <a:pt x="948676" y="66884"/>
                    <a:pt x="948676" y="67113"/>
                  </a:cubicBezTo>
                  <a:cubicBezTo>
                    <a:pt x="951191" y="68713"/>
                    <a:pt x="953477" y="70313"/>
                    <a:pt x="955991" y="72142"/>
                  </a:cubicBezTo>
                  <a:cubicBezTo>
                    <a:pt x="955991" y="72142"/>
                    <a:pt x="955991" y="72142"/>
                    <a:pt x="955991" y="72142"/>
                  </a:cubicBezTo>
                  <a:cubicBezTo>
                    <a:pt x="958277" y="73742"/>
                    <a:pt x="960563" y="75342"/>
                    <a:pt x="962849" y="77171"/>
                  </a:cubicBezTo>
                  <a:cubicBezTo>
                    <a:pt x="963078" y="77400"/>
                    <a:pt x="963535" y="77628"/>
                    <a:pt x="963764" y="77857"/>
                  </a:cubicBezTo>
                  <a:cubicBezTo>
                    <a:pt x="966050" y="79686"/>
                    <a:pt x="968336" y="81286"/>
                    <a:pt x="970393" y="83115"/>
                  </a:cubicBezTo>
                  <a:cubicBezTo>
                    <a:pt x="970393" y="83115"/>
                    <a:pt x="970622" y="83115"/>
                    <a:pt x="970622" y="83343"/>
                  </a:cubicBezTo>
                  <a:cubicBezTo>
                    <a:pt x="972679" y="84944"/>
                    <a:pt x="974737" y="86772"/>
                    <a:pt x="976794" y="88601"/>
                  </a:cubicBezTo>
                  <a:cubicBezTo>
                    <a:pt x="977251" y="89058"/>
                    <a:pt x="977708" y="89287"/>
                    <a:pt x="978166" y="89744"/>
                  </a:cubicBezTo>
                  <a:cubicBezTo>
                    <a:pt x="980223" y="91573"/>
                    <a:pt x="982280" y="93402"/>
                    <a:pt x="984338" y="95459"/>
                  </a:cubicBezTo>
                  <a:cubicBezTo>
                    <a:pt x="984338" y="95459"/>
                    <a:pt x="984566" y="95688"/>
                    <a:pt x="984566" y="95688"/>
                  </a:cubicBezTo>
                  <a:cubicBezTo>
                    <a:pt x="986395" y="97517"/>
                    <a:pt x="988453" y="99345"/>
                    <a:pt x="990281" y="101174"/>
                  </a:cubicBezTo>
                  <a:cubicBezTo>
                    <a:pt x="990739" y="101631"/>
                    <a:pt x="991196" y="102089"/>
                    <a:pt x="991653" y="102774"/>
                  </a:cubicBezTo>
                  <a:cubicBezTo>
                    <a:pt x="993710" y="104832"/>
                    <a:pt x="995539" y="106889"/>
                    <a:pt x="997368" y="108947"/>
                  </a:cubicBezTo>
                  <a:cubicBezTo>
                    <a:pt x="1029372" y="147351"/>
                    <a:pt x="1052004" y="201072"/>
                    <a:pt x="1058862" y="250679"/>
                  </a:cubicBezTo>
                  <a:cubicBezTo>
                    <a:pt x="1071892" y="335946"/>
                    <a:pt x="1039430" y="418242"/>
                    <a:pt x="1021828" y="454361"/>
                  </a:cubicBezTo>
                  <a:close/>
                </a:path>
              </a:pathLst>
            </a:custGeom>
            <a:solidFill>
              <a:srgbClr val="000000"/>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166" name="Google Shape;2166;p41"/>
            <p:cNvSpPr/>
            <p:nvPr/>
          </p:nvSpPr>
          <p:spPr>
            <a:xfrm>
              <a:off x="8766633" y="5103037"/>
              <a:ext cx="2286" cy="2286"/>
            </a:xfrm>
            <a:custGeom>
              <a:rect b="b" l="l" r="r" t="t"/>
              <a:pathLst>
                <a:path extrusionOk="0" h="2286" w="2286">
                  <a:moveTo>
                    <a:pt x="0" y="0"/>
                  </a:moveTo>
                  <a:cubicBezTo>
                    <a:pt x="0" y="0"/>
                    <a:pt x="0" y="0"/>
                    <a:pt x="0" y="0"/>
                  </a:cubicBezTo>
                  <a:cubicBezTo>
                    <a:pt x="0" y="0"/>
                    <a:pt x="0" y="0"/>
                    <a:pt x="0" y="0"/>
                  </a:cubicBezTo>
                  <a:close/>
                </a:path>
              </a:pathLst>
            </a:custGeom>
            <a:solidFill>
              <a:srgbClr val="000000"/>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167" name="Google Shape;2167;p41"/>
            <p:cNvSpPr/>
            <p:nvPr/>
          </p:nvSpPr>
          <p:spPr>
            <a:xfrm>
              <a:off x="8762747" y="5107609"/>
              <a:ext cx="2286" cy="2286"/>
            </a:xfrm>
            <a:custGeom>
              <a:rect b="b" l="l" r="r" t="t"/>
              <a:pathLst>
                <a:path extrusionOk="0" h="2286" w="2286">
                  <a:moveTo>
                    <a:pt x="0" y="0"/>
                  </a:moveTo>
                  <a:cubicBezTo>
                    <a:pt x="0" y="0"/>
                    <a:pt x="0" y="0"/>
                    <a:pt x="0" y="0"/>
                  </a:cubicBezTo>
                  <a:cubicBezTo>
                    <a:pt x="0" y="0"/>
                    <a:pt x="0" y="0"/>
                    <a:pt x="0" y="0"/>
                  </a:cubicBezTo>
                  <a:close/>
                </a:path>
              </a:pathLst>
            </a:custGeom>
            <a:solidFill>
              <a:srgbClr val="000000"/>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168" name="Google Shape;2168;p41"/>
            <p:cNvSpPr/>
            <p:nvPr/>
          </p:nvSpPr>
          <p:spPr>
            <a:xfrm>
              <a:off x="8862848" y="5255971"/>
              <a:ext cx="139014" cy="13180"/>
            </a:xfrm>
            <a:custGeom>
              <a:rect b="b" l="l" r="r" t="t"/>
              <a:pathLst>
                <a:path extrusionOk="0" h="13180" w="139014">
                  <a:moveTo>
                    <a:pt x="120270" y="1143"/>
                  </a:moveTo>
                  <a:cubicBezTo>
                    <a:pt x="96267" y="915"/>
                    <a:pt x="72264" y="229"/>
                    <a:pt x="48261" y="0"/>
                  </a:cubicBezTo>
                  <a:cubicBezTo>
                    <a:pt x="35231" y="0"/>
                    <a:pt x="22200" y="0"/>
                    <a:pt x="9170" y="686"/>
                  </a:cubicBezTo>
                  <a:cubicBezTo>
                    <a:pt x="5284" y="915"/>
                    <a:pt x="-431" y="1372"/>
                    <a:pt x="26" y="7544"/>
                  </a:cubicBezTo>
                  <a:cubicBezTo>
                    <a:pt x="483" y="12116"/>
                    <a:pt x="4827" y="12573"/>
                    <a:pt x="8256" y="12802"/>
                  </a:cubicBezTo>
                  <a:cubicBezTo>
                    <a:pt x="13285" y="13259"/>
                    <a:pt x="18543" y="13259"/>
                    <a:pt x="23572" y="13030"/>
                  </a:cubicBezTo>
                  <a:cubicBezTo>
                    <a:pt x="47575" y="12573"/>
                    <a:pt x="71578" y="12345"/>
                    <a:pt x="95581" y="11659"/>
                  </a:cubicBezTo>
                  <a:cubicBezTo>
                    <a:pt x="109754" y="11202"/>
                    <a:pt x="123927" y="13945"/>
                    <a:pt x="139015" y="9830"/>
                  </a:cubicBezTo>
                  <a:cubicBezTo>
                    <a:pt x="134900" y="457"/>
                    <a:pt x="127356" y="1372"/>
                    <a:pt x="120270" y="1143"/>
                  </a:cubicBezTo>
                  <a:close/>
                </a:path>
              </a:pathLst>
            </a:custGeom>
            <a:solidFill>
              <a:srgbClr val="000000"/>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169" name="Google Shape;2169;p41"/>
            <p:cNvSpPr/>
            <p:nvPr/>
          </p:nvSpPr>
          <p:spPr>
            <a:xfrm>
              <a:off x="8281222" y="4830303"/>
              <a:ext cx="57015" cy="109742"/>
            </a:xfrm>
            <a:custGeom>
              <a:rect b="b" l="l" r="r" t="t"/>
              <a:pathLst>
                <a:path extrusionOk="0" h="109742" w="57015">
                  <a:moveTo>
                    <a:pt x="3980" y="11902"/>
                  </a:moveTo>
                  <a:cubicBezTo>
                    <a:pt x="28212" y="32247"/>
                    <a:pt x="37584" y="60365"/>
                    <a:pt x="45128" y="89854"/>
                  </a:cubicBezTo>
                  <a:cubicBezTo>
                    <a:pt x="46500" y="95569"/>
                    <a:pt x="45357" y="103113"/>
                    <a:pt x="57015" y="109742"/>
                  </a:cubicBezTo>
                  <a:cubicBezTo>
                    <a:pt x="54729" y="72481"/>
                    <a:pt x="47871" y="40934"/>
                    <a:pt x="26154" y="14416"/>
                  </a:cubicBezTo>
                  <a:cubicBezTo>
                    <a:pt x="22039" y="9387"/>
                    <a:pt x="16553" y="5501"/>
                    <a:pt x="11295" y="1615"/>
                  </a:cubicBezTo>
                  <a:cubicBezTo>
                    <a:pt x="8323" y="-671"/>
                    <a:pt x="3980" y="-671"/>
                    <a:pt x="1237" y="2529"/>
                  </a:cubicBezTo>
                  <a:cubicBezTo>
                    <a:pt x="-1735" y="6415"/>
                    <a:pt x="1237" y="9616"/>
                    <a:pt x="3980" y="11902"/>
                  </a:cubicBezTo>
                  <a:close/>
                </a:path>
              </a:pathLst>
            </a:custGeom>
            <a:solidFill>
              <a:srgbClr val="000000"/>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170" name="Google Shape;2170;p41"/>
            <p:cNvSpPr/>
            <p:nvPr/>
          </p:nvSpPr>
          <p:spPr>
            <a:xfrm>
              <a:off x="7903196" y="5238826"/>
              <a:ext cx="123687" cy="14259"/>
            </a:xfrm>
            <a:custGeom>
              <a:rect b="b" l="l" r="r" t="t"/>
              <a:pathLst>
                <a:path extrusionOk="0" h="14259" w="123687">
                  <a:moveTo>
                    <a:pt x="38191" y="1372"/>
                  </a:moveTo>
                  <a:cubicBezTo>
                    <a:pt x="27218" y="1143"/>
                    <a:pt x="16474" y="229"/>
                    <a:pt x="5501" y="0"/>
                  </a:cubicBezTo>
                  <a:cubicBezTo>
                    <a:pt x="2300" y="0"/>
                    <a:pt x="-214" y="2286"/>
                    <a:pt x="14" y="5487"/>
                  </a:cubicBezTo>
                  <a:cubicBezTo>
                    <a:pt x="14" y="7087"/>
                    <a:pt x="2072" y="9601"/>
                    <a:pt x="3672" y="10287"/>
                  </a:cubicBezTo>
                  <a:cubicBezTo>
                    <a:pt x="6872" y="11659"/>
                    <a:pt x="10759" y="12116"/>
                    <a:pt x="14188" y="12573"/>
                  </a:cubicBezTo>
                  <a:cubicBezTo>
                    <a:pt x="50078" y="16002"/>
                    <a:pt x="85968" y="13716"/>
                    <a:pt x="123687" y="10059"/>
                  </a:cubicBezTo>
                  <a:cubicBezTo>
                    <a:pt x="118886" y="2286"/>
                    <a:pt x="114314" y="2972"/>
                    <a:pt x="109971" y="2286"/>
                  </a:cubicBezTo>
                  <a:cubicBezTo>
                    <a:pt x="86197" y="-2514"/>
                    <a:pt x="62194" y="1829"/>
                    <a:pt x="38191" y="1372"/>
                  </a:cubicBezTo>
                  <a:close/>
                </a:path>
              </a:pathLst>
            </a:custGeom>
            <a:solidFill>
              <a:srgbClr val="000000"/>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171" name="Google Shape;2171;p41"/>
            <p:cNvSpPr/>
            <p:nvPr/>
          </p:nvSpPr>
          <p:spPr>
            <a:xfrm>
              <a:off x="8906628" y="5100760"/>
              <a:ext cx="20954" cy="97831"/>
            </a:xfrm>
            <a:custGeom>
              <a:rect b="b" l="l" r="r" t="t"/>
              <a:pathLst>
                <a:path extrusionOk="0" h="97831" w="20954">
                  <a:moveTo>
                    <a:pt x="1280" y="97832"/>
                  </a:moveTo>
                  <a:cubicBezTo>
                    <a:pt x="11796" y="77715"/>
                    <a:pt x="17740" y="61027"/>
                    <a:pt x="20254" y="43196"/>
                  </a:cubicBezTo>
                  <a:cubicBezTo>
                    <a:pt x="22083" y="30623"/>
                    <a:pt x="20254" y="18279"/>
                    <a:pt x="15682" y="6620"/>
                  </a:cubicBezTo>
                  <a:cubicBezTo>
                    <a:pt x="13853" y="2277"/>
                    <a:pt x="11339" y="-1609"/>
                    <a:pt x="6081" y="677"/>
                  </a:cubicBezTo>
                  <a:cubicBezTo>
                    <a:pt x="823" y="2963"/>
                    <a:pt x="1509" y="7306"/>
                    <a:pt x="3338" y="11878"/>
                  </a:cubicBezTo>
                  <a:cubicBezTo>
                    <a:pt x="11339" y="31309"/>
                    <a:pt x="8367" y="50511"/>
                    <a:pt x="4024" y="70171"/>
                  </a:cubicBezTo>
                  <a:cubicBezTo>
                    <a:pt x="2195" y="77258"/>
                    <a:pt x="-2149" y="84573"/>
                    <a:pt x="1280" y="97832"/>
                  </a:cubicBezTo>
                  <a:close/>
                </a:path>
              </a:pathLst>
            </a:custGeom>
            <a:solidFill>
              <a:srgbClr val="000000"/>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172" name="Google Shape;2172;p41"/>
            <p:cNvSpPr/>
            <p:nvPr/>
          </p:nvSpPr>
          <p:spPr>
            <a:xfrm>
              <a:off x="9083647" y="4498485"/>
              <a:ext cx="81435" cy="22385"/>
            </a:xfrm>
            <a:custGeom>
              <a:rect b="b" l="l" r="r" t="t"/>
              <a:pathLst>
                <a:path extrusionOk="0" h="22385" w="81435">
                  <a:moveTo>
                    <a:pt x="67948" y="591"/>
                  </a:moveTo>
                  <a:cubicBezTo>
                    <a:pt x="47374" y="4248"/>
                    <a:pt x="27943" y="15221"/>
                    <a:pt x="5997" y="8592"/>
                  </a:cubicBezTo>
                  <a:cubicBezTo>
                    <a:pt x="3483" y="7906"/>
                    <a:pt x="511" y="9963"/>
                    <a:pt x="54" y="13392"/>
                  </a:cubicBezTo>
                  <a:cubicBezTo>
                    <a:pt x="-403" y="16821"/>
                    <a:pt x="2111" y="19336"/>
                    <a:pt x="4626" y="20022"/>
                  </a:cubicBezTo>
                  <a:cubicBezTo>
                    <a:pt x="18342" y="23679"/>
                    <a:pt x="32058" y="23222"/>
                    <a:pt x="45317" y="17736"/>
                  </a:cubicBezTo>
                  <a:cubicBezTo>
                    <a:pt x="56518" y="13164"/>
                    <a:pt x="67262" y="7220"/>
                    <a:pt x="81435" y="4248"/>
                  </a:cubicBezTo>
                  <a:cubicBezTo>
                    <a:pt x="75263" y="-1238"/>
                    <a:pt x="71606" y="-95"/>
                    <a:pt x="67948" y="591"/>
                  </a:cubicBezTo>
                  <a:close/>
                </a:path>
              </a:pathLst>
            </a:custGeom>
            <a:solidFill>
              <a:srgbClr val="000000"/>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173" name="Google Shape;2173;p41"/>
            <p:cNvSpPr/>
            <p:nvPr/>
          </p:nvSpPr>
          <p:spPr>
            <a:xfrm>
              <a:off x="8423047" y="4348286"/>
              <a:ext cx="74178" cy="51239"/>
            </a:xfrm>
            <a:custGeom>
              <a:rect b="b" l="l" r="r" t="t"/>
              <a:pathLst>
                <a:path extrusionOk="0" h="51239" w="74178">
                  <a:moveTo>
                    <a:pt x="24231" y="8144"/>
                  </a:moveTo>
                  <a:cubicBezTo>
                    <a:pt x="17602" y="4029"/>
                    <a:pt x="11430" y="-1914"/>
                    <a:pt x="0" y="600"/>
                  </a:cubicBezTo>
                  <a:cubicBezTo>
                    <a:pt x="17831" y="14088"/>
                    <a:pt x="34747" y="25518"/>
                    <a:pt x="49377" y="40148"/>
                  </a:cubicBezTo>
                  <a:cubicBezTo>
                    <a:pt x="53949" y="44720"/>
                    <a:pt x="60122" y="47692"/>
                    <a:pt x="65837" y="50664"/>
                  </a:cubicBezTo>
                  <a:cubicBezTo>
                    <a:pt x="68351" y="52035"/>
                    <a:pt x="71780" y="50892"/>
                    <a:pt x="73380" y="47920"/>
                  </a:cubicBezTo>
                  <a:cubicBezTo>
                    <a:pt x="75438" y="44720"/>
                    <a:pt x="73152" y="41977"/>
                    <a:pt x="70637" y="40834"/>
                  </a:cubicBezTo>
                  <a:cubicBezTo>
                    <a:pt x="52806" y="33519"/>
                    <a:pt x="40233" y="18431"/>
                    <a:pt x="24231" y="8144"/>
                  </a:cubicBezTo>
                  <a:close/>
                </a:path>
              </a:pathLst>
            </a:custGeom>
            <a:solidFill>
              <a:srgbClr val="000000"/>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174" name="Google Shape;2174;p41"/>
            <p:cNvSpPr/>
            <p:nvPr/>
          </p:nvSpPr>
          <p:spPr>
            <a:xfrm>
              <a:off x="8303032" y="4584748"/>
              <a:ext cx="91668" cy="16741"/>
            </a:xfrm>
            <a:custGeom>
              <a:rect b="b" l="l" r="r" t="t"/>
              <a:pathLst>
                <a:path extrusionOk="0" h="16741" w="91668">
                  <a:moveTo>
                    <a:pt x="0" y="2797"/>
                  </a:moveTo>
                  <a:cubicBezTo>
                    <a:pt x="30632" y="7369"/>
                    <a:pt x="58979" y="11712"/>
                    <a:pt x="91668" y="16741"/>
                  </a:cubicBezTo>
                  <a:cubicBezTo>
                    <a:pt x="76124" y="2111"/>
                    <a:pt x="31089" y="-4061"/>
                    <a:pt x="0" y="2797"/>
                  </a:cubicBezTo>
                  <a:close/>
                </a:path>
              </a:pathLst>
            </a:custGeom>
            <a:solidFill>
              <a:srgbClr val="000000"/>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175" name="Google Shape;2175;p41"/>
            <p:cNvSpPr/>
            <p:nvPr/>
          </p:nvSpPr>
          <p:spPr>
            <a:xfrm>
              <a:off x="8374584" y="4825288"/>
              <a:ext cx="70180" cy="34518"/>
            </a:xfrm>
            <a:custGeom>
              <a:rect b="b" l="l" r="r" t="t"/>
              <a:pathLst>
                <a:path extrusionOk="0" h="34518" w="70180">
                  <a:moveTo>
                    <a:pt x="70180" y="0"/>
                  </a:moveTo>
                  <a:cubicBezTo>
                    <a:pt x="51435" y="2057"/>
                    <a:pt x="5486" y="25374"/>
                    <a:pt x="0" y="34518"/>
                  </a:cubicBezTo>
                  <a:cubicBezTo>
                    <a:pt x="23774" y="23317"/>
                    <a:pt x="52806" y="23774"/>
                    <a:pt x="70180" y="0"/>
                  </a:cubicBezTo>
                  <a:close/>
                </a:path>
              </a:pathLst>
            </a:custGeom>
            <a:solidFill>
              <a:srgbClr val="000000"/>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176" name="Google Shape;2176;p41"/>
            <p:cNvSpPr/>
            <p:nvPr/>
          </p:nvSpPr>
          <p:spPr>
            <a:xfrm>
              <a:off x="8946054" y="4295622"/>
              <a:ext cx="45750" cy="51426"/>
            </a:xfrm>
            <a:custGeom>
              <a:rect b="b" l="l" r="r" t="t"/>
              <a:pathLst>
                <a:path extrusionOk="0" h="51426" w="45750">
                  <a:moveTo>
                    <a:pt x="10545" y="47549"/>
                  </a:moveTo>
                  <a:cubicBezTo>
                    <a:pt x="17403" y="37262"/>
                    <a:pt x="24947" y="27661"/>
                    <a:pt x="33177" y="18517"/>
                  </a:cubicBezTo>
                  <a:cubicBezTo>
                    <a:pt x="37291" y="13716"/>
                    <a:pt x="45064" y="10973"/>
                    <a:pt x="45750" y="0"/>
                  </a:cubicBezTo>
                  <a:cubicBezTo>
                    <a:pt x="24947" y="10287"/>
                    <a:pt x="12603" y="25603"/>
                    <a:pt x="1401" y="42062"/>
                  </a:cubicBezTo>
                  <a:cubicBezTo>
                    <a:pt x="-199" y="44577"/>
                    <a:pt x="-885" y="47549"/>
                    <a:pt x="1858" y="49835"/>
                  </a:cubicBezTo>
                  <a:cubicBezTo>
                    <a:pt x="5287" y="53264"/>
                    <a:pt x="8488" y="50521"/>
                    <a:pt x="10545" y="47549"/>
                  </a:cubicBezTo>
                  <a:close/>
                </a:path>
              </a:pathLst>
            </a:custGeom>
            <a:solidFill>
              <a:srgbClr val="000000"/>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177" name="Google Shape;2177;p41"/>
            <p:cNvSpPr/>
            <p:nvPr/>
          </p:nvSpPr>
          <p:spPr>
            <a:xfrm>
              <a:off x="9098517" y="4694046"/>
              <a:ext cx="61765" cy="24232"/>
            </a:xfrm>
            <a:custGeom>
              <a:rect b="b" l="l" r="r" t="t"/>
              <a:pathLst>
                <a:path extrusionOk="0" h="24232" w="61765">
                  <a:moveTo>
                    <a:pt x="8273" y="254"/>
                  </a:moveTo>
                  <a:cubicBezTo>
                    <a:pt x="4616" y="25"/>
                    <a:pt x="730" y="-1118"/>
                    <a:pt x="44" y="4369"/>
                  </a:cubicBezTo>
                  <a:cubicBezTo>
                    <a:pt x="-413" y="8941"/>
                    <a:pt x="2787" y="10998"/>
                    <a:pt x="6673" y="11455"/>
                  </a:cubicBezTo>
                  <a:cubicBezTo>
                    <a:pt x="18560" y="12827"/>
                    <a:pt x="29076" y="17399"/>
                    <a:pt x="40049" y="21514"/>
                  </a:cubicBezTo>
                  <a:cubicBezTo>
                    <a:pt x="45535" y="23571"/>
                    <a:pt x="52165" y="26543"/>
                    <a:pt x="61766" y="21285"/>
                  </a:cubicBezTo>
                  <a:cubicBezTo>
                    <a:pt x="50564" y="15799"/>
                    <a:pt x="41878" y="11913"/>
                    <a:pt x="33419" y="7569"/>
                  </a:cubicBezTo>
                  <a:cubicBezTo>
                    <a:pt x="25418" y="3683"/>
                    <a:pt x="17189" y="711"/>
                    <a:pt x="8273" y="254"/>
                  </a:cubicBezTo>
                  <a:close/>
                </a:path>
              </a:pathLst>
            </a:custGeom>
            <a:solidFill>
              <a:srgbClr val="000000"/>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178" name="Google Shape;2178;p41"/>
            <p:cNvSpPr/>
            <p:nvPr/>
          </p:nvSpPr>
          <p:spPr>
            <a:xfrm>
              <a:off x="8705399" y="4237101"/>
              <a:ext cx="13897" cy="70016"/>
            </a:xfrm>
            <a:custGeom>
              <a:rect b="b" l="l" r="r" t="t"/>
              <a:pathLst>
                <a:path extrusionOk="0" h="70016" w="13897">
                  <a:moveTo>
                    <a:pt x="2256" y="64465"/>
                  </a:moveTo>
                  <a:cubicBezTo>
                    <a:pt x="2941" y="68580"/>
                    <a:pt x="5685" y="70866"/>
                    <a:pt x="10028" y="69723"/>
                  </a:cubicBezTo>
                  <a:cubicBezTo>
                    <a:pt x="13457" y="68809"/>
                    <a:pt x="14371" y="65608"/>
                    <a:pt x="13686" y="62865"/>
                  </a:cubicBezTo>
                  <a:cubicBezTo>
                    <a:pt x="9114" y="43663"/>
                    <a:pt x="11628" y="23546"/>
                    <a:pt x="3170" y="0"/>
                  </a:cubicBezTo>
                  <a:cubicBezTo>
                    <a:pt x="-259" y="24232"/>
                    <a:pt x="-1402" y="44348"/>
                    <a:pt x="2256" y="64465"/>
                  </a:cubicBezTo>
                  <a:close/>
                </a:path>
              </a:pathLst>
            </a:custGeom>
            <a:solidFill>
              <a:srgbClr val="000000"/>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179" name="Google Shape;2179;p41"/>
            <p:cNvSpPr/>
            <p:nvPr/>
          </p:nvSpPr>
          <p:spPr>
            <a:xfrm>
              <a:off x="9009414" y="4882112"/>
              <a:ext cx="39415" cy="37588"/>
            </a:xfrm>
            <a:custGeom>
              <a:rect b="b" l="l" r="r" t="t"/>
              <a:pathLst>
                <a:path extrusionOk="0" h="37588" w="39415">
                  <a:moveTo>
                    <a:pt x="9594" y="2155"/>
                  </a:moveTo>
                  <a:cubicBezTo>
                    <a:pt x="7308" y="554"/>
                    <a:pt x="4336" y="-1274"/>
                    <a:pt x="1822" y="1240"/>
                  </a:cubicBezTo>
                  <a:cubicBezTo>
                    <a:pt x="-1379" y="4669"/>
                    <a:pt x="-7" y="8784"/>
                    <a:pt x="3193" y="10613"/>
                  </a:cubicBezTo>
                  <a:cubicBezTo>
                    <a:pt x="14852" y="17928"/>
                    <a:pt x="24453" y="27986"/>
                    <a:pt x="35426" y="37588"/>
                  </a:cubicBezTo>
                  <a:cubicBezTo>
                    <a:pt x="39083" y="34844"/>
                    <a:pt x="40226" y="32558"/>
                    <a:pt x="38855" y="30730"/>
                  </a:cubicBezTo>
                  <a:cubicBezTo>
                    <a:pt x="31311" y="19071"/>
                    <a:pt x="21253" y="9698"/>
                    <a:pt x="9594" y="2155"/>
                  </a:cubicBezTo>
                  <a:close/>
                </a:path>
              </a:pathLst>
            </a:custGeom>
            <a:solidFill>
              <a:srgbClr val="000000"/>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180" name="Google Shape;2180;p41"/>
            <p:cNvSpPr/>
            <p:nvPr/>
          </p:nvSpPr>
          <p:spPr>
            <a:xfrm>
              <a:off x="8626785" y="4797491"/>
              <a:ext cx="238837" cy="310575"/>
            </a:xfrm>
            <a:custGeom>
              <a:rect b="b" l="l" r="r" t="t"/>
              <a:pathLst>
                <a:path extrusionOk="0" h="310575" w="238837">
                  <a:moveTo>
                    <a:pt x="154936" y="298688"/>
                  </a:moveTo>
                  <a:cubicBezTo>
                    <a:pt x="157908" y="266684"/>
                    <a:pt x="161337" y="234452"/>
                    <a:pt x="165223" y="202676"/>
                  </a:cubicBezTo>
                  <a:cubicBezTo>
                    <a:pt x="165909" y="197647"/>
                    <a:pt x="166595" y="192389"/>
                    <a:pt x="167280" y="187360"/>
                  </a:cubicBezTo>
                  <a:cubicBezTo>
                    <a:pt x="170024" y="167015"/>
                    <a:pt x="172995" y="146898"/>
                    <a:pt x="175967" y="126552"/>
                  </a:cubicBezTo>
                  <a:cubicBezTo>
                    <a:pt x="179168" y="103464"/>
                    <a:pt x="185568" y="82433"/>
                    <a:pt x="206828" y="68488"/>
                  </a:cubicBezTo>
                  <a:cubicBezTo>
                    <a:pt x="215286" y="63002"/>
                    <a:pt x="222144" y="55001"/>
                    <a:pt x="229231" y="47457"/>
                  </a:cubicBezTo>
                  <a:cubicBezTo>
                    <a:pt x="239061" y="36941"/>
                    <a:pt x="241347" y="25054"/>
                    <a:pt x="236089" y="15453"/>
                  </a:cubicBezTo>
                  <a:cubicBezTo>
                    <a:pt x="231060" y="6309"/>
                    <a:pt x="212772" y="-2378"/>
                    <a:pt x="201799" y="594"/>
                  </a:cubicBezTo>
                  <a:cubicBezTo>
                    <a:pt x="194941" y="2423"/>
                    <a:pt x="153793" y="24368"/>
                    <a:pt x="138705" y="30083"/>
                  </a:cubicBezTo>
                  <a:cubicBezTo>
                    <a:pt x="123389" y="35798"/>
                    <a:pt x="110816" y="33512"/>
                    <a:pt x="97100" y="25511"/>
                  </a:cubicBezTo>
                  <a:cubicBezTo>
                    <a:pt x="75383" y="12938"/>
                    <a:pt x="52523" y="2880"/>
                    <a:pt x="27149" y="594"/>
                  </a:cubicBezTo>
                  <a:cubicBezTo>
                    <a:pt x="4060" y="-1464"/>
                    <a:pt x="-3941" y="8138"/>
                    <a:pt x="1774" y="30769"/>
                  </a:cubicBezTo>
                  <a:cubicBezTo>
                    <a:pt x="5203" y="44028"/>
                    <a:pt x="32406" y="79689"/>
                    <a:pt x="33321" y="89748"/>
                  </a:cubicBezTo>
                  <a:cubicBezTo>
                    <a:pt x="36293" y="130896"/>
                    <a:pt x="40407" y="172272"/>
                    <a:pt x="43608" y="213420"/>
                  </a:cubicBezTo>
                  <a:cubicBezTo>
                    <a:pt x="43608" y="214563"/>
                    <a:pt x="43836" y="215935"/>
                    <a:pt x="43836" y="217078"/>
                  </a:cubicBezTo>
                  <a:cubicBezTo>
                    <a:pt x="44065" y="219593"/>
                    <a:pt x="44294" y="222107"/>
                    <a:pt x="44294" y="224622"/>
                  </a:cubicBezTo>
                  <a:cubicBezTo>
                    <a:pt x="44522" y="226222"/>
                    <a:pt x="44522" y="228051"/>
                    <a:pt x="44751" y="229651"/>
                  </a:cubicBezTo>
                  <a:cubicBezTo>
                    <a:pt x="44979" y="231937"/>
                    <a:pt x="44979" y="234223"/>
                    <a:pt x="45208" y="236280"/>
                  </a:cubicBezTo>
                  <a:cubicBezTo>
                    <a:pt x="45437" y="238338"/>
                    <a:pt x="45437" y="240167"/>
                    <a:pt x="45665" y="242224"/>
                  </a:cubicBezTo>
                  <a:cubicBezTo>
                    <a:pt x="45894" y="244281"/>
                    <a:pt x="45894" y="246339"/>
                    <a:pt x="46122" y="248396"/>
                  </a:cubicBezTo>
                  <a:cubicBezTo>
                    <a:pt x="46351" y="250454"/>
                    <a:pt x="46351" y="252740"/>
                    <a:pt x="46580" y="254797"/>
                  </a:cubicBezTo>
                  <a:cubicBezTo>
                    <a:pt x="46808" y="256626"/>
                    <a:pt x="46808" y="258683"/>
                    <a:pt x="47037" y="260512"/>
                  </a:cubicBezTo>
                  <a:cubicBezTo>
                    <a:pt x="47265" y="262798"/>
                    <a:pt x="47265" y="265313"/>
                    <a:pt x="47494" y="267599"/>
                  </a:cubicBezTo>
                  <a:cubicBezTo>
                    <a:pt x="47494" y="269427"/>
                    <a:pt x="47723" y="271028"/>
                    <a:pt x="47723" y="272856"/>
                  </a:cubicBezTo>
                  <a:cubicBezTo>
                    <a:pt x="47951" y="275600"/>
                    <a:pt x="47951" y="278114"/>
                    <a:pt x="48180" y="280857"/>
                  </a:cubicBezTo>
                  <a:cubicBezTo>
                    <a:pt x="48180" y="282229"/>
                    <a:pt x="48408" y="283829"/>
                    <a:pt x="48408" y="285201"/>
                  </a:cubicBezTo>
                  <a:cubicBezTo>
                    <a:pt x="48637" y="289316"/>
                    <a:pt x="48866" y="293430"/>
                    <a:pt x="48866" y="297545"/>
                  </a:cubicBezTo>
                  <a:cubicBezTo>
                    <a:pt x="48866" y="298231"/>
                    <a:pt x="47723" y="301889"/>
                    <a:pt x="47265" y="303717"/>
                  </a:cubicBezTo>
                  <a:cubicBezTo>
                    <a:pt x="47037" y="304175"/>
                    <a:pt x="47037" y="304632"/>
                    <a:pt x="47037" y="304860"/>
                  </a:cubicBezTo>
                  <a:cubicBezTo>
                    <a:pt x="53209" y="305775"/>
                    <a:pt x="66239" y="306918"/>
                    <a:pt x="72411" y="308061"/>
                  </a:cubicBezTo>
                  <a:cubicBezTo>
                    <a:pt x="72183" y="307604"/>
                    <a:pt x="71726" y="307146"/>
                    <a:pt x="71268" y="306461"/>
                  </a:cubicBezTo>
                  <a:cubicBezTo>
                    <a:pt x="68297" y="301889"/>
                    <a:pt x="63496" y="292973"/>
                    <a:pt x="62810" y="285658"/>
                  </a:cubicBezTo>
                  <a:cubicBezTo>
                    <a:pt x="61667" y="273314"/>
                    <a:pt x="60753" y="260969"/>
                    <a:pt x="59838" y="248853"/>
                  </a:cubicBezTo>
                  <a:cubicBezTo>
                    <a:pt x="59610" y="245424"/>
                    <a:pt x="59381" y="241767"/>
                    <a:pt x="58924" y="238338"/>
                  </a:cubicBezTo>
                  <a:cubicBezTo>
                    <a:pt x="58010" y="227822"/>
                    <a:pt x="57324" y="217078"/>
                    <a:pt x="56409" y="206562"/>
                  </a:cubicBezTo>
                  <a:cubicBezTo>
                    <a:pt x="56409" y="206562"/>
                    <a:pt x="56409" y="206562"/>
                    <a:pt x="56409" y="206334"/>
                  </a:cubicBezTo>
                  <a:cubicBezTo>
                    <a:pt x="55495" y="193304"/>
                    <a:pt x="54352" y="180502"/>
                    <a:pt x="53438" y="167472"/>
                  </a:cubicBezTo>
                  <a:cubicBezTo>
                    <a:pt x="51152" y="138211"/>
                    <a:pt x="48637" y="109179"/>
                    <a:pt x="46808" y="79918"/>
                  </a:cubicBezTo>
                  <a:cubicBezTo>
                    <a:pt x="46351" y="72831"/>
                    <a:pt x="43836" y="67574"/>
                    <a:pt x="39036" y="62544"/>
                  </a:cubicBezTo>
                  <a:cubicBezTo>
                    <a:pt x="29892" y="52943"/>
                    <a:pt x="22348" y="42428"/>
                    <a:pt x="18005" y="29626"/>
                  </a:cubicBezTo>
                  <a:cubicBezTo>
                    <a:pt x="13204" y="15224"/>
                    <a:pt x="16404" y="10424"/>
                    <a:pt x="31949" y="12710"/>
                  </a:cubicBezTo>
                  <a:cubicBezTo>
                    <a:pt x="47951" y="14996"/>
                    <a:pt x="62582" y="22311"/>
                    <a:pt x="77441" y="28712"/>
                  </a:cubicBezTo>
                  <a:cubicBezTo>
                    <a:pt x="80184" y="29855"/>
                    <a:pt x="82470" y="31683"/>
                    <a:pt x="84984" y="33284"/>
                  </a:cubicBezTo>
                  <a:cubicBezTo>
                    <a:pt x="121560" y="56829"/>
                    <a:pt x="137562" y="48143"/>
                    <a:pt x="178253" y="27797"/>
                  </a:cubicBezTo>
                  <a:cubicBezTo>
                    <a:pt x="186026" y="23911"/>
                    <a:pt x="192426" y="17282"/>
                    <a:pt x="200885" y="14767"/>
                  </a:cubicBezTo>
                  <a:cubicBezTo>
                    <a:pt x="210257" y="12024"/>
                    <a:pt x="219173" y="13853"/>
                    <a:pt x="224430" y="21854"/>
                  </a:cubicBezTo>
                  <a:cubicBezTo>
                    <a:pt x="229460" y="29397"/>
                    <a:pt x="223516" y="35341"/>
                    <a:pt x="218258" y="40827"/>
                  </a:cubicBezTo>
                  <a:cubicBezTo>
                    <a:pt x="207743" y="52257"/>
                    <a:pt x="195398" y="61401"/>
                    <a:pt x="183054" y="70545"/>
                  </a:cubicBezTo>
                  <a:cubicBezTo>
                    <a:pt x="173910" y="77403"/>
                    <a:pt x="168423" y="85404"/>
                    <a:pt x="166823" y="97749"/>
                  </a:cubicBezTo>
                  <a:cubicBezTo>
                    <a:pt x="162708" y="129296"/>
                    <a:pt x="157679" y="160842"/>
                    <a:pt x="154022" y="192618"/>
                  </a:cubicBezTo>
                  <a:cubicBezTo>
                    <a:pt x="153564" y="196275"/>
                    <a:pt x="153107" y="199704"/>
                    <a:pt x="152879" y="203362"/>
                  </a:cubicBezTo>
                  <a:cubicBezTo>
                    <a:pt x="152879" y="203819"/>
                    <a:pt x="152650" y="204505"/>
                    <a:pt x="152650" y="204962"/>
                  </a:cubicBezTo>
                  <a:cubicBezTo>
                    <a:pt x="152421" y="207705"/>
                    <a:pt x="151964" y="210677"/>
                    <a:pt x="151736" y="213420"/>
                  </a:cubicBezTo>
                  <a:cubicBezTo>
                    <a:pt x="151736" y="214335"/>
                    <a:pt x="151507" y="215478"/>
                    <a:pt x="151507" y="216392"/>
                  </a:cubicBezTo>
                  <a:cubicBezTo>
                    <a:pt x="151278" y="218907"/>
                    <a:pt x="151050" y="221421"/>
                    <a:pt x="150821" y="223936"/>
                  </a:cubicBezTo>
                  <a:cubicBezTo>
                    <a:pt x="150821" y="224850"/>
                    <a:pt x="150593" y="225993"/>
                    <a:pt x="150593" y="226908"/>
                  </a:cubicBezTo>
                  <a:cubicBezTo>
                    <a:pt x="150364" y="230337"/>
                    <a:pt x="150135" y="233766"/>
                    <a:pt x="149907" y="237195"/>
                  </a:cubicBezTo>
                  <a:cubicBezTo>
                    <a:pt x="148764" y="255483"/>
                    <a:pt x="145335" y="273542"/>
                    <a:pt x="143049" y="291602"/>
                  </a:cubicBezTo>
                  <a:cubicBezTo>
                    <a:pt x="143049" y="292287"/>
                    <a:pt x="142820" y="292973"/>
                    <a:pt x="142820" y="293659"/>
                  </a:cubicBezTo>
                  <a:cubicBezTo>
                    <a:pt x="142820" y="293888"/>
                    <a:pt x="142820" y="294116"/>
                    <a:pt x="142820" y="294116"/>
                  </a:cubicBezTo>
                  <a:cubicBezTo>
                    <a:pt x="142820" y="294573"/>
                    <a:pt x="142592" y="295031"/>
                    <a:pt x="142592" y="295488"/>
                  </a:cubicBezTo>
                  <a:cubicBezTo>
                    <a:pt x="142592" y="295716"/>
                    <a:pt x="142592" y="295945"/>
                    <a:pt x="142592" y="295945"/>
                  </a:cubicBezTo>
                  <a:cubicBezTo>
                    <a:pt x="142592" y="296402"/>
                    <a:pt x="142363" y="296859"/>
                    <a:pt x="142363" y="297088"/>
                  </a:cubicBezTo>
                  <a:cubicBezTo>
                    <a:pt x="142363" y="297317"/>
                    <a:pt x="142363" y="297545"/>
                    <a:pt x="142363" y="297545"/>
                  </a:cubicBezTo>
                  <a:cubicBezTo>
                    <a:pt x="142363" y="298002"/>
                    <a:pt x="142134" y="298231"/>
                    <a:pt x="142134" y="298688"/>
                  </a:cubicBezTo>
                  <a:cubicBezTo>
                    <a:pt x="142134" y="298917"/>
                    <a:pt x="142134" y="298917"/>
                    <a:pt x="142134" y="299145"/>
                  </a:cubicBezTo>
                  <a:cubicBezTo>
                    <a:pt x="142134" y="299603"/>
                    <a:pt x="141906" y="300060"/>
                    <a:pt x="141906" y="300517"/>
                  </a:cubicBezTo>
                  <a:cubicBezTo>
                    <a:pt x="141906" y="300517"/>
                    <a:pt x="141906" y="300517"/>
                    <a:pt x="141906" y="300746"/>
                  </a:cubicBezTo>
                  <a:cubicBezTo>
                    <a:pt x="141677" y="301660"/>
                    <a:pt x="141449" y="302574"/>
                    <a:pt x="141220" y="303489"/>
                  </a:cubicBezTo>
                  <a:cubicBezTo>
                    <a:pt x="141220" y="303489"/>
                    <a:pt x="141220" y="303489"/>
                    <a:pt x="141220" y="303717"/>
                  </a:cubicBezTo>
                  <a:cubicBezTo>
                    <a:pt x="141220" y="304175"/>
                    <a:pt x="140991" y="304403"/>
                    <a:pt x="140763" y="304632"/>
                  </a:cubicBezTo>
                  <a:cubicBezTo>
                    <a:pt x="140763" y="304632"/>
                    <a:pt x="140763" y="304860"/>
                    <a:pt x="140763" y="304860"/>
                  </a:cubicBezTo>
                  <a:cubicBezTo>
                    <a:pt x="140534" y="305089"/>
                    <a:pt x="140534" y="305546"/>
                    <a:pt x="140306" y="305775"/>
                  </a:cubicBezTo>
                  <a:cubicBezTo>
                    <a:pt x="140306" y="305775"/>
                    <a:pt x="140306" y="306003"/>
                    <a:pt x="140306" y="306003"/>
                  </a:cubicBezTo>
                  <a:cubicBezTo>
                    <a:pt x="140077" y="306232"/>
                    <a:pt x="140077" y="306689"/>
                    <a:pt x="139848" y="306918"/>
                  </a:cubicBezTo>
                  <a:cubicBezTo>
                    <a:pt x="139848" y="306918"/>
                    <a:pt x="139848" y="306918"/>
                    <a:pt x="139848" y="306918"/>
                  </a:cubicBezTo>
                  <a:cubicBezTo>
                    <a:pt x="139391" y="307832"/>
                    <a:pt x="138705" y="308747"/>
                    <a:pt x="138020" y="309204"/>
                  </a:cubicBezTo>
                  <a:cubicBezTo>
                    <a:pt x="138020" y="309204"/>
                    <a:pt x="138020" y="309204"/>
                    <a:pt x="138020" y="309204"/>
                  </a:cubicBezTo>
                  <a:cubicBezTo>
                    <a:pt x="137791" y="309432"/>
                    <a:pt x="137562" y="309661"/>
                    <a:pt x="137334" y="309661"/>
                  </a:cubicBezTo>
                  <a:cubicBezTo>
                    <a:pt x="137334" y="309661"/>
                    <a:pt x="137334" y="309661"/>
                    <a:pt x="137334" y="309661"/>
                  </a:cubicBezTo>
                  <a:cubicBezTo>
                    <a:pt x="137105" y="309890"/>
                    <a:pt x="136877" y="309890"/>
                    <a:pt x="136648" y="310118"/>
                  </a:cubicBezTo>
                  <a:cubicBezTo>
                    <a:pt x="136648" y="310118"/>
                    <a:pt x="136648" y="310118"/>
                    <a:pt x="136648" y="310118"/>
                  </a:cubicBezTo>
                  <a:cubicBezTo>
                    <a:pt x="136419" y="310347"/>
                    <a:pt x="136191" y="310347"/>
                    <a:pt x="135734" y="310575"/>
                  </a:cubicBezTo>
                  <a:lnTo>
                    <a:pt x="135734" y="310575"/>
                  </a:lnTo>
                  <a:cubicBezTo>
                    <a:pt x="137334" y="310575"/>
                    <a:pt x="139163" y="310575"/>
                    <a:pt x="140763" y="310347"/>
                  </a:cubicBezTo>
                  <a:cubicBezTo>
                    <a:pt x="145792" y="309204"/>
                    <a:pt x="152650" y="311033"/>
                    <a:pt x="157451" y="309432"/>
                  </a:cubicBezTo>
                  <a:cubicBezTo>
                    <a:pt x="157451" y="309204"/>
                    <a:pt x="157451" y="308975"/>
                    <a:pt x="157222" y="308747"/>
                  </a:cubicBezTo>
                  <a:cubicBezTo>
                    <a:pt x="156079" y="306689"/>
                    <a:pt x="154707" y="301660"/>
                    <a:pt x="154936" y="298688"/>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grpSp>
      <p:pic>
        <p:nvPicPr>
          <p:cNvPr descr="Document with solid fill" id="2181" name="Google Shape;2181;p41">
            <a:hlinkClick r:id="rId7"/>
          </p:cNvPr>
          <p:cNvPicPr preferRelativeResize="0"/>
          <p:nvPr/>
        </p:nvPicPr>
        <p:blipFill rotWithShape="1">
          <a:blip r:embed="rId8">
            <a:alphaModFix/>
          </a:blip>
          <a:srcRect b="0" l="0" r="0" t="0"/>
          <a:stretch/>
        </p:blipFill>
        <p:spPr>
          <a:xfrm>
            <a:off x="9860702" y="3284679"/>
            <a:ext cx="1950785" cy="1950785"/>
          </a:xfrm>
          <a:prstGeom prst="rect">
            <a:avLst/>
          </a:prstGeom>
          <a:noFill/>
          <a:ln>
            <a:noFill/>
          </a:ln>
        </p:spPr>
      </p:pic>
      <p:sp>
        <p:nvSpPr>
          <p:cNvPr id="2182" name="Google Shape;2182;p41"/>
          <p:cNvSpPr txBox="1"/>
          <p:nvPr/>
        </p:nvSpPr>
        <p:spPr>
          <a:xfrm>
            <a:off x="9928285" y="5194599"/>
            <a:ext cx="1872578" cy="646331"/>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s-ES" sz="1800" u="sng">
                <a:solidFill>
                  <a:schemeClr val="lt1"/>
                </a:solidFill>
                <a:latin typeface="Calibri"/>
                <a:ea typeface="Calibri"/>
                <a:cs typeface="Calibri"/>
                <a:sym typeface="Calibri"/>
                <a:hlinkClick r:id="rId9">
                  <a:extLst>
                    <a:ext uri="{A12FA001-AC4F-418D-AE19-62706E023703}">
                      <ahyp:hlinkClr val="tx"/>
                    </a:ext>
                  </a:extLst>
                </a:hlinkClick>
              </a:rPr>
              <a:t>Leer Artículo de Investigación</a:t>
            </a:r>
            <a:endParaRPr/>
          </a:p>
        </p:txBody>
      </p:sp>
    </p:spTree>
  </p:cSld>
  <p:clrMapOvr>
    <a:masterClrMapping/>
  </p:clrMapOvr>
</p:sld>
</file>

<file path=ppt/slides/slide4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86" name="Shape 2186"/>
        <p:cNvGrpSpPr/>
        <p:nvPr/>
      </p:nvGrpSpPr>
      <p:grpSpPr>
        <a:xfrm>
          <a:off x="0" y="0"/>
          <a:ext cx="0" cy="0"/>
          <a:chOff x="0" y="0"/>
          <a:chExt cx="0" cy="0"/>
        </a:xfrm>
      </p:grpSpPr>
      <p:sp>
        <p:nvSpPr>
          <p:cNvPr id="2187" name="Google Shape;2187;p42"/>
          <p:cNvSpPr/>
          <p:nvPr/>
        </p:nvSpPr>
        <p:spPr>
          <a:xfrm>
            <a:off x="234817" y="847725"/>
            <a:ext cx="7489958" cy="6010275"/>
          </a:xfrm>
          <a:prstGeom prst="rect">
            <a:avLst/>
          </a:prstGeom>
          <a:solidFill>
            <a:srgbClr val="79527B"/>
          </a:solidFill>
          <a:ln cap="flat" cmpd="sng" w="12700">
            <a:solidFill>
              <a:srgbClr val="054F5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2188" name="Google Shape;2188;p42"/>
          <p:cNvSpPr txBox="1"/>
          <p:nvPr>
            <p:ph idx="1" type="body"/>
          </p:nvPr>
        </p:nvSpPr>
        <p:spPr>
          <a:xfrm>
            <a:off x="457199" y="1006117"/>
            <a:ext cx="6515101" cy="5632807"/>
          </a:xfrm>
          <a:prstGeom prst="rect">
            <a:avLst/>
          </a:prstGeom>
          <a:noFill/>
          <a:ln>
            <a:noFill/>
          </a:ln>
        </p:spPr>
        <p:txBody>
          <a:bodyPr anchorCtr="0" anchor="t" bIns="45700" lIns="91425" spcFirstLastPara="1" rIns="91425" wrap="square" tIns="45700">
            <a:noAutofit/>
          </a:bodyPr>
          <a:lstStyle/>
          <a:p>
            <a:pPr indent="-228600" lvl="0" marL="228600" rtl="0" algn="l">
              <a:lnSpc>
                <a:spcPct val="90000"/>
              </a:lnSpc>
              <a:spcBef>
                <a:spcPts val="0"/>
              </a:spcBef>
              <a:spcAft>
                <a:spcPts val="0"/>
              </a:spcAft>
              <a:buClr>
                <a:schemeClr val="lt1"/>
              </a:buClr>
              <a:buSzPts val="1900"/>
              <a:buNone/>
            </a:pPr>
            <a:r>
              <a:t/>
            </a:r>
            <a:endParaRPr sz="1900"/>
          </a:p>
          <a:p>
            <a:pPr indent="-228600" lvl="0" marL="228600" rtl="0" algn="l">
              <a:lnSpc>
                <a:spcPct val="90000"/>
              </a:lnSpc>
              <a:spcBef>
                <a:spcPts val="1000"/>
              </a:spcBef>
              <a:spcAft>
                <a:spcPts val="0"/>
              </a:spcAft>
              <a:buClr>
                <a:schemeClr val="lt1"/>
              </a:buClr>
              <a:buSzPts val="2400"/>
              <a:buNone/>
            </a:pPr>
            <a:r>
              <a:rPr b="1" lang="es-ES"/>
              <a:t>Fase 2 - Activar, Responder, Gestionar, Informar</a:t>
            </a:r>
            <a:endParaRPr/>
          </a:p>
          <a:p>
            <a:pPr indent="-228600" lvl="0" marL="228600" rtl="0" algn="l">
              <a:lnSpc>
                <a:spcPct val="90000"/>
              </a:lnSpc>
              <a:spcBef>
                <a:spcPts val="1000"/>
              </a:spcBef>
              <a:spcAft>
                <a:spcPts val="0"/>
              </a:spcAft>
              <a:buClr>
                <a:schemeClr val="lt1"/>
              </a:buClr>
              <a:buSzPts val="2000"/>
              <a:buNone/>
            </a:pPr>
            <a:r>
              <a:rPr lang="es-ES" sz="2000"/>
              <a:t>En la fase de crisis, el equipo es responsable de lo siguiente:</a:t>
            </a:r>
            <a:endParaRPr/>
          </a:p>
          <a:p>
            <a:pPr indent="-279400" lvl="0" marL="342900" rtl="0" algn="l">
              <a:lnSpc>
                <a:spcPct val="100000"/>
              </a:lnSpc>
              <a:spcBef>
                <a:spcPts val="0"/>
              </a:spcBef>
              <a:spcAft>
                <a:spcPts val="0"/>
              </a:spcAft>
              <a:buClr>
                <a:schemeClr val="lt1"/>
              </a:buClr>
              <a:buSzPts val="1000"/>
              <a:buFont typeface="Arial"/>
              <a:buNone/>
            </a:pPr>
            <a:r>
              <a:t/>
            </a:r>
            <a:endParaRPr i="0" sz="1000">
              <a:solidFill>
                <a:schemeClr val="lt1"/>
              </a:solidFill>
            </a:endParaRPr>
          </a:p>
          <a:p>
            <a:pPr indent="-228600" lvl="0" marL="228600" rtl="0" algn="l">
              <a:lnSpc>
                <a:spcPct val="100000"/>
              </a:lnSpc>
              <a:spcBef>
                <a:spcPts val="0"/>
              </a:spcBef>
              <a:spcAft>
                <a:spcPts val="0"/>
              </a:spcAft>
              <a:buClr>
                <a:schemeClr val="lt1"/>
              </a:buClr>
              <a:buSzPts val="2000"/>
              <a:buFont typeface="Arial"/>
              <a:buChar char="•"/>
            </a:pPr>
            <a:r>
              <a:rPr b="0" i="0" lang="es-ES" sz="2000"/>
              <a:t>Vigilar y detectar los </a:t>
            </a:r>
            <a:r>
              <a:rPr b="1" i="0" lang="es-ES" sz="2000"/>
              <a:t>primeros signos </a:t>
            </a:r>
            <a:r>
              <a:rPr b="0" i="0" lang="es-ES" sz="2000"/>
              <a:t>de una crisis o emergencia. Recordar que tanto una crisis </a:t>
            </a:r>
            <a:r>
              <a:rPr lang="es-ES" sz="2000"/>
              <a:t>regional como una crisis localizada pueden afectar a una región</a:t>
            </a:r>
            <a:endParaRPr/>
          </a:p>
          <a:p>
            <a:pPr indent="-228600" lvl="0" marL="228600" rtl="0" algn="l">
              <a:lnSpc>
                <a:spcPct val="100000"/>
              </a:lnSpc>
              <a:spcBef>
                <a:spcPts val="0"/>
              </a:spcBef>
              <a:spcAft>
                <a:spcPts val="0"/>
              </a:spcAft>
              <a:buClr>
                <a:schemeClr val="lt1"/>
              </a:buClr>
              <a:buSzPts val="2000"/>
              <a:buFont typeface="Arial"/>
              <a:buChar char="•"/>
            </a:pPr>
            <a:r>
              <a:rPr b="1" i="0" lang="es-ES" sz="2000"/>
              <a:t>Evaluar el impacto </a:t>
            </a:r>
            <a:r>
              <a:rPr b="0" i="0" lang="es-ES" sz="2000"/>
              <a:t>de la crisis y activar la respuesta a la crisis y el sistema de mando de crisis</a:t>
            </a:r>
            <a:endParaRPr/>
          </a:p>
          <a:p>
            <a:pPr indent="-228600" lvl="0" marL="228600" rtl="0" algn="l">
              <a:lnSpc>
                <a:spcPct val="100000"/>
              </a:lnSpc>
              <a:spcBef>
                <a:spcPts val="0"/>
              </a:spcBef>
              <a:spcAft>
                <a:spcPts val="0"/>
              </a:spcAft>
              <a:buClr>
                <a:schemeClr val="lt1"/>
              </a:buClr>
              <a:buSzPts val="2000"/>
              <a:buFont typeface="Arial"/>
              <a:buChar char="•"/>
            </a:pPr>
            <a:r>
              <a:rPr b="1" i="0" lang="es-ES" sz="2000"/>
              <a:t>Aplicar medidas de emergencia </a:t>
            </a:r>
            <a:r>
              <a:rPr b="0" i="0" lang="es-ES" sz="2000"/>
              <a:t>y planes de contingencia</a:t>
            </a:r>
            <a:endParaRPr/>
          </a:p>
          <a:p>
            <a:pPr indent="-228600" lvl="0" marL="228600" rtl="0" algn="l">
              <a:lnSpc>
                <a:spcPct val="100000"/>
              </a:lnSpc>
              <a:spcBef>
                <a:spcPts val="0"/>
              </a:spcBef>
              <a:spcAft>
                <a:spcPts val="0"/>
              </a:spcAft>
              <a:buClr>
                <a:schemeClr val="lt1"/>
              </a:buClr>
              <a:buSzPts val="2000"/>
              <a:buFont typeface="Arial"/>
              <a:buChar char="•"/>
            </a:pPr>
            <a:r>
              <a:rPr b="1" i="0" lang="es-ES" sz="2000"/>
              <a:t>Comunicar</a:t>
            </a:r>
            <a:r>
              <a:rPr b="0" i="0" lang="es-ES" sz="2000"/>
              <a:t> la información importante a todas las partes interesadas</a:t>
            </a:r>
            <a:endParaRPr/>
          </a:p>
          <a:p>
            <a:pPr indent="-228600" lvl="0" marL="228600" rtl="0" algn="l">
              <a:lnSpc>
                <a:spcPct val="100000"/>
              </a:lnSpc>
              <a:spcBef>
                <a:spcPts val="0"/>
              </a:spcBef>
              <a:spcAft>
                <a:spcPts val="0"/>
              </a:spcAft>
              <a:buClr>
                <a:schemeClr val="lt1"/>
              </a:buClr>
              <a:buSzPts val="2000"/>
              <a:buFont typeface="Arial"/>
              <a:buChar char="•"/>
            </a:pPr>
            <a:r>
              <a:rPr b="1" i="0" lang="es-ES" sz="2000"/>
              <a:t>Organizar servicios de apoyo</a:t>
            </a:r>
            <a:r>
              <a:rPr b="0" i="0" lang="es-ES" sz="2000"/>
              <a:t>, como primeros auxilios, </a:t>
            </a:r>
            <a:r>
              <a:rPr lang="es-ES" sz="2000"/>
              <a:t>teléfono de ayuda,</a:t>
            </a:r>
            <a:r>
              <a:rPr b="0" i="0" lang="es-ES" sz="2000"/>
              <a:t> recursos de salud mental y alimentos</a:t>
            </a:r>
            <a:endParaRPr/>
          </a:p>
          <a:p>
            <a:pPr indent="-228600" lvl="0" marL="228600" rtl="0" algn="l">
              <a:lnSpc>
                <a:spcPct val="100000"/>
              </a:lnSpc>
              <a:spcBef>
                <a:spcPts val="0"/>
              </a:spcBef>
              <a:spcAft>
                <a:spcPts val="0"/>
              </a:spcAft>
              <a:buClr>
                <a:schemeClr val="lt1"/>
              </a:buClr>
              <a:buSzPts val="2000"/>
              <a:buFont typeface="Arial"/>
              <a:buChar char="•"/>
            </a:pPr>
            <a:r>
              <a:rPr b="1" i="0" lang="es-ES" sz="2000"/>
              <a:t>Apoyo moral</a:t>
            </a:r>
            <a:endParaRPr/>
          </a:p>
          <a:p>
            <a:pPr indent="-228600" lvl="0" marL="228600" rtl="0" algn="l">
              <a:lnSpc>
                <a:spcPct val="100000"/>
              </a:lnSpc>
              <a:spcBef>
                <a:spcPts val="0"/>
              </a:spcBef>
              <a:spcAft>
                <a:spcPts val="0"/>
              </a:spcAft>
              <a:buClr>
                <a:schemeClr val="lt1"/>
              </a:buClr>
              <a:buSzPts val="2000"/>
              <a:buFont typeface="Arial"/>
              <a:buChar char="•"/>
            </a:pPr>
            <a:r>
              <a:rPr b="1" i="0" lang="es-ES" sz="2000"/>
              <a:t>Coordinar</a:t>
            </a:r>
            <a:r>
              <a:rPr b="0" i="0" lang="es-ES" sz="2000"/>
              <a:t> con el Centro de Gestión de Crisis en sentido amplio (incluidos los servicios de emergencia y los voluntarios) y el Grupo de Dirección.</a:t>
            </a:r>
            <a:endParaRPr/>
          </a:p>
          <a:p>
            <a:pPr indent="0" lvl="0" marL="0" rtl="0" algn="l">
              <a:lnSpc>
                <a:spcPct val="100000"/>
              </a:lnSpc>
              <a:spcBef>
                <a:spcPts val="0"/>
              </a:spcBef>
              <a:spcAft>
                <a:spcPts val="0"/>
              </a:spcAft>
              <a:buClr>
                <a:schemeClr val="lt1"/>
              </a:buClr>
              <a:buSzPts val="2000"/>
              <a:buNone/>
            </a:pPr>
            <a:r>
              <a:t/>
            </a:r>
            <a:endParaRPr sz="2000"/>
          </a:p>
        </p:txBody>
      </p:sp>
      <p:sp>
        <p:nvSpPr>
          <p:cNvPr id="2189" name="Google Shape;2189;p42"/>
          <p:cNvSpPr txBox="1"/>
          <p:nvPr>
            <p:ph idx="2" type="body"/>
          </p:nvPr>
        </p:nvSpPr>
        <p:spPr>
          <a:xfrm>
            <a:off x="234816" y="0"/>
            <a:ext cx="11957183" cy="1006117"/>
          </a:xfrm>
          <a:prstGeom prst="rect">
            <a:avLst/>
          </a:prstGeom>
          <a:solidFill>
            <a:srgbClr val="79527B"/>
          </a:solidFill>
          <a:ln>
            <a:noFill/>
          </a:ln>
        </p:spPr>
        <p:txBody>
          <a:bodyPr anchorCtr="0" anchor="t" bIns="45700" lIns="91425" spcFirstLastPara="1" rIns="91425" wrap="square" tIns="45700">
            <a:normAutofit fontScale="92500" lnSpcReduction="10000"/>
          </a:bodyPr>
          <a:lstStyle/>
          <a:p>
            <a:pPr indent="0" lvl="0" marL="0" rtl="0" algn="ctr">
              <a:lnSpc>
                <a:spcPct val="120000"/>
              </a:lnSpc>
              <a:spcBef>
                <a:spcPts val="0"/>
              </a:spcBef>
              <a:spcAft>
                <a:spcPts val="0"/>
              </a:spcAft>
              <a:buClr>
                <a:schemeClr val="lt1"/>
              </a:buClr>
              <a:buSzPct val="100000"/>
              <a:buNone/>
            </a:pPr>
            <a:r>
              <a:rPr b="0" i="0" lang="es-ES" sz="2800"/>
              <a:t>Resumen de las Responsabilidades del </a:t>
            </a:r>
            <a:endParaRPr/>
          </a:p>
          <a:p>
            <a:pPr indent="0" lvl="0" marL="0" rtl="0" algn="ctr">
              <a:lnSpc>
                <a:spcPct val="120000"/>
              </a:lnSpc>
              <a:spcBef>
                <a:spcPts val="0"/>
              </a:spcBef>
              <a:spcAft>
                <a:spcPts val="0"/>
              </a:spcAft>
              <a:buClr>
                <a:schemeClr val="lt1"/>
              </a:buClr>
              <a:buSzPct val="100000"/>
              <a:buNone/>
            </a:pPr>
            <a:r>
              <a:rPr b="0" i="0" lang="es-ES" sz="2800"/>
              <a:t>TCMT</a:t>
            </a:r>
            <a:endParaRPr/>
          </a:p>
          <a:p>
            <a:pPr indent="0" lvl="0" marL="0" rtl="0" algn="ctr">
              <a:lnSpc>
                <a:spcPct val="120000"/>
              </a:lnSpc>
              <a:spcBef>
                <a:spcPts val="0"/>
              </a:spcBef>
              <a:spcAft>
                <a:spcPts val="0"/>
              </a:spcAft>
              <a:buClr>
                <a:schemeClr val="lt1"/>
              </a:buClr>
              <a:buSzPct val="100000"/>
              <a:buNone/>
            </a:pPr>
            <a:r>
              <a:t/>
            </a:r>
            <a:endParaRPr sz="2800"/>
          </a:p>
        </p:txBody>
      </p:sp>
      <p:sp>
        <p:nvSpPr>
          <p:cNvPr id="2190" name="Google Shape;2190;p42"/>
          <p:cNvSpPr/>
          <p:nvPr/>
        </p:nvSpPr>
        <p:spPr>
          <a:xfrm>
            <a:off x="676274" y="161926"/>
            <a:ext cx="2314575" cy="777517"/>
          </a:xfrm>
          <a:prstGeom prst="roundRect">
            <a:avLst>
              <a:gd fmla="val 16667" name="adj"/>
            </a:avLst>
          </a:prstGeom>
          <a:solidFill>
            <a:srgbClr val="F27954"/>
          </a:solidFill>
          <a:ln cap="flat" cmpd="sng" w="12700">
            <a:solidFill>
              <a:srgbClr val="054F5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1" lang="es-ES" sz="2400">
                <a:solidFill>
                  <a:schemeClr val="lt1"/>
                </a:solidFill>
                <a:latin typeface="Calibri"/>
                <a:ea typeface="Calibri"/>
                <a:cs typeface="Calibri"/>
                <a:sym typeface="Calibri"/>
              </a:rPr>
              <a:t>En Crisis Fase 2</a:t>
            </a:r>
            <a:endParaRPr/>
          </a:p>
        </p:txBody>
      </p:sp>
      <p:pic>
        <p:nvPicPr>
          <p:cNvPr descr="A car parked in front of a building that is falling apart&#10;&#10;Description automatically generated with medium confidence" id="2191" name="Google Shape;2191;p42"/>
          <p:cNvPicPr preferRelativeResize="0"/>
          <p:nvPr>
            <p:ph idx="3" type="pic"/>
          </p:nvPr>
        </p:nvPicPr>
        <p:blipFill rotWithShape="1">
          <a:blip r:embed="rId3">
            <a:alphaModFix/>
          </a:blip>
          <a:srcRect b="0" l="15958" r="15957" t="0"/>
          <a:stretch/>
        </p:blipFill>
        <p:spPr>
          <a:xfrm>
            <a:off x="7342792" y="1691916"/>
            <a:ext cx="4849207" cy="4746982"/>
          </a:xfrm>
          <a:prstGeom prst="rect">
            <a:avLst/>
          </a:prstGeom>
          <a:solidFill>
            <a:schemeClr val="lt1"/>
          </a:solidFill>
          <a:ln>
            <a:noFill/>
          </a:ln>
        </p:spPr>
      </p:pic>
    </p:spTree>
  </p:cSld>
  <p:clrMapOvr>
    <a:masterClrMapping/>
  </p:clrMapOvr>
</p:sld>
</file>

<file path=ppt/slides/slide4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95" name="Shape 2195"/>
        <p:cNvGrpSpPr/>
        <p:nvPr/>
      </p:nvGrpSpPr>
      <p:grpSpPr>
        <a:xfrm>
          <a:off x="0" y="0"/>
          <a:ext cx="0" cy="0"/>
          <a:chOff x="0" y="0"/>
          <a:chExt cx="0" cy="0"/>
        </a:xfrm>
      </p:grpSpPr>
      <p:sp>
        <p:nvSpPr>
          <p:cNvPr id="2196" name="Google Shape;2196;p43"/>
          <p:cNvSpPr/>
          <p:nvPr/>
        </p:nvSpPr>
        <p:spPr>
          <a:xfrm>
            <a:off x="234817" y="847725"/>
            <a:ext cx="7489958" cy="6010275"/>
          </a:xfrm>
          <a:prstGeom prst="rect">
            <a:avLst/>
          </a:prstGeom>
          <a:solidFill>
            <a:srgbClr val="79527B"/>
          </a:solidFill>
          <a:ln cap="flat" cmpd="sng" w="12700">
            <a:solidFill>
              <a:srgbClr val="054F5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2197" name="Google Shape;2197;p43"/>
          <p:cNvSpPr txBox="1"/>
          <p:nvPr>
            <p:ph idx="1" type="body"/>
          </p:nvPr>
        </p:nvSpPr>
        <p:spPr>
          <a:xfrm>
            <a:off x="742950" y="1006125"/>
            <a:ext cx="6204900" cy="5632800"/>
          </a:xfrm>
          <a:prstGeom prst="rect">
            <a:avLst/>
          </a:prstGeom>
          <a:noFill/>
          <a:ln>
            <a:noFill/>
          </a:ln>
        </p:spPr>
        <p:txBody>
          <a:bodyPr anchorCtr="0" anchor="t" bIns="45700" lIns="91425" spcFirstLastPara="1" rIns="91425" wrap="square" tIns="45700">
            <a:noAutofit/>
          </a:bodyPr>
          <a:lstStyle/>
          <a:p>
            <a:pPr indent="-228600" lvl="0" marL="228600" rtl="0" algn="l">
              <a:lnSpc>
                <a:spcPct val="90000"/>
              </a:lnSpc>
              <a:spcBef>
                <a:spcPts val="0"/>
              </a:spcBef>
              <a:spcAft>
                <a:spcPts val="0"/>
              </a:spcAft>
              <a:buClr>
                <a:schemeClr val="lt1"/>
              </a:buClr>
              <a:buSzPts val="1900"/>
              <a:buNone/>
            </a:pPr>
            <a:r>
              <a:t/>
            </a:r>
            <a:endParaRPr sz="1900"/>
          </a:p>
          <a:p>
            <a:pPr indent="0" lvl="0" marL="0" rtl="0" algn="l">
              <a:lnSpc>
                <a:spcPct val="100000"/>
              </a:lnSpc>
              <a:spcBef>
                <a:spcPts val="0"/>
              </a:spcBef>
              <a:spcAft>
                <a:spcPts val="0"/>
              </a:spcAft>
              <a:buClr>
                <a:schemeClr val="lt1"/>
              </a:buClr>
              <a:buSzPts val="2400"/>
              <a:buNone/>
            </a:pPr>
            <a:r>
              <a:rPr b="1" lang="es-ES"/>
              <a:t>Fase 3 – Recuperación, Reconstrucción, Resiliencia</a:t>
            </a:r>
            <a:endParaRPr/>
          </a:p>
          <a:p>
            <a:pPr indent="-279400" lvl="0" marL="342900" rtl="0" algn="l">
              <a:lnSpc>
                <a:spcPct val="100000"/>
              </a:lnSpc>
              <a:spcBef>
                <a:spcPts val="0"/>
              </a:spcBef>
              <a:spcAft>
                <a:spcPts val="0"/>
              </a:spcAft>
              <a:buClr>
                <a:schemeClr val="lt1"/>
              </a:buClr>
              <a:buSzPts val="1000"/>
              <a:buFont typeface="Arial"/>
              <a:buNone/>
            </a:pPr>
            <a:r>
              <a:t/>
            </a:r>
            <a:endParaRPr i="0" sz="1000">
              <a:solidFill>
                <a:schemeClr val="lt1"/>
              </a:solidFill>
            </a:endParaRPr>
          </a:p>
          <a:p>
            <a:pPr indent="-228600" lvl="0" marL="228600" rtl="0" algn="l">
              <a:lnSpc>
                <a:spcPct val="100000"/>
              </a:lnSpc>
              <a:spcBef>
                <a:spcPts val="0"/>
              </a:spcBef>
              <a:spcAft>
                <a:spcPts val="0"/>
              </a:spcAft>
              <a:buClr>
                <a:schemeClr val="lt1"/>
              </a:buClr>
              <a:buSzPts val="2000"/>
              <a:buNone/>
            </a:pPr>
            <a:r>
              <a:rPr b="0" i="0" lang="es-ES" sz="2000"/>
              <a:t>Tras una crisis, el equipo hace lo siguiente:</a:t>
            </a:r>
            <a:endParaRPr/>
          </a:p>
          <a:p>
            <a:pPr indent="-228600" lvl="0" marL="228600" rtl="0" algn="l">
              <a:lnSpc>
                <a:spcPct val="100000"/>
              </a:lnSpc>
              <a:spcBef>
                <a:spcPts val="0"/>
              </a:spcBef>
              <a:spcAft>
                <a:spcPts val="0"/>
              </a:spcAft>
              <a:buClr>
                <a:schemeClr val="lt1"/>
              </a:buClr>
              <a:buSzPts val="2000"/>
              <a:buNone/>
            </a:pPr>
            <a:r>
              <a:t/>
            </a:r>
            <a:endParaRPr b="0" i="0" sz="2000"/>
          </a:p>
          <a:p>
            <a:pPr indent="-209550" lvl="0" marL="228600" rtl="0" algn="l">
              <a:lnSpc>
                <a:spcPct val="100000"/>
              </a:lnSpc>
              <a:spcBef>
                <a:spcPts val="0"/>
              </a:spcBef>
              <a:spcAft>
                <a:spcPts val="0"/>
              </a:spcAft>
              <a:buClr>
                <a:schemeClr val="lt1"/>
              </a:buClr>
              <a:buSzPts val="1700"/>
              <a:buFont typeface="Arial"/>
              <a:buChar char="•"/>
            </a:pPr>
            <a:r>
              <a:rPr b="1" i="0" lang="es-ES" sz="1700"/>
              <a:t>Revisar</a:t>
            </a:r>
            <a:r>
              <a:rPr b="0" i="0" lang="es-ES" sz="1700"/>
              <a:t> lo que funcionó bien y lo que no</a:t>
            </a:r>
            <a:endParaRPr sz="1700"/>
          </a:p>
          <a:p>
            <a:pPr indent="-209550" lvl="0" marL="228600" rtl="0" algn="l">
              <a:lnSpc>
                <a:spcPct val="100000"/>
              </a:lnSpc>
              <a:spcBef>
                <a:spcPts val="0"/>
              </a:spcBef>
              <a:spcAft>
                <a:spcPts val="0"/>
              </a:spcAft>
              <a:buClr>
                <a:schemeClr val="lt1"/>
              </a:buClr>
              <a:buSzPts val="1700"/>
              <a:buFont typeface="Arial"/>
              <a:buChar char="•"/>
            </a:pPr>
            <a:r>
              <a:rPr lang="es-ES" sz="1700"/>
              <a:t>Actualizar la auditoría y el DAFO para detectar cualquier cambio recomendado que pudiera amenazar a la región en el futuro (por ejemplo, nuevas infraestructuras de prevención de crisis o mantenimiento necesario como consecuencia de la crisis). </a:t>
            </a:r>
            <a:endParaRPr sz="1700"/>
          </a:p>
          <a:p>
            <a:pPr indent="-209550" lvl="0" marL="228600" rtl="0" algn="l">
              <a:lnSpc>
                <a:spcPct val="100000"/>
              </a:lnSpc>
              <a:spcBef>
                <a:spcPts val="0"/>
              </a:spcBef>
              <a:spcAft>
                <a:spcPts val="0"/>
              </a:spcAft>
              <a:buClr>
                <a:schemeClr val="lt1"/>
              </a:buClr>
              <a:buSzPts val="1700"/>
              <a:buFont typeface="Arial"/>
              <a:buChar char="•"/>
            </a:pPr>
            <a:r>
              <a:rPr b="0" i="0" lang="es-ES" sz="1700"/>
              <a:t>Revisar la Estrategia y el Plan de Gestión de Crisis y otros documentos y estrategias clave, basándose en los nuevos aprendizajes.</a:t>
            </a:r>
            <a:endParaRPr sz="1700"/>
          </a:p>
          <a:p>
            <a:pPr indent="-209550" lvl="0" marL="228600" rtl="0" algn="l">
              <a:lnSpc>
                <a:spcPct val="100000"/>
              </a:lnSpc>
              <a:spcBef>
                <a:spcPts val="0"/>
              </a:spcBef>
              <a:spcAft>
                <a:spcPts val="0"/>
              </a:spcAft>
              <a:buClr>
                <a:schemeClr val="lt1"/>
              </a:buClr>
              <a:buSzPts val="1700"/>
              <a:buFont typeface="Arial"/>
              <a:buChar char="•"/>
            </a:pPr>
            <a:r>
              <a:rPr b="0" i="0" lang="es-ES" sz="1700"/>
              <a:t>Reponer los recursos y obtener cualquier recurso nuevo o adicional necesario.</a:t>
            </a:r>
            <a:endParaRPr sz="1700"/>
          </a:p>
          <a:p>
            <a:pPr indent="-209550" lvl="0" marL="228600" rtl="0" algn="l">
              <a:lnSpc>
                <a:spcPct val="100000"/>
              </a:lnSpc>
              <a:spcBef>
                <a:spcPts val="0"/>
              </a:spcBef>
              <a:spcAft>
                <a:spcPts val="0"/>
              </a:spcAft>
              <a:buClr>
                <a:schemeClr val="lt1"/>
              </a:buClr>
              <a:buSzPts val="1700"/>
              <a:buFont typeface="Arial"/>
              <a:buChar char="•"/>
            </a:pPr>
            <a:r>
              <a:rPr b="0" i="0" lang="es-ES" sz="1700"/>
              <a:t>Comunicar los cambios a las partes interesadas. Actualizar e impartir nueva formación y procedimientos de respuesta.</a:t>
            </a:r>
            <a:endParaRPr sz="1700"/>
          </a:p>
          <a:p>
            <a:pPr indent="-209550" lvl="0" marL="228600" rtl="0" algn="l">
              <a:lnSpc>
                <a:spcPct val="100000"/>
              </a:lnSpc>
              <a:spcBef>
                <a:spcPts val="0"/>
              </a:spcBef>
              <a:spcAft>
                <a:spcPts val="0"/>
              </a:spcAft>
              <a:buClr>
                <a:schemeClr val="lt1"/>
              </a:buClr>
              <a:buSzPts val="1700"/>
              <a:buFont typeface="Arial"/>
              <a:buChar char="•"/>
            </a:pPr>
            <a:r>
              <a:rPr b="0" i="0" lang="es-ES" sz="1700"/>
              <a:t>Realizar simulacros y ensayos del plan revisado en toda la región. </a:t>
            </a:r>
            <a:endParaRPr sz="1700"/>
          </a:p>
          <a:p>
            <a:pPr indent="0" lvl="0" marL="0" rtl="0" algn="l">
              <a:lnSpc>
                <a:spcPct val="100000"/>
              </a:lnSpc>
              <a:spcBef>
                <a:spcPts val="0"/>
              </a:spcBef>
              <a:spcAft>
                <a:spcPts val="0"/>
              </a:spcAft>
              <a:buClr>
                <a:schemeClr val="lt1"/>
              </a:buClr>
              <a:buSzPts val="2000"/>
              <a:buNone/>
            </a:pPr>
            <a:r>
              <a:t/>
            </a:r>
            <a:endParaRPr sz="2000"/>
          </a:p>
        </p:txBody>
      </p:sp>
      <p:sp>
        <p:nvSpPr>
          <p:cNvPr id="2198" name="Google Shape;2198;p43"/>
          <p:cNvSpPr txBox="1"/>
          <p:nvPr>
            <p:ph idx="2" type="body"/>
          </p:nvPr>
        </p:nvSpPr>
        <p:spPr>
          <a:xfrm>
            <a:off x="234816" y="0"/>
            <a:ext cx="11957183" cy="1006117"/>
          </a:xfrm>
          <a:prstGeom prst="rect">
            <a:avLst/>
          </a:prstGeom>
          <a:solidFill>
            <a:srgbClr val="79527B"/>
          </a:solidFill>
          <a:ln>
            <a:noFill/>
          </a:ln>
        </p:spPr>
        <p:txBody>
          <a:bodyPr anchorCtr="0" anchor="t" bIns="45700" lIns="91425" spcFirstLastPara="1" rIns="91425" wrap="square" tIns="45700">
            <a:normAutofit fontScale="92500" lnSpcReduction="10000"/>
          </a:bodyPr>
          <a:lstStyle/>
          <a:p>
            <a:pPr indent="0" lvl="0" marL="0" rtl="0" algn="ctr">
              <a:lnSpc>
                <a:spcPct val="120000"/>
              </a:lnSpc>
              <a:spcBef>
                <a:spcPts val="0"/>
              </a:spcBef>
              <a:spcAft>
                <a:spcPts val="0"/>
              </a:spcAft>
              <a:buClr>
                <a:schemeClr val="lt1"/>
              </a:buClr>
              <a:buSzPct val="100000"/>
              <a:buNone/>
            </a:pPr>
            <a:r>
              <a:rPr b="0" i="0" lang="es-ES" sz="2800"/>
              <a:t>Resumen de las Responsabilidades del </a:t>
            </a:r>
            <a:endParaRPr/>
          </a:p>
          <a:p>
            <a:pPr indent="0" lvl="0" marL="0" rtl="0" algn="ctr">
              <a:lnSpc>
                <a:spcPct val="120000"/>
              </a:lnSpc>
              <a:spcBef>
                <a:spcPts val="0"/>
              </a:spcBef>
              <a:spcAft>
                <a:spcPts val="0"/>
              </a:spcAft>
              <a:buClr>
                <a:schemeClr val="lt1"/>
              </a:buClr>
              <a:buSzPct val="100000"/>
              <a:buNone/>
            </a:pPr>
            <a:r>
              <a:rPr b="0" i="0" lang="es-ES" sz="2800"/>
              <a:t>RT(CMT)</a:t>
            </a:r>
            <a:endParaRPr/>
          </a:p>
        </p:txBody>
      </p:sp>
      <p:sp>
        <p:nvSpPr>
          <p:cNvPr id="2199" name="Google Shape;2199;p43"/>
          <p:cNvSpPr/>
          <p:nvPr/>
        </p:nvSpPr>
        <p:spPr>
          <a:xfrm>
            <a:off x="644392" y="193496"/>
            <a:ext cx="2257426" cy="777517"/>
          </a:xfrm>
          <a:prstGeom prst="roundRect">
            <a:avLst>
              <a:gd fmla="val 16667" name="adj"/>
            </a:avLst>
          </a:prstGeom>
          <a:solidFill>
            <a:srgbClr val="F27954"/>
          </a:solidFill>
          <a:ln cap="flat" cmpd="sng" w="12700">
            <a:solidFill>
              <a:srgbClr val="054F5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1" lang="es-ES" sz="2400">
                <a:solidFill>
                  <a:schemeClr val="lt1"/>
                </a:solidFill>
                <a:latin typeface="Calibri"/>
                <a:ea typeface="Calibri"/>
                <a:cs typeface="Calibri"/>
                <a:sym typeface="Calibri"/>
              </a:rPr>
              <a:t>Postcrisis Fase 3</a:t>
            </a:r>
            <a:endParaRPr/>
          </a:p>
        </p:txBody>
      </p:sp>
      <p:pic>
        <p:nvPicPr>
          <p:cNvPr descr="A picture containing sky, ground, outdoor, person&#10;&#10;Description automatically generated" id="2200" name="Google Shape;2200;p43"/>
          <p:cNvPicPr preferRelativeResize="0"/>
          <p:nvPr>
            <p:ph idx="3" type="pic"/>
          </p:nvPr>
        </p:nvPicPr>
        <p:blipFill rotWithShape="1">
          <a:blip r:embed="rId3">
            <a:alphaModFix/>
          </a:blip>
          <a:srcRect b="0" l="16025" r="16025" t="0"/>
          <a:stretch/>
        </p:blipFill>
        <p:spPr>
          <a:xfrm>
            <a:off x="7054497" y="1417458"/>
            <a:ext cx="5137502" cy="5029200"/>
          </a:xfrm>
          <a:prstGeom prst="rect">
            <a:avLst/>
          </a:prstGeom>
          <a:solidFill>
            <a:schemeClr val="lt1"/>
          </a:solidFill>
          <a:ln>
            <a:noFill/>
          </a:ln>
        </p:spPr>
      </p:pic>
    </p:spTree>
  </p:cSld>
  <p:clrMapOvr>
    <a:masterClrMapping/>
  </p:clrMapOvr>
</p:sld>
</file>

<file path=ppt/slides/slide4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04" name="Shape 2204"/>
        <p:cNvGrpSpPr/>
        <p:nvPr/>
      </p:nvGrpSpPr>
      <p:grpSpPr>
        <a:xfrm>
          <a:off x="0" y="0"/>
          <a:ext cx="0" cy="0"/>
          <a:chOff x="0" y="0"/>
          <a:chExt cx="0" cy="0"/>
        </a:xfrm>
      </p:grpSpPr>
      <p:sp>
        <p:nvSpPr>
          <p:cNvPr id="2205" name="Google Shape;2205;p44"/>
          <p:cNvSpPr txBox="1"/>
          <p:nvPr>
            <p:ph idx="1" type="body"/>
          </p:nvPr>
        </p:nvSpPr>
        <p:spPr>
          <a:xfrm>
            <a:off x="748215" y="2083616"/>
            <a:ext cx="8901204" cy="4303130"/>
          </a:xfrm>
          <a:prstGeom prst="rect">
            <a:avLst/>
          </a:prstGeom>
          <a:noFill/>
          <a:ln>
            <a:noFill/>
          </a:ln>
        </p:spPr>
        <p:txBody>
          <a:bodyPr anchorCtr="0" anchor="t" bIns="45700" lIns="91425" spcFirstLastPara="1" rIns="91425" wrap="square" tIns="45700">
            <a:normAutofit/>
          </a:bodyPr>
          <a:lstStyle/>
          <a:p>
            <a:pPr indent="0" lvl="0" marL="0" rtl="0" algn="l">
              <a:lnSpc>
                <a:spcPct val="100000"/>
              </a:lnSpc>
              <a:spcBef>
                <a:spcPts val="0"/>
              </a:spcBef>
              <a:spcAft>
                <a:spcPts val="0"/>
              </a:spcAft>
              <a:buClr>
                <a:schemeClr val="lt1"/>
              </a:buClr>
              <a:buSzPts val="2400"/>
              <a:buNone/>
            </a:pPr>
            <a:r>
              <a:rPr b="0" i="0" lang="es-ES"/>
              <a:t>En concreto, el estudio investiga las funciones del gobierno y del líder de la crisis en la recuperación del turismo tras Covid, los cambios en los mercados de consumo y los esfuerzos de colaboración de los sectores empresariales del turismo y las organizaciones de marketing de destinos. Este estudio contribuye a descifrar cómo las asociaciones público-privadas pueden ayudar a la recuperación del turismo, así como la importancia del liderazgo de crisis en el proceso. El estudio también ofrece sugerencias a los socios del sector sobre cómo pueden actuar y responder a las crisis con mayor eficacia.</a:t>
            </a:r>
            <a:endParaRPr/>
          </a:p>
        </p:txBody>
      </p:sp>
      <p:sp>
        <p:nvSpPr>
          <p:cNvPr id="2206" name="Google Shape;2206;p44"/>
          <p:cNvSpPr txBox="1"/>
          <p:nvPr>
            <p:ph idx="2" type="body"/>
          </p:nvPr>
        </p:nvSpPr>
        <p:spPr>
          <a:xfrm>
            <a:off x="734714" y="642972"/>
            <a:ext cx="10596674" cy="1139795"/>
          </a:xfrm>
          <a:prstGeom prst="rect">
            <a:avLst/>
          </a:prstGeom>
          <a:noFill/>
          <a:ln>
            <a:noFill/>
          </a:ln>
        </p:spPr>
        <p:txBody>
          <a:bodyPr anchorCtr="0" anchor="t" bIns="45700" lIns="91425" spcFirstLastPara="1" rIns="91425" wrap="square" tIns="45700">
            <a:normAutofit fontScale="85000" lnSpcReduction="20000"/>
          </a:bodyPr>
          <a:lstStyle/>
          <a:p>
            <a:pPr indent="0" lvl="0" marL="0" rtl="0" algn="l">
              <a:lnSpc>
                <a:spcPct val="120000"/>
              </a:lnSpc>
              <a:spcBef>
                <a:spcPts val="0"/>
              </a:spcBef>
              <a:spcAft>
                <a:spcPts val="0"/>
              </a:spcAft>
              <a:buClr>
                <a:schemeClr val="lt1"/>
              </a:buClr>
              <a:buSzPct val="100000"/>
              <a:buNone/>
            </a:pPr>
            <a:r>
              <a:rPr b="1" i="0" lang="es-ES" sz="4700"/>
              <a:t>Investigación: </a:t>
            </a:r>
            <a:r>
              <a:rPr b="0" i="0" lang="es-ES" sz="2800"/>
              <a:t>La Gobernanza de los Destinos en Tiempos de Crisis y el Papel de las Asociaciones Público-Privadas en la Recuperación del Turismo Tras Covid-19 </a:t>
            </a:r>
            <a:endParaRPr/>
          </a:p>
        </p:txBody>
      </p:sp>
      <p:grpSp>
        <p:nvGrpSpPr>
          <p:cNvPr id="2207" name="Google Shape;2207;p44"/>
          <p:cNvGrpSpPr/>
          <p:nvPr/>
        </p:nvGrpSpPr>
        <p:grpSpPr>
          <a:xfrm>
            <a:off x="9945283" y="1255566"/>
            <a:ext cx="1866204" cy="1526432"/>
            <a:chOff x="7903196" y="4237101"/>
            <a:chExt cx="1261886" cy="1055032"/>
          </a:xfrm>
        </p:grpSpPr>
        <p:sp>
          <p:nvSpPr>
            <p:cNvPr id="2208" name="Google Shape;2208;p44"/>
            <p:cNvSpPr/>
            <p:nvPr/>
          </p:nvSpPr>
          <p:spPr>
            <a:xfrm>
              <a:off x="8778292" y="5010683"/>
              <a:ext cx="228" cy="2971"/>
            </a:xfrm>
            <a:custGeom>
              <a:rect b="b" l="l" r="r" t="t"/>
              <a:pathLst>
                <a:path extrusionOk="0" h="2971" w="228">
                  <a:moveTo>
                    <a:pt x="229" y="0"/>
                  </a:moveTo>
                  <a:cubicBezTo>
                    <a:pt x="229" y="915"/>
                    <a:pt x="0" y="2058"/>
                    <a:pt x="0" y="2972"/>
                  </a:cubicBezTo>
                  <a:cubicBezTo>
                    <a:pt x="229" y="2058"/>
                    <a:pt x="229" y="1143"/>
                    <a:pt x="229"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209" name="Google Shape;2209;p44"/>
            <p:cNvSpPr/>
            <p:nvPr/>
          </p:nvSpPr>
          <p:spPr>
            <a:xfrm>
              <a:off x="8686623" y="5046573"/>
              <a:ext cx="2971" cy="36804"/>
            </a:xfrm>
            <a:custGeom>
              <a:rect b="b" l="l" r="r" t="t"/>
              <a:pathLst>
                <a:path extrusionOk="0" h="36804" w="2971">
                  <a:moveTo>
                    <a:pt x="2971" y="36804"/>
                  </a:moveTo>
                  <a:cubicBezTo>
                    <a:pt x="1828" y="24460"/>
                    <a:pt x="914" y="12115"/>
                    <a:pt x="0" y="0"/>
                  </a:cubicBezTo>
                  <a:cubicBezTo>
                    <a:pt x="914" y="12115"/>
                    <a:pt x="1828" y="24460"/>
                    <a:pt x="2971" y="36804"/>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210" name="Google Shape;2210;p44"/>
            <p:cNvSpPr/>
            <p:nvPr/>
          </p:nvSpPr>
          <p:spPr>
            <a:xfrm>
              <a:off x="8779435" y="5000625"/>
              <a:ext cx="228" cy="1600"/>
            </a:xfrm>
            <a:custGeom>
              <a:rect b="b" l="l" r="r" t="t"/>
              <a:pathLst>
                <a:path extrusionOk="0" h="1600" w="228">
                  <a:moveTo>
                    <a:pt x="229" y="0"/>
                  </a:moveTo>
                  <a:cubicBezTo>
                    <a:pt x="229" y="457"/>
                    <a:pt x="0" y="1143"/>
                    <a:pt x="0" y="1600"/>
                  </a:cubicBezTo>
                  <a:cubicBezTo>
                    <a:pt x="229" y="1143"/>
                    <a:pt x="229" y="686"/>
                    <a:pt x="229"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211" name="Google Shape;2211;p44"/>
            <p:cNvSpPr/>
            <p:nvPr/>
          </p:nvSpPr>
          <p:spPr>
            <a:xfrm>
              <a:off x="8683194" y="5004054"/>
              <a:ext cx="2514" cy="31775"/>
            </a:xfrm>
            <a:custGeom>
              <a:rect b="b" l="l" r="r" t="t"/>
              <a:pathLst>
                <a:path extrusionOk="0" h="31775" w="2514">
                  <a:moveTo>
                    <a:pt x="2514" y="31775"/>
                  </a:moveTo>
                  <a:cubicBezTo>
                    <a:pt x="1600" y="21260"/>
                    <a:pt x="914" y="10516"/>
                    <a:pt x="0" y="0"/>
                  </a:cubicBezTo>
                  <a:cubicBezTo>
                    <a:pt x="914" y="10516"/>
                    <a:pt x="1600" y="21260"/>
                    <a:pt x="2514" y="31775"/>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212" name="Google Shape;2212;p44"/>
            <p:cNvSpPr/>
            <p:nvPr/>
          </p:nvSpPr>
          <p:spPr>
            <a:xfrm>
              <a:off x="8642734" y="4809429"/>
              <a:ext cx="210286" cy="195195"/>
            </a:xfrm>
            <a:custGeom>
              <a:rect b="b" l="l" r="r" t="t"/>
              <a:pathLst>
                <a:path extrusionOk="0" h="195195" w="210286">
                  <a:moveTo>
                    <a:pt x="74979" y="194167"/>
                  </a:moveTo>
                  <a:cubicBezTo>
                    <a:pt x="95096" y="191881"/>
                    <a:pt x="114527" y="189823"/>
                    <a:pt x="133500" y="182280"/>
                  </a:cubicBezTo>
                  <a:cubicBezTo>
                    <a:pt x="135101" y="181594"/>
                    <a:pt x="136701" y="181137"/>
                    <a:pt x="138072" y="180451"/>
                  </a:cubicBezTo>
                  <a:cubicBezTo>
                    <a:pt x="141959" y="148675"/>
                    <a:pt x="146988" y="117357"/>
                    <a:pt x="150874" y="85582"/>
                  </a:cubicBezTo>
                  <a:cubicBezTo>
                    <a:pt x="152474" y="73466"/>
                    <a:pt x="157961" y="65236"/>
                    <a:pt x="167105" y="58378"/>
                  </a:cubicBezTo>
                  <a:cubicBezTo>
                    <a:pt x="179449" y="49234"/>
                    <a:pt x="191793" y="40090"/>
                    <a:pt x="202309" y="28660"/>
                  </a:cubicBezTo>
                  <a:cubicBezTo>
                    <a:pt x="207567" y="22945"/>
                    <a:pt x="213282" y="17230"/>
                    <a:pt x="208481" y="9687"/>
                  </a:cubicBezTo>
                  <a:cubicBezTo>
                    <a:pt x="203223" y="1686"/>
                    <a:pt x="194308" y="-143"/>
                    <a:pt x="184935" y="2600"/>
                  </a:cubicBezTo>
                  <a:cubicBezTo>
                    <a:pt x="176249" y="5115"/>
                    <a:pt x="169848" y="11744"/>
                    <a:pt x="162304" y="15630"/>
                  </a:cubicBezTo>
                  <a:cubicBezTo>
                    <a:pt x="121613" y="35976"/>
                    <a:pt x="105383" y="44891"/>
                    <a:pt x="69035" y="21117"/>
                  </a:cubicBezTo>
                  <a:cubicBezTo>
                    <a:pt x="66521" y="19516"/>
                    <a:pt x="64235" y="17688"/>
                    <a:pt x="61491" y="16545"/>
                  </a:cubicBezTo>
                  <a:cubicBezTo>
                    <a:pt x="46861" y="10144"/>
                    <a:pt x="32002" y="2829"/>
                    <a:pt x="16000" y="543"/>
                  </a:cubicBezTo>
                  <a:cubicBezTo>
                    <a:pt x="455" y="-1743"/>
                    <a:pt x="-2745" y="3057"/>
                    <a:pt x="2055" y="17459"/>
                  </a:cubicBezTo>
                  <a:cubicBezTo>
                    <a:pt x="6399" y="30261"/>
                    <a:pt x="13943" y="40776"/>
                    <a:pt x="23087" y="50377"/>
                  </a:cubicBezTo>
                  <a:cubicBezTo>
                    <a:pt x="27887" y="55407"/>
                    <a:pt x="30402" y="60664"/>
                    <a:pt x="30859" y="67751"/>
                  </a:cubicBezTo>
                  <a:cubicBezTo>
                    <a:pt x="32688" y="97012"/>
                    <a:pt x="35202" y="126044"/>
                    <a:pt x="37488" y="155305"/>
                  </a:cubicBezTo>
                  <a:cubicBezTo>
                    <a:pt x="38403" y="168335"/>
                    <a:pt x="39546" y="181137"/>
                    <a:pt x="40460" y="194167"/>
                  </a:cubicBezTo>
                  <a:cubicBezTo>
                    <a:pt x="51890" y="195538"/>
                    <a:pt x="63549" y="195538"/>
                    <a:pt x="74979" y="194167"/>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213" name="Google Shape;2213;p44"/>
            <p:cNvSpPr/>
            <p:nvPr/>
          </p:nvSpPr>
          <p:spPr>
            <a:xfrm>
              <a:off x="8777377" y="5021199"/>
              <a:ext cx="228" cy="2971"/>
            </a:xfrm>
            <a:custGeom>
              <a:rect b="b" l="l" r="r" t="t"/>
              <a:pathLst>
                <a:path extrusionOk="0" h="2971" w="228">
                  <a:moveTo>
                    <a:pt x="228" y="0"/>
                  </a:moveTo>
                  <a:cubicBezTo>
                    <a:pt x="228" y="914"/>
                    <a:pt x="0" y="2057"/>
                    <a:pt x="0" y="2972"/>
                  </a:cubicBezTo>
                  <a:cubicBezTo>
                    <a:pt x="0" y="2057"/>
                    <a:pt x="228" y="1143"/>
                    <a:pt x="228"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214" name="Google Shape;2214;p44"/>
            <p:cNvSpPr/>
            <p:nvPr/>
          </p:nvSpPr>
          <p:spPr>
            <a:xfrm>
              <a:off x="8673593" y="5052517"/>
              <a:ext cx="457" cy="5715"/>
            </a:xfrm>
            <a:custGeom>
              <a:rect b="b" l="l" r="r" t="t"/>
              <a:pathLst>
                <a:path extrusionOk="0" h="5715" w="457">
                  <a:moveTo>
                    <a:pt x="0" y="0"/>
                  </a:moveTo>
                  <a:cubicBezTo>
                    <a:pt x="229" y="1829"/>
                    <a:pt x="229" y="3886"/>
                    <a:pt x="458" y="5715"/>
                  </a:cubicBezTo>
                  <a:cubicBezTo>
                    <a:pt x="229" y="3886"/>
                    <a:pt x="0" y="1829"/>
                    <a:pt x="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215" name="Google Shape;2215;p44"/>
            <p:cNvSpPr/>
            <p:nvPr/>
          </p:nvSpPr>
          <p:spPr>
            <a:xfrm>
              <a:off x="8583296" y="4987137"/>
              <a:ext cx="1371" cy="1828"/>
            </a:xfrm>
            <a:custGeom>
              <a:rect b="b" l="l" r="r" t="t"/>
              <a:pathLst>
                <a:path extrusionOk="0" h="1828" w="1371">
                  <a:moveTo>
                    <a:pt x="1372" y="1828"/>
                  </a:moveTo>
                  <a:cubicBezTo>
                    <a:pt x="915" y="1143"/>
                    <a:pt x="458" y="457"/>
                    <a:pt x="0" y="0"/>
                  </a:cubicBezTo>
                  <a:cubicBezTo>
                    <a:pt x="686" y="457"/>
                    <a:pt x="915" y="1143"/>
                    <a:pt x="1372" y="1828"/>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216" name="Google Shape;2216;p44"/>
            <p:cNvSpPr/>
            <p:nvPr/>
          </p:nvSpPr>
          <p:spPr>
            <a:xfrm>
              <a:off x="8674279" y="5065318"/>
              <a:ext cx="228" cy="5257"/>
            </a:xfrm>
            <a:custGeom>
              <a:rect b="b" l="l" r="r" t="t"/>
              <a:pathLst>
                <a:path extrusionOk="0" h="5257" w="228">
                  <a:moveTo>
                    <a:pt x="0" y="0"/>
                  </a:moveTo>
                  <a:cubicBezTo>
                    <a:pt x="0" y="1829"/>
                    <a:pt x="229" y="3429"/>
                    <a:pt x="229" y="5258"/>
                  </a:cubicBezTo>
                  <a:cubicBezTo>
                    <a:pt x="229" y="3429"/>
                    <a:pt x="229" y="1829"/>
                    <a:pt x="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217" name="Google Shape;2217;p44"/>
            <p:cNvSpPr/>
            <p:nvPr/>
          </p:nvSpPr>
          <p:spPr>
            <a:xfrm>
              <a:off x="8442765" y="4341700"/>
              <a:ext cx="560645" cy="668982"/>
            </a:xfrm>
            <a:custGeom>
              <a:rect b="b" l="l" r="r" t="t"/>
              <a:pathLst>
                <a:path extrusionOk="0" h="668982" w="560645">
                  <a:moveTo>
                    <a:pt x="118129" y="605204"/>
                  </a:moveTo>
                  <a:cubicBezTo>
                    <a:pt x="132073" y="617320"/>
                    <a:pt x="147161" y="629664"/>
                    <a:pt x="163620" y="638351"/>
                  </a:cubicBezTo>
                  <a:cubicBezTo>
                    <a:pt x="183508" y="648867"/>
                    <a:pt x="204997" y="656639"/>
                    <a:pt x="227171" y="660297"/>
                  </a:cubicBezTo>
                  <a:cubicBezTo>
                    <a:pt x="227399" y="663268"/>
                    <a:pt x="227628" y="666012"/>
                    <a:pt x="227857" y="668983"/>
                  </a:cubicBezTo>
                  <a:cubicBezTo>
                    <a:pt x="224656" y="627835"/>
                    <a:pt x="220541" y="586459"/>
                    <a:pt x="217570" y="545311"/>
                  </a:cubicBezTo>
                  <a:cubicBezTo>
                    <a:pt x="216884" y="535252"/>
                    <a:pt x="189452" y="499591"/>
                    <a:pt x="186023" y="486332"/>
                  </a:cubicBezTo>
                  <a:cubicBezTo>
                    <a:pt x="180308" y="463929"/>
                    <a:pt x="188309" y="454099"/>
                    <a:pt x="211397" y="456157"/>
                  </a:cubicBezTo>
                  <a:cubicBezTo>
                    <a:pt x="236772" y="458443"/>
                    <a:pt x="259632" y="468273"/>
                    <a:pt x="281349" y="481074"/>
                  </a:cubicBezTo>
                  <a:cubicBezTo>
                    <a:pt x="294836" y="489075"/>
                    <a:pt x="307409" y="491361"/>
                    <a:pt x="322954" y="485646"/>
                  </a:cubicBezTo>
                  <a:cubicBezTo>
                    <a:pt x="338042" y="479931"/>
                    <a:pt x="378961" y="457986"/>
                    <a:pt x="386048" y="456157"/>
                  </a:cubicBezTo>
                  <a:cubicBezTo>
                    <a:pt x="397021" y="453185"/>
                    <a:pt x="415309" y="461643"/>
                    <a:pt x="420338" y="471016"/>
                  </a:cubicBezTo>
                  <a:cubicBezTo>
                    <a:pt x="425596" y="480617"/>
                    <a:pt x="423310" y="492504"/>
                    <a:pt x="413480" y="503020"/>
                  </a:cubicBezTo>
                  <a:cubicBezTo>
                    <a:pt x="406393" y="510564"/>
                    <a:pt x="399535" y="518565"/>
                    <a:pt x="391077" y="524051"/>
                  </a:cubicBezTo>
                  <a:cubicBezTo>
                    <a:pt x="369817" y="537996"/>
                    <a:pt x="363416" y="559027"/>
                    <a:pt x="360216" y="582115"/>
                  </a:cubicBezTo>
                  <a:cubicBezTo>
                    <a:pt x="357244" y="602461"/>
                    <a:pt x="354272" y="622578"/>
                    <a:pt x="351529" y="642923"/>
                  </a:cubicBezTo>
                  <a:cubicBezTo>
                    <a:pt x="363416" y="637894"/>
                    <a:pt x="375075" y="632179"/>
                    <a:pt x="385591" y="624864"/>
                  </a:cubicBezTo>
                  <a:cubicBezTo>
                    <a:pt x="401135" y="613891"/>
                    <a:pt x="416909" y="602004"/>
                    <a:pt x="430396" y="588288"/>
                  </a:cubicBezTo>
                  <a:cubicBezTo>
                    <a:pt x="443884" y="574343"/>
                    <a:pt x="455771" y="558341"/>
                    <a:pt x="467201" y="542568"/>
                  </a:cubicBezTo>
                  <a:cubicBezTo>
                    <a:pt x="499433" y="497762"/>
                    <a:pt x="518179" y="444041"/>
                    <a:pt x="535781" y="392149"/>
                  </a:cubicBezTo>
                  <a:cubicBezTo>
                    <a:pt x="548125" y="355573"/>
                    <a:pt x="554983" y="318768"/>
                    <a:pt x="559098" y="280363"/>
                  </a:cubicBezTo>
                  <a:cubicBezTo>
                    <a:pt x="562984" y="245159"/>
                    <a:pt x="559098" y="209726"/>
                    <a:pt x="552469" y="174979"/>
                  </a:cubicBezTo>
                  <a:cubicBezTo>
                    <a:pt x="545611" y="139317"/>
                    <a:pt x="530980" y="104798"/>
                    <a:pt x="514521" y="72794"/>
                  </a:cubicBezTo>
                  <a:cubicBezTo>
                    <a:pt x="510635" y="65251"/>
                    <a:pt x="506520" y="57935"/>
                    <a:pt x="502405" y="50620"/>
                  </a:cubicBezTo>
                  <a:cubicBezTo>
                    <a:pt x="412565" y="-4930"/>
                    <a:pt x="300323" y="-5844"/>
                    <a:pt x="241344" y="6272"/>
                  </a:cubicBezTo>
                  <a:cubicBezTo>
                    <a:pt x="197224" y="15416"/>
                    <a:pt x="125215" y="34390"/>
                    <a:pt x="72637" y="100912"/>
                  </a:cubicBezTo>
                  <a:cubicBezTo>
                    <a:pt x="-25432" y="198296"/>
                    <a:pt x="2228" y="325626"/>
                    <a:pt x="7943" y="365631"/>
                  </a:cubicBezTo>
                  <a:cubicBezTo>
                    <a:pt x="17545" y="432840"/>
                    <a:pt x="49320" y="492047"/>
                    <a:pt x="81324" y="550340"/>
                  </a:cubicBezTo>
                  <a:cubicBezTo>
                    <a:pt x="96640" y="578229"/>
                    <a:pt x="114471" y="604975"/>
                    <a:pt x="132073" y="631722"/>
                  </a:cubicBezTo>
                  <a:cubicBezTo>
                    <a:pt x="124301" y="620063"/>
                    <a:pt x="116757" y="608404"/>
                    <a:pt x="109213" y="596746"/>
                  </a:cubicBezTo>
                  <a:cubicBezTo>
                    <a:pt x="111728" y="599489"/>
                    <a:pt x="114928" y="602461"/>
                    <a:pt x="118129" y="605204"/>
                  </a:cubicBezTo>
                  <a:close/>
                  <a:moveTo>
                    <a:pt x="23717" y="301623"/>
                  </a:moveTo>
                  <a:cubicBezTo>
                    <a:pt x="18230" y="141374"/>
                    <a:pt x="127958" y="69137"/>
                    <a:pt x="147847" y="57707"/>
                  </a:cubicBezTo>
                  <a:cubicBezTo>
                    <a:pt x="157219" y="52220"/>
                    <a:pt x="223285" y="26846"/>
                    <a:pt x="213912" y="32104"/>
                  </a:cubicBezTo>
                  <a:cubicBezTo>
                    <a:pt x="196310" y="42162"/>
                    <a:pt x="126815" y="92454"/>
                    <a:pt x="87496" y="156691"/>
                  </a:cubicBezTo>
                  <a:cubicBezTo>
                    <a:pt x="33775" y="244702"/>
                    <a:pt x="23945" y="312367"/>
                    <a:pt x="23717" y="301623"/>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218" name="Google Shape;2218;p44"/>
            <p:cNvSpPr/>
            <p:nvPr/>
          </p:nvSpPr>
          <p:spPr>
            <a:xfrm>
              <a:off x="8674965" y="5078577"/>
              <a:ext cx="228" cy="4343"/>
            </a:xfrm>
            <a:custGeom>
              <a:rect b="b" l="l" r="r" t="t"/>
              <a:pathLst>
                <a:path extrusionOk="0" h="4343" w="228">
                  <a:moveTo>
                    <a:pt x="0" y="0"/>
                  </a:moveTo>
                  <a:cubicBezTo>
                    <a:pt x="0" y="1371"/>
                    <a:pt x="229" y="2971"/>
                    <a:pt x="229" y="4343"/>
                  </a:cubicBezTo>
                  <a:cubicBezTo>
                    <a:pt x="229" y="2971"/>
                    <a:pt x="0" y="1371"/>
                    <a:pt x="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219" name="Google Shape;2219;p44"/>
            <p:cNvSpPr/>
            <p:nvPr/>
          </p:nvSpPr>
          <p:spPr>
            <a:xfrm>
              <a:off x="8672679" y="5039715"/>
              <a:ext cx="457" cy="6172"/>
            </a:xfrm>
            <a:custGeom>
              <a:rect b="b" l="l" r="r" t="t"/>
              <a:pathLst>
                <a:path extrusionOk="0" h="6172" w="457">
                  <a:moveTo>
                    <a:pt x="0" y="0"/>
                  </a:moveTo>
                  <a:cubicBezTo>
                    <a:pt x="229" y="2057"/>
                    <a:pt x="229" y="4114"/>
                    <a:pt x="457" y="6172"/>
                  </a:cubicBezTo>
                  <a:cubicBezTo>
                    <a:pt x="457" y="4114"/>
                    <a:pt x="229" y="2057"/>
                    <a:pt x="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220" name="Google Shape;2220;p44"/>
            <p:cNvSpPr/>
            <p:nvPr/>
          </p:nvSpPr>
          <p:spPr>
            <a:xfrm>
              <a:off x="8959800" y="4402150"/>
              <a:ext cx="6858" cy="5029"/>
            </a:xfrm>
            <a:custGeom>
              <a:rect b="b" l="l" r="r" t="t"/>
              <a:pathLst>
                <a:path extrusionOk="0" h="5029" w="6858">
                  <a:moveTo>
                    <a:pt x="0" y="0"/>
                  </a:moveTo>
                  <a:cubicBezTo>
                    <a:pt x="2286" y="1600"/>
                    <a:pt x="4572" y="3200"/>
                    <a:pt x="6858" y="5029"/>
                  </a:cubicBezTo>
                  <a:cubicBezTo>
                    <a:pt x="4572" y="3200"/>
                    <a:pt x="2286" y="1600"/>
                    <a:pt x="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221" name="Google Shape;2221;p44"/>
            <p:cNvSpPr/>
            <p:nvPr/>
          </p:nvSpPr>
          <p:spPr>
            <a:xfrm>
              <a:off x="8967344" y="4407865"/>
              <a:ext cx="6629" cy="5257"/>
            </a:xfrm>
            <a:custGeom>
              <a:rect b="b" l="l" r="r" t="t"/>
              <a:pathLst>
                <a:path extrusionOk="0" h="5257" w="6629">
                  <a:moveTo>
                    <a:pt x="0" y="0"/>
                  </a:moveTo>
                  <a:cubicBezTo>
                    <a:pt x="2286" y="1829"/>
                    <a:pt x="4572" y="3429"/>
                    <a:pt x="6630" y="5258"/>
                  </a:cubicBezTo>
                  <a:cubicBezTo>
                    <a:pt x="4572" y="3429"/>
                    <a:pt x="2286" y="1600"/>
                    <a:pt x="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222" name="Google Shape;2222;p44"/>
            <p:cNvSpPr/>
            <p:nvPr/>
          </p:nvSpPr>
          <p:spPr>
            <a:xfrm>
              <a:off x="8952485" y="4397121"/>
              <a:ext cx="7315" cy="5029"/>
            </a:xfrm>
            <a:custGeom>
              <a:rect b="b" l="l" r="r" t="t"/>
              <a:pathLst>
                <a:path extrusionOk="0" h="5029" w="7315">
                  <a:moveTo>
                    <a:pt x="0" y="0"/>
                  </a:moveTo>
                  <a:cubicBezTo>
                    <a:pt x="2515" y="1600"/>
                    <a:pt x="4801" y="3200"/>
                    <a:pt x="7316" y="5029"/>
                  </a:cubicBezTo>
                  <a:cubicBezTo>
                    <a:pt x="4801" y="3200"/>
                    <a:pt x="2515" y="1600"/>
                    <a:pt x="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223" name="Google Shape;2223;p44"/>
            <p:cNvSpPr/>
            <p:nvPr/>
          </p:nvSpPr>
          <p:spPr>
            <a:xfrm>
              <a:off x="8671764" y="5027142"/>
              <a:ext cx="457" cy="6629"/>
            </a:xfrm>
            <a:custGeom>
              <a:rect b="b" l="l" r="r" t="t"/>
              <a:pathLst>
                <a:path extrusionOk="0" h="6629" w="457">
                  <a:moveTo>
                    <a:pt x="0" y="0"/>
                  </a:moveTo>
                  <a:cubicBezTo>
                    <a:pt x="228" y="2286"/>
                    <a:pt x="228" y="4572"/>
                    <a:pt x="457" y="6629"/>
                  </a:cubicBezTo>
                  <a:cubicBezTo>
                    <a:pt x="457" y="4572"/>
                    <a:pt x="228" y="2286"/>
                    <a:pt x="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224" name="Google Shape;2224;p44"/>
            <p:cNvSpPr/>
            <p:nvPr/>
          </p:nvSpPr>
          <p:spPr>
            <a:xfrm>
              <a:off x="8944713" y="4392091"/>
              <a:ext cx="7315" cy="4572"/>
            </a:xfrm>
            <a:custGeom>
              <a:rect b="b" l="l" r="r" t="t"/>
              <a:pathLst>
                <a:path extrusionOk="0" h="4572" w="7315">
                  <a:moveTo>
                    <a:pt x="0" y="0"/>
                  </a:moveTo>
                  <a:cubicBezTo>
                    <a:pt x="2515" y="1600"/>
                    <a:pt x="4801" y="2972"/>
                    <a:pt x="7315" y="4572"/>
                  </a:cubicBezTo>
                  <a:cubicBezTo>
                    <a:pt x="4801" y="3200"/>
                    <a:pt x="2515" y="1600"/>
                    <a:pt x="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225" name="Google Shape;2225;p44"/>
            <p:cNvSpPr/>
            <p:nvPr/>
          </p:nvSpPr>
          <p:spPr>
            <a:xfrm>
              <a:off x="8995462" y="4432554"/>
              <a:ext cx="5715" cy="6172"/>
            </a:xfrm>
            <a:custGeom>
              <a:rect b="b" l="l" r="r" t="t"/>
              <a:pathLst>
                <a:path extrusionOk="0" h="6172" w="5715">
                  <a:moveTo>
                    <a:pt x="0" y="0"/>
                  </a:moveTo>
                  <a:cubicBezTo>
                    <a:pt x="2058" y="2057"/>
                    <a:pt x="3886" y="4115"/>
                    <a:pt x="5715" y="6172"/>
                  </a:cubicBezTo>
                  <a:cubicBezTo>
                    <a:pt x="3886" y="4115"/>
                    <a:pt x="2058" y="2057"/>
                    <a:pt x="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226" name="Google Shape;2226;p44"/>
            <p:cNvSpPr/>
            <p:nvPr/>
          </p:nvSpPr>
          <p:spPr>
            <a:xfrm>
              <a:off x="8670850" y="5014569"/>
              <a:ext cx="457" cy="7543"/>
            </a:xfrm>
            <a:custGeom>
              <a:rect b="b" l="l" r="r" t="t"/>
              <a:pathLst>
                <a:path extrusionOk="0" h="7543" w="457">
                  <a:moveTo>
                    <a:pt x="0" y="0"/>
                  </a:moveTo>
                  <a:cubicBezTo>
                    <a:pt x="229" y="2514"/>
                    <a:pt x="457" y="5029"/>
                    <a:pt x="457" y="7543"/>
                  </a:cubicBezTo>
                  <a:cubicBezTo>
                    <a:pt x="457" y="5029"/>
                    <a:pt x="229" y="2514"/>
                    <a:pt x="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227" name="Google Shape;2227;p44"/>
            <p:cNvSpPr/>
            <p:nvPr/>
          </p:nvSpPr>
          <p:spPr>
            <a:xfrm>
              <a:off x="8988375" y="4425696"/>
              <a:ext cx="5715" cy="5486"/>
            </a:xfrm>
            <a:custGeom>
              <a:rect b="b" l="l" r="r" t="t"/>
              <a:pathLst>
                <a:path extrusionOk="0" h="5486" w="5715">
                  <a:moveTo>
                    <a:pt x="0" y="0"/>
                  </a:moveTo>
                  <a:cubicBezTo>
                    <a:pt x="1828" y="1829"/>
                    <a:pt x="3886" y="3658"/>
                    <a:pt x="5715" y="5486"/>
                  </a:cubicBezTo>
                  <a:cubicBezTo>
                    <a:pt x="3657" y="3658"/>
                    <a:pt x="1828" y="1600"/>
                    <a:pt x="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228" name="Google Shape;2228;p44"/>
            <p:cNvSpPr/>
            <p:nvPr/>
          </p:nvSpPr>
          <p:spPr>
            <a:xfrm>
              <a:off x="8981746" y="4419752"/>
              <a:ext cx="6172" cy="5715"/>
            </a:xfrm>
            <a:custGeom>
              <a:rect b="b" l="l" r="r" t="t"/>
              <a:pathLst>
                <a:path extrusionOk="0" h="5715" w="6172">
                  <a:moveTo>
                    <a:pt x="0" y="0"/>
                  </a:moveTo>
                  <a:cubicBezTo>
                    <a:pt x="2058" y="1829"/>
                    <a:pt x="4115" y="3658"/>
                    <a:pt x="6172" y="5715"/>
                  </a:cubicBezTo>
                  <a:cubicBezTo>
                    <a:pt x="4344" y="3658"/>
                    <a:pt x="2286" y="1829"/>
                    <a:pt x="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229" name="Google Shape;2229;p44"/>
            <p:cNvSpPr/>
            <p:nvPr/>
          </p:nvSpPr>
          <p:spPr>
            <a:xfrm>
              <a:off x="8974431" y="4413351"/>
              <a:ext cx="6172" cy="5257"/>
            </a:xfrm>
            <a:custGeom>
              <a:rect b="b" l="l" r="r" t="t"/>
              <a:pathLst>
                <a:path extrusionOk="0" h="5257" w="6172">
                  <a:moveTo>
                    <a:pt x="0" y="0"/>
                  </a:moveTo>
                  <a:cubicBezTo>
                    <a:pt x="2057" y="1600"/>
                    <a:pt x="4115" y="3429"/>
                    <a:pt x="6172" y="5258"/>
                  </a:cubicBezTo>
                  <a:cubicBezTo>
                    <a:pt x="4115" y="3429"/>
                    <a:pt x="2057" y="1600"/>
                    <a:pt x="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230" name="Google Shape;2230;p44"/>
            <p:cNvSpPr/>
            <p:nvPr/>
          </p:nvSpPr>
          <p:spPr>
            <a:xfrm>
              <a:off x="8682508" y="4990338"/>
              <a:ext cx="97612" cy="119661"/>
            </a:xfrm>
            <a:custGeom>
              <a:rect b="b" l="l" r="r" t="t"/>
              <a:pathLst>
                <a:path extrusionOk="0" h="119661" w="97612">
                  <a:moveTo>
                    <a:pt x="80010" y="117500"/>
                  </a:moveTo>
                  <a:cubicBezTo>
                    <a:pt x="80238" y="117272"/>
                    <a:pt x="80238" y="117272"/>
                    <a:pt x="80010" y="117500"/>
                  </a:cubicBezTo>
                  <a:cubicBezTo>
                    <a:pt x="80238" y="117272"/>
                    <a:pt x="80696" y="117043"/>
                    <a:pt x="80924" y="117043"/>
                  </a:cubicBezTo>
                  <a:cubicBezTo>
                    <a:pt x="80924" y="117043"/>
                    <a:pt x="80924" y="117043"/>
                    <a:pt x="80924" y="117043"/>
                  </a:cubicBezTo>
                  <a:cubicBezTo>
                    <a:pt x="81153" y="116815"/>
                    <a:pt x="81381" y="116586"/>
                    <a:pt x="81610" y="116586"/>
                  </a:cubicBezTo>
                  <a:cubicBezTo>
                    <a:pt x="81610" y="116586"/>
                    <a:pt x="81610" y="116586"/>
                    <a:pt x="81610" y="116586"/>
                  </a:cubicBezTo>
                  <a:cubicBezTo>
                    <a:pt x="82296" y="115900"/>
                    <a:pt x="82982" y="115214"/>
                    <a:pt x="83439" y="114300"/>
                  </a:cubicBezTo>
                  <a:cubicBezTo>
                    <a:pt x="83439" y="114300"/>
                    <a:pt x="83439" y="114300"/>
                    <a:pt x="83439" y="114300"/>
                  </a:cubicBezTo>
                  <a:cubicBezTo>
                    <a:pt x="83667" y="114071"/>
                    <a:pt x="83667" y="113843"/>
                    <a:pt x="83896" y="113386"/>
                  </a:cubicBezTo>
                  <a:cubicBezTo>
                    <a:pt x="83896" y="113386"/>
                    <a:pt x="83896" y="113157"/>
                    <a:pt x="83896" y="113157"/>
                  </a:cubicBezTo>
                  <a:cubicBezTo>
                    <a:pt x="84125" y="112928"/>
                    <a:pt x="84125" y="112471"/>
                    <a:pt x="84353" y="112243"/>
                  </a:cubicBezTo>
                  <a:cubicBezTo>
                    <a:pt x="84353" y="112243"/>
                    <a:pt x="84353" y="112014"/>
                    <a:pt x="84353" y="112014"/>
                  </a:cubicBezTo>
                  <a:cubicBezTo>
                    <a:pt x="84582" y="111785"/>
                    <a:pt x="84582" y="111328"/>
                    <a:pt x="84810" y="111100"/>
                  </a:cubicBezTo>
                  <a:cubicBezTo>
                    <a:pt x="84810" y="111100"/>
                    <a:pt x="84810" y="111100"/>
                    <a:pt x="84810" y="110871"/>
                  </a:cubicBezTo>
                  <a:cubicBezTo>
                    <a:pt x="85039" y="109957"/>
                    <a:pt x="85268" y="109042"/>
                    <a:pt x="85496" y="108128"/>
                  </a:cubicBezTo>
                  <a:cubicBezTo>
                    <a:pt x="85496" y="108128"/>
                    <a:pt x="85496" y="108128"/>
                    <a:pt x="85496" y="107899"/>
                  </a:cubicBezTo>
                  <a:cubicBezTo>
                    <a:pt x="85496" y="107442"/>
                    <a:pt x="85725" y="106985"/>
                    <a:pt x="85725" y="106528"/>
                  </a:cubicBezTo>
                  <a:cubicBezTo>
                    <a:pt x="85725" y="106299"/>
                    <a:pt x="85725" y="106299"/>
                    <a:pt x="85725" y="106070"/>
                  </a:cubicBezTo>
                  <a:cubicBezTo>
                    <a:pt x="85725" y="105613"/>
                    <a:pt x="85953" y="105385"/>
                    <a:pt x="85953" y="104927"/>
                  </a:cubicBezTo>
                  <a:cubicBezTo>
                    <a:pt x="85953" y="104699"/>
                    <a:pt x="85953" y="104470"/>
                    <a:pt x="85953" y="104470"/>
                  </a:cubicBezTo>
                  <a:cubicBezTo>
                    <a:pt x="85953" y="104013"/>
                    <a:pt x="86182" y="103784"/>
                    <a:pt x="86182" y="103327"/>
                  </a:cubicBezTo>
                  <a:cubicBezTo>
                    <a:pt x="86182" y="103099"/>
                    <a:pt x="86182" y="102870"/>
                    <a:pt x="86182" y="102870"/>
                  </a:cubicBezTo>
                  <a:cubicBezTo>
                    <a:pt x="86182" y="102413"/>
                    <a:pt x="86411" y="101956"/>
                    <a:pt x="86411" y="101498"/>
                  </a:cubicBezTo>
                  <a:cubicBezTo>
                    <a:pt x="86411" y="101270"/>
                    <a:pt x="86411" y="101041"/>
                    <a:pt x="86411" y="101041"/>
                  </a:cubicBezTo>
                  <a:cubicBezTo>
                    <a:pt x="86411" y="100355"/>
                    <a:pt x="86639" y="99670"/>
                    <a:pt x="86639" y="98984"/>
                  </a:cubicBezTo>
                  <a:cubicBezTo>
                    <a:pt x="88925" y="80924"/>
                    <a:pt x="92354" y="62865"/>
                    <a:pt x="93497" y="44577"/>
                  </a:cubicBezTo>
                  <a:cubicBezTo>
                    <a:pt x="93726" y="41148"/>
                    <a:pt x="93954" y="37719"/>
                    <a:pt x="94183" y="34290"/>
                  </a:cubicBezTo>
                  <a:cubicBezTo>
                    <a:pt x="94183" y="33376"/>
                    <a:pt x="94412" y="32233"/>
                    <a:pt x="94412" y="31318"/>
                  </a:cubicBezTo>
                  <a:cubicBezTo>
                    <a:pt x="94640" y="28804"/>
                    <a:pt x="94869" y="26289"/>
                    <a:pt x="95097" y="23774"/>
                  </a:cubicBezTo>
                  <a:cubicBezTo>
                    <a:pt x="95097" y="22860"/>
                    <a:pt x="95326" y="21717"/>
                    <a:pt x="95326" y="20803"/>
                  </a:cubicBezTo>
                  <a:cubicBezTo>
                    <a:pt x="95555" y="18059"/>
                    <a:pt x="96012" y="15088"/>
                    <a:pt x="96240" y="12344"/>
                  </a:cubicBezTo>
                  <a:cubicBezTo>
                    <a:pt x="96240" y="11887"/>
                    <a:pt x="96469" y="11201"/>
                    <a:pt x="96469" y="10744"/>
                  </a:cubicBezTo>
                  <a:cubicBezTo>
                    <a:pt x="96926" y="7087"/>
                    <a:pt x="97383" y="3658"/>
                    <a:pt x="97612" y="0"/>
                  </a:cubicBezTo>
                  <a:cubicBezTo>
                    <a:pt x="96012" y="686"/>
                    <a:pt x="94412" y="1143"/>
                    <a:pt x="93040" y="1829"/>
                  </a:cubicBezTo>
                  <a:cubicBezTo>
                    <a:pt x="74295" y="9144"/>
                    <a:pt x="54635" y="11201"/>
                    <a:pt x="34518" y="13716"/>
                  </a:cubicBezTo>
                  <a:cubicBezTo>
                    <a:pt x="22860" y="15088"/>
                    <a:pt x="11430" y="15088"/>
                    <a:pt x="0" y="13945"/>
                  </a:cubicBezTo>
                  <a:cubicBezTo>
                    <a:pt x="0" y="13945"/>
                    <a:pt x="0" y="13945"/>
                    <a:pt x="0" y="14173"/>
                  </a:cubicBezTo>
                  <a:cubicBezTo>
                    <a:pt x="914" y="24689"/>
                    <a:pt x="1600" y="35433"/>
                    <a:pt x="2514" y="45949"/>
                  </a:cubicBezTo>
                  <a:cubicBezTo>
                    <a:pt x="2743" y="49378"/>
                    <a:pt x="2972" y="53035"/>
                    <a:pt x="3429" y="56464"/>
                  </a:cubicBezTo>
                  <a:cubicBezTo>
                    <a:pt x="4343" y="68809"/>
                    <a:pt x="5486" y="81153"/>
                    <a:pt x="6401" y="93269"/>
                  </a:cubicBezTo>
                  <a:cubicBezTo>
                    <a:pt x="7086" y="100813"/>
                    <a:pt x="11887" y="109728"/>
                    <a:pt x="14859" y="114071"/>
                  </a:cubicBezTo>
                  <a:cubicBezTo>
                    <a:pt x="18288" y="116129"/>
                    <a:pt x="23317" y="117043"/>
                    <a:pt x="30404" y="117958"/>
                  </a:cubicBezTo>
                  <a:cubicBezTo>
                    <a:pt x="37719" y="118872"/>
                    <a:pt x="45034" y="118872"/>
                    <a:pt x="52349" y="119101"/>
                  </a:cubicBezTo>
                  <a:cubicBezTo>
                    <a:pt x="52349" y="119101"/>
                    <a:pt x="52349" y="118872"/>
                    <a:pt x="52349" y="118872"/>
                  </a:cubicBezTo>
                  <a:cubicBezTo>
                    <a:pt x="55321" y="119101"/>
                    <a:pt x="58293" y="119329"/>
                    <a:pt x="61036" y="119558"/>
                  </a:cubicBezTo>
                  <a:cubicBezTo>
                    <a:pt x="69494" y="119786"/>
                    <a:pt x="74981" y="119786"/>
                    <a:pt x="78410" y="117958"/>
                  </a:cubicBezTo>
                  <a:lnTo>
                    <a:pt x="78410" y="117958"/>
                  </a:lnTo>
                  <a:cubicBezTo>
                    <a:pt x="79553" y="117729"/>
                    <a:pt x="79781" y="117500"/>
                    <a:pt x="80010" y="11750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231" name="Google Shape;2231;p44"/>
            <p:cNvSpPr/>
            <p:nvPr/>
          </p:nvSpPr>
          <p:spPr>
            <a:xfrm>
              <a:off x="8627761" y="5162702"/>
              <a:ext cx="224826" cy="64355"/>
            </a:xfrm>
            <a:custGeom>
              <a:rect b="b" l="l" r="r" t="t"/>
              <a:pathLst>
                <a:path extrusionOk="0" h="64355" w="224826">
                  <a:moveTo>
                    <a:pt x="222540" y="0"/>
                  </a:moveTo>
                  <a:cubicBezTo>
                    <a:pt x="219111" y="458"/>
                    <a:pt x="215454" y="458"/>
                    <a:pt x="212025" y="1372"/>
                  </a:cubicBezTo>
                  <a:cubicBezTo>
                    <a:pt x="207910" y="2515"/>
                    <a:pt x="203566" y="3887"/>
                    <a:pt x="199680" y="5944"/>
                  </a:cubicBezTo>
                  <a:cubicBezTo>
                    <a:pt x="148931" y="32233"/>
                    <a:pt x="96582" y="28347"/>
                    <a:pt x="44004" y="13716"/>
                  </a:cubicBezTo>
                  <a:cubicBezTo>
                    <a:pt x="30059" y="9830"/>
                    <a:pt x="16114" y="7087"/>
                    <a:pt x="1713" y="5487"/>
                  </a:cubicBezTo>
                  <a:cubicBezTo>
                    <a:pt x="-3317" y="42291"/>
                    <a:pt x="1255" y="47321"/>
                    <a:pt x="35545" y="55779"/>
                  </a:cubicBezTo>
                  <a:cubicBezTo>
                    <a:pt x="83323" y="67666"/>
                    <a:pt x="130872" y="65837"/>
                    <a:pt x="178878" y="58522"/>
                  </a:cubicBezTo>
                  <a:cubicBezTo>
                    <a:pt x="219797" y="52121"/>
                    <a:pt x="224826" y="46178"/>
                    <a:pt x="224826" y="4572"/>
                  </a:cubicBezTo>
                  <a:cubicBezTo>
                    <a:pt x="224826" y="2972"/>
                    <a:pt x="223683" y="1829"/>
                    <a:pt x="22254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232" name="Google Shape;2232;p44"/>
            <p:cNvSpPr/>
            <p:nvPr/>
          </p:nvSpPr>
          <p:spPr>
            <a:xfrm>
              <a:off x="8622158" y="5103089"/>
              <a:ext cx="233716" cy="73070"/>
            </a:xfrm>
            <a:custGeom>
              <a:rect b="b" l="l" r="r" t="t"/>
              <a:pathLst>
                <a:path extrusionOk="0" h="73070" w="233716">
                  <a:moveTo>
                    <a:pt x="204597" y="6121"/>
                  </a:moveTo>
                  <a:cubicBezTo>
                    <a:pt x="197054" y="8636"/>
                    <a:pt x="189738" y="12522"/>
                    <a:pt x="181966" y="14351"/>
                  </a:cubicBezTo>
                  <a:cubicBezTo>
                    <a:pt x="170536" y="16865"/>
                    <a:pt x="159563" y="21666"/>
                    <a:pt x="147676" y="21209"/>
                  </a:cubicBezTo>
                  <a:cubicBezTo>
                    <a:pt x="106071" y="19151"/>
                    <a:pt x="64466" y="18465"/>
                    <a:pt x="24003" y="7264"/>
                  </a:cubicBezTo>
                  <a:cubicBezTo>
                    <a:pt x="5258" y="2006"/>
                    <a:pt x="0" y="7264"/>
                    <a:pt x="0" y="26466"/>
                  </a:cubicBezTo>
                  <a:cubicBezTo>
                    <a:pt x="0" y="44297"/>
                    <a:pt x="5258" y="51384"/>
                    <a:pt x="22860" y="55956"/>
                  </a:cubicBezTo>
                  <a:cubicBezTo>
                    <a:pt x="43434" y="61214"/>
                    <a:pt x="64008" y="66700"/>
                    <a:pt x="84811" y="70129"/>
                  </a:cubicBezTo>
                  <a:cubicBezTo>
                    <a:pt x="130760" y="77673"/>
                    <a:pt x="175108" y="70586"/>
                    <a:pt x="216942" y="50241"/>
                  </a:cubicBezTo>
                  <a:cubicBezTo>
                    <a:pt x="220371" y="48641"/>
                    <a:pt x="222885" y="46355"/>
                    <a:pt x="225400" y="43611"/>
                  </a:cubicBezTo>
                  <a:cubicBezTo>
                    <a:pt x="233858" y="35153"/>
                    <a:pt x="236830" y="15036"/>
                    <a:pt x="229743" y="5435"/>
                  </a:cubicBezTo>
                  <a:cubicBezTo>
                    <a:pt x="221742" y="-5766"/>
                    <a:pt x="212827" y="3378"/>
                    <a:pt x="204597" y="6121"/>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233" name="Google Shape;2233;p44"/>
            <p:cNvSpPr/>
            <p:nvPr/>
          </p:nvSpPr>
          <p:spPr>
            <a:xfrm>
              <a:off x="8781695" y="4391863"/>
              <a:ext cx="283983" cy="715060"/>
            </a:xfrm>
            <a:custGeom>
              <a:rect b="b" l="l" r="r" t="t"/>
              <a:pathLst>
                <a:path extrusionOk="0" h="715060" w="283983">
                  <a:moveTo>
                    <a:pt x="219710" y="46863"/>
                  </a:moveTo>
                  <a:cubicBezTo>
                    <a:pt x="217881" y="44806"/>
                    <a:pt x="215824" y="42748"/>
                    <a:pt x="213995" y="40691"/>
                  </a:cubicBezTo>
                  <a:cubicBezTo>
                    <a:pt x="213538" y="40234"/>
                    <a:pt x="213081" y="39776"/>
                    <a:pt x="212623" y="39091"/>
                  </a:cubicBezTo>
                  <a:cubicBezTo>
                    <a:pt x="210795" y="37262"/>
                    <a:pt x="208737" y="35433"/>
                    <a:pt x="206908" y="33604"/>
                  </a:cubicBezTo>
                  <a:cubicBezTo>
                    <a:pt x="206908" y="33604"/>
                    <a:pt x="206680" y="33376"/>
                    <a:pt x="206680" y="33376"/>
                  </a:cubicBezTo>
                  <a:cubicBezTo>
                    <a:pt x="204622" y="31547"/>
                    <a:pt x="202565" y="29489"/>
                    <a:pt x="200508" y="27661"/>
                  </a:cubicBezTo>
                  <a:cubicBezTo>
                    <a:pt x="200050" y="27203"/>
                    <a:pt x="199593" y="26975"/>
                    <a:pt x="199136" y="26518"/>
                  </a:cubicBezTo>
                  <a:cubicBezTo>
                    <a:pt x="197079" y="24689"/>
                    <a:pt x="195021" y="23089"/>
                    <a:pt x="192964" y="21260"/>
                  </a:cubicBezTo>
                  <a:cubicBezTo>
                    <a:pt x="192964" y="21260"/>
                    <a:pt x="192735" y="21260"/>
                    <a:pt x="192735" y="21031"/>
                  </a:cubicBezTo>
                  <a:cubicBezTo>
                    <a:pt x="190449" y="19202"/>
                    <a:pt x="188163" y="17374"/>
                    <a:pt x="186106" y="15773"/>
                  </a:cubicBezTo>
                  <a:cubicBezTo>
                    <a:pt x="185877" y="15545"/>
                    <a:pt x="185420" y="15316"/>
                    <a:pt x="185191" y="15088"/>
                  </a:cubicBezTo>
                  <a:cubicBezTo>
                    <a:pt x="182905" y="13487"/>
                    <a:pt x="180619" y="11659"/>
                    <a:pt x="178333" y="10058"/>
                  </a:cubicBezTo>
                  <a:cubicBezTo>
                    <a:pt x="178333" y="10058"/>
                    <a:pt x="178333" y="10058"/>
                    <a:pt x="178333" y="10058"/>
                  </a:cubicBezTo>
                  <a:cubicBezTo>
                    <a:pt x="176047" y="8458"/>
                    <a:pt x="173533" y="6629"/>
                    <a:pt x="171018" y="5029"/>
                  </a:cubicBezTo>
                  <a:cubicBezTo>
                    <a:pt x="170790" y="4801"/>
                    <a:pt x="170561" y="4801"/>
                    <a:pt x="170561" y="4572"/>
                  </a:cubicBezTo>
                  <a:cubicBezTo>
                    <a:pt x="168275" y="2972"/>
                    <a:pt x="165760" y="1372"/>
                    <a:pt x="163246" y="0"/>
                  </a:cubicBezTo>
                  <a:cubicBezTo>
                    <a:pt x="163246" y="0"/>
                    <a:pt x="163246" y="0"/>
                    <a:pt x="163246" y="0"/>
                  </a:cubicBezTo>
                  <a:cubicBezTo>
                    <a:pt x="167589" y="7315"/>
                    <a:pt x="171704" y="14630"/>
                    <a:pt x="175362" y="22174"/>
                  </a:cubicBezTo>
                  <a:cubicBezTo>
                    <a:pt x="191592" y="54407"/>
                    <a:pt x="206451" y="88925"/>
                    <a:pt x="213309" y="124358"/>
                  </a:cubicBezTo>
                  <a:cubicBezTo>
                    <a:pt x="219939" y="159106"/>
                    <a:pt x="223825" y="194539"/>
                    <a:pt x="219939" y="229743"/>
                  </a:cubicBezTo>
                  <a:cubicBezTo>
                    <a:pt x="215824" y="268148"/>
                    <a:pt x="208966" y="304953"/>
                    <a:pt x="196621" y="341529"/>
                  </a:cubicBezTo>
                  <a:cubicBezTo>
                    <a:pt x="179019" y="393421"/>
                    <a:pt x="160503" y="447142"/>
                    <a:pt x="128041" y="491947"/>
                  </a:cubicBezTo>
                  <a:cubicBezTo>
                    <a:pt x="116611" y="507721"/>
                    <a:pt x="104953" y="523723"/>
                    <a:pt x="91237" y="537667"/>
                  </a:cubicBezTo>
                  <a:cubicBezTo>
                    <a:pt x="77978" y="551383"/>
                    <a:pt x="61976" y="563271"/>
                    <a:pt x="46431" y="574243"/>
                  </a:cubicBezTo>
                  <a:cubicBezTo>
                    <a:pt x="35916" y="581559"/>
                    <a:pt x="24257" y="587274"/>
                    <a:pt x="12370" y="592303"/>
                  </a:cubicBezTo>
                  <a:cubicBezTo>
                    <a:pt x="11684" y="597332"/>
                    <a:pt x="10998" y="602590"/>
                    <a:pt x="10312" y="607619"/>
                  </a:cubicBezTo>
                  <a:cubicBezTo>
                    <a:pt x="6426" y="639623"/>
                    <a:pt x="2997" y="671627"/>
                    <a:pt x="25" y="703631"/>
                  </a:cubicBezTo>
                  <a:cubicBezTo>
                    <a:pt x="-203" y="706603"/>
                    <a:pt x="1168" y="711632"/>
                    <a:pt x="1626" y="713918"/>
                  </a:cubicBezTo>
                  <a:cubicBezTo>
                    <a:pt x="3454" y="715518"/>
                    <a:pt x="6883" y="715290"/>
                    <a:pt x="12370" y="714147"/>
                  </a:cubicBezTo>
                  <a:cubicBezTo>
                    <a:pt x="35458" y="709117"/>
                    <a:pt x="53061" y="697916"/>
                    <a:pt x="66777" y="677113"/>
                  </a:cubicBezTo>
                  <a:cubicBezTo>
                    <a:pt x="93980" y="635508"/>
                    <a:pt x="119583" y="592760"/>
                    <a:pt x="148158" y="551841"/>
                  </a:cubicBezTo>
                  <a:cubicBezTo>
                    <a:pt x="183820" y="500634"/>
                    <a:pt x="216738" y="448056"/>
                    <a:pt x="243942" y="391821"/>
                  </a:cubicBezTo>
                  <a:cubicBezTo>
                    <a:pt x="261544" y="355702"/>
                    <a:pt x="294005" y="273177"/>
                    <a:pt x="280975" y="187681"/>
                  </a:cubicBezTo>
                  <a:cubicBezTo>
                    <a:pt x="274345" y="138989"/>
                    <a:pt x="251714" y="85496"/>
                    <a:pt x="219710" y="46863"/>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234" name="Google Shape;2234;p44"/>
            <p:cNvSpPr/>
            <p:nvPr/>
          </p:nvSpPr>
          <p:spPr>
            <a:xfrm>
              <a:off x="8551063" y="4938445"/>
              <a:ext cx="124452" cy="163924"/>
            </a:xfrm>
            <a:custGeom>
              <a:rect b="b" l="l" r="r" t="t"/>
              <a:pathLst>
                <a:path extrusionOk="0" h="163924" w="124452">
                  <a:moveTo>
                    <a:pt x="124130" y="144475"/>
                  </a:moveTo>
                  <a:cubicBezTo>
                    <a:pt x="124130" y="143103"/>
                    <a:pt x="123901" y="141503"/>
                    <a:pt x="123901" y="140132"/>
                  </a:cubicBezTo>
                  <a:cubicBezTo>
                    <a:pt x="123672" y="137388"/>
                    <a:pt x="123672" y="134874"/>
                    <a:pt x="123444" y="132131"/>
                  </a:cubicBezTo>
                  <a:cubicBezTo>
                    <a:pt x="123444" y="130302"/>
                    <a:pt x="123215" y="128702"/>
                    <a:pt x="123215" y="126873"/>
                  </a:cubicBezTo>
                  <a:cubicBezTo>
                    <a:pt x="122987" y="124587"/>
                    <a:pt x="122987" y="122072"/>
                    <a:pt x="122758" y="119786"/>
                  </a:cubicBezTo>
                  <a:cubicBezTo>
                    <a:pt x="122758" y="117957"/>
                    <a:pt x="122529" y="115900"/>
                    <a:pt x="122301" y="114071"/>
                  </a:cubicBezTo>
                  <a:cubicBezTo>
                    <a:pt x="122072" y="112014"/>
                    <a:pt x="122072" y="109728"/>
                    <a:pt x="121844" y="107670"/>
                  </a:cubicBezTo>
                  <a:cubicBezTo>
                    <a:pt x="121615" y="105613"/>
                    <a:pt x="121615" y="103556"/>
                    <a:pt x="121386" y="101498"/>
                  </a:cubicBezTo>
                  <a:cubicBezTo>
                    <a:pt x="121158" y="99441"/>
                    <a:pt x="121158" y="97612"/>
                    <a:pt x="120929" y="95555"/>
                  </a:cubicBezTo>
                  <a:cubicBezTo>
                    <a:pt x="120701" y="93269"/>
                    <a:pt x="120701" y="90983"/>
                    <a:pt x="120472" y="88925"/>
                  </a:cubicBezTo>
                  <a:cubicBezTo>
                    <a:pt x="120243" y="87325"/>
                    <a:pt x="120243" y="85496"/>
                    <a:pt x="120015" y="83896"/>
                  </a:cubicBezTo>
                  <a:cubicBezTo>
                    <a:pt x="119786" y="81381"/>
                    <a:pt x="119558" y="78867"/>
                    <a:pt x="119558" y="76352"/>
                  </a:cubicBezTo>
                  <a:cubicBezTo>
                    <a:pt x="119558" y="75209"/>
                    <a:pt x="119329" y="73838"/>
                    <a:pt x="119329" y="72695"/>
                  </a:cubicBezTo>
                  <a:cubicBezTo>
                    <a:pt x="119100" y="69723"/>
                    <a:pt x="118872" y="66980"/>
                    <a:pt x="118643" y="64008"/>
                  </a:cubicBezTo>
                  <a:cubicBezTo>
                    <a:pt x="96469" y="60350"/>
                    <a:pt x="75209" y="52578"/>
                    <a:pt x="55092" y="42062"/>
                  </a:cubicBezTo>
                  <a:cubicBezTo>
                    <a:pt x="38633" y="33375"/>
                    <a:pt x="23546" y="20802"/>
                    <a:pt x="9601" y="8915"/>
                  </a:cubicBezTo>
                  <a:cubicBezTo>
                    <a:pt x="6401" y="6172"/>
                    <a:pt x="3200" y="2972"/>
                    <a:pt x="0" y="0"/>
                  </a:cubicBezTo>
                  <a:cubicBezTo>
                    <a:pt x="7544" y="11658"/>
                    <a:pt x="15316" y="23317"/>
                    <a:pt x="22860" y="34976"/>
                  </a:cubicBezTo>
                  <a:cubicBezTo>
                    <a:pt x="25832" y="39548"/>
                    <a:pt x="29032" y="44120"/>
                    <a:pt x="32004" y="48920"/>
                  </a:cubicBezTo>
                  <a:cubicBezTo>
                    <a:pt x="32461" y="49606"/>
                    <a:pt x="32918" y="50292"/>
                    <a:pt x="33375" y="50749"/>
                  </a:cubicBezTo>
                  <a:cubicBezTo>
                    <a:pt x="36804" y="56235"/>
                    <a:pt x="40462" y="61493"/>
                    <a:pt x="43891" y="66980"/>
                  </a:cubicBezTo>
                  <a:cubicBezTo>
                    <a:pt x="56921" y="87554"/>
                    <a:pt x="66751" y="109499"/>
                    <a:pt x="77724" y="130988"/>
                  </a:cubicBezTo>
                  <a:cubicBezTo>
                    <a:pt x="86868" y="149047"/>
                    <a:pt x="97155" y="167106"/>
                    <a:pt x="122758" y="163449"/>
                  </a:cubicBezTo>
                  <a:cubicBezTo>
                    <a:pt x="123215" y="161620"/>
                    <a:pt x="124358" y="157734"/>
                    <a:pt x="124358" y="157277"/>
                  </a:cubicBezTo>
                  <a:cubicBezTo>
                    <a:pt x="124587" y="152705"/>
                    <a:pt x="124358" y="148590"/>
                    <a:pt x="124130" y="144475"/>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235" name="Google Shape;2235;p44"/>
            <p:cNvSpPr/>
            <p:nvPr/>
          </p:nvSpPr>
          <p:spPr>
            <a:xfrm>
              <a:off x="8053969" y="4612547"/>
              <a:ext cx="150328" cy="146779"/>
            </a:xfrm>
            <a:custGeom>
              <a:rect b="b" l="l" r="r" t="t"/>
              <a:pathLst>
                <a:path extrusionOk="0" h="146779" w="150328">
                  <a:moveTo>
                    <a:pt x="82185" y="145990"/>
                  </a:moveTo>
                  <a:cubicBezTo>
                    <a:pt x="105502" y="143246"/>
                    <a:pt x="119218" y="137989"/>
                    <a:pt x="134991" y="117643"/>
                  </a:cubicBezTo>
                  <a:cubicBezTo>
                    <a:pt x="155108" y="91354"/>
                    <a:pt x="158537" y="35347"/>
                    <a:pt x="126305" y="17288"/>
                  </a:cubicBezTo>
                  <a:cubicBezTo>
                    <a:pt x="91786" y="-5572"/>
                    <a:pt x="55439" y="-6258"/>
                    <a:pt x="26406" y="18202"/>
                  </a:cubicBezTo>
                  <a:cubicBezTo>
                    <a:pt x="1489" y="44034"/>
                    <a:pt x="-8798" y="72152"/>
                    <a:pt x="8804" y="105527"/>
                  </a:cubicBezTo>
                  <a:cubicBezTo>
                    <a:pt x="25949" y="131359"/>
                    <a:pt x="43551" y="151019"/>
                    <a:pt x="82185" y="14599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236" name="Google Shape;2236;p44"/>
            <p:cNvSpPr/>
            <p:nvPr/>
          </p:nvSpPr>
          <p:spPr>
            <a:xfrm>
              <a:off x="8633359" y="5223052"/>
              <a:ext cx="210769" cy="55978"/>
            </a:xfrm>
            <a:custGeom>
              <a:rect b="b" l="l" r="r" t="t"/>
              <a:pathLst>
                <a:path extrusionOk="0" h="55978" w="210769">
                  <a:moveTo>
                    <a:pt x="0" y="0"/>
                  </a:moveTo>
                  <a:cubicBezTo>
                    <a:pt x="0" y="14630"/>
                    <a:pt x="2514" y="28346"/>
                    <a:pt x="11201" y="36347"/>
                  </a:cubicBezTo>
                  <a:cubicBezTo>
                    <a:pt x="23317" y="47320"/>
                    <a:pt x="42519" y="52578"/>
                    <a:pt x="61036" y="53721"/>
                  </a:cubicBezTo>
                  <a:cubicBezTo>
                    <a:pt x="95555" y="56007"/>
                    <a:pt x="124587" y="57378"/>
                    <a:pt x="158648" y="53721"/>
                  </a:cubicBezTo>
                  <a:cubicBezTo>
                    <a:pt x="186995" y="50749"/>
                    <a:pt x="206654" y="39319"/>
                    <a:pt x="210769" y="1371"/>
                  </a:cubicBezTo>
                  <a:cubicBezTo>
                    <a:pt x="175336" y="13030"/>
                    <a:pt x="140132" y="12573"/>
                    <a:pt x="105384" y="15773"/>
                  </a:cubicBezTo>
                  <a:cubicBezTo>
                    <a:pt x="69037" y="18974"/>
                    <a:pt x="35661" y="5258"/>
                    <a:pt x="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237" name="Google Shape;2237;p44"/>
            <p:cNvSpPr/>
            <p:nvPr/>
          </p:nvSpPr>
          <p:spPr>
            <a:xfrm>
              <a:off x="8014648" y="4768617"/>
              <a:ext cx="271771" cy="468507"/>
            </a:xfrm>
            <a:custGeom>
              <a:rect b="b" l="l" r="r" t="t"/>
              <a:pathLst>
                <a:path extrusionOk="0" h="468507" w="271771">
                  <a:moveTo>
                    <a:pt x="170883" y="19180"/>
                  </a:moveTo>
                  <a:cubicBezTo>
                    <a:pt x="156253" y="5464"/>
                    <a:pt x="156482" y="-3222"/>
                    <a:pt x="107333" y="1350"/>
                  </a:cubicBezTo>
                  <a:cubicBezTo>
                    <a:pt x="58869" y="-6194"/>
                    <a:pt x="41496" y="18723"/>
                    <a:pt x="33952" y="55071"/>
                  </a:cubicBezTo>
                  <a:cubicBezTo>
                    <a:pt x="30980" y="68787"/>
                    <a:pt x="26180" y="81817"/>
                    <a:pt x="22979" y="95304"/>
                  </a:cubicBezTo>
                  <a:cubicBezTo>
                    <a:pt x="13378" y="138281"/>
                    <a:pt x="-1481" y="229035"/>
                    <a:pt x="119" y="240008"/>
                  </a:cubicBezTo>
                  <a:cubicBezTo>
                    <a:pt x="-109" y="267669"/>
                    <a:pt x="11092" y="266297"/>
                    <a:pt x="15207" y="268126"/>
                  </a:cubicBezTo>
                  <a:cubicBezTo>
                    <a:pt x="21150" y="270869"/>
                    <a:pt x="26865" y="271555"/>
                    <a:pt x="27323" y="262182"/>
                  </a:cubicBezTo>
                  <a:cubicBezTo>
                    <a:pt x="29151" y="219663"/>
                    <a:pt x="36238" y="177829"/>
                    <a:pt x="41039" y="135538"/>
                  </a:cubicBezTo>
                  <a:cubicBezTo>
                    <a:pt x="41724" y="129823"/>
                    <a:pt x="41267" y="123879"/>
                    <a:pt x="41953" y="117936"/>
                  </a:cubicBezTo>
                  <a:cubicBezTo>
                    <a:pt x="42410" y="114507"/>
                    <a:pt x="43782" y="110392"/>
                    <a:pt x="48582" y="111078"/>
                  </a:cubicBezTo>
                  <a:cubicBezTo>
                    <a:pt x="52240" y="111535"/>
                    <a:pt x="52697" y="114964"/>
                    <a:pt x="52697" y="117936"/>
                  </a:cubicBezTo>
                  <a:cubicBezTo>
                    <a:pt x="52469" y="125937"/>
                    <a:pt x="52697" y="134166"/>
                    <a:pt x="51326" y="141939"/>
                  </a:cubicBezTo>
                  <a:cubicBezTo>
                    <a:pt x="46068" y="172342"/>
                    <a:pt x="43096" y="202975"/>
                    <a:pt x="41267" y="233607"/>
                  </a:cubicBezTo>
                  <a:cubicBezTo>
                    <a:pt x="38753" y="278184"/>
                    <a:pt x="34181" y="322761"/>
                    <a:pt x="29380" y="367110"/>
                  </a:cubicBezTo>
                  <a:cubicBezTo>
                    <a:pt x="26637" y="392484"/>
                    <a:pt x="22065" y="407115"/>
                    <a:pt x="20465" y="443691"/>
                  </a:cubicBezTo>
                  <a:cubicBezTo>
                    <a:pt x="20922" y="465408"/>
                    <a:pt x="28923" y="465865"/>
                    <a:pt x="43096" y="468151"/>
                  </a:cubicBezTo>
                  <a:cubicBezTo>
                    <a:pt x="55898" y="470208"/>
                    <a:pt x="63213" y="463350"/>
                    <a:pt x="68699" y="448034"/>
                  </a:cubicBezTo>
                  <a:cubicBezTo>
                    <a:pt x="86073" y="398885"/>
                    <a:pt x="102532" y="283671"/>
                    <a:pt x="104361" y="275670"/>
                  </a:cubicBezTo>
                  <a:cubicBezTo>
                    <a:pt x="106418" y="267211"/>
                    <a:pt x="112133" y="261268"/>
                    <a:pt x="121049" y="260353"/>
                  </a:cubicBezTo>
                  <a:cubicBezTo>
                    <a:pt x="130421" y="259439"/>
                    <a:pt x="129735" y="268812"/>
                    <a:pt x="132479" y="274069"/>
                  </a:cubicBezTo>
                  <a:cubicBezTo>
                    <a:pt x="134765" y="278413"/>
                    <a:pt x="144823" y="408029"/>
                    <a:pt x="148023" y="431118"/>
                  </a:cubicBezTo>
                  <a:cubicBezTo>
                    <a:pt x="152595" y="465865"/>
                    <a:pt x="156482" y="471808"/>
                    <a:pt x="190314" y="464950"/>
                  </a:cubicBezTo>
                  <a:cubicBezTo>
                    <a:pt x="200830" y="462893"/>
                    <a:pt x="203802" y="456721"/>
                    <a:pt x="203345" y="446205"/>
                  </a:cubicBezTo>
                  <a:cubicBezTo>
                    <a:pt x="203116" y="433861"/>
                    <a:pt x="202430" y="421288"/>
                    <a:pt x="201744" y="408943"/>
                  </a:cubicBezTo>
                  <a:cubicBezTo>
                    <a:pt x="198544" y="360709"/>
                    <a:pt x="191229" y="212119"/>
                    <a:pt x="188486" y="185830"/>
                  </a:cubicBezTo>
                  <a:cubicBezTo>
                    <a:pt x="185514" y="158626"/>
                    <a:pt x="178884" y="106277"/>
                    <a:pt x="179799" y="104905"/>
                  </a:cubicBezTo>
                  <a:cubicBezTo>
                    <a:pt x="181628" y="101705"/>
                    <a:pt x="199458" y="128680"/>
                    <a:pt x="206774" y="147425"/>
                  </a:cubicBezTo>
                  <a:cubicBezTo>
                    <a:pt x="217518" y="175543"/>
                    <a:pt x="233977" y="202518"/>
                    <a:pt x="240149" y="232236"/>
                  </a:cubicBezTo>
                  <a:cubicBezTo>
                    <a:pt x="240835" y="234979"/>
                    <a:pt x="241978" y="237722"/>
                    <a:pt x="243578" y="240237"/>
                  </a:cubicBezTo>
                  <a:cubicBezTo>
                    <a:pt x="249293" y="249838"/>
                    <a:pt x="260723" y="250295"/>
                    <a:pt x="267810" y="241608"/>
                  </a:cubicBezTo>
                  <a:cubicBezTo>
                    <a:pt x="274668" y="233379"/>
                    <a:pt x="270782" y="223777"/>
                    <a:pt x="269639" y="214405"/>
                  </a:cubicBezTo>
                  <a:cubicBezTo>
                    <a:pt x="259809" y="137824"/>
                    <a:pt x="228262" y="72216"/>
                    <a:pt x="170883" y="1918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238" name="Google Shape;2238;p44"/>
            <p:cNvSpPr/>
            <p:nvPr/>
          </p:nvSpPr>
          <p:spPr>
            <a:xfrm>
              <a:off x="8466054" y="4373038"/>
              <a:ext cx="191301" cy="271405"/>
            </a:xfrm>
            <a:custGeom>
              <a:rect b="b" l="l" r="r" t="t"/>
              <a:pathLst>
                <a:path extrusionOk="0" h="271405" w="191301">
                  <a:moveTo>
                    <a:pt x="190394" y="766"/>
                  </a:moveTo>
                  <a:cubicBezTo>
                    <a:pt x="199767" y="-4721"/>
                    <a:pt x="133702" y="20882"/>
                    <a:pt x="124329" y="26369"/>
                  </a:cubicBezTo>
                  <a:cubicBezTo>
                    <a:pt x="104441" y="37799"/>
                    <a:pt x="-5287" y="110036"/>
                    <a:pt x="199" y="270285"/>
                  </a:cubicBezTo>
                  <a:cubicBezTo>
                    <a:pt x="656" y="281029"/>
                    <a:pt x="10258" y="213135"/>
                    <a:pt x="63750" y="125353"/>
                  </a:cubicBezTo>
                  <a:cubicBezTo>
                    <a:pt x="103298" y="61116"/>
                    <a:pt x="172792" y="11053"/>
                    <a:pt x="190394" y="766"/>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239" name="Google Shape;2239;p44"/>
            <p:cNvSpPr/>
            <p:nvPr/>
          </p:nvSpPr>
          <p:spPr>
            <a:xfrm>
              <a:off x="8768919" y="5094351"/>
              <a:ext cx="2286" cy="457"/>
            </a:xfrm>
            <a:custGeom>
              <a:rect b="b" l="l" r="r" t="t"/>
              <a:pathLst>
                <a:path extrusionOk="0" h="457" w="2286">
                  <a:moveTo>
                    <a:pt x="0" y="0"/>
                  </a:moveTo>
                  <a:cubicBezTo>
                    <a:pt x="0" y="229"/>
                    <a:pt x="0" y="457"/>
                    <a:pt x="0" y="457"/>
                  </a:cubicBezTo>
                  <a:cubicBezTo>
                    <a:pt x="0" y="457"/>
                    <a:pt x="0" y="229"/>
                    <a:pt x="0" y="0"/>
                  </a:cubicBezTo>
                  <a:close/>
                </a:path>
              </a:pathLst>
            </a:custGeom>
            <a:solidFill>
              <a:srgbClr val="000000"/>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240" name="Google Shape;2240;p44"/>
            <p:cNvSpPr/>
            <p:nvPr/>
          </p:nvSpPr>
          <p:spPr>
            <a:xfrm>
              <a:off x="8768233" y="5098008"/>
              <a:ext cx="2286" cy="2286"/>
            </a:xfrm>
            <a:custGeom>
              <a:rect b="b" l="l" r="r" t="t"/>
              <a:pathLst>
                <a:path extrusionOk="0" h="2286" w="2286">
                  <a:moveTo>
                    <a:pt x="0" y="0"/>
                  </a:moveTo>
                  <a:cubicBezTo>
                    <a:pt x="0" y="0"/>
                    <a:pt x="0" y="0"/>
                    <a:pt x="0" y="0"/>
                  </a:cubicBezTo>
                  <a:cubicBezTo>
                    <a:pt x="0" y="0"/>
                    <a:pt x="0" y="0"/>
                    <a:pt x="0" y="0"/>
                  </a:cubicBezTo>
                  <a:close/>
                </a:path>
              </a:pathLst>
            </a:custGeom>
            <a:solidFill>
              <a:srgbClr val="000000"/>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241" name="Google Shape;2241;p44"/>
            <p:cNvSpPr/>
            <p:nvPr/>
          </p:nvSpPr>
          <p:spPr>
            <a:xfrm>
              <a:off x="8767548" y="5100751"/>
              <a:ext cx="2286" cy="2286"/>
            </a:xfrm>
            <a:custGeom>
              <a:rect b="b" l="l" r="r" t="t"/>
              <a:pathLst>
                <a:path extrusionOk="0" h="2286" w="2286">
                  <a:moveTo>
                    <a:pt x="0" y="0"/>
                  </a:moveTo>
                  <a:cubicBezTo>
                    <a:pt x="0" y="0"/>
                    <a:pt x="0" y="0"/>
                    <a:pt x="0" y="0"/>
                  </a:cubicBezTo>
                  <a:cubicBezTo>
                    <a:pt x="0" y="0"/>
                    <a:pt x="0" y="0"/>
                    <a:pt x="0" y="0"/>
                  </a:cubicBezTo>
                  <a:close/>
                </a:path>
              </a:pathLst>
            </a:custGeom>
            <a:solidFill>
              <a:srgbClr val="000000"/>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242" name="Google Shape;2242;p44"/>
            <p:cNvSpPr/>
            <p:nvPr/>
          </p:nvSpPr>
          <p:spPr>
            <a:xfrm>
              <a:off x="8769376" y="5090922"/>
              <a:ext cx="2286" cy="457"/>
            </a:xfrm>
            <a:custGeom>
              <a:rect b="b" l="l" r="r" t="t"/>
              <a:pathLst>
                <a:path extrusionOk="0" h="457" w="2286">
                  <a:moveTo>
                    <a:pt x="0" y="0"/>
                  </a:moveTo>
                  <a:cubicBezTo>
                    <a:pt x="0" y="229"/>
                    <a:pt x="0" y="457"/>
                    <a:pt x="0" y="457"/>
                  </a:cubicBezTo>
                  <a:cubicBezTo>
                    <a:pt x="0" y="229"/>
                    <a:pt x="0" y="0"/>
                    <a:pt x="0" y="0"/>
                  </a:cubicBezTo>
                  <a:close/>
                </a:path>
              </a:pathLst>
            </a:custGeom>
            <a:solidFill>
              <a:srgbClr val="000000"/>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243" name="Google Shape;2243;p44"/>
            <p:cNvSpPr/>
            <p:nvPr/>
          </p:nvSpPr>
          <p:spPr>
            <a:xfrm>
              <a:off x="8766176" y="5103952"/>
              <a:ext cx="2286" cy="101"/>
            </a:xfrm>
            <a:custGeom>
              <a:rect b="b" l="l" r="r" t="t"/>
              <a:pathLst>
                <a:path extrusionOk="0" h="101" w="2286">
                  <a:moveTo>
                    <a:pt x="0" y="0"/>
                  </a:moveTo>
                  <a:cubicBezTo>
                    <a:pt x="0" y="0"/>
                    <a:pt x="0" y="229"/>
                    <a:pt x="0" y="0"/>
                  </a:cubicBezTo>
                  <a:cubicBezTo>
                    <a:pt x="0" y="229"/>
                    <a:pt x="0" y="0"/>
                    <a:pt x="0" y="0"/>
                  </a:cubicBezTo>
                  <a:close/>
                </a:path>
              </a:pathLst>
            </a:custGeom>
            <a:solidFill>
              <a:srgbClr val="000000"/>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244" name="Google Shape;2244;p44"/>
            <p:cNvSpPr/>
            <p:nvPr/>
          </p:nvSpPr>
          <p:spPr>
            <a:xfrm>
              <a:off x="8769148" y="5092750"/>
              <a:ext cx="2286" cy="457"/>
            </a:xfrm>
            <a:custGeom>
              <a:rect b="b" l="l" r="r" t="t"/>
              <a:pathLst>
                <a:path extrusionOk="0" h="457" w="2286">
                  <a:moveTo>
                    <a:pt x="0" y="0"/>
                  </a:moveTo>
                  <a:cubicBezTo>
                    <a:pt x="0" y="228"/>
                    <a:pt x="0" y="457"/>
                    <a:pt x="0" y="457"/>
                  </a:cubicBezTo>
                  <a:cubicBezTo>
                    <a:pt x="0" y="228"/>
                    <a:pt x="0" y="228"/>
                    <a:pt x="0" y="0"/>
                  </a:cubicBezTo>
                  <a:close/>
                </a:path>
              </a:pathLst>
            </a:custGeom>
            <a:solidFill>
              <a:srgbClr val="000000"/>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245" name="Google Shape;2245;p44"/>
            <p:cNvSpPr/>
            <p:nvPr/>
          </p:nvSpPr>
          <p:spPr>
            <a:xfrm>
              <a:off x="8767090" y="5101894"/>
              <a:ext cx="2286" cy="101"/>
            </a:xfrm>
            <a:custGeom>
              <a:rect b="b" l="l" r="r" t="t"/>
              <a:pathLst>
                <a:path extrusionOk="0" h="101" w="2286">
                  <a:moveTo>
                    <a:pt x="0" y="0"/>
                  </a:moveTo>
                  <a:cubicBezTo>
                    <a:pt x="0" y="0"/>
                    <a:pt x="0" y="228"/>
                    <a:pt x="0" y="0"/>
                  </a:cubicBezTo>
                  <a:cubicBezTo>
                    <a:pt x="0" y="228"/>
                    <a:pt x="0" y="0"/>
                    <a:pt x="0" y="0"/>
                  </a:cubicBezTo>
                  <a:close/>
                </a:path>
              </a:pathLst>
            </a:custGeom>
            <a:solidFill>
              <a:srgbClr val="000000"/>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246" name="Google Shape;2246;p44"/>
            <p:cNvSpPr/>
            <p:nvPr/>
          </p:nvSpPr>
          <p:spPr>
            <a:xfrm>
              <a:off x="8764176" y="5106466"/>
              <a:ext cx="171" cy="2286"/>
            </a:xfrm>
            <a:custGeom>
              <a:rect b="b" l="l" r="r" t="t"/>
              <a:pathLst>
                <a:path extrusionOk="0" h="2286" w="171">
                  <a:moveTo>
                    <a:pt x="172" y="0"/>
                  </a:moveTo>
                  <a:cubicBezTo>
                    <a:pt x="-57" y="0"/>
                    <a:pt x="-57" y="0"/>
                    <a:pt x="172" y="0"/>
                  </a:cubicBezTo>
                  <a:cubicBezTo>
                    <a:pt x="-57" y="0"/>
                    <a:pt x="-57" y="0"/>
                    <a:pt x="172" y="0"/>
                  </a:cubicBezTo>
                  <a:close/>
                </a:path>
              </a:pathLst>
            </a:custGeom>
            <a:solidFill>
              <a:srgbClr val="000000"/>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247" name="Google Shape;2247;p44"/>
            <p:cNvSpPr/>
            <p:nvPr/>
          </p:nvSpPr>
          <p:spPr>
            <a:xfrm>
              <a:off x="8768462" y="5096179"/>
              <a:ext cx="2286" cy="457"/>
            </a:xfrm>
            <a:custGeom>
              <a:rect b="b" l="l" r="r" t="t"/>
              <a:pathLst>
                <a:path extrusionOk="0" h="457" w="2286">
                  <a:moveTo>
                    <a:pt x="0" y="0"/>
                  </a:moveTo>
                  <a:cubicBezTo>
                    <a:pt x="0" y="228"/>
                    <a:pt x="0" y="228"/>
                    <a:pt x="0" y="457"/>
                  </a:cubicBezTo>
                  <a:cubicBezTo>
                    <a:pt x="0" y="228"/>
                    <a:pt x="0" y="0"/>
                    <a:pt x="0" y="0"/>
                  </a:cubicBezTo>
                  <a:close/>
                </a:path>
              </a:pathLst>
            </a:custGeom>
            <a:solidFill>
              <a:srgbClr val="000000"/>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248" name="Google Shape;2248;p44"/>
            <p:cNvSpPr/>
            <p:nvPr/>
          </p:nvSpPr>
          <p:spPr>
            <a:xfrm>
              <a:off x="8763433" y="5107152"/>
              <a:ext cx="2286" cy="2286"/>
            </a:xfrm>
            <a:custGeom>
              <a:rect b="b" l="l" r="r" t="t"/>
              <a:pathLst>
                <a:path extrusionOk="0" h="2286" w="2286">
                  <a:moveTo>
                    <a:pt x="0" y="0"/>
                  </a:moveTo>
                  <a:cubicBezTo>
                    <a:pt x="0" y="0"/>
                    <a:pt x="0" y="0"/>
                    <a:pt x="0" y="0"/>
                  </a:cubicBezTo>
                  <a:cubicBezTo>
                    <a:pt x="0" y="0"/>
                    <a:pt x="0" y="0"/>
                    <a:pt x="0" y="0"/>
                  </a:cubicBezTo>
                  <a:close/>
                </a:path>
              </a:pathLst>
            </a:custGeom>
            <a:solidFill>
              <a:srgbClr val="000000"/>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249" name="Google Shape;2249;p44"/>
            <p:cNvSpPr/>
            <p:nvPr/>
          </p:nvSpPr>
          <p:spPr>
            <a:xfrm>
              <a:off x="8004037" y="4330236"/>
              <a:ext cx="1072653" cy="961897"/>
            </a:xfrm>
            <a:custGeom>
              <a:rect b="b" l="l" r="r" t="t"/>
              <a:pathLst>
                <a:path extrusionOk="0" h="961897" w="1072653">
                  <a:moveTo>
                    <a:pt x="928559" y="39909"/>
                  </a:moveTo>
                  <a:cubicBezTo>
                    <a:pt x="899527" y="17507"/>
                    <a:pt x="763510" y="-6268"/>
                    <a:pt x="710704" y="1505"/>
                  </a:cubicBezTo>
                  <a:cubicBezTo>
                    <a:pt x="596404" y="16592"/>
                    <a:pt x="531253" y="65513"/>
                    <a:pt x="510679" y="91344"/>
                  </a:cubicBezTo>
                  <a:cubicBezTo>
                    <a:pt x="487590" y="120377"/>
                    <a:pt x="390435" y="212502"/>
                    <a:pt x="433412" y="388296"/>
                  </a:cubicBezTo>
                  <a:cubicBezTo>
                    <a:pt x="445528" y="439959"/>
                    <a:pt x="465644" y="488651"/>
                    <a:pt x="489876" y="535514"/>
                  </a:cubicBezTo>
                  <a:cubicBezTo>
                    <a:pt x="513879" y="581691"/>
                    <a:pt x="544054" y="624211"/>
                    <a:pt x="571943" y="668102"/>
                  </a:cubicBezTo>
                  <a:cubicBezTo>
                    <a:pt x="588403" y="694162"/>
                    <a:pt x="602804" y="721366"/>
                    <a:pt x="614920" y="749712"/>
                  </a:cubicBezTo>
                  <a:cubicBezTo>
                    <a:pt x="617892" y="756342"/>
                    <a:pt x="619264" y="761599"/>
                    <a:pt x="612177" y="766857"/>
                  </a:cubicBezTo>
                  <a:cubicBezTo>
                    <a:pt x="605776" y="771658"/>
                    <a:pt x="605090" y="779430"/>
                    <a:pt x="605319" y="786974"/>
                  </a:cubicBezTo>
                  <a:cubicBezTo>
                    <a:pt x="605776" y="802290"/>
                    <a:pt x="605548" y="817606"/>
                    <a:pt x="608062" y="832923"/>
                  </a:cubicBezTo>
                  <a:cubicBezTo>
                    <a:pt x="613091" y="863784"/>
                    <a:pt x="614006" y="895102"/>
                    <a:pt x="621092" y="925963"/>
                  </a:cubicBezTo>
                  <a:cubicBezTo>
                    <a:pt x="611034" y="926420"/>
                    <a:pt x="493076" y="899445"/>
                    <a:pt x="473645" y="892587"/>
                  </a:cubicBezTo>
                  <a:cubicBezTo>
                    <a:pt x="474331" y="885043"/>
                    <a:pt x="484847" y="854411"/>
                    <a:pt x="438441" y="840009"/>
                  </a:cubicBezTo>
                  <a:cubicBezTo>
                    <a:pt x="416953" y="835666"/>
                    <a:pt x="394778" y="836580"/>
                    <a:pt x="373747" y="845724"/>
                  </a:cubicBezTo>
                  <a:cubicBezTo>
                    <a:pt x="361631" y="850982"/>
                    <a:pt x="351802" y="858297"/>
                    <a:pt x="350659" y="872470"/>
                  </a:cubicBezTo>
                  <a:cubicBezTo>
                    <a:pt x="349516" y="887558"/>
                    <a:pt x="359574" y="896702"/>
                    <a:pt x="371233" y="903789"/>
                  </a:cubicBezTo>
                  <a:cubicBezTo>
                    <a:pt x="377405" y="907446"/>
                    <a:pt x="402094" y="915219"/>
                    <a:pt x="421982" y="911104"/>
                  </a:cubicBezTo>
                  <a:cubicBezTo>
                    <a:pt x="399122" y="917733"/>
                    <a:pt x="360488" y="925277"/>
                    <a:pt x="338543" y="924363"/>
                  </a:cubicBezTo>
                  <a:cubicBezTo>
                    <a:pt x="299452" y="922762"/>
                    <a:pt x="283450" y="901731"/>
                    <a:pt x="290308" y="863555"/>
                  </a:cubicBezTo>
                  <a:cubicBezTo>
                    <a:pt x="295337" y="834751"/>
                    <a:pt x="310196" y="810063"/>
                    <a:pt x="321855" y="784231"/>
                  </a:cubicBezTo>
                  <a:cubicBezTo>
                    <a:pt x="332371" y="761142"/>
                    <a:pt x="337857" y="737368"/>
                    <a:pt x="337171" y="711765"/>
                  </a:cubicBezTo>
                  <a:cubicBezTo>
                    <a:pt x="336714" y="690505"/>
                    <a:pt x="328027" y="674503"/>
                    <a:pt x="307225" y="668102"/>
                  </a:cubicBezTo>
                  <a:cubicBezTo>
                    <a:pt x="296709" y="664902"/>
                    <a:pt x="293280" y="658729"/>
                    <a:pt x="291908" y="649585"/>
                  </a:cubicBezTo>
                  <a:cubicBezTo>
                    <a:pt x="290994" y="644556"/>
                    <a:pt x="290080" y="639527"/>
                    <a:pt x="289394" y="634498"/>
                  </a:cubicBezTo>
                  <a:cubicBezTo>
                    <a:pt x="277735" y="560889"/>
                    <a:pt x="243902" y="499167"/>
                    <a:pt x="188581" y="449332"/>
                  </a:cubicBezTo>
                  <a:cubicBezTo>
                    <a:pt x="182638" y="444074"/>
                    <a:pt x="175094" y="435387"/>
                    <a:pt x="170979" y="427843"/>
                  </a:cubicBezTo>
                  <a:cubicBezTo>
                    <a:pt x="187667" y="414813"/>
                    <a:pt x="205955" y="398811"/>
                    <a:pt x="209841" y="367722"/>
                  </a:cubicBezTo>
                  <a:cubicBezTo>
                    <a:pt x="213270" y="338232"/>
                    <a:pt x="208698" y="309886"/>
                    <a:pt x="182866" y="291598"/>
                  </a:cubicBezTo>
                  <a:cubicBezTo>
                    <a:pt x="155663" y="272167"/>
                    <a:pt x="121830" y="265309"/>
                    <a:pt x="77482" y="286797"/>
                  </a:cubicBezTo>
                  <a:cubicBezTo>
                    <a:pt x="39077" y="306228"/>
                    <a:pt x="24218" y="368407"/>
                    <a:pt x="56679" y="407041"/>
                  </a:cubicBezTo>
                  <a:cubicBezTo>
                    <a:pt x="65594" y="417785"/>
                    <a:pt x="70852" y="418699"/>
                    <a:pt x="80453" y="428301"/>
                  </a:cubicBezTo>
                  <a:cubicBezTo>
                    <a:pt x="78853" y="432415"/>
                    <a:pt x="75653" y="434244"/>
                    <a:pt x="72224" y="435844"/>
                  </a:cubicBezTo>
                  <a:cubicBezTo>
                    <a:pt x="46621" y="446360"/>
                    <a:pt x="36334" y="466934"/>
                    <a:pt x="29933" y="492766"/>
                  </a:cubicBezTo>
                  <a:cubicBezTo>
                    <a:pt x="18503" y="539172"/>
                    <a:pt x="12788" y="586263"/>
                    <a:pt x="6387" y="633355"/>
                  </a:cubicBezTo>
                  <a:cubicBezTo>
                    <a:pt x="4330" y="648671"/>
                    <a:pt x="1586" y="663759"/>
                    <a:pt x="215" y="679075"/>
                  </a:cubicBezTo>
                  <a:cubicBezTo>
                    <a:pt x="-1385" y="698506"/>
                    <a:pt x="5930" y="712679"/>
                    <a:pt x="22618" y="716565"/>
                  </a:cubicBezTo>
                  <a:cubicBezTo>
                    <a:pt x="35876" y="719766"/>
                    <a:pt x="35648" y="726166"/>
                    <a:pt x="34276" y="736911"/>
                  </a:cubicBezTo>
                  <a:cubicBezTo>
                    <a:pt x="28561" y="786288"/>
                    <a:pt x="23989" y="835894"/>
                    <a:pt x="18960" y="885501"/>
                  </a:cubicBezTo>
                  <a:cubicBezTo>
                    <a:pt x="17360" y="901274"/>
                    <a:pt x="24218" y="912018"/>
                    <a:pt x="38620" y="916362"/>
                  </a:cubicBezTo>
                  <a:cubicBezTo>
                    <a:pt x="63537" y="923677"/>
                    <a:pt x="81825" y="915447"/>
                    <a:pt x="90283" y="890530"/>
                  </a:cubicBezTo>
                  <a:cubicBezTo>
                    <a:pt x="117029" y="816006"/>
                    <a:pt x="124116" y="689590"/>
                    <a:pt x="131203" y="717708"/>
                  </a:cubicBezTo>
                  <a:cubicBezTo>
                    <a:pt x="135775" y="745369"/>
                    <a:pt x="141261" y="778973"/>
                    <a:pt x="141718" y="806176"/>
                  </a:cubicBezTo>
                  <a:cubicBezTo>
                    <a:pt x="144461" y="892587"/>
                    <a:pt x="155891" y="914761"/>
                    <a:pt x="169379" y="915219"/>
                  </a:cubicBezTo>
                  <a:cubicBezTo>
                    <a:pt x="179666" y="915676"/>
                    <a:pt x="190410" y="916819"/>
                    <a:pt x="200011" y="914304"/>
                  </a:cubicBezTo>
                  <a:cubicBezTo>
                    <a:pt x="226072" y="907675"/>
                    <a:pt x="227215" y="900588"/>
                    <a:pt x="225614" y="876814"/>
                  </a:cubicBezTo>
                  <a:cubicBezTo>
                    <a:pt x="223328" y="843210"/>
                    <a:pt x="211670" y="622382"/>
                    <a:pt x="202754" y="581691"/>
                  </a:cubicBezTo>
                  <a:cubicBezTo>
                    <a:pt x="213499" y="609580"/>
                    <a:pt x="230186" y="645471"/>
                    <a:pt x="235216" y="667645"/>
                  </a:cubicBezTo>
                  <a:cubicBezTo>
                    <a:pt x="238187" y="680218"/>
                    <a:pt x="237959" y="694848"/>
                    <a:pt x="254418" y="699192"/>
                  </a:cubicBezTo>
                  <a:cubicBezTo>
                    <a:pt x="269277" y="703078"/>
                    <a:pt x="284593" y="693248"/>
                    <a:pt x="292366" y="683418"/>
                  </a:cubicBezTo>
                  <a:cubicBezTo>
                    <a:pt x="299681" y="674503"/>
                    <a:pt x="300367" y="675874"/>
                    <a:pt x="308825" y="680904"/>
                  </a:cubicBezTo>
                  <a:cubicBezTo>
                    <a:pt x="320941" y="688219"/>
                    <a:pt x="324141" y="699420"/>
                    <a:pt x="324370" y="712679"/>
                  </a:cubicBezTo>
                  <a:cubicBezTo>
                    <a:pt x="325055" y="745369"/>
                    <a:pt x="313168" y="774172"/>
                    <a:pt x="298766" y="802519"/>
                  </a:cubicBezTo>
                  <a:cubicBezTo>
                    <a:pt x="285736" y="828579"/>
                    <a:pt x="272249" y="854868"/>
                    <a:pt x="273392" y="885729"/>
                  </a:cubicBezTo>
                  <a:cubicBezTo>
                    <a:pt x="273849" y="894873"/>
                    <a:pt x="275449" y="903103"/>
                    <a:pt x="281621" y="909961"/>
                  </a:cubicBezTo>
                  <a:cubicBezTo>
                    <a:pt x="296252" y="925963"/>
                    <a:pt x="314083" y="935564"/>
                    <a:pt x="335800" y="935107"/>
                  </a:cubicBezTo>
                  <a:cubicBezTo>
                    <a:pt x="369632" y="934421"/>
                    <a:pt x="403694" y="931678"/>
                    <a:pt x="435012" y="919105"/>
                  </a:cubicBezTo>
                  <a:cubicBezTo>
                    <a:pt x="461758" y="908361"/>
                    <a:pt x="487819" y="907218"/>
                    <a:pt x="514565" y="914076"/>
                  </a:cubicBezTo>
                  <a:cubicBezTo>
                    <a:pt x="554113" y="924363"/>
                    <a:pt x="593660" y="935564"/>
                    <a:pt x="632980" y="946994"/>
                  </a:cubicBezTo>
                  <a:cubicBezTo>
                    <a:pt x="679843" y="969397"/>
                    <a:pt x="761224" y="960024"/>
                    <a:pt x="786142" y="959567"/>
                  </a:cubicBezTo>
                  <a:cubicBezTo>
                    <a:pt x="817460" y="958881"/>
                    <a:pt x="842377" y="939679"/>
                    <a:pt x="849464" y="911332"/>
                  </a:cubicBezTo>
                  <a:cubicBezTo>
                    <a:pt x="859522" y="870642"/>
                    <a:pt x="864780" y="829265"/>
                    <a:pt x="864323" y="787431"/>
                  </a:cubicBezTo>
                  <a:cubicBezTo>
                    <a:pt x="864323" y="780802"/>
                    <a:pt x="864780" y="773029"/>
                    <a:pt x="859065" y="769143"/>
                  </a:cubicBezTo>
                  <a:cubicBezTo>
                    <a:pt x="845349" y="759771"/>
                    <a:pt x="848549" y="750627"/>
                    <a:pt x="856779" y="739882"/>
                  </a:cubicBezTo>
                  <a:cubicBezTo>
                    <a:pt x="862494" y="732339"/>
                    <a:pt x="866837" y="723652"/>
                    <a:pt x="871867" y="715651"/>
                  </a:cubicBezTo>
                  <a:cubicBezTo>
                    <a:pt x="921244" y="637698"/>
                    <a:pt x="977251" y="564089"/>
                    <a:pt x="1019999" y="481793"/>
                  </a:cubicBezTo>
                  <a:cubicBezTo>
                    <a:pt x="1044002" y="435387"/>
                    <a:pt x="1066405" y="388981"/>
                    <a:pt x="1070520" y="335489"/>
                  </a:cubicBezTo>
                  <a:cubicBezTo>
                    <a:pt x="1073949" y="289083"/>
                    <a:pt x="1075092" y="242678"/>
                    <a:pt x="1059319" y="198558"/>
                  </a:cubicBezTo>
                  <a:cubicBezTo>
                    <a:pt x="1035316" y="127463"/>
                    <a:pt x="995311" y="77857"/>
                    <a:pt x="928559" y="39909"/>
                  </a:cubicBezTo>
                  <a:close/>
                  <a:moveTo>
                    <a:pt x="58736" y="388067"/>
                  </a:moveTo>
                  <a:cubicBezTo>
                    <a:pt x="40906" y="354691"/>
                    <a:pt x="51421" y="326574"/>
                    <a:pt x="76339" y="300742"/>
                  </a:cubicBezTo>
                  <a:cubicBezTo>
                    <a:pt x="105371" y="276282"/>
                    <a:pt x="141947" y="276968"/>
                    <a:pt x="176237" y="299828"/>
                  </a:cubicBezTo>
                  <a:cubicBezTo>
                    <a:pt x="208698" y="317658"/>
                    <a:pt x="205040" y="373894"/>
                    <a:pt x="184924" y="400183"/>
                  </a:cubicBezTo>
                  <a:cubicBezTo>
                    <a:pt x="169150" y="420528"/>
                    <a:pt x="155434" y="425786"/>
                    <a:pt x="132117" y="428529"/>
                  </a:cubicBezTo>
                  <a:cubicBezTo>
                    <a:pt x="93484" y="433330"/>
                    <a:pt x="75881" y="413670"/>
                    <a:pt x="58736" y="388067"/>
                  </a:cubicBezTo>
                  <a:close/>
                  <a:moveTo>
                    <a:pt x="278421" y="680446"/>
                  </a:moveTo>
                  <a:cubicBezTo>
                    <a:pt x="271334" y="689133"/>
                    <a:pt x="259676" y="688676"/>
                    <a:pt x="254189" y="679075"/>
                  </a:cubicBezTo>
                  <a:cubicBezTo>
                    <a:pt x="252818" y="676560"/>
                    <a:pt x="251446" y="673817"/>
                    <a:pt x="250760" y="671074"/>
                  </a:cubicBezTo>
                  <a:cubicBezTo>
                    <a:pt x="244588" y="641356"/>
                    <a:pt x="228129" y="614152"/>
                    <a:pt x="217385" y="586263"/>
                  </a:cubicBezTo>
                  <a:cubicBezTo>
                    <a:pt x="210298" y="567518"/>
                    <a:pt x="192467" y="540543"/>
                    <a:pt x="190410" y="543744"/>
                  </a:cubicBezTo>
                  <a:cubicBezTo>
                    <a:pt x="189496" y="545115"/>
                    <a:pt x="196125" y="597693"/>
                    <a:pt x="199097" y="624668"/>
                  </a:cubicBezTo>
                  <a:cubicBezTo>
                    <a:pt x="201840" y="650957"/>
                    <a:pt x="209155" y="799547"/>
                    <a:pt x="212356" y="847782"/>
                  </a:cubicBezTo>
                  <a:cubicBezTo>
                    <a:pt x="213270" y="860126"/>
                    <a:pt x="213727" y="872699"/>
                    <a:pt x="213956" y="885043"/>
                  </a:cubicBezTo>
                  <a:cubicBezTo>
                    <a:pt x="214184" y="895559"/>
                    <a:pt x="211441" y="901731"/>
                    <a:pt x="200926" y="903789"/>
                  </a:cubicBezTo>
                  <a:cubicBezTo>
                    <a:pt x="167093" y="910418"/>
                    <a:pt x="163207" y="904474"/>
                    <a:pt x="158635" y="869956"/>
                  </a:cubicBezTo>
                  <a:cubicBezTo>
                    <a:pt x="155663" y="846867"/>
                    <a:pt x="145604" y="717251"/>
                    <a:pt x="143090" y="712908"/>
                  </a:cubicBezTo>
                  <a:cubicBezTo>
                    <a:pt x="140347" y="707650"/>
                    <a:pt x="140804" y="698277"/>
                    <a:pt x="131660" y="699192"/>
                  </a:cubicBezTo>
                  <a:cubicBezTo>
                    <a:pt x="122744" y="699877"/>
                    <a:pt x="117029" y="706050"/>
                    <a:pt x="114972" y="714508"/>
                  </a:cubicBezTo>
                  <a:cubicBezTo>
                    <a:pt x="113143" y="722280"/>
                    <a:pt x="96684" y="837495"/>
                    <a:pt x="79310" y="886872"/>
                  </a:cubicBezTo>
                  <a:cubicBezTo>
                    <a:pt x="73824" y="902417"/>
                    <a:pt x="66509" y="909046"/>
                    <a:pt x="53707" y="906989"/>
                  </a:cubicBezTo>
                  <a:cubicBezTo>
                    <a:pt x="39534" y="904703"/>
                    <a:pt x="31533" y="904246"/>
                    <a:pt x="31076" y="882529"/>
                  </a:cubicBezTo>
                  <a:cubicBezTo>
                    <a:pt x="32905" y="846181"/>
                    <a:pt x="37248" y="831322"/>
                    <a:pt x="39991" y="805948"/>
                  </a:cubicBezTo>
                  <a:cubicBezTo>
                    <a:pt x="44792" y="761599"/>
                    <a:pt x="49364" y="717022"/>
                    <a:pt x="51878" y="672445"/>
                  </a:cubicBezTo>
                  <a:cubicBezTo>
                    <a:pt x="53479" y="641813"/>
                    <a:pt x="56679" y="611181"/>
                    <a:pt x="61937" y="580777"/>
                  </a:cubicBezTo>
                  <a:cubicBezTo>
                    <a:pt x="63308" y="573004"/>
                    <a:pt x="63080" y="564775"/>
                    <a:pt x="63308" y="556774"/>
                  </a:cubicBezTo>
                  <a:cubicBezTo>
                    <a:pt x="63308" y="553802"/>
                    <a:pt x="62851" y="550373"/>
                    <a:pt x="59194" y="549916"/>
                  </a:cubicBezTo>
                  <a:cubicBezTo>
                    <a:pt x="54393" y="549230"/>
                    <a:pt x="53021" y="553116"/>
                    <a:pt x="52564" y="556774"/>
                  </a:cubicBezTo>
                  <a:cubicBezTo>
                    <a:pt x="51878" y="562489"/>
                    <a:pt x="52336" y="568432"/>
                    <a:pt x="51650" y="574376"/>
                  </a:cubicBezTo>
                  <a:cubicBezTo>
                    <a:pt x="46621" y="616438"/>
                    <a:pt x="39763" y="658501"/>
                    <a:pt x="37934" y="701020"/>
                  </a:cubicBezTo>
                  <a:cubicBezTo>
                    <a:pt x="37477" y="710393"/>
                    <a:pt x="31762" y="709707"/>
                    <a:pt x="25818" y="706964"/>
                  </a:cubicBezTo>
                  <a:cubicBezTo>
                    <a:pt x="21703" y="705135"/>
                    <a:pt x="10502" y="706278"/>
                    <a:pt x="10730" y="678846"/>
                  </a:cubicBezTo>
                  <a:cubicBezTo>
                    <a:pt x="9130" y="668102"/>
                    <a:pt x="23761" y="577119"/>
                    <a:pt x="33590" y="534142"/>
                  </a:cubicBezTo>
                  <a:cubicBezTo>
                    <a:pt x="36562" y="520655"/>
                    <a:pt x="41591" y="507625"/>
                    <a:pt x="44563" y="493909"/>
                  </a:cubicBezTo>
                  <a:cubicBezTo>
                    <a:pt x="52107" y="457561"/>
                    <a:pt x="69481" y="432644"/>
                    <a:pt x="117944" y="440188"/>
                  </a:cubicBezTo>
                  <a:cubicBezTo>
                    <a:pt x="167093" y="435616"/>
                    <a:pt x="166864" y="444303"/>
                    <a:pt x="181495" y="458019"/>
                  </a:cubicBezTo>
                  <a:cubicBezTo>
                    <a:pt x="238645" y="511054"/>
                    <a:pt x="270420" y="576891"/>
                    <a:pt x="280250" y="653700"/>
                  </a:cubicBezTo>
                  <a:cubicBezTo>
                    <a:pt x="281393" y="662616"/>
                    <a:pt x="285050" y="672445"/>
                    <a:pt x="278421" y="680446"/>
                  </a:cubicBezTo>
                  <a:close/>
                  <a:moveTo>
                    <a:pt x="445299" y="900588"/>
                  </a:moveTo>
                  <a:cubicBezTo>
                    <a:pt x="437527" y="902417"/>
                    <a:pt x="429297" y="901503"/>
                    <a:pt x="425411" y="901731"/>
                  </a:cubicBezTo>
                  <a:cubicBezTo>
                    <a:pt x="409866" y="901045"/>
                    <a:pt x="397979" y="901503"/>
                    <a:pt x="386777" y="897616"/>
                  </a:cubicBezTo>
                  <a:cubicBezTo>
                    <a:pt x="375119" y="893502"/>
                    <a:pt x="365289" y="883672"/>
                    <a:pt x="366203" y="875214"/>
                  </a:cubicBezTo>
                  <a:cubicBezTo>
                    <a:pt x="367575" y="863326"/>
                    <a:pt x="376719" y="858297"/>
                    <a:pt x="386777" y="855325"/>
                  </a:cubicBezTo>
                  <a:cubicBezTo>
                    <a:pt x="433183" y="842981"/>
                    <a:pt x="451471" y="858069"/>
                    <a:pt x="461301" y="871099"/>
                  </a:cubicBezTo>
                  <a:cubicBezTo>
                    <a:pt x="468616" y="880243"/>
                    <a:pt x="459472" y="897159"/>
                    <a:pt x="445299" y="900588"/>
                  </a:cubicBezTo>
                  <a:close/>
                  <a:moveTo>
                    <a:pt x="787742" y="946308"/>
                  </a:moveTo>
                  <a:cubicBezTo>
                    <a:pt x="753452" y="949966"/>
                    <a:pt x="724420" y="948594"/>
                    <a:pt x="690130" y="946308"/>
                  </a:cubicBezTo>
                  <a:cubicBezTo>
                    <a:pt x="671842" y="945165"/>
                    <a:pt x="652411" y="939907"/>
                    <a:pt x="640295" y="928935"/>
                  </a:cubicBezTo>
                  <a:cubicBezTo>
                    <a:pt x="631608" y="920934"/>
                    <a:pt x="629093" y="907446"/>
                    <a:pt x="629093" y="892587"/>
                  </a:cubicBezTo>
                  <a:cubicBezTo>
                    <a:pt x="664755" y="897616"/>
                    <a:pt x="698131" y="911561"/>
                    <a:pt x="734249" y="908361"/>
                  </a:cubicBezTo>
                  <a:cubicBezTo>
                    <a:pt x="768997" y="905160"/>
                    <a:pt x="804201" y="905389"/>
                    <a:pt x="839634" y="893959"/>
                  </a:cubicBezTo>
                  <a:cubicBezTo>
                    <a:pt x="835748" y="931906"/>
                    <a:pt x="816088" y="943336"/>
                    <a:pt x="787742" y="946308"/>
                  </a:cubicBezTo>
                  <a:close/>
                  <a:moveTo>
                    <a:pt x="802829" y="890758"/>
                  </a:moveTo>
                  <a:cubicBezTo>
                    <a:pt x="754823" y="898302"/>
                    <a:pt x="707275" y="899902"/>
                    <a:pt x="659497" y="888015"/>
                  </a:cubicBezTo>
                  <a:cubicBezTo>
                    <a:pt x="625436" y="879557"/>
                    <a:pt x="620864" y="874528"/>
                    <a:pt x="625664" y="837723"/>
                  </a:cubicBezTo>
                  <a:cubicBezTo>
                    <a:pt x="639838" y="839552"/>
                    <a:pt x="653782" y="842067"/>
                    <a:pt x="667955" y="845953"/>
                  </a:cubicBezTo>
                  <a:cubicBezTo>
                    <a:pt x="720533" y="860583"/>
                    <a:pt x="772883" y="864241"/>
                    <a:pt x="823632" y="838180"/>
                  </a:cubicBezTo>
                  <a:cubicBezTo>
                    <a:pt x="827518" y="836123"/>
                    <a:pt x="831633" y="834751"/>
                    <a:pt x="835976" y="833608"/>
                  </a:cubicBezTo>
                  <a:cubicBezTo>
                    <a:pt x="839405" y="832694"/>
                    <a:pt x="843063" y="832694"/>
                    <a:pt x="846492" y="832237"/>
                  </a:cubicBezTo>
                  <a:cubicBezTo>
                    <a:pt x="847406" y="834066"/>
                    <a:pt x="848778" y="835437"/>
                    <a:pt x="848778" y="836580"/>
                  </a:cubicBezTo>
                  <a:cubicBezTo>
                    <a:pt x="848778" y="878414"/>
                    <a:pt x="843749" y="884358"/>
                    <a:pt x="802829" y="890758"/>
                  </a:cubicBezTo>
                  <a:close/>
                  <a:moveTo>
                    <a:pt x="843749" y="816006"/>
                  </a:moveTo>
                  <a:cubicBezTo>
                    <a:pt x="841234" y="818521"/>
                    <a:pt x="838720" y="821035"/>
                    <a:pt x="835291" y="822636"/>
                  </a:cubicBezTo>
                  <a:cubicBezTo>
                    <a:pt x="793228" y="842981"/>
                    <a:pt x="749108" y="850296"/>
                    <a:pt x="703160" y="842524"/>
                  </a:cubicBezTo>
                  <a:cubicBezTo>
                    <a:pt x="682357" y="839095"/>
                    <a:pt x="661783" y="833608"/>
                    <a:pt x="641209" y="828351"/>
                  </a:cubicBezTo>
                  <a:cubicBezTo>
                    <a:pt x="623378" y="823779"/>
                    <a:pt x="618349" y="816692"/>
                    <a:pt x="618349" y="798861"/>
                  </a:cubicBezTo>
                  <a:cubicBezTo>
                    <a:pt x="618349" y="779887"/>
                    <a:pt x="623378" y="774630"/>
                    <a:pt x="642352" y="779659"/>
                  </a:cubicBezTo>
                  <a:cubicBezTo>
                    <a:pt x="683043" y="790860"/>
                    <a:pt x="724648" y="791546"/>
                    <a:pt x="766025" y="793603"/>
                  </a:cubicBezTo>
                  <a:cubicBezTo>
                    <a:pt x="777912" y="794289"/>
                    <a:pt x="788885" y="789260"/>
                    <a:pt x="800315" y="786745"/>
                  </a:cubicBezTo>
                  <a:cubicBezTo>
                    <a:pt x="808087" y="785145"/>
                    <a:pt x="815402" y="781030"/>
                    <a:pt x="822946" y="778516"/>
                  </a:cubicBezTo>
                  <a:cubicBezTo>
                    <a:pt x="831176" y="775773"/>
                    <a:pt x="840091" y="766629"/>
                    <a:pt x="848321" y="777601"/>
                  </a:cubicBezTo>
                  <a:cubicBezTo>
                    <a:pt x="855179" y="787431"/>
                    <a:pt x="852207" y="807548"/>
                    <a:pt x="843749" y="816006"/>
                  </a:cubicBezTo>
                  <a:close/>
                  <a:moveTo>
                    <a:pt x="1021828" y="454361"/>
                  </a:moveTo>
                  <a:cubicBezTo>
                    <a:pt x="994625" y="510368"/>
                    <a:pt x="961706" y="563175"/>
                    <a:pt x="926045" y="614381"/>
                  </a:cubicBezTo>
                  <a:cubicBezTo>
                    <a:pt x="897470" y="655072"/>
                    <a:pt x="871867" y="697820"/>
                    <a:pt x="844663" y="739654"/>
                  </a:cubicBezTo>
                  <a:cubicBezTo>
                    <a:pt x="831176" y="760456"/>
                    <a:pt x="813345" y="771429"/>
                    <a:pt x="790256" y="776687"/>
                  </a:cubicBezTo>
                  <a:cubicBezTo>
                    <a:pt x="784770" y="777830"/>
                    <a:pt x="781341" y="778059"/>
                    <a:pt x="779512" y="776458"/>
                  </a:cubicBezTo>
                  <a:cubicBezTo>
                    <a:pt x="779512" y="776687"/>
                    <a:pt x="779741" y="776916"/>
                    <a:pt x="779741" y="777144"/>
                  </a:cubicBezTo>
                  <a:cubicBezTo>
                    <a:pt x="774712" y="778744"/>
                    <a:pt x="768082" y="776916"/>
                    <a:pt x="763053" y="778059"/>
                  </a:cubicBezTo>
                  <a:cubicBezTo>
                    <a:pt x="761453" y="778059"/>
                    <a:pt x="759624" y="778287"/>
                    <a:pt x="758024" y="778287"/>
                  </a:cubicBezTo>
                  <a:cubicBezTo>
                    <a:pt x="754366" y="779887"/>
                    <a:pt x="749108" y="780116"/>
                    <a:pt x="740650" y="779887"/>
                  </a:cubicBezTo>
                  <a:cubicBezTo>
                    <a:pt x="737678" y="779887"/>
                    <a:pt x="734707" y="779430"/>
                    <a:pt x="731963" y="779202"/>
                  </a:cubicBezTo>
                  <a:cubicBezTo>
                    <a:pt x="731963" y="779202"/>
                    <a:pt x="731963" y="779430"/>
                    <a:pt x="731963" y="779430"/>
                  </a:cubicBezTo>
                  <a:cubicBezTo>
                    <a:pt x="724648" y="778973"/>
                    <a:pt x="717333" y="779202"/>
                    <a:pt x="710018" y="778287"/>
                  </a:cubicBezTo>
                  <a:cubicBezTo>
                    <a:pt x="702931" y="777373"/>
                    <a:pt x="697902" y="776230"/>
                    <a:pt x="694473" y="774401"/>
                  </a:cubicBezTo>
                  <a:cubicBezTo>
                    <a:pt x="694930" y="775087"/>
                    <a:pt x="695387" y="775544"/>
                    <a:pt x="695616" y="776001"/>
                  </a:cubicBezTo>
                  <a:cubicBezTo>
                    <a:pt x="689444" y="774858"/>
                    <a:pt x="676414" y="773715"/>
                    <a:pt x="670241" y="772801"/>
                  </a:cubicBezTo>
                  <a:cubicBezTo>
                    <a:pt x="670241" y="772572"/>
                    <a:pt x="670470" y="772344"/>
                    <a:pt x="670470" y="771658"/>
                  </a:cubicBezTo>
                  <a:cubicBezTo>
                    <a:pt x="644867" y="775544"/>
                    <a:pt x="634580" y="757256"/>
                    <a:pt x="625436" y="739197"/>
                  </a:cubicBezTo>
                  <a:cubicBezTo>
                    <a:pt x="614463" y="717708"/>
                    <a:pt x="604405" y="695534"/>
                    <a:pt x="591603" y="675189"/>
                  </a:cubicBezTo>
                  <a:cubicBezTo>
                    <a:pt x="588174" y="669702"/>
                    <a:pt x="584745" y="664444"/>
                    <a:pt x="581087" y="658958"/>
                  </a:cubicBezTo>
                  <a:cubicBezTo>
                    <a:pt x="580630" y="658272"/>
                    <a:pt x="580173" y="657586"/>
                    <a:pt x="579716" y="657129"/>
                  </a:cubicBezTo>
                  <a:cubicBezTo>
                    <a:pt x="576744" y="652557"/>
                    <a:pt x="573772" y="647985"/>
                    <a:pt x="570572" y="643185"/>
                  </a:cubicBezTo>
                  <a:cubicBezTo>
                    <a:pt x="552970" y="616438"/>
                    <a:pt x="535139" y="589921"/>
                    <a:pt x="519823" y="561803"/>
                  </a:cubicBezTo>
                  <a:cubicBezTo>
                    <a:pt x="487819" y="503510"/>
                    <a:pt x="455815" y="444303"/>
                    <a:pt x="446442" y="377094"/>
                  </a:cubicBezTo>
                  <a:cubicBezTo>
                    <a:pt x="440727" y="337318"/>
                    <a:pt x="413066" y="209759"/>
                    <a:pt x="511136" y="112376"/>
                  </a:cubicBezTo>
                  <a:cubicBezTo>
                    <a:pt x="563714" y="45853"/>
                    <a:pt x="635723" y="26651"/>
                    <a:pt x="679843" y="17735"/>
                  </a:cubicBezTo>
                  <a:cubicBezTo>
                    <a:pt x="738821" y="5619"/>
                    <a:pt x="851293" y="6534"/>
                    <a:pt x="940904" y="62084"/>
                  </a:cubicBezTo>
                  <a:cubicBezTo>
                    <a:pt x="940904" y="62084"/>
                    <a:pt x="940904" y="62084"/>
                    <a:pt x="940904" y="62084"/>
                  </a:cubicBezTo>
                  <a:cubicBezTo>
                    <a:pt x="943418" y="63684"/>
                    <a:pt x="945704" y="65055"/>
                    <a:pt x="948219" y="66656"/>
                  </a:cubicBezTo>
                  <a:cubicBezTo>
                    <a:pt x="948448" y="66884"/>
                    <a:pt x="948676" y="66884"/>
                    <a:pt x="948676" y="67113"/>
                  </a:cubicBezTo>
                  <a:cubicBezTo>
                    <a:pt x="951191" y="68713"/>
                    <a:pt x="953477" y="70313"/>
                    <a:pt x="955991" y="72142"/>
                  </a:cubicBezTo>
                  <a:cubicBezTo>
                    <a:pt x="955991" y="72142"/>
                    <a:pt x="955991" y="72142"/>
                    <a:pt x="955991" y="72142"/>
                  </a:cubicBezTo>
                  <a:cubicBezTo>
                    <a:pt x="958277" y="73742"/>
                    <a:pt x="960563" y="75342"/>
                    <a:pt x="962849" y="77171"/>
                  </a:cubicBezTo>
                  <a:cubicBezTo>
                    <a:pt x="963078" y="77400"/>
                    <a:pt x="963535" y="77628"/>
                    <a:pt x="963764" y="77857"/>
                  </a:cubicBezTo>
                  <a:cubicBezTo>
                    <a:pt x="966050" y="79686"/>
                    <a:pt x="968336" y="81286"/>
                    <a:pt x="970393" y="83115"/>
                  </a:cubicBezTo>
                  <a:cubicBezTo>
                    <a:pt x="970393" y="83115"/>
                    <a:pt x="970622" y="83115"/>
                    <a:pt x="970622" y="83343"/>
                  </a:cubicBezTo>
                  <a:cubicBezTo>
                    <a:pt x="972679" y="84944"/>
                    <a:pt x="974737" y="86772"/>
                    <a:pt x="976794" y="88601"/>
                  </a:cubicBezTo>
                  <a:cubicBezTo>
                    <a:pt x="977251" y="89058"/>
                    <a:pt x="977708" y="89287"/>
                    <a:pt x="978166" y="89744"/>
                  </a:cubicBezTo>
                  <a:cubicBezTo>
                    <a:pt x="980223" y="91573"/>
                    <a:pt x="982280" y="93402"/>
                    <a:pt x="984338" y="95459"/>
                  </a:cubicBezTo>
                  <a:cubicBezTo>
                    <a:pt x="984338" y="95459"/>
                    <a:pt x="984566" y="95688"/>
                    <a:pt x="984566" y="95688"/>
                  </a:cubicBezTo>
                  <a:cubicBezTo>
                    <a:pt x="986395" y="97517"/>
                    <a:pt x="988453" y="99345"/>
                    <a:pt x="990281" y="101174"/>
                  </a:cubicBezTo>
                  <a:cubicBezTo>
                    <a:pt x="990739" y="101631"/>
                    <a:pt x="991196" y="102089"/>
                    <a:pt x="991653" y="102774"/>
                  </a:cubicBezTo>
                  <a:cubicBezTo>
                    <a:pt x="993710" y="104832"/>
                    <a:pt x="995539" y="106889"/>
                    <a:pt x="997368" y="108947"/>
                  </a:cubicBezTo>
                  <a:cubicBezTo>
                    <a:pt x="1029372" y="147351"/>
                    <a:pt x="1052004" y="201072"/>
                    <a:pt x="1058862" y="250679"/>
                  </a:cubicBezTo>
                  <a:cubicBezTo>
                    <a:pt x="1071892" y="335946"/>
                    <a:pt x="1039430" y="418242"/>
                    <a:pt x="1021828" y="454361"/>
                  </a:cubicBezTo>
                  <a:close/>
                </a:path>
              </a:pathLst>
            </a:custGeom>
            <a:solidFill>
              <a:srgbClr val="000000"/>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250" name="Google Shape;2250;p44"/>
            <p:cNvSpPr/>
            <p:nvPr/>
          </p:nvSpPr>
          <p:spPr>
            <a:xfrm>
              <a:off x="8766633" y="5103037"/>
              <a:ext cx="2286" cy="2286"/>
            </a:xfrm>
            <a:custGeom>
              <a:rect b="b" l="l" r="r" t="t"/>
              <a:pathLst>
                <a:path extrusionOk="0" h="2286" w="2286">
                  <a:moveTo>
                    <a:pt x="0" y="0"/>
                  </a:moveTo>
                  <a:cubicBezTo>
                    <a:pt x="0" y="0"/>
                    <a:pt x="0" y="0"/>
                    <a:pt x="0" y="0"/>
                  </a:cubicBezTo>
                  <a:cubicBezTo>
                    <a:pt x="0" y="0"/>
                    <a:pt x="0" y="0"/>
                    <a:pt x="0" y="0"/>
                  </a:cubicBezTo>
                  <a:close/>
                </a:path>
              </a:pathLst>
            </a:custGeom>
            <a:solidFill>
              <a:srgbClr val="000000"/>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251" name="Google Shape;2251;p44"/>
            <p:cNvSpPr/>
            <p:nvPr/>
          </p:nvSpPr>
          <p:spPr>
            <a:xfrm>
              <a:off x="8762747" y="5107609"/>
              <a:ext cx="2286" cy="2286"/>
            </a:xfrm>
            <a:custGeom>
              <a:rect b="b" l="l" r="r" t="t"/>
              <a:pathLst>
                <a:path extrusionOk="0" h="2286" w="2286">
                  <a:moveTo>
                    <a:pt x="0" y="0"/>
                  </a:moveTo>
                  <a:cubicBezTo>
                    <a:pt x="0" y="0"/>
                    <a:pt x="0" y="0"/>
                    <a:pt x="0" y="0"/>
                  </a:cubicBezTo>
                  <a:cubicBezTo>
                    <a:pt x="0" y="0"/>
                    <a:pt x="0" y="0"/>
                    <a:pt x="0" y="0"/>
                  </a:cubicBezTo>
                  <a:close/>
                </a:path>
              </a:pathLst>
            </a:custGeom>
            <a:solidFill>
              <a:srgbClr val="000000"/>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252" name="Google Shape;2252;p44"/>
            <p:cNvSpPr/>
            <p:nvPr/>
          </p:nvSpPr>
          <p:spPr>
            <a:xfrm>
              <a:off x="8862848" y="5255971"/>
              <a:ext cx="139014" cy="13180"/>
            </a:xfrm>
            <a:custGeom>
              <a:rect b="b" l="l" r="r" t="t"/>
              <a:pathLst>
                <a:path extrusionOk="0" h="13180" w="139014">
                  <a:moveTo>
                    <a:pt x="120270" y="1143"/>
                  </a:moveTo>
                  <a:cubicBezTo>
                    <a:pt x="96267" y="915"/>
                    <a:pt x="72264" y="229"/>
                    <a:pt x="48261" y="0"/>
                  </a:cubicBezTo>
                  <a:cubicBezTo>
                    <a:pt x="35231" y="0"/>
                    <a:pt x="22200" y="0"/>
                    <a:pt x="9170" y="686"/>
                  </a:cubicBezTo>
                  <a:cubicBezTo>
                    <a:pt x="5284" y="915"/>
                    <a:pt x="-431" y="1372"/>
                    <a:pt x="26" y="7544"/>
                  </a:cubicBezTo>
                  <a:cubicBezTo>
                    <a:pt x="483" y="12116"/>
                    <a:pt x="4827" y="12573"/>
                    <a:pt x="8256" y="12802"/>
                  </a:cubicBezTo>
                  <a:cubicBezTo>
                    <a:pt x="13285" y="13259"/>
                    <a:pt x="18543" y="13259"/>
                    <a:pt x="23572" y="13030"/>
                  </a:cubicBezTo>
                  <a:cubicBezTo>
                    <a:pt x="47575" y="12573"/>
                    <a:pt x="71578" y="12345"/>
                    <a:pt x="95581" y="11659"/>
                  </a:cubicBezTo>
                  <a:cubicBezTo>
                    <a:pt x="109754" y="11202"/>
                    <a:pt x="123927" y="13945"/>
                    <a:pt x="139015" y="9830"/>
                  </a:cubicBezTo>
                  <a:cubicBezTo>
                    <a:pt x="134900" y="457"/>
                    <a:pt x="127356" y="1372"/>
                    <a:pt x="120270" y="1143"/>
                  </a:cubicBezTo>
                  <a:close/>
                </a:path>
              </a:pathLst>
            </a:custGeom>
            <a:solidFill>
              <a:srgbClr val="000000"/>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253" name="Google Shape;2253;p44"/>
            <p:cNvSpPr/>
            <p:nvPr/>
          </p:nvSpPr>
          <p:spPr>
            <a:xfrm>
              <a:off x="8281222" y="4830303"/>
              <a:ext cx="57015" cy="109742"/>
            </a:xfrm>
            <a:custGeom>
              <a:rect b="b" l="l" r="r" t="t"/>
              <a:pathLst>
                <a:path extrusionOk="0" h="109742" w="57015">
                  <a:moveTo>
                    <a:pt x="3980" y="11902"/>
                  </a:moveTo>
                  <a:cubicBezTo>
                    <a:pt x="28212" y="32247"/>
                    <a:pt x="37584" y="60365"/>
                    <a:pt x="45128" y="89854"/>
                  </a:cubicBezTo>
                  <a:cubicBezTo>
                    <a:pt x="46500" y="95569"/>
                    <a:pt x="45357" y="103113"/>
                    <a:pt x="57015" y="109742"/>
                  </a:cubicBezTo>
                  <a:cubicBezTo>
                    <a:pt x="54729" y="72481"/>
                    <a:pt x="47871" y="40934"/>
                    <a:pt x="26154" y="14416"/>
                  </a:cubicBezTo>
                  <a:cubicBezTo>
                    <a:pt x="22039" y="9387"/>
                    <a:pt x="16553" y="5501"/>
                    <a:pt x="11295" y="1615"/>
                  </a:cubicBezTo>
                  <a:cubicBezTo>
                    <a:pt x="8323" y="-671"/>
                    <a:pt x="3980" y="-671"/>
                    <a:pt x="1237" y="2529"/>
                  </a:cubicBezTo>
                  <a:cubicBezTo>
                    <a:pt x="-1735" y="6415"/>
                    <a:pt x="1237" y="9616"/>
                    <a:pt x="3980" y="11902"/>
                  </a:cubicBezTo>
                  <a:close/>
                </a:path>
              </a:pathLst>
            </a:custGeom>
            <a:solidFill>
              <a:srgbClr val="000000"/>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254" name="Google Shape;2254;p44"/>
            <p:cNvSpPr/>
            <p:nvPr/>
          </p:nvSpPr>
          <p:spPr>
            <a:xfrm>
              <a:off x="7903196" y="5238826"/>
              <a:ext cx="123687" cy="14259"/>
            </a:xfrm>
            <a:custGeom>
              <a:rect b="b" l="l" r="r" t="t"/>
              <a:pathLst>
                <a:path extrusionOk="0" h="14259" w="123687">
                  <a:moveTo>
                    <a:pt x="38191" y="1372"/>
                  </a:moveTo>
                  <a:cubicBezTo>
                    <a:pt x="27218" y="1143"/>
                    <a:pt x="16474" y="229"/>
                    <a:pt x="5501" y="0"/>
                  </a:cubicBezTo>
                  <a:cubicBezTo>
                    <a:pt x="2300" y="0"/>
                    <a:pt x="-214" y="2286"/>
                    <a:pt x="14" y="5487"/>
                  </a:cubicBezTo>
                  <a:cubicBezTo>
                    <a:pt x="14" y="7087"/>
                    <a:pt x="2072" y="9601"/>
                    <a:pt x="3672" y="10287"/>
                  </a:cubicBezTo>
                  <a:cubicBezTo>
                    <a:pt x="6872" y="11659"/>
                    <a:pt x="10759" y="12116"/>
                    <a:pt x="14188" y="12573"/>
                  </a:cubicBezTo>
                  <a:cubicBezTo>
                    <a:pt x="50078" y="16002"/>
                    <a:pt x="85968" y="13716"/>
                    <a:pt x="123687" y="10059"/>
                  </a:cubicBezTo>
                  <a:cubicBezTo>
                    <a:pt x="118886" y="2286"/>
                    <a:pt x="114314" y="2972"/>
                    <a:pt x="109971" y="2286"/>
                  </a:cubicBezTo>
                  <a:cubicBezTo>
                    <a:pt x="86197" y="-2514"/>
                    <a:pt x="62194" y="1829"/>
                    <a:pt x="38191" y="1372"/>
                  </a:cubicBezTo>
                  <a:close/>
                </a:path>
              </a:pathLst>
            </a:custGeom>
            <a:solidFill>
              <a:srgbClr val="000000"/>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255" name="Google Shape;2255;p44"/>
            <p:cNvSpPr/>
            <p:nvPr/>
          </p:nvSpPr>
          <p:spPr>
            <a:xfrm>
              <a:off x="8906628" y="5100760"/>
              <a:ext cx="20954" cy="97831"/>
            </a:xfrm>
            <a:custGeom>
              <a:rect b="b" l="l" r="r" t="t"/>
              <a:pathLst>
                <a:path extrusionOk="0" h="97831" w="20954">
                  <a:moveTo>
                    <a:pt x="1280" y="97832"/>
                  </a:moveTo>
                  <a:cubicBezTo>
                    <a:pt x="11796" y="77715"/>
                    <a:pt x="17740" y="61027"/>
                    <a:pt x="20254" y="43196"/>
                  </a:cubicBezTo>
                  <a:cubicBezTo>
                    <a:pt x="22083" y="30623"/>
                    <a:pt x="20254" y="18279"/>
                    <a:pt x="15682" y="6620"/>
                  </a:cubicBezTo>
                  <a:cubicBezTo>
                    <a:pt x="13853" y="2277"/>
                    <a:pt x="11339" y="-1609"/>
                    <a:pt x="6081" y="677"/>
                  </a:cubicBezTo>
                  <a:cubicBezTo>
                    <a:pt x="823" y="2963"/>
                    <a:pt x="1509" y="7306"/>
                    <a:pt x="3338" y="11878"/>
                  </a:cubicBezTo>
                  <a:cubicBezTo>
                    <a:pt x="11339" y="31309"/>
                    <a:pt x="8367" y="50511"/>
                    <a:pt x="4024" y="70171"/>
                  </a:cubicBezTo>
                  <a:cubicBezTo>
                    <a:pt x="2195" y="77258"/>
                    <a:pt x="-2149" y="84573"/>
                    <a:pt x="1280" y="97832"/>
                  </a:cubicBezTo>
                  <a:close/>
                </a:path>
              </a:pathLst>
            </a:custGeom>
            <a:solidFill>
              <a:srgbClr val="000000"/>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256" name="Google Shape;2256;p44"/>
            <p:cNvSpPr/>
            <p:nvPr/>
          </p:nvSpPr>
          <p:spPr>
            <a:xfrm>
              <a:off x="9083647" y="4498485"/>
              <a:ext cx="81435" cy="22385"/>
            </a:xfrm>
            <a:custGeom>
              <a:rect b="b" l="l" r="r" t="t"/>
              <a:pathLst>
                <a:path extrusionOk="0" h="22385" w="81435">
                  <a:moveTo>
                    <a:pt x="67948" y="591"/>
                  </a:moveTo>
                  <a:cubicBezTo>
                    <a:pt x="47374" y="4248"/>
                    <a:pt x="27943" y="15221"/>
                    <a:pt x="5997" y="8592"/>
                  </a:cubicBezTo>
                  <a:cubicBezTo>
                    <a:pt x="3483" y="7906"/>
                    <a:pt x="511" y="9963"/>
                    <a:pt x="54" y="13392"/>
                  </a:cubicBezTo>
                  <a:cubicBezTo>
                    <a:pt x="-403" y="16821"/>
                    <a:pt x="2111" y="19336"/>
                    <a:pt x="4626" y="20022"/>
                  </a:cubicBezTo>
                  <a:cubicBezTo>
                    <a:pt x="18342" y="23679"/>
                    <a:pt x="32058" y="23222"/>
                    <a:pt x="45317" y="17736"/>
                  </a:cubicBezTo>
                  <a:cubicBezTo>
                    <a:pt x="56518" y="13164"/>
                    <a:pt x="67262" y="7220"/>
                    <a:pt x="81435" y="4248"/>
                  </a:cubicBezTo>
                  <a:cubicBezTo>
                    <a:pt x="75263" y="-1238"/>
                    <a:pt x="71606" y="-95"/>
                    <a:pt x="67948" y="591"/>
                  </a:cubicBezTo>
                  <a:close/>
                </a:path>
              </a:pathLst>
            </a:custGeom>
            <a:solidFill>
              <a:srgbClr val="000000"/>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257" name="Google Shape;2257;p44"/>
            <p:cNvSpPr/>
            <p:nvPr/>
          </p:nvSpPr>
          <p:spPr>
            <a:xfrm>
              <a:off x="8423047" y="4348286"/>
              <a:ext cx="74178" cy="51239"/>
            </a:xfrm>
            <a:custGeom>
              <a:rect b="b" l="l" r="r" t="t"/>
              <a:pathLst>
                <a:path extrusionOk="0" h="51239" w="74178">
                  <a:moveTo>
                    <a:pt x="24231" y="8144"/>
                  </a:moveTo>
                  <a:cubicBezTo>
                    <a:pt x="17602" y="4029"/>
                    <a:pt x="11430" y="-1914"/>
                    <a:pt x="0" y="600"/>
                  </a:cubicBezTo>
                  <a:cubicBezTo>
                    <a:pt x="17831" y="14088"/>
                    <a:pt x="34747" y="25518"/>
                    <a:pt x="49377" y="40148"/>
                  </a:cubicBezTo>
                  <a:cubicBezTo>
                    <a:pt x="53949" y="44720"/>
                    <a:pt x="60122" y="47692"/>
                    <a:pt x="65837" y="50664"/>
                  </a:cubicBezTo>
                  <a:cubicBezTo>
                    <a:pt x="68351" y="52035"/>
                    <a:pt x="71780" y="50892"/>
                    <a:pt x="73380" y="47920"/>
                  </a:cubicBezTo>
                  <a:cubicBezTo>
                    <a:pt x="75438" y="44720"/>
                    <a:pt x="73152" y="41977"/>
                    <a:pt x="70637" y="40834"/>
                  </a:cubicBezTo>
                  <a:cubicBezTo>
                    <a:pt x="52806" y="33519"/>
                    <a:pt x="40233" y="18431"/>
                    <a:pt x="24231" y="8144"/>
                  </a:cubicBezTo>
                  <a:close/>
                </a:path>
              </a:pathLst>
            </a:custGeom>
            <a:solidFill>
              <a:srgbClr val="000000"/>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258" name="Google Shape;2258;p44"/>
            <p:cNvSpPr/>
            <p:nvPr/>
          </p:nvSpPr>
          <p:spPr>
            <a:xfrm>
              <a:off x="8303032" y="4584748"/>
              <a:ext cx="91668" cy="16741"/>
            </a:xfrm>
            <a:custGeom>
              <a:rect b="b" l="l" r="r" t="t"/>
              <a:pathLst>
                <a:path extrusionOk="0" h="16741" w="91668">
                  <a:moveTo>
                    <a:pt x="0" y="2797"/>
                  </a:moveTo>
                  <a:cubicBezTo>
                    <a:pt x="30632" y="7369"/>
                    <a:pt x="58979" y="11712"/>
                    <a:pt x="91668" y="16741"/>
                  </a:cubicBezTo>
                  <a:cubicBezTo>
                    <a:pt x="76124" y="2111"/>
                    <a:pt x="31089" y="-4061"/>
                    <a:pt x="0" y="2797"/>
                  </a:cubicBezTo>
                  <a:close/>
                </a:path>
              </a:pathLst>
            </a:custGeom>
            <a:solidFill>
              <a:srgbClr val="000000"/>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259" name="Google Shape;2259;p44"/>
            <p:cNvSpPr/>
            <p:nvPr/>
          </p:nvSpPr>
          <p:spPr>
            <a:xfrm>
              <a:off x="8374584" y="4825288"/>
              <a:ext cx="70180" cy="34518"/>
            </a:xfrm>
            <a:custGeom>
              <a:rect b="b" l="l" r="r" t="t"/>
              <a:pathLst>
                <a:path extrusionOk="0" h="34518" w="70180">
                  <a:moveTo>
                    <a:pt x="70180" y="0"/>
                  </a:moveTo>
                  <a:cubicBezTo>
                    <a:pt x="51435" y="2057"/>
                    <a:pt x="5486" y="25374"/>
                    <a:pt x="0" y="34518"/>
                  </a:cubicBezTo>
                  <a:cubicBezTo>
                    <a:pt x="23774" y="23317"/>
                    <a:pt x="52806" y="23774"/>
                    <a:pt x="70180" y="0"/>
                  </a:cubicBezTo>
                  <a:close/>
                </a:path>
              </a:pathLst>
            </a:custGeom>
            <a:solidFill>
              <a:srgbClr val="000000"/>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260" name="Google Shape;2260;p44"/>
            <p:cNvSpPr/>
            <p:nvPr/>
          </p:nvSpPr>
          <p:spPr>
            <a:xfrm>
              <a:off x="8946054" y="4295622"/>
              <a:ext cx="45750" cy="51426"/>
            </a:xfrm>
            <a:custGeom>
              <a:rect b="b" l="l" r="r" t="t"/>
              <a:pathLst>
                <a:path extrusionOk="0" h="51426" w="45750">
                  <a:moveTo>
                    <a:pt x="10545" y="47549"/>
                  </a:moveTo>
                  <a:cubicBezTo>
                    <a:pt x="17403" y="37262"/>
                    <a:pt x="24947" y="27661"/>
                    <a:pt x="33177" y="18517"/>
                  </a:cubicBezTo>
                  <a:cubicBezTo>
                    <a:pt x="37291" y="13716"/>
                    <a:pt x="45064" y="10973"/>
                    <a:pt x="45750" y="0"/>
                  </a:cubicBezTo>
                  <a:cubicBezTo>
                    <a:pt x="24947" y="10287"/>
                    <a:pt x="12603" y="25603"/>
                    <a:pt x="1401" y="42062"/>
                  </a:cubicBezTo>
                  <a:cubicBezTo>
                    <a:pt x="-199" y="44577"/>
                    <a:pt x="-885" y="47549"/>
                    <a:pt x="1858" y="49835"/>
                  </a:cubicBezTo>
                  <a:cubicBezTo>
                    <a:pt x="5287" y="53264"/>
                    <a:pt x="8488" y="50521"/>
                    <a:pt x="10545" y="47549"/>
                  </a:cubicBezTo>
                  <a:close/>
                </a:path>
              </a:pathLst>
            </a:custGeom>
            <a:solidFill>
              <a:srgbClr val="000000"/>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261" name="Google Shape;2261;p44"/>
            <p:cNvSpPr/>
            <p:nvPr/>
          </p:nvSpPr>
          <p:spPr>
            <a:xfrm>
              <a:off x="9098517" y="4694046"/>
              <a:ext cx="61765" cy="24232"/>
            </a:xfrm>
            <a:custGeom>
              <a:rect b="b" l="l" r="r" t="t"/>
              <a:pathLst>
                <a:path extrusionOk="0" h="24232" w="61765">
                  <a:moveTo>
                    <a:pt x="8273" y="254"/>
                  </a:moveTo>
                  <a:cubicBezTo>
                    <a:pt x="4616" y="25"/>
                    <a:pt x="730" y="-1118"/>
                    <a:pt x="44" y="4369"/>
                  </a:cubicBezTo>
                  <a:cubicBezTo>
                    <a:pt x="-413" y="8941"/>
                    <a:pt x="2787" y="10998"/>
                    <a:pt x="6673" y="11455"/>
                  </a:cubicBezTo>
                  <a:cubicBezTo>
                    <a:pt x="18560" y="12827"/>
                    <a:pt x="29076" y="17399"/>
                    <a:pt x="40049" y="21514"/>
                  </a:cubicBezTo>
                  <a:cubicBezTo>
                    <a:pt x="45535" y="23571"/>
                    <a:pt x="52165" y="26543"/>
                    <a:pt x="61766" y="21285"/>
                  </a:cubicBezTo>
                  <a:cubicBezTo>
                    <a:pt x="50564" y="15799"/>
                    <a:pt x="41878" y="11913"/>
                    <a:pt x="33419" y="7569"/>
                  </a:cubicBezTo>
                  <a:cubicBezTo>
                    <a:pt x="25418" y="3683"/>
                    <a:pt x="17189" y="711"/>
                    <a:pt x="8273" y="254"/>
                  </a:cubicBezTo>
                  <a:close/>
                </a:path>
              </a:pathLst>
            </a:custGeom>
            <a:solidFill>
              <a:srgbClr val="000000"/>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262" name="Google Shape;2262;p44"/>
            <p:cNvSpPr/>
            <p:nvPr/>
          </p:nvSpPr>
          <p:spPr>
            <a:xfrm>
              <a:off x="8705399" y="4237101"/>
              <a:ext cx="13897" cy="70016"/>
            </a:xfrm>
            <a:custGeom>
              <a:rect b="b" l="l" r="r" t="t"/>
              <a:pathLst>
                <a:path extrusionOk="0" h="70016" w="13897">
                  <a:moveTo>
                    <a:pt x="2256" y="64465"/>
                  </a:moveTo>
                  <a:cubicBezTo>
                    <a:pt x="2941" y="68580"/>
                    <a:pt x="5685" y="70866"/>
                    <a:pt x="10028" y="69723"/>
                  </a:cubicBezTo>
                  <a:cubicBezTo>
                    <a:pt x="13457" y="68809"/>
                    <a:pt x="14371" y="65608"/>
                    <a:pt x="13686" y="62865"/>
                  </a:cubicBezTo>
                  <a:cubicBezTo>
                    <a:pt x="9114" y="43663"/>
                    <a:pt x="11628" y="23546"/>
                    <a:pt x="3170" y="0"/>
                  </a:cubicBezTo>
                  <a:cubicBezTo>
                    <a:pt x="-259" y="24232"/>
                    <a:pt x="-1402" y="44348"/>
                    <a:pt x="2256" y="64465"/>
                  </a:cubicBezTo>
                  <a:close/>
                </a:path>
              </a:pathLst>
            </a:custGeom>
            <a:solidFill>
              <a:srgbClr val="000000"/>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263" name="Google Shape;2263;p44"/>
            <p:cNvSpPr/>
            <p:nvPr/>
          </p:nvSpPr>
          <p:spPr>
            <a:xfrm>
              <a:off x="9009414" y="4882112"/>
              <a:ext cx="39415" cy="37588"/>
            </a:xfrm>
            <a:custGeom>
              <a:rect b="b" l="l" r="r" t="t"/>
              <a:pathLst>
                <a:path extrusionOk="0" h="37588" w="39415">
                  <a:moveTo>
                    <a:pt x="9594" y="2155"/>
                  </a:moveTo>
                  <a:cubicBezTo>
                    <a:pt x="7308" y="554"/>
                    <a:pt x="4336" y="-1274"/>
                    <a:pt x="1822" y="1240"/>
                  </a:cubicBezTo>
                  <a:cubicBezTo>
                    <a:pt x="-1379" y="4669"/>
                    <a:pt x="-7" y="8784"/>
                    <a:pt x="3193" y="10613"/>
                  </a:cubicBezTo>
                  <a:cubicBezTo>
                    <a:pt x="14852" y="17928"/>
                    <a:pt x="24453" y="27986"/>
                    <a:pt x="35426" y="37588"/>
                  </a:cubicBezTo>
                  <a:cubicBezTo>
                    <a:pt x="39083" y="34844"/>
                    <a:pt x="40226" y="32558"/>
                    <a:pt x="38855" y="30730"/>
                  </a:cubicBezTo>
                  <a:cubicBezTo>
                    <a:pt x="31311" y="19071"/>
                    <a:pt x="21253" y="9698"/>
                    <a:pt x="9594" y="2155"/>
                  </a:cubicBezTo>
                  <a:close/>
                </a:path>
              </a:pathLst>
            </a:custGeom>
            <a:solidFill>
              <a:srgbClr val="000000"/>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264" name="Google Shape;2264;p44"/>
            <p:cNvSpPr/>
            <p:nvPr/>
          </p:nvSpPr>
          <p:spPr>
            <a:xfrm>
              <a:off x="8626785" y="4797491"/>
              <a:ext cx="238837" cy="310575"/>
            </a:xfrm>
            <a:custGeom>
              <a:rect b="b" l="l" r="r" t="t"/>
              <a:pathLst>
                <a:path extrusionOk="0" h="310575" w="238837">
                  <a:moveTo>
                    <a:pt x="154936" y="298688"/>
                  </a:moveTo>
                  <a:cubicBezTo>
                    <a:pt x="157908" y="266684"/>
                    <a:pt x="161337" y="234452"/>
                    <a:pt x="165223" y="202676"/>
                  </a:cubicBezTo>
                  <a:cubicBezTo>
                    <a:pt x="165909" y="197647"/>
                    <a:pt x="166595" y="192389"/>
                    <a:pt x="167280" y="187360"/>
                  </a:cubicBezTo>
                  <a:cubicBezTo>
                    <a:pt x="170024" y="167015"/>
                    <a:pt x="172995" y="146898"/>
                    <a:pt x="175967" y="126552"/>
                  </a:cubicBezTo>
                  <a:cubicBezTo>
                    <a:pt x="179168" y="103464"/>
                    <a:pt x="185568" y="82433"/>
                    <a:pt x="206828" y="68488"/>
                  </a:cubicBezTo>
                  <a:cubicBezTo>
                    <a:pt x="215286" y="63002"/>
                    <a:pt x="222144" y="55001"/>
                    <a:pt x="229231" y="47457"/>
                  </a:cubicBezTo>
                  <a:cubicBezTo>
                    <a:pt x="239061" y="36941"/>
                    <a:pt x="241347" y="25054"/>
                    <a:pt x="236089" y="15453"/>
                  </a:cubicBezTo>
                  <a:cubicBezTo>
                    <a:pt x="231060" y="6309"/>
                    <a:pt x="212772" y="-2378"/>
                    <a:pt x="201799" y="594"/>
                  </a:cubicBezTo>
                  <a:cubicBezTo>
                    <a:pt x="194941" y="2423"/>
                    <a:pt x="153793" y="24368"/>
                    <a:pt x="138705" y="30083"/>
                  </a:cubicBezTo>
                  <a:cubicBezTo>
                    <a:pt x="123389" y="35798"/>
                    <a:pt x="110816" y="33512"/>
                    <a:pt x="97100" y="25511"/>
                  </a:cubicBezTo>
                  <a:cubicBezTo>
                    <a:pt x="75383" y="12938"/>
                    <a:pt x="52523" y="2880"/>
                    <a:pt x="27149" y="594"/>
                  </a:cubicBezTo>
                  <a:cubicBezTo>
                    <a:pt x="4060" y="-1464"/>
                    <a:pt x="-3941" y="8138"/>
                    <a:pt x="1774" y="30769"/>
                  </a:cubicBezTo>
                  <a:cubicBezTo>
                    <a:pt x="5203" y="44028"/>
                    <a:pt x="32406" y="79689"/>
                    <a:pt x="33321" y="89748"/>
                  </a:cubicBezTo>
                  <a:cubicBezTo>
                    <a:pt x="36293" y="130896"/>
                    <a:pt x="40407" y="172272"/>
                    <a:pt x="43608" y="213420"/>
                  </a:cubicBezTo>
                  <a:cubicBezTo>
                    <a:pt x="43608" y="214563"/>
                    <a:pt x="43836" y="215935"/>
                    <a:pt x="43836" y="217078"/>
                  </a:cubicBezTo>
                  <a:cubicBezTo>
                    <a:pt x="44065" y="219593"/>
                    <a:pt x="44294" y="222107"/>
                    <a:pt x="44294" y="224622"/>
                  </a:cubicBezTo>
                  <a:cubicBezTo>
                    <a:pt x="44522" y="226222"/>
                    <a:pt x="44522" y="228051"/>
                    <a:pt x="44751" y="229651"/>
                  </a:cubicBezTo>
                  <a:cubicBezTo>
                    <a:pt x="44979" y="231937"/>
                    <a:pt x="44979" y="234223"/>
                    <a:pt x="45208" y="236280"/>
                  </a:cubicBezTo>
                  <a:cubicBezTo>
                    <a:pt x="45437" y="238338"/>
                    <a:pt x="45437" y="240167"/>
                    <a:pt x="45665" y="242224"/>
                  </a:cubicBezTo>
                  <a:cubicBezTo>
                    <a:pt x="45894" y="244281"/>
                    <a:pt x="45894" y="246339"/>
                    <a:pt x="46122" y="248396"/>
                  </a:cubicBezTo>
                  <a:cubicBezTo>
                    <a:pt x="46351" y="250454"/>
                    <a:pt x="46351" y="252740"/>
                    <a:pt x="46580" y="254797"/>
                  </a:cubicBezTo>
                  <a:cubicBezTo>
                    <a:pt x="46808" y="256626"/>
                    <a:pt x="46808" y="258683"/>
                    <a:pt x="47037" y="260512"/>
                  </a:cubicBezTo>
                  <a:cubicBezTo>
                    <a:pt x="47265" y="262798"/>
                    <a:pt x="47265" y="265313"/>
                    <a:pt x="47494" y="267599"/>
                  </a:cubicBezTo>
                  <a:cubicBezTo>
                    <a:pt x="47494" y="269427"/>
                    <a:pt x="47723" y="271028"/>
                    <a:pt x="47723" y="272856"/>
                  </a:cubicBezTo>
                  <a:cubicBezTo>
                    <a:pt x="47951" y="275600"/>
                    <a:pt x="47951" y="278114"/>
                    <a:pt x="48180" y="280857"/>
                  </a:cubicBezTo>
                  <a:cubicBezTo>
                    <a:pt x="48180" y="282229"/>
                    <a:pt x="48408" y="283829"/>
                    <a:pt x="48408" y="285201"/>
                  </a:cubicBezTo>
                  <a:cubicBezTo>
                    <a:pt x="48637" y="289316"/>
                    <a:pt x="48866" y="293430"/>
                    <a:pt x="48866" y="297545"/>
                  </a:cubicBezTo>
                  <a:cubicBezTo>
                    <a:pt x="48866" y="298231"/>
                    <a:pt x="47723" y="301889"/>
                    <a:pt x="47265" y="303717"/>
                  </a:cubicBezTo>
                  <a:cubicBezTo>
                    <a:pt x="47037" y="304175"/>
                    <a:pt x="47037" y="304632"/>
                    <a:pt x="47037" y="304860"/>
                  </a:cubicBezTo>
                  <a:cubicBezTo>
                    <a:pt x="53209" y="305775"/>
                    <a:pt x="66239" y="306918"/>
                    <a:pt x="72411" y="308061"/>
                  </a:cubicBezTo>
                  <a:cubicBezTo>
                    <a:pt x="72183" y="307604"/>
                    <a:pt x="71726" y="307146"/>
                    <a:pt x="71268" y="306461"/>
                  </a:cubicBezTo>
                  <a:cubicBezTo>
                    <a:pt x="68297" y="301889"/>
                    <a:pt x="63496" y="292973"/>
                    <a:pt x="62810" y="285658"/>
                  </a:cubicBezTo>
                  <a:cubicBezTo>
                    <a:pt x="61667" y="273314"/>
                    <a:pt x="60753" y="260969"/>
                    <a:pt x="59838" y="248853"/>
                  </a:cubicBezTo>
                  <a:cubicBezTo>
                    <a:pt x="59610" y="245424"/>
                    <a:pt x="59381" y="241767"/>
                    <a:pt x="58924" y="238338"/>
                  </a:cubicBezTo>
                  <a:cubicBezTo>
                    <a:pt x="58010" y="227822"/>
                    <a:pt x="57324" y="217078"/>
                    <a:pt x="56409" y="206562"/>
                  </a:cubicBezTo>
                  <a:cubicBezTo>
                    <a:pt x="56409" y="206562"/>
                    <a:pt x="56409" y="206562"/>
                    <a:pt x="56409" y="206334"/>
                  </a:cubicBezTo>
                  <a:cubicBezTo>
                    <a:pt x="55495" y="193304"/>
                    <a:pt x="54352" y="180502"/>
                    <a:pt x="53438" y="167472"/>
                  </a:cubicBezTo>
                  <a:cubicBezTo>
                    <a:pt x="51152" y="138211"/>
                    <a:pt x="48637" y="109179"/>
                    <a:pt x="46808" y="79918"/>
                  </a:cubicBezTo>
                  <a:cubicBezTo>
                    <a:pt x="46351" y="72831"/>
                    <a:pt x="43836" y="67574"/>
                    <a:pt x="39036" y="62544"/>
                  </a:cubicBezTo>
                  <a:cubicBezTo>
                    <a:pt x="29892" y="52943"/>
                    <a:pt x="22348" y="42428"/>
                    <a:pt x="18005" y="29626"/>
                  </a:cubicBezTo>
                  <a:cubicBezTo>
                    <a:pt x="13204" y="15224"/>
                    <a:pt x="16404" y="10424"/>
                    <a:pt x="31949" y="12710"/>
                  </a:cubicBezTo>
                  <a:cubicBezTo>
                    <a:pt x="47951" y="14996"/>
                    <a:pt x="62582" y="22311"/>
                    <a:pt x="77441" y="28712"/>
                  </a:cubicBezTo>
                  <a:cubicBezTo>
                    <a:pt x="80184" y="29855"/>
                    <a:pt x="82470" y="31683"/>
                    <a:pt x="84984" y="33284"/>
                  </a:cubicBezTo>
                  <a:cubicBezTo>
                    <a:pt x="121560" y="56829"/>
                    <a:pt x="137562" y="48143"/>
                    <a:pt x="178253" y="27797"/>
                  </a:cubicBezTo>
                  <a:cubicBezTo>
                    <a:pt x="186026" y="23911"/>
                    <a:pt x="192426" y="17282"/>
                    <a:pt x="200885" y="14767"/>
                  </a:cubicBezTo>
                  <a:cubicBezTo>
                    <a:pt x="210257" y="12024"/>
                    <a:pt x="219173" y="13853"/>
                    <a:pt x="224430" y="21854"/>
                  </a:cubicBezTo>
                  <a:cubicBezTo>
                    <a:pt x="229460" y="29397"/>
                    <a:pt x="223516" y="35341"/>
                    <a:pt x="218258" y="40827"/>
                  </a:cubicBezTo>
                  <a:cubicBezTo>
                    <a:pt x="207743" y="52257"/>
                    <a:pt x="195398" y="61401"/>
                    <a:pt x="183054" y="70545"/>
                  </a:cubicBezTo>
                  <a:cubicBezTo>
                    <a:pt x="173910" y="77403"/>
                    <a:pt x="168423" y="85404"/>
                    <a:pt x="166823" y="97749"/>
                  </a:cubicBezTo>
                  <a:cubicBezTo>
                    <a:pt x="162708" y="129296"/>
                    <a:pt x="157679" y="160842"/>
                    <a:pt x="154022" y="192618"/>
                  </a:cubicBezTo>
                  <a:cubicBezTo>
                    <a:pt x="153564" y="196275"/>
                    <a:pt x="153107" y="199704"/>
                    <a:pt x="152879" y="203362"/>
                  </a:cubicBezTo>
                  <a:cubicBezTo>
                    <a:pt x="152879" y="203819"/>
                    <a:pt x="152650" y="204505"/>
                    <a:pt x="152650" y="204962"/>
                  </a:cubicBezTo>
                  <a:cubicBezTo>
                    <a:pt x="152421" y="207705"/>
                    <a:pt x="151964" y="210677"/>
                    <a:pt x="151736" y="213420"/>
                  </a:cubicBezTo>
                  <a:cubicBezTo>
                    <a:pt x="151736" y="214335"/>
                    <a:pt x="151507" y="215478"/>
                    <a:pt x="151507" y="216392"/>
                  </a:cubicBezTo>
                  <a:cubicBezTo>
                    <a:pt x="151278" y="218907"/>
                    <a:pt x="151050" y="221421"/>
                    <a:pt x="150821" y="223936"/>
                  </a:cubicBezTo>
                  <a:cubicBezTo>
                    <a:pt x="150821" y="224850"/>
                    <a:pt x="150593" y="225993"/>
                    <a:pt x="150593" y="226908"/>
                  </a:cubicBezTo>
                  <a:cubicBezTo>
                    <a:pt x="150364" y="230337"/>
                    <a:pt x="150135" y="233766"/>
                    <a:pt x="149907" y="237195"/>
                  </a:cubicBezTo>
                  <a:cubicBezTo>
                    <a:pt x="148764" y="255483"/>
                    <a:pt x="145335" y="273542"/>
                    <a:pt x="143049" y="291602"/>
                  </a:cubicBezTo>
                  <a:cubicBezTo>
                    <a:pt x="143049" y="292287"/>
                    <a:pt x="142820" y="292973"/>
                    <a:pt x="142820" y="293659"/>
                  </a:cubicBezTo>
                  <a:cubicBezTo>
                    <a:pt x="142820" y="293888"/>
                    <a:pt x="142820" y="294116"/>
                    <a:pt x="142820" y="294116"/>
                  </a:cubicBezTo>
                  <a:cubicBezTo>
                    <a:pt x="142820" y="294573"/>
                    <a:pt x="142592" y="295031"/>
                    <a:pt x="142592" y="295488"/>
                  </a:cubicBezTo>
                  <a:cubicBezTo>
                    <a:pt x="142592" y="295716"/>
                    <a:pt x="142592" y="295945"/>
                    <a:pt x="142592" y="295945"/>
                  </a:cubicBezTo>
                  <a:cubicBezTo>
                    <a:pt x="142592" y="296402"/>
                    <a:pt x="142363" y="296859"/>
                    <a:pt x="142363" y="297088"/>
                  </a:cubicBezTo>
                  <a:cubicBezTo>
                    <a:pt x="142363" y="297317"/>
                    <a:pt x="142363" y="297545"/>
                    <a:pt x="142363" y="297545"/>
                  </a:cubicBezTo>
                  <a:cubicBezTo>
                    <a:pt x="142363" y="298002"/>
                    <a:pt x="142134" y="298231"/>
                    <a:pt x="142134" y="298688"/>
                  </a:cubicBezTo>
                  <a:cubicBezTo>
                    <a:pt x="142134" y="298917"/>
                    <a:pt x="142134" y="298917"/>
                    <a:pt x="142134" y="299145"/>
                  </a:cubicBezTo>
                  <a:cubicBezTo>
                    <a:pt x="142134" y="299603"/>
                    <a:pt x="141906" y="300060"/>
                    <a:pt x="141906" y="300517"/>
                  </a:cubicBezTo>
                  <a:cubicBezTo>
                    <a:pt x="141906" y="300517"/>
                    <a:pt x="141906" y="300517"/>
                    <a:pt x="141906" y="300746"/>
                  </a:cubicBezTo>
                  <a:cubicBezTo>
                    <a:pt x="141677" y="301660"/>
                    <a:pt x="141449" y="302574"/>
                    <a:pt x="141220" y="303489"/>
                  </a:cubicBezTo>
                  <a:cubicBezTo>
                    <a:pt x="141220" y="303489"/>
                    <a:pt x="141220" y="303489"/>
                    <a:pt x="141220" y="303717"/>
                  </a:cubicBezTo>
                  <a:cubicBezTo>
                    <a:pt x="141220" y="304175"/>
                    <a:pt x="140991" y="304403"/>
                    <a:pt x="140763" y="304632"/>
                  </a:cubicBezTo>
                  <a:cubicBezTo>
                    <a:pt x="140763" y="304632"/>
                    <a:pt x="140763" y="304860"/>
                    <a:pt x="140763" y="304860"/>
                  </a:cubicBezTo>
                  <a:cubicBezTo>
                    <a:pt x="140534" y="305089"/>
                    <a:pt x="140534" y="305546"/>
                    <a:pt x="140306" y="305775"/>
                  </a:cubicBezTo>
                  <a:cubicBezTo>
                    <a:pt x="140306" y="305775"/>
                    <a:pt x="140306" y="306003"/>
                    <a:pt x="140306" y="306003"/>
                  </a:cubicBezTo>
                  <a:cubicBezTo>
                    <a:pt x="140077" y="306232"/>
                    <a:pt x="140077" y="306689"/>
                    <a:pt x="139848" y="306918"/>
                  </a:cubicBezTo>
                  <a:cubicBezTo>
                    <a:pt x="139848" y="306918"/>
                    <a:pt x="139848" y="306918"/>
                    <a:pt x="139848" y="306918"/>
                  </a:cubicBezTo>
                  <a:cubicBezTo>
                    <a:pt x="139391" y="307832"/>
                    <a:pt x="138705" y="308747"/>
                    <a:pt x="138020" y="309204"/>
                  </a:cubicBezTo>
                  <a:cubicBezTo>
                    <a:pt x="138020" y="309204"/>
                    <a:pt x="138020" y="309204"/>
                    <a:pt x="138020" y="309204"/>
                  </a:cubicBezTo>
                  <a:cubicBezTo>
                    <a:pt x="137791" y="309432"/>
                    <a:pt x="137562" y="309661"/>
                    <a:pt x="137334" y="309661"/>
                  </a:cubicBezTo>
                  <a:cubicBezTo>
                    <a:pt x="137334" y="309661"/>
                    <a:pt x="137334" y="309661"/>
                    <a:pt x="137334" y="309661"/>
                  </a:cubicBezTo>
                  <a:cubicBezTo>
                    <a:pt x="137105" y="309890"/>
                    <a:pt x="136877" y="309890"/>
                    <a:pt x="136648" y="310118"/>
                  </a:cubicBezTo>
                  <a:cubicBezTo>
                    <a:pt x="136648" y="310118"/>
                    <a:pt x="136648" y="310118"/>
                    <a:pt x="136648" y="310118"/>
                  </a:cubicBezTo>
                  <a:cubicBezTo>
                    <a:pt x="136419" y="310347"/>
                    <a:pt x="136191" y="310347"/>
                    <a:pt x="135734" y="310575"/>
                  </a:cubicBezTo>
                  <a:lnTo>
                    <a:pt x="135734" y="310575"/>
                  </a:lnTo>
                  <a:cubicBezTo>
                    <a:pt x="137334" y="310575"/>
                    <a:pt x="139163" y="310575"/>
                    <a:pt x="140763" y="310347"/>
                  </a:cubicBezTo>
                  <a:cubicBezTo>
                    <a:pt x="145792" y="309204"/>
                    <a:pt x="152650" y="311033"/>
                    <a:pt x="157451" y="309432"/>
                  </a:cubicBezTo>
                  <a:cubicBezTo>
                    <a:pt x="157451" y="309204"/>
                    <a:pt x="157451" y="308975"/>
                    <a:pt x="157222" y="308747"/>
                  </a:cubicBezTo>
                  <a:cubicBezTo>
                    <a:pt x="156079" y="306689"/>
                    <a:pt x="154707" y="301660"/>
                    <a:pt x="154936" y="298688"/>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grpSp>
      <p:pic>
        <p:nvPicPr>
          <p:cNvPr descr="Document with solid fill" id="2265" name="Google Shape;2265;p44">
            <a:hlinkClick r:id="rId3"/>
          </p:cNvPr>
          <p:cNvPicPr preferRelativeResize="0"/>
          <p:nvPr/>
        </p:nvPicPr>
        <p:blipFill rotWithShape="1">
          <a:blip r:embed="rId4">
            <a:alphaModFix/>
          </a:blip>
          <a:srcRect b="0" l="0" r="0" t="0"/>
          <a:stretch/>
        </p:blipFill>
        <p:spPr>
          <a:xfrm>
            <a:off x="9860702" y="3284679"/>
            <a:ext cx="1950785" cy="1950785"/>
          </a:xfrm>
          <a:prstGeom prst="rect">
            <a:avLst/>
          </a:prstGeom>
          <a:noFill/>
          <a:ln>
            <a:noFill/>
          </a:ln>
        </p:spPr>
      </p:pic>
      <p:sp>
        <p:nvSpPr>
          <p:cNvPr id="2266" name="Google Shape;2266;p44"/>
          <p:cNvSpPr txBox="1"/>
          <p:nvPr/>
        </p:nvSpPr>
        <p:spPr>
          <a:xfrm>
            <a:off x="9928285" y="5194599"/>
            <a:ext cx="1872578" cy="646331"/>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s-ES" sz="1800" u="sng">
                <a:solidFill>
                  <a:schemeClr val="lt1"/>
                </a:solidFill>
                <a:latin typeface="Calibri"/>
                <a:ea typeface="Calibri"/>
                <a:cs typeface="Calibri"/>
                <a:sym typeface="Calibri"/>
                <a:hlinkClick r:id="rId5">
                  <a:extLst>
                    <a:ext uri="{A12FA001-AC4F-418D-AE19-62706E023703}">
                      <ahyp:hlinkClr val="tx"/>
                    </a:ext>
                  </a:extLst>
                </a:hlinkClick>
              </a:rPr>
              <a:t>Leer Artículo de Investigación</a:t>
            </a:r>
            <a:endParaRPr/>
          </a:p>
        </p:txBody>
      </p:sp>
    </p:spTree>
  </p:cSld>
  <p:clrMapOvr>
    <a:masterClrMapping/>
  </p:clrMapOvr>
</p:sld>
</file>

<file path=ppt/slides/slide4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70" name="Shape 2270"/>
        <p:cNvGrpSpPr/>
        <p:nvPr/>
      </p:nvGrpSpPr>
      <p:grpSpPr>
        <a:xfrm>
          <a:off x="0" y="0"/>
          <a:ext cx="0" cy="0"/>
          <a:chOff x="0" y="0"/>
          <a:chExt cx="0" cy="0"/>
        </a:xfrm>
      </p:grpSpPr>
      <p:sp>
        <p:nvSpPr>
          <p:cNvPr id="2271" name="Google Shape;2271;p45"/>
          <p:cNvSpPr txBox="1"/>
          <p:nvPr>
            <p:ph idx="1" type="body"/>
          </p:nvPr>
        </p:nvSpPr>
        <p:spPr>
          <a:xfrm>
            <a:off x="795817" y="1633739"/>
            <a:ext cx="8901204" cy="4514304"/>
          </a:xfrm>
          <a:prstGeom prst="rect">
            <a:avLst/>
          </a:prstGeom>
          <a:noFill/>
          <a:ln>
            <a:noFill/>
          </a:ln>
        </p:spPr>
        <p:txBody>
          <a:bodyPr anchorCtr="0" anchor="t" bIns="45700" lIns="91425" spcFirstLastPara="1" rIns="91425" wrap="square" tIns="45700">
            <a:normAutofit fontScale="77500" lnSpcReduction="20000"/>
          </a:bodyPr>
          <a:lstStyle/>
          <a:p>
            <a:pPr indent="0" lvl="0" marL="0" rtl="0" algn="l">
              <a:lnSpc>
                <a:spcPct val="120000"/>
              </a:lnSpc>
              <a:spcBef>
                <a:spcPts val="0"/>
              </a:spcBef>
              <a:spcAft>
                <a:spcPts val="0"/>
              </a:spcAft>
              <a:buClr>
                <a:schemeClr val="lt1"/>
              </a:buClr>
              <a:buSzPct val="100000"/>
              <a:buNone/>
            </a:pPr>
            <a:r>
              <a:rPr b="0" i="0" lang="es-ES"/>
              <a:t>Para recuperarse de la crisis, ha sido necesario un modo de gobernanza eficaz y receptivo (</a:t>
            </a:r>
            <a:r>
              <a:rPr b="0" i="0" lang="es-ES" u="sng">
                <a:solidFill>
                  <a:schemeClr val="hlink"/>
                </a:solidFill>
                <a:hlinkClick r:id="rId3"/>
              </a:rPr>
              <a:t>Neupane, 2021</a:t>
            </a:r>
            <a:r>
              <a:rPr b="0" i="0" lang="es-ES"/>
              <a:t>; </a:t>
            </a:r>
            <a:r>
              <a:rPr b="0" i="0" lang="es-ES" u="sng">
                <a:solidFill>
                  <a:schemeClr val="hlink"/>
                </a:solidFill>
                <a:hlinkClick r:id="rId4"/>
              </a:rPr>
              <a:t>Vargas, 2020</a:t>
            </a:r>
            <a:r>
              <a:rPr b="0" i="0" lang="es-ES"/>
              <a:t>). En consecuencia, se necesita un modo de gobernanza eficaz y receptivo para garantizar el orden, especialmente en tiempos de crisis como el COVID-19. </a:t>
            </a:r>
            <a:endParaRPr/>
          </a:p>
          <a:p>
            <a:pPr indent="0" lvl="0" marL="0" rtl="0" algn="l">
              <a:lnSpc>
                <a:spcPct val="120000"/>
              </a:lnSpc>
              <a:spcBef>
                <a:spcPts val="0"/>
              </a:spcBef>
              <a:spcAft>
                <a:spcPts val="0"/>
              </a:spcAft>
              <a:buClr>
                <a:schemeClr val="lt1"/>
              </a:buClr>
              <a:buSzPct val="100000"/>
              <a:buNone/>
            </a:pPr>
            <a:r>
              <a:t/>
            </a:r>
            <a:endParaRPr b="0" i="0"/>
          </a:p>
          <a:p>
            <a:pPr indent="0" lvl="0" marL="0" rtl="0" algn="l">
              <a:lnSpc>
                <a:spcPct val="120000"/>
              </a:lnSpc>
              <a:spcBef>
                <a:spcPts val="0"/>
              </a:spcBef>
              <a:spcAft>
                <a:spcPts val="0"/>
              </a:spcAft>
              <a:buClr>
                <a:schemeClr val="lt1"/>
              </a:buClr>
              <a:buSzPct val="100000"/>
              <a:buNone/>
            </a:pPr>
            <a:r>
              <a:rPr b="0" i="0" lang="es-ES"/>
              <a:t>Una gobernanza eficaz y receptiva para la gestión de crisis turísticas requiere que el gobierno cambie su papel de rector por el de facilitador para facilitar la colaboración de las partes interesadas hacia objetivos comunes (</a:t>
            </a:r>
            <a:r>
              <a:rPr b="0" i="0" lang="es-ES" u="sng">
                <a:solidFill>
                  <a:schemeClr val="hlink"/>
                </a:solidFill>
                <a:hlinkClick r:id="rId5"/>
              </a:rPr>
              <a:t>Pierre &amp; Peters, 2005</a:t>
            </a:r>
            <a:r>
              <a:rPr b="0" i="0" lang="es-ES"/>
              <a:t>). Esto es especialmente crucial para el sector turístico, dada su naturaleza altamente interdependiente (</a:t>
            </a:r>
            <a:r>
              <a:rPr b="0" i="0" lang="es-ES" u="sng">
                <a:solidFill>
                  <a:schemeClr val="hlink"/>
                </a:solidFill>
                <a:hlinkClick r:id="rId6"/>
              </a:rPr>
              <a:t>Paraskevas et al., 2013</a:t>
            </a:r>
            <a:r>
              <a:rPr b="0" i="0" lang="es-ES"/>
              <a:t>). </a:t>
            </a:r>
            <a:endParaRPr/>
          </a:p>
          <a:p>
            <a:pPr indent="0" lvl="0" marL="0" rtl="0" algn="l">
              <a:lnSpc>
                <a:spcPct val="120000"/>
              </a:lnSpc>
              <a:spcBef>
                <a:spcPts val="0"/>
              </a:spcBef>
              <a:spcAft>
                <a:spcPts val="0"/>
              </a:spcAft>
              <a:buClr>
                <a:schemeClr val="lt1"/>
              </a:buClr>
              <a:buSzPct val="100000"/>
              <a:buNone/>
            </a:pPr>
            <a:r>
              <a:t/>
            </a:r>
            <a:endParaRPr/>
          </a:p>
          <a:p>
            <a:pPr indent="0" lvl="0" marL="0" rtl="0" algn="l">
              <a:lnSpc>
                <a:spcPct val="120000"/>
              </a:lnSpc>
              <a:spcBef>
                <a:spcPts val="0"/>
              </a:spcBef>
              <a:spcAft>
                <a:spcPts val="0"/>
              </a:spcAft>
              <a:buClr>
                <a:schemeClr val="lt1"/>
              </a:buClr>
              <a:buSzPct val="100000"/>
              <a:buNone/>
            </a:pPr>
            <a:r>
              <a:rPr b="0" i="0" lang="es-ES"/>
              <a:t>La urgencia y la importancia de establecer asociaciones entre los sectores público y privado durante la pandemia fueron subrayadas recientemente por la Organización Mundial del Turismo de las Naciones Unidas (OMT) en su informe de 2020 "Directrices Mundiales Para Reactivar el Turismo" (</a:t>
            </a:r>
            <a:r>
              <a:rPr b="0" i="0" lang="es-ES" u="sng">
                <a:solidFill>
                  <a:schemeClr val="hlink"/>
                </a:solidFill>
                <a:hlinkClick r:id="rId7"/>
              </a:rPr>
              <a:t>OMT, 2020</a:t>
            </a:r>
            <a:r>
              <a:rPr b="0" i="0" lang="es-ES"/>
              <a:t>).</a:t>
            </a:r>
            <a:endParaRPr/>
          </a:p>
          <a:p>
            <a:pPr indent="0" lvl="0" marL="0" rtl="0" algn="l">
              <a:lnSpc>
                <a:spcPct val="120000"/>
              </a:lnSpc>
              <a:spcBef>
                <a:spcPts val="0"/>
              </a:spcBef>
              <a:spcAft>
                <a:spcPts val="0"/>
              </a:spcAft>
              <a:buClr>
                <a:schemeClr val="lt1"/>
              </a:buClr>
              <a:buSzPct val="100000"/>
              <a:buNone/>
            </a:pPr>
            <a:r>
              <a:t/>
            </a:r>
            <a:endParaRPr/>
          </a:p>
        </p:txBody>
      </p:sp>
      <p:sp>
        <p:nvSpPr>
          <p:cNvPr id="2272" name="Google Shape;2272;p45"/>
          <p:cNvSpPr txBox="1"/>
          <p:nvPr>
            <p:ph idx="2" type="body"/>
          </p:nvPr>
        </p:nvSpPr>
        <p:spPr>
          <a:xfrm>
            <a:off x="743287" y="365536"/>
            <a:ext cx="10596674" cy="1139795"/>
          </a:xfrm>
          <a:prstGeom prst="rect">
            <a:avLst/>
          </a:prstGeom>
          <a:noFill/>
          <a:ln>
            <a:noFill/>
          </a:ln>
        </p:spPr>
        <p:txBody>
          <a:bodyPr anchorCtr="0" anchor="t" bIns="45700" lIns="91425" spcFirstLastPara="1" rIns="91425" wrap="square" tIns="45700">
            <a:normAutofit fontScale="85000" lnSpcReduction="20000"/>
          </a:bodyPr>
          <a:lstStyle/>
          <a:p>
            <a:pPr indent="0" lvl="0" marL="0" rtl="0" algn="l">
              <a:lnSpc>
                <a:spcPct val="120000"/>
              </a:lnSpc>
              <a:spcBef>
                <a:spcPts val="0"/>
              </a:spcBef>
              <a:spcAft>
                <a:spcPts val="0"/>
              </a:spcAft>
              <a:buClr>
                <a:schemeClr val="lt1"/>
              </a:buClr>
              <a:buSzPct val="100000"/>
              <a:buNone/>
            </a:pPr>
            <a:r>
              <a:rPr b="1" i="0" lang="es-ES" sz="4700"/>
              <a:t>Investigación: </a:t>
            </a:r>
            <a:r>
              <a:rPr b="0" i="0" lang="es-ES" sz="2800"/>
              <a:t>La Gobernanza de los Destinos en Tiempos de Crisis y el Papel de las Asociaciones Público-Privadas en la Recuperación del Turismo Tras Covid-19 </a:t>
            </a:r>
            <a:endParaRPr/>
          </a:p>
        </p:txBody>
      </p:sp>
      <p:grpSp>
        <p:nvGrpSpPr>
          <p:cNvPr id="2273" name="Google Shape;2273;p45"/>
          <p:cNvGrpSpPr/>
          <p:nvPr/>
        </p:nvGrpSpPr>
        <p:grpSpPr>
          <a:xfrm>
            <a:off x="9945283" y="1255566"/>
            <a:ext cx="1866204" cy="1526432"/>
            <a:chOff x="7903196" y="4237101"/>
            <a:chExt cx="1261886" cy="1055032"/>
          </a:xfrm>
        </p:grpSpPr>
        <p:sp>
          <p:nvSpPr>
            <p:cNvPr id="2274" name="Google Shape;2274;p45"/>
            <p:cNvSpPr/>
            <p:nvPr/>
          </p:nvSpPr>
          <p:spPr>
            <a:xfrm>
              <a:off x="8778292" y="5010683"/>
              <a:ext cx="228" cy="2971"/>
            </a:xfrm>
            <a:custGeom>
              <a:rect b="b" l="l" r="r" t="t"/>
              <a:pathLst>
                <a:path extrusionOk="0" h="2971" w="228">
                  <a:moveTo>
                    <a:pt x="229" y="0"/>
                  </a:moveTo>
                  <a:cubicBezTo>
                    <a:pt x="229" y="915"/>
                    <a:pt x="0" y="2058"/>
                    <a:pt x="0" y="2972"/>
                  </a:cubicBezTo>
                  <a:cubicBezTo>
                    <a:pt x="229" y="2058"/>
                    <a:pt x="229" y="1143"/>
                    <a:pt x="229"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275" name="Google Shape;2275;p45"/>
            <p:cNvSpPr/>
            <p:nvPr/>
          </p:nvSpPr>
          <p:spPr>
            <a:xfrm>
              <a:off x="8686623" y="5046573"/>
              <a:ext cx="2971" cy="36804"/>
            </a:xfrm>
            <a:custGeom>
              <a:rect b="b" l="l" r="r" t="t"/>
              <a:pathLst>
                <a:path extrusionOk="0" h="36804" w="2971">
                  <a:moveTo>
                    <a:pt x="2971" y="36804"/>
                  </a:moveTo>
                  <a:cubicBezTo>
                    <a:pt x="1828" y="24460"/>
                    <a:pt x="914" y="12115"/>
                    <a:pt x="0" y="0"/>
                  </a:cubicBezTo>
                  <a:cubicBezTo>
                    <a:pt x="914" y="12115"/>
                    <a:pt x="1828" y="24460"/>
                    <a:pt x="2971" y="36804"/>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276" name="Google Shape;2276;p45"/>
            <p:cNvSpPr/>
            <p:nvPr/>
          </p:nvSpPr>
          <p:spPr>
            <a:xfrm>
              <a:off x="8779435" y="5000625"/>
              <a:ext cx="228" cy="1600"/>
            </a:xfrm>
            <a:custGeom>
              <a:rect b="b" l="l" r="r" t="t"/>
              <a:pathLst>
                <a:path extrusionOk="0" h="1600" w="228">
                  <a:moveTo>
                    <a:pt x="229" y="0"/>
                  </a:moveTo>
                  <a:cubicBezTo>
                    <a:pt x="229" y="457"/>
                    <a:pt x="0" y="1143"/>
                    <a:pt x="0" y="1600"/>
                  </a:cubicBezTo>
                  <a:cubicBezTo>
                    <a:pt x="229" y="1143"/>
                    <a:pt x="229" y="686"/>
                    <a:pt x="229"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277" name="Google Shape;2277;p45"/>
            <p:cNvSpPr/>
            <p:nvPr/>
          </p:nvSpPr>
          <p:spPr>
            <a:xfrm>
              <a:off x="8683194" y="5004054"/>
              <a:ext cx="2514" cy="31775"/>
            </a:xfrm>
            <a:custGeom>
              <a:rect b="b" l="l" r="r" t="t"/>
              <a:pathLst>
                <a:path extrusionOk="0" h="31775" w="2514">
                  <a:moveTo>
                    <a:pt x="2514" y="31775"/>
                  </a:moveTo>
                  <a:cubicBezTo>
                    <a:pt x="1600" y="21260"/>
                    <a:pt x="914" y="10516"/>
                    <a:pt x="0" y="0"/>
                  </a:cubicBezTo>
                  <a:cubicBezTo>
                    <a:pt x="914" y="10516"/>
                    <a:pt x="1600" y="21260"/>
                    <a:pt x="2514" y="31775"/>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278" name="Google Shape;2278;p45"/>
            <p:cNvSpPr/>
            <p:nvPr/>
          </p:nvSpPr>
          <p:spPr>
            <a:xfrm>
              <a:off x="8642734" y="4809429"/>
              <a:ext cx="210286" cy="195195"/>
            </a:xfrm>
            <a:custGeom>
              <a:rect b="b" l="l" r="r" t="t"/>
              <a:pathLst>
                <a:path extrusionOk="0" h="195195" w="210286">
                  <a:moveTo>
                    <a:pt x="74979" y="194167"/>
                  </a:moveTo>
                  <a:cubicBezTo>
                    <a:pt x="95096" y="191881"/>
                    <a:pt x="114527" y="189823"/>
                    <a:pt x="133500" y="182280"/>
                  </a:cubicBezTo>
                  <a:cubicBezTo>
                    <a:pt x="135101" y="181594"/>
                    <a:pt x="136701" y="181137"/>
                    <a:pt x="138072" y="180451"/>
                  </a:cubicBezTo>
                  <a:cubicBezTo>
                    <a:pt x="141959" y="148675"/>
                    <a:pt x="146988" y="117357"/>
                    <a:pt x="150874" y="85582"/>
                  </a:cubicBezTo>
                  <a:cubicBezTo>
                    <a:pt x="152474" y="73466"/>
                    <a:pt x="157961" y="65236"/>
                    <a:pt x="167105" y="58378"/>
                  </a:cubicBezTo>
                  <a:cubicBezTo>
                    <a:pt x="179449" y="49234"/>
                    <a:pt x="191793" y="40090"/>
                    <a:pt x="202309" y="28660"/>
                  </a:cubicBezTo>
                  <a:cubicBezTo>
                    <a:pt x="207567" y="22945"/>
                    <a:pt x="213282" y="17230"/>
                    <a:pt x="208481" y="9687"/>
                  </a:cubicBezTo>
                  <a:cubicBezTo>
                    <a:pt x="203223" y="1686"/>
                    <a:pt x="194308" y="-143"/>
                    <a:pt x="184935" y="2600"/>
                  </a:cubicBezTo>
                  <a:cubicBezTo>
                    <a:pt x="176249" y="5115"/>
                    <a:pt x="169848" y="11744"/>
                    <a:pt x="162304" y="15630"/>
                  </a:cubicBezTo>
                  <a:cubicBezTo>
                    <a:pt x="121613" y="35976"/>
                    <a:pt x="105383" y="44891"/>
                    <a:pt x="69035" y="21117"/>
                  </a:cubicBezTo>
                  <a:cubicBezTo>
                    <a:pt x="66521" y="19516"/>
                    <a:pt x="64235" y="17688"/>
                    <a:pt x="61491" y="16545"/>
                  </a:cubicBezTo>
                  <a:cubicBezTo>
                    <a:pt x="46861" y="10144"/>
                    <a:pt x="32002" y="2829"/>
                    <a:pt x="16000" y="543"/>
                  </a:cubicBezTo>
                  <a:cubicBezTo>
                    <a:pt x="455" y="-1743"/>
                    <a:pt x="-2745" y="3057"/>
                    <a:pt x="2055" y="17459"/>
                  </a:cubicBezTo>
                  <a:cubicBezTo>
                    <a:pt x="6399" y="30261"/>
                    <a:pt x="13943" y="40776"/>
                    <a:pt x="23087" y="50377"/>
                  </a:cubicBezTo>
                  <a:cubicBezTo>
                    <a:pt x="27887" y="55407"/>
                    <a:pt x="30402" y="60664"/>
                    <a:pt x="30859" y="67751"/>
                  </a:cubicBezTo>
                  <a:cubicBezTo>
                    <a:pt x="32688" y="97012"/>
                    <a:pt x="35202" y="126044"/>
                    <a:pt x="37488" y="155305"/>
                  </a:cubicBezTo>
                  <a:cubicBezTo>
                    <a:pt x="38403" y="168335"/>
                    <a:pt x="39546" y="181137"/>
                    <a:pt x="40460" y="194167"/>
                  </a:cubicBezTo>
                  <a:cubicBezTo>
                    <a:pt x="51890" y="195538"/>
                    <a:pt x="63549" y="195538"/>
                    <a:pt x="74979" y="194167"/>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279" name="Google Shape;2279;p45"/>
            <p:cNvSpPr/>
            <p:nvPr/>
          </p:nvSpPr>
          <p:spPr>
            <a:xfrm>
              <a:off x="8777377" y="5021199"/>
              <a:ext cx="228" cy="2971"/>
            </a:xfrm>
            <a:custGeom>
              <a:rect b="b" l="l" r="r" t="t"/>
              <a:pathLst>
                <a:path extrusionOk="0" h="2971" w="228">
                  <a:moveTo>
                    <a:pt x="228" y="0"/>
                  </a:moveTo>
                  <a:cubicBezTo>
                    <a:pt x="228" y="914"/>
                    <a:pt x="0" y="2057"/>
                    <a:pt x="0" y="2972"/>
                  </a:cubicBezTo>
                  <a:cubicBezTo>
                    <a:pt x="0" y="2057"/>
                    <a:pt x="228" y="1143"/>
                    <a:pt x="228"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280" name="Google Shape;2280;p45"/>
            <p:cNvSpPr/>
            <p:nvPr/>
          </p:nvSpPr>
          <p:spPr>
            <a:xfrm>
              <a:off x="8673593" y="5052517"/>
              <a:ext cx="457" cy="5715"/>
            </a:xfrm>
            <a:custGeom>
              <a:rect b="b" l="l" r="r" t="t"/>
              <a:pathLst>
                <a:path extrusionOk="0" h="5715" w="457">
                  <a:moveTo>
                    <a:pt x="0" y="0"/>
                  </a:moveTo>
                  <a:cubicBezTo>
                    <a:pt x="229" y="1829"/>
                    <a:pt x="229" y="3886"/>
                    <a:pt x="458" y="5715"/>
                  </a:cubicBezTo>
                  <a:cubicBezTo>
                    <a:pt x="229" y="3886"/>
                    <a:pt x="0" y="1829"/>
                    <a:pt x="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281" name="Google Shape;2281;p45"/>
            <p:cNvSpPr/>
            <p:nvPr/>
          </p:nvSpPr>
          <p:spPr>
            <a:xfrm>
              <a:off x="8583296" y="4987137"/>
              <a:ext cx="1371" cy="1828"/>
            </a:xfrm>
            <a:custGeom>
              <a:rect b="b" l="l" r="r" t="t"/>
              <a:pathLst>
                <a:path extrusionOk="0" h="1828" w="1371">
                  <a:moveTo>
                    <a:pt x="1372" y="1828"/>
                  </a:moveTo>
                  <a:cubicBezTo>
                    <a:pt x="915" y="1143"/>
                    <a:pt x="458" y="457"/>
                    <a:pt x="0" y="0"/>
                  </a:cubicBezTo>
                  <a:cubicBezTo>
                    <a:pt x="686" y="457"/>
                    <a:pt x="915" y="1143"/>
                    <a:pt x="1372" y="1828"/>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282" name="Google Shape;2282;p45"/>
            <p:cNvSpPr/>
            <p:nvPr/>
          </p:nvSpPr>
          <p:spPr>
            <a:xfrm>
              <a:off x="8674279" y="5065318"/>
              <a:ext cx="228" cy="5257"/>
            </a:xfrm>
            <a:custGeom>
              <a:rect b="b" l="l" r="r" t="t"/>
              <a:pathLst>
                <a:path extrusionOk="0" h="5257" w="228">
                  <a:moveTo>
                    <a:pt x="0" y="0"/>
                  </a:moveTo>
                  <a:cubicBezTo>
                    <a:pt x="0" y="1829"/>
                    <a:pt x="229" y="3429"/>
                    <a:pt x="229" y="5258"/>
                  </a:cubicBezTo>
                  <a:cubicBezTo>
                    <a:pt x="229" y="3429"/>
                    <a:pt x="229" y="1829"/>
                    <a:pt x="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283" name="Google Shape;2283;p45"/>
            <p:cNvSpPr/>
            <p:nvPr/>
          </p:nvSpPr>
          <p:spPr>
            <a:xfrm>
              <a:off x="8442765" y="4341700"/>
              <a:ext cx="560645" cy="668982"/>
            </a:xfrm>
            <a:custGeom>
              <a:rect b="b" l="l" r="r" t="t"/>
              <a:pathLst>
                <a:path extrusionOk="0" h="668982" w="560645">
                  <a:moveTo>
                    <a:pt x="118129" y="605204"/>
                  </a:moveTo>
                  <a:cubicBezTo>
                    <a:pt x="132073" y="617320"/>
                    <a:pt x="147161" y="629664"/>
                    <a:pt x="163620" y="638351"/>
                  </a:cubicBezTo>
                  <a:cubicBezTo>
                    <a:pt x="183508" y="648867"/>
                    <a:pt x="204997" y="656639"/>
                    <a:pt x="227171" y="660297"/>
                  </a:cubicBezTo>
                  <a:cubicBezTo>
                    <a:pt x="227399" y="663268"/>
                    <a:pt x="227628" y="666012"/>
                    <a:pt x="227857" y="668983"/>
                  </a:cubicBezTo>
                  <a:cubicBezTo>
                    <a:pt x="224656" y="627835"/>
                    <a:pt x="220541" y="586459"/>
                    <a:pt x="217570" y="545311"/>
                  </a:cubicBezTo>
                  <a:cubicBezTo>
                    <a:pt x="216884" y="535252"/>
                    <a:pt x="189452" y="499591"/>
                    <a:pt x="186023" y="486332"/>
                  </a:cubicBezTo>
                  <a:cubicBezTo>
                    <a:pt x="180308" y="463929"/>
                    <a:pt x="188309" y="454099"/>
                    <a:pt x="211397" y="456157"/>
                  </a:cubicBezTo>
                  <a:cubicBezTo>
                    <a:pt x="236772" y="458443"/>
                    <a:pt x="259632" y="468273"/>
                    <a:pt x="281349" y="481074"/>
                  </a:cubicBezTo>
                  <a:cubicBezTo>
                    <a:pt x="294836" y="489075"/>
                    <a:pt x="307409" y="491361"/>
                    <a:pt x="322954" y="485646"/>
                  </a:cubicBezTo>
                  <a:cubicBezTo>
                    <a:pt x="338042" y="479931"/>
                    <a:pt x="378961" y="457986"/>
                    <a:pt x="386048" y="456157"/>
                  </a:cubicBezTo>
                  <a:cubicBezTo>
                    <a:pt x="397021" y="453185"/>
                    <a:pt x="415309" y="461643"/>
                    <a:pt x="420338" y="471016"/>
                  </a:cubicBezTo>
                  <a:cubicBezTo>
                    <a:pt x="425596" y="480617"/>
                    <a:pt x="423310" y="492504"/>
                    <a:pt x="413480" y="503020"/>
                  </a:cubicBezTo>
                  <a:cubicBezTo>
                    <a:pt x="406393" y="510564"/>
                    <a:pt x="399535" y="518565"/>
                    <a:pt x="391077" y="524051"/>
                  </a:cubicBezTo>
                  <a:cubicBezTo>
                    <a:pt x="369817" y="537996"/>
                    <a:pt x="363416" y="559027"/>
                    <a:pt x="360216" y="582115"/>
                  </a:cubicBezTo>
                  <a:cubicBezTo>
                    <a:pt x="357244" y="602461"/>
                    <a:pt x="354272" y="622578"/>
                    <a:pt x="351529" y="642923"/>
                  </a:cubicBezTo>
                  <a:cubicBezTo>
                    <a:pt x="363416" y="637894"/>
                    <a:pt x="375075" y="632179"/>
                    <a:pt x="385591" y="624864"/>
                  </a:cubicBezTo>
                  <a:cubicBezTo>
                    <a:pt x="401135" y="613891"/>
                    <a:pt x="416909" y="602004"/>
                    <a:pt x="430396" y="588288"/>
                  </a:cubicBezTo>
                  <a:cubicBezTo>
                    <a:pt x="443884" y="574343"/>
                    <a:pt x="455771" y="558341"/>
                    <a:pt x="467201" y="542568"/>
                  </a:cubicBezTo>
                  <a:cubicBezTo>
                    <a:pt x="499433" y="497762"/>
                    <a:pt x="518179" y="444041"/>
                    <a:pt x="535781" y="392149"/>
                  </a:cubicBezTo>
                  <a:cubicBezTo>
                    <a:pt x="548125" y="355573"/>
                    <a:pt x="554983" y="318768"/>
                    <a:pt x="559098" y="280363"/>
                  </a:cubicBezTo>
                  <a:cubicBezTo>
                    <a:pt x="562984" y="245159"/>
                    <a:pt x="559098" y="209726"/>
                    <a:pt x="552469" y="174979"/>
                  </a:cubicBezTo>
                  <a:cubicBezTo>
                    <a:pt x="545611" y="139317"/>
                    <a:pt x="530980" y="104798"/>
                    <a:pt x="514521" y="72794"/>
                  </a:cubicBezTo>
                  <a:cubicBezTo>
                    <a:pt x="510635" y="65251"/>
                    <a:pt x="506520" y="57935"/>
                    <a:pt x="502405" y="50620"/>
                  </a:cubicBezTo>
                  <a:cubicBezTo>
                    <a:pt x="412565" y="-4930"/>
                    <a:pt x="300323" y="-5844"/>
                    <a:pt x="241344" y="6272"/>
                  </a:cubicBezTo>
                  <a:cubicBezTo>
                    <a:pt x="197224" y="15416"/>
                    <a:pt x="125215" y="34390"/>
                    <a:pt x="72637" y="100912"/>
                  </a:cubicBezTo>
                  <a:cubicBezTo>
                    <a:pt x="-25432" y="198296"/>
                    <a:pt x="2228" y="325626"/>
                    <a:pt x="7943" y="365631"/>
                  </a:cubicBezTo>
                  <a:cubicBezTo>
                    <a:pt x="17545" y="432840"/>
                    <a:pt x="49320" y="492047"/>
                    <a:pt x="81324" y="550340"/>
                  </a:cubicBezTo>
                  <a:cubicBezTo>
                    <a:pt x="96640" y="578229"/>
                    <a:pt x="114471" y="604975"/>
                    <a:pt x="132073" y="631722"/>
                  </a:cubicBezTo>
                  <a:cubicBezTo>
                    <a:pt x="124301" y="620063"/>
                    <a:pt x="116757" y="608404"/>
                    <a:pt x="109213" y="596746"/>
                  </a:cubicBezTo>
                  <a:cubicBezTo>
                    <a:pt x="111728" y="599489"/>
                    <a:pt x="114928" y="602461"/>
                    <a:pt x="118129" y="605204"/>
                  </a:cubicBezTo>
                  <a:close/>
                  <a:moveTo>
                    <a:pt x="23717" y="301623"/>
                  </a:moveTo>
                  <a:cubicBezTo>
                    <a:pt x="18230" y="141374"/>
                    <a:pt x="127958" y="69137"/>
                    <a:pt x="147847" y="57707"/>
                  </a:cubicBezTo>
                  <a:cubicBezTo>
                    <a:pt x="157219" y="52220"/>
                    <a:pt x="223285" y="26846"/>
                    <a:pt x="213912" y="32104"/>
                  </a:cubicBezTo>
                  <a:cubicBezTo>
                    <a:pt x="196310" y="42162"/>
                    <a:pt x="126815" y="92454"/>
                    <a:pt x="87496" y="156691"/>
                  </a:cubicBezTo>
                  <a:cubicBezTo>
                    <a:pt x="33775" y="244702"/>
                    <a:pt x="23945" y="312367"/>
                    <a:pt x="23717" y="301623"/>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284" name="Google Shape;2284;p45"/>
            <p:cNvSpPr/>
            <p:nvPr/>
          </p:nvSpPr>
          <p:spPr>
            <a:xfrm>
              <a:off x="8674965" y="5078577"/>
              <a:ext cx="228" cy="4343"/>
            </a:xfrm>
            <a:custGeom>
              <a:rect b="b" l="l" r="r" t="t"/>
              <a:pathLst>
                <a:path extrusionOk="0" h="4343" w="228">
                  <a:moveTo>
                    <a:pt x="0" y="0"/>
                  </a:moveTo>
                  <a:cubicBezTo>
                    <a:pt x="0" y="1371"/>
                    <a:pt x="229" y="2971"/>
                    <a:pt x="229" y="4343"/>
                  </a:cubicBezTo>
                  <a:cubicBezTo>
                    <a:pt x="229" y="2971"/>
                    <a:pt x="0" y="1371"/>
                    <a:pt x="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285" name="Google Shape;2285;p45"/>
            <p:cNvSpPr/>
            <p:nvPr/>
          </p:nvSpPr>
          <p:spPr>
            <a:xfrm>
              <a:off x="8672679" y="5039715"/>
              <a:ext cx="457" cy="6172"/>
            </a:xfrm>
            <a:custGeom>
              <a:rect b="b" l="l" r="r" t="t"/>
              <a:pathLst>
                <a:path extrusionOk="0" h="6172" w="457">
                  <a:moveTo>
                    <a:pt x="0" y="0"/>
                  </a:moveTo>
                  <a:cubicBezTo>
                    <a:pt x="229" y="2057"/>
                    <a:pt x="229" y="4114"/>
                    <a:pt x="457" y="6172"/>
                  </a:cubicBezTo>
                  <a:cubicBezTo>
                    <a:pt x="457" y="4114"/>
                    <a:pt x="229" y="2057"/>
                    <a:pt x="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286" name="Google Shape;2286;p45"/>
            <p:cNvSpPr/>
            <p:nvPr/>
          </p:nvSpPr>
          <p:spPr>
            <a:xfrm>
              <a:off x="8959800" y="4402150"/>
              <a:ext cx="6858" cy="5029"/>
            </a:xfrm>
            <a:custGeom>
              <a:rect b="b" l="l" r="r" t="t"/>
              <a:pathLst>
                <a:path extrusionOk="0" h="5029" w="6858">
                  <a:moveTo>
                    <a:pt x="0" y="0"/>
                  </a:moveTo>
                  <a:cubicBezTo>
                    <a:pt x="2286" y="1600"/>
                    <a:pt x="4572" y="3200"/>
                    <a:pt x="6858" y="5029"/>
                  </a:cubicBezTo>
                  <a:cubicBezTo>
                    <a:pt x="4572" y="3200"/>
                    <a:pt x="2286" y="1600"/>
                    <a:pt x="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287" name="Google Shape;2287;p45"/>
            <p:cNvSpPr/>
            <p:nvPr/>
          </p:nvSpPr>
          <p:spPr>
            <a:xfrm>
              <a:off x="8967344" y="4407865"/>
              <a:ext cx="6629" cy="5257"/>
            </a:xfrm>
            <a:custGeom>
              <a:rect b="b" l="l" r="r" t="t"/>
              <a:pathLst>
                <a:path extrusionOk="0" h="5257" w="6629">
                  <a:moveTo>
                    <a:pt x="0" y="0"/>
                  </a:moveTo>
                  <a:cubicBezTo>
                    <a:pt x="2286" y="1829"/>
                    <a:pt x="4572" y="3429"/>
                    <a:pt x="6630" y="5258"/>
                  </a:cubicBezTo>
                  <a:cubicBezTo>
                    <a:pt x="4572" y="3429"/>
                    <a:pt x="2286" y="1600"/>
                    <a:pt x="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288" name="Google Shape;2288;p45"/>
            <p:cNvSpPr/>
            <p:nvPr/>
          </p:nvSpPr>
          <p:spPr>
            <a:xfrm>
              <a:off x="8952485" y="4397121"/>
              <a:ext cx="7315" cy="5029"/>
            </a:xfrm>
            <a:custGeom>
              <a:rect b="b" l="l" r="r" t="t"/>
              <a:pathLst>
                <a:path extrusionOk="0" h="5029" w="7315">
                  <a:moveTo>
                    <a:pt x="0" y="0"/>
                  </a:moveTo>
                  <a:cubicBezTo>
                    <a:pt x="2515" y="1600"/>
                    <a:pt x="4801" y="3200"/>
                    <a:pt x="7316" y="5029"/>
                  </a:cubicBezTo>
                  <a:cubicBezTo>
                    <a:pt x="4801" y="3200"/>
                    <a:pt x="2515" y="1600"/>
                    <a:pt x="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289" name="Google Shape;2289;p45"/>
            <p:cNvSpPr/>
            <p:nvPr/>
          </p:nvSpPr>
          <p:spPr>
            <a:xfrm>
              <a:off x="8671764" y="5027142"/>
              <a:ext cx="457" cy="6629"/>
            </a:xfrm>
            <a:custGeom>
              <a:rect b="b" l="l" r="r" t="t"/>
              <a:pathLst>
                <a:path extrusionOk="0" h="6629" w="457">
                  <a:moveTo>
                    <a:pt x="0" y="0"/>
                  </a:moveTo>
                  <a:cubicBezTo>
                    <a:pt x="228" y="2286"/>
                    <a:pt x="228" y="4572"/>
                    <a:pt x="457" y="6629"/>
                  </a:cubicBezTo>
                  <a:cubicBezTo>
                    <a:pt x="457" y="4572"/>
                    <a:pt x="228" y="2286"/>
                    <a:pt x="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290" name="Google Shape;2290;p45"/>
            <p:cNvSpPr/>
            <p:nvPr/>
          </p:nvSpPr>
          <p:spPr>
            <a:xfrm>
              <a:off x="8944713" y="4392091"/>
              <a:ext cx="7315" cy="4572"/>
            </a:xfrm>
            <a:custGeom>
              <a:rect b="b" l="l" r="r" t="t"/>
              <a:pathLst>
                <a:path extrusionOk="0" h="4572" w="7315">
                  <a:moveTo>
                    <a:pt x="0" y="0"/>
                  </a:moveTo>
                  <a:cubicBezTo>
                    <a:pt x="2515" y="1600"/>
                    <a:pt x="4801" y="2972"/>
                    <a:pt x="7315" y="4572"/>
                  </a:cubicBezTo>
                  <a:cubicBezTo>
                    <a:pt x="4801" y="3200"/>
                    <a:pt x="2515" y="1600"/>
                    <a:pt x="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291" name="Google Shape;2291;p45"/>
            <p:cNvSpPr/>
            <p:nvPr/>
          </p:nvSpPr>
          <p:spPr>
            <a:xfrm>
              <a:off x="8995462" y="4432554"/>
              <a:ext cx="5715" cy="6172"/>
            </a:xfrm>
            <a:custGeom>
              <a:rect b="b" l="l" r="r" t="t"/>
              <a:pathLst>
                <a:path extrusionOk="0" h="6172" w="5715">
                  <a:moveTo>
                    <a:pt x="0" y="0"/>
                  </a:moveTo>
                  <a:cubicBezTo>
                    <a:pt x="2058" y="2057"/>
                    <a:pt x="3886" y="4115"/>
                    <a:pt x="5715" y="6172"/>
                  </a:cubicBezTo>
                  <a:cubicBezTo>
                    <a:pt x="3886" y="4115"/>
                    <a:pt x="2058" y="2057"/>
                    <a:pt x="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292" name="Google Shape;2292;p45"/>
            <p:cNvSpPr/>
            <p:nvPr/>
          </p:nvSpPr>
          <p:spPr>
            <a:xfrm>
              <a:off x="8670850" y="5014569"/>
              <a:ext cx="457" cy="7543"/>
            </a:xfrm>
            <a:custGeom>
              <a:rect b="b" l="l" r="r" t="t"/>
              <a:pathLst>
                <a:path extrusionOk="0" h="7543" w="457">
                  <a:moveTo>
                    <a:pt x="0" y="0"/>
                  </a:moveTo>
                  <a:cubicBezTo>
                    <a:pt x="229" y="2514"/>
                    <a:pt x="457" y="5029"/>
                    <a:pt x="457" y="7543"/>
                  </a:cubicBezTo>
                  <a:cubicBezTo>
                    <a:pt x="457" y="5029"/>
                    <a:pt x="229" y="2514"/>
                    <a:pt x="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293" name="Google Shape;2293;p45"/>
            <p:cNvSpPr/>
            <p:nvPr/>
          </p:nvSpPr>
          <p:spPr>
            <a:xfrm>
              <a:off x="8988375" y="4425696"/>
              <a:ext cx="5715" cy="5486"/>
            </a:xfrm>
            <a:custGeom>
              <a:rect b="b" l="l" r="r" t="t"/>
              <a:pathLst>
                <a:path extrusionOk="0" h="5486" w="5715">
                  <a:moveTo>
                    <a:pt x="0" y="0"/>
                  </a:moveTo>
                  <a:cubicBezTo>
                    <a:pt x="1828" y="1829"/>
                    <a:pt x="3886" y="3658"/>
                    <a:pt x="5715" y="5486"/>
                  </a:cubicBezTo>
                  <a:cubicBezTo>
                    <a:pt x="3657" y="3658"/>
                    <a:pt x="1828" y="1600"/>
                    <a:pt x="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294" name="Google Shape;2294;p45"/>
            <p:cNvSpPr/>
            <p:nvPr/>
          </p:nvSpPr>
          <p:spPr>
            <a:xfrm>
              <a:off x="8981746" y="4419752"/>
              <a:ext cx="6172" cy="5715"/>
            </a:xfrm>
            <a:custGeom>
              <a:rect b="b" l="l" r="r" t="t"/>
              <a:pathLst>
                <a:path extrusionOk="0" h="5715" w="6172">
                  <a:moveTo>
                    <a:pt x="0" y="0"/>
                  </a:moveTo>
                  <a:cubicBezTo>
                    <a:pt x="2058" y="1829"/>
                    <a:pt x="4115" y="3658"/>
                    <a:pt x="6172" y="5715"/>
                  </a:cubicBezTo>
                  <a:cubicBezTo>
                    <a:pt x="4344" y="3658"/>
                    <a:pt x="2286" y="1829"/>
                    <a:pt x="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295" name="Google Shape;2295;p45"/>
            <p:cNvSpPr/>
            <p:nvPr/>
          </p:nvSpPr>
          <p:spPr>
            <a:xfrm>
              <a:off x="8974431" y="4413351"/>
              <a:ext cx="6172" cy="5257"/>
            </a:xfrm>
            <a:custGeom>
              <a:rect b="b" l="l" r="r" t="t"/>
              <a:pathLst>
                <a:path extrusionOk="0" h="5257" w="6172">
                  <a:moveTo>
                    <a:pt x="0" y="0"/>
                  </a:moveTo>
                  <a:cubicBezTo>
                    <a:pt x="2057" y="1600"/>
                    <a:pt x="4115" y="3429"/>
                    <a:pt x="6172" y="5258"/>
                  </a:cubicBezTo>
                  <a:cubicBezTo>
                    <a:pt x="4115" y="3429"/>
                    <a:pt x="2057" y="1600"/>
                    <a:pt x="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296" name="Google Shape;2296;p45"/>
            <p:cNvSpPr/>
            <p:nvPr/>
          </p:nvSpPr>
          <p:spPr>
            <a:xfrm>
              <a:off x="8682508" y="4990338"/>
              <a:ext cx="97612" cy="119661"/>
            </a:xfrm>
            <a:custGeom>
              <a:rect b="b" l="l" r="r" t="t"/>
              <a:pathLst>
                <a:path extrusionOk="0" h="119661" w="97612">
                  <a:moveTo>
                    <a:pt x="80010" y="117500"/>
                  </a:moveTo>
                  <a:cubicBezTo>
                    <a:pt x="80238" y="117272"/>
                    <a:pt x="80238" y="117272"/>
                    <a:pt x="80010" y="117500"/>
                  </a:cubicBezTo>
                  <a:cubicBezTo>
                    <a:pt x="80238" y="117272"/>
                    <a:pt x="80696" y="117043"/>
                    <a:pt x="80924" y="117043"/>
                  </a:cubicBezTo>
                  <a:cubicBezTo>
                    <a:pt x="80924" y="117043"/>
                    <a:pt x="80924" y="117043"/>
                    <a:pt x="80924" y="117043"/>
                  </a:cubicBezTo>
                  <a:cubicBezTo>
                    <a:pt x="81153" y="116815"/>
                    <a:pt x="81381" y="116586"/>
                    <a:pt x="81610" y="116586"/>
                  </a:cubicBezTo>
                  <a:cubicBezTo>
                    <a:pt x="81610" y="116586"/>
                    <a:pt x="81610" y="116586"/>
                    <a:pt x="81610" y="116586"/>
                  </a:cubicBezTo>
                  <a:cubicBezTo>
                    <a:pt x="82296" y="115900"/>
                    <a:pt x="82982" y="115214"/>
                    <a:pt x="83439" y="114300"/>
                  </a:cubicBezTo>
                  <a:cubicBezTo>
                    <a:pt x="83439" y="114300"/>
                    <a:pt x="83439" y="114300"/>
                    <a:pt x="83439" y="114300"/>
                  </a:cubicBezTo>
                  <a:cubicBezTo>
                    <a:pt x="83667" y="114071"/>
                    <a:pt x="83667" y="113843"/>
                    <a:pt x="83896" y="113386"/>
                  </a:cubicBezTo>
                  <a:cubicBezTo>
                    <a:pt x="83896" y="113386"/>
                    <a:pt x="83896" y="113157"/>
                    <a:pt x="83896" y="113157"/>
                  </a:cubicBezTo>
                  <a:cubicBezTo>
                    <a:pt x="84125" y="112928"/>
                    <a:pt x="84125" y="112471"/>
                    <a:pt x="84353" y="112243"/>
                  </a:cubicBezTo>
                  <a:cubicBezTo>
                    <a:pt x="84353" y="112243"/>
                    <a:pt x="84353" y="112014"/>
                    <a:pt x="84353" y="112014"/>
                  </a:cubicBezTo>
                  <a:cubicBezTo>
                    <a:pt x="84582" y="111785"/>
                    <a:pt x="84582" y="111328"/>
                    <a:pt x="84810" y="111100"/>
                  </a:cubicBezTo>
                  <a:cubicBezTo>
                    <a:pt x="84810" y="111100"/>
                    <a:pt x="84810" y="111100"/>
                    <a:pt x="84810" y="110871"/>
                  </a:cubicBezTo>
                  <a:cubicBezTo>
                    <a:pt x="85039" y="109957"/>
                    <a:pt x="85268" y="109042"/>
                    <a:pt x="85496" y="108128"/>
                  </a:cubicBezTo>
                  <a:cubicBezTo>
                    <a:pt x="85496" y="108128"/>
                    <a:pt x="85496" y="108128"/>
                    <a:pt x="85496" y="107899"/>
                  </a:cubicBezTo>
                  <a:cubicBezTo>
                    <a:pt x="85496" y="107442"/>
                    <a:pt x="85725" y="106985"/>
                    <a:pt x="85725" y="106528"/>
                  </a:cubicBezTo>
                  <a:cubicBezTo>
                    <a:pt x="85725" y="106299"/>
                    <a:pt x="85725" y="106299"/>
                    <a:pt x="85725" y="106070"/>
                  </a:cubicBezTo>
                  <a:cubicBezTo>
                    <a:pt x="85725" y="105613"/>
                    <a:pt x="85953" y="105385"/>
                    <a:pt x="85953" y="104927"/>
                  </a:cubicBezTo>
                  <a:cubicBezTo>
                    <a:pt x="85953" y="104699"/>
                    <a:pt x="85953" y="104470"/>
                    <a:pt x="85953" y="104470"/>
                  </a:cubicBezTo>
                  <a:cubicBezTo>
                    <a:pt x="85953" y="104013"/>
                    <a:pt x="86182" y="103784"/>
                    <a:pt x="86182" y="103327"/>
                  </a:cubicBezTo>
                  <a:cubicBezTo>
                    <a:pt x="86182" y="103099"/>
                    <a:pt x="86182" y="102870"/>
                    <a:pt x="86182" y="102870"/>
                  </a:cubicBezTo>
                  <a:cubicBezTo>
                    <a:pt x="86182" y="102413"/>
                    <a:pt x="86411" y="101956"/>
                    <a:pt x="86411" y="101498"/>
                  </a:cubicBezTo>
                  <a:cubicBezTo>
                    <a:pt x="86411" y="101270"/>
                    <a:pt x="86411" y="101041"/>
                    <a:pt x="86411" y="101041"/>
                  </a:cubicBezTo>
                  <a:cubicBezTo>
                    <a:pt x="86411" y="100355"/>
                    <a:pt x="86639" y="99670"/>
                    <a:pt x="86639" y="98984"/>
                  </a:cubicBezTo>
                  <a:cubicBezTo>
                    <a:pt x="88925" y="80924"/>
                    <a:pt x="92354" y="62865"/>
                    <a:pt x="93497" y="44577"/>
                  </a:cubicBezTo>
                  <a:cubicBezTo>
                    <a:pt x="93726" y="41148"/>
                    <a:pt x="93954" y="37719"/>
                    <a:pt x="94183" y="34290"/>
                  </a:cubicBezTo>
                  <a:cubicBezTo>
                    <a:pt x="94183" y="33376"/>
                    <a:pt x="94412" y="32233"/>
                    <a:pt x="94412" y="31318"/>
                  </a:cubicBezTo>
                  <a:cubicBezTo>
                    <a:pt x="94640" y="28804"/>
                    <a:pt x="94869" y="26289"/>
                    <a:pt x="95097" y="23774"/>
                  </a:cubicBezTo>
                  <a:cubicBezTo>
                    <a:pt x="95097" y="22860"/>
                    <a:pt x="95326" y="21717"/>
                    <a:pt x="95326" y="20803"/>
                  </a:cubicBezTo>
                  <a:cubicBezTo>
                    <a:pt x="95555" y="18059"/>
                    <a:pt x="96012" y="15088"/>
                    <a:pt x="96240" y="12344"/>
                  </a:cubicBezTo>
                  <a:cubicBezTo>
                    <a:pt x="96240" y="11887"/>
                    <a:pt x="96469" y="11201"/>
                    <a:pt x="96469" y="10744"/>
                  </a:cubicBezTo>
                  <a:cubicBezTo>
                    <a:pt x="96926" y="7087"/>
                    <a:pt x="97383" y="3658"/>
                    <a:pt x="97612" y="0"/>
                  </a:cubicBezTo>
                  <a:cubicBezTo>
                    <a:pt x="96012" y="686"/>
                    <a:pt x="94412" y="1143"/>
                    <a:pt x="93040" y="1829"/>
                  </a:cubicBezTo>
                  <a:cubicBezTo>
                    <a:pt x="74295" y="9144"/>
                    <a:pt x="54635" y="11201"/>
                    <a:pt x="34518" y="13716"/>
                  </a:cubicBezTo>
                  <a:cubicBezTo>
                    <a:pt x="22860" y="15088"/>
                    <a:pt x="11430" y="15088"/>
                    <a:pt x="0" y="13945"/>
                  </a:cubicBezTo>
                  <a:cubicBezTo>
                    <a:pt x="0" y="13945"/>
                    <a:pt x="0" y="13945"/>
                    <a:pt x="0" y="14173"/>
                  </a:cubicBezTo>
                  <a:cubicBezTo>
                    <a:pt x="914" y="24689"/>
                    <a:pt x="1600" y="35433"/>
                    <a:pt x="2514" y="45949"/>
                  </a:cubicBezTo>
                  <a:cubicBezTo>
                    <a:pt x="2743" y="49378"/>
                    <a:pt x="2972" y="53035"/>
                    <a:pt x="3429" y="56464"/>
                  </a:cubicBezTo>
                  <a:cubicBezTo>
                    <a:pt x="4343" y="68809"/>
                    <a:pt x="5486" y="81153"/>
                    <a:pt x="6401" y="93269"/>
                  </a:cubicBezTo>
                  <a:cubicBezTo>
                    <a:pt x="7086" y="100813"/>
                    <a:pt x="11887" y="109728"/>
                    <a:pt x="14859" y="114071"/>
                  </a:cubicBezTo>
                  <a:cubicBezTo>
                    <a:pt x="18288" y="116129"/>
                    <a:pt x="23317" y="117043"/>
                    <a:pt x="30404" y="117958"/>
                  </a:cubicBezTo>
                  <a:cubicBezTo>
                    <a:pt x="37719" y="118872"/>
                    <a:pt x="45034" y="118872"/>
                    <a:pt x="52349" y="119101"/>
                  </a:cubicBezTo>
                  <a:cubicBezTo>
                    <a:pt x="52349" y="119101"/>
                    <a:pt x="52349" y="118872"/>
                    <a:pt x="52349" y="118872"/>
                  </a:cubicBezTo>
                  <a:cubicBezTo>
                    <a:pt x="55321" y="119101"/>
                    <a:pt x="58293" y="119329"/>
                    <a:pt x="61036" y="119558"/>
                  </a:cubicBezTo>
                  <a:cubicBezTo>
                    <a:pt x="69494" y="119786"/>
                    <a:pt x="74981" y="119786"/>
                    <a:pt x="78410" y="117958"/>
                  </a:cubicBezTo>
                  <a:lnTo>
                    <a:pt x="78410" y="117958"/>
                  </a:lnTo>
                  <a:cubicBezTo>
                    <a:pt x="79553" y="117729"/>
                    <a:pt x="79781" y="117500"/>
                    <a:pt x="80010" y="11750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297" name="Google Shape;2297;p45"/>
            <p:cNvSpPr/>
            <p:nvPr/>
          </p:nvSpPr>
          <p:spPr>
            <a:xfrm>
              <a:off x="8627761" y="5162702"/>
              <a:ext cx="224826" cy="64355"/>
            </a:xfrm>
            <a:custGeom>
              <a:rect b="b" l="l" r="r" t="t"/>
              <a:pathLst>
                <a:path extrusionOk="0" h="64355" w="224826">
                  <a:moveTo>
                    <a:pt x="222540" y="0"/>
                  </a:moveTo>
                  <a:cubicBezTo>
                    <a:pt x="219111" y="458"/>
                    <a:pt x="215454" y="458"/>
                    <a:pt x="212025" y="1372"/>
                  </a:cubicBezTo>
                  <a:cubicBezTo>
                    <a:pt x="207910" y="2515"/>
                    <a:pt x="203566" y="3887"/>
                    <a:pt x="199680" y="5944"/>
                  </a:cubicBezTo>
                  <a:cubicBezTo>
                    <a:pt x="148931" y="32233"/>
                    <a:pt x="96582" y="28347"/>
                    <a:pt x="44004" y="13716"/>
                  </a:cubicBezTo>
                  <a:cubicBezTo>
                    <a:pt x="30059" y="9830"/>
                    <a:pt x="16114" y="7087"/>
                    <a:pt x="1713" y="5487"/>
                  </a:cubicBezTo>
                  <a:cubicBezTo>
                    <a:pt x="-3317" y="42291"/>
                    <a:pt x="1255" y="47321"/>
                    <a:pt x="35545" y="55779"/>
                  </a:cubicBezTo>
                  <a:cubicBezTo>
                    <a:pt x="83323" y="67666"/>
                    <a:pt x="130872" y="65837"/>
                    <a:pt x="178878" y="58522"/>
                  </a:cubicBezTo>
                  <a:cubicBezTo>
                    <a:pt x="219797" y="52121"/>
                    <a:pt x="224826" y="46178"/>
                    <a:pt x="224826" y="4572"/>
                  </a:cubicBezTo>
                  <a:cubicBezTo>
                    <a:pt x="224826" y="2972"/>
                    <a:pt x="223683" y="1829"/>
                    <a:pt x="22254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298" name="Google Shape;2298;p45"/>
            <p:cNvSpPr/>
            <p:nvPr/>
          </p:nvSpPr>
          <p:spPr>
            <a:xfrm>
              <a:off x="8622158" y="5103089"/>
              <a:ext cx="233716" cy="73070"/>
            </a:xfrm>
            <a:custGeom>
              <a:rect b="b" l="l" r="r" t="t"/>
              <a:pathLst>
                <a:path extrusionOk="0" h="73070" w="233716">
                  <a:moveTo>
                    <a:pt x="204597" y="6121"/>
                  </a:moveTo>
                  <a:cubicBezTo>
                    <a:pt x="197054" y="8636"/>
                    <a:pt x="189738" y="12522"/>
                    <a:pt x="181966" y="14351"/>
                  </a:cubicBezTo>
                  <a:cubicBezTo>
                    <a:pt x="170536" y="16865"/>
                    <a:pt x="159563" y="21666"/>
                    <a:pt x="147676" y="21209"/>
                  </a:cubicBezTo>
                  <a:cubicBezTo>
                    <a:pt x="106071" y="19151"/>
                    <a:pt x="64466" y="18465"/>
                    <a:pt x="24003" y="7264"/>
                  </a:cubicBezTo>
                  <a:cubicBezTo>
                    <a:pt x="5258" y="2006"/>
                    <a:pt x="0" y="7264"/>
                    <a:pt x="0" y="26466"/>
                  </a:cubicBezTo>
                  <a:cubicBezTo>
                    <a:pt x="0" y="44297"/>
                    <a:pt x="5258" y="51384"/>
                    <a:pt x="22860" y="55956"/>
                  </a:cubicBezTo>
                  <a:cubicBezTo>
                    <a:pt x="43434" y="61214"/>
                    <a:pt x="64008" y="66700"/>
                    <a:pt x="84811" y="70129"/>
                  </a:cubicBezTo>
                  <a:cubicBezTo>
                    <a:pt x="130760" y="77673"/>
                    <a:pt x="175108" y="70586"/>
                    <a:pt x="216942" y="50241"/>
                  </a:cubicBezTo>
                  <a:cubicBezTo>
                    <a:pt x="220371" y="48641"/>
                    <a:pt x="222885" y="46355"/>
                    <a:pt x="225400" y="43611"/>
                  </a:cubicBezTo>
                  <a:cubicBezTo>
                    <a:pt x="233858" y="35153"/>
                    <a:pt x="236830" y="15036"/>
                    <a:pt x="229743" y="5435"/>
                  </a:cubicBezTo>
                  <a:cubicBezTo>
                    <a:pt x="221742" y="-5766"/>
                    <a:pt x="212827" y="3378"/>
                    <a:pt x="204597" y="6121"/>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299" name="Google Shape;2299;p45"/>
            <p:cNvSpPr/>
            <p:nvPr/>
          </p:nvSpPr>
          <p:spPr>
            <a:xfrm>
              <a:off x="8781695" y="4391863"/>
              <a:ext cx="283983" cy="715060"/>
            </a:xfrm>
            <a:custGeom>
              <a:rect b="b" l="l" r="r" t="t"/>
              <a:pathLst>
                <a:path extrusionOk="0" h="715060" w="283983">
                  <a:moveTo>
                    <a:pt x="219710" y="46863"/>
                  </a:moveTo>
                  <a:cubicBezTo>
                    <a:pt x="217881" y="44806"/>
                    <a:pt x="215824" y="42748"/>
                    <a:pt x="213995" y="40691"/>
                  </a:cubicBezTo>
                  <a:cubicBezTo>
                    <a:pt x="213538" y="40234"/>
                    <a:pt x="213081" y="39776"/>
                    <a:pt x="212623" y="39091"/>
                  </a:cubicBezTo>
                  <a:cubicBezTo>
                    <a:pt x="210795" y="37262"/>
                    <a:pt x="208737" y="35433"/>
                    <a:pt x="206908" y="33604"/>
                  </a:cubicBezTo>
                  <a:cubicBezTo>
                    <a:pt x="206908" y="33604"/>
                    <a:pt x="206680" y="33376"/>
                    <a:pt x="206680" y="33376"/>
                  </a:cubicBezTo>
                  <a:cubicBezTo>
                    <a:pt x="204622" y="31547"/>
                    <a:pt x="202565" y="29489"/>
                    <a:pt x="200508" y="27661"/>
                  </a:cubicBezTo>
                  <a:cubicBezTo>
                    <a:pt x="200050" y="27203"/>
                    <a:pt x="199593" y="26975"/>
                    <a:pt x="199136" y="26518"/>
                  </a:cubicBezTo>
                  <a:cubicBezTo>
                    <a:pt x="197079" y="24689"/>
                    <a:pt x="195021" y="23089"/>
                    <a:pt x="192964" y="21260"/>
                  </a:cubicBezTo>
                  <a:cubicBezTo>
                    <a:pt x="192964" y="21260"/>
                    <a:pt x="192735" y="21260"/>
                    <a:pt x="192735" y="21031"/>
                  </a:cubicBezTo>
                  <a:cubicBezTo>
                    <a:pt x="190449" y="19202"/>
                    <a:pt x="188163" y="17374"/>
                    <a:pt x="186106" y="15773"/>
                  </a:cubicBezTo>
                  <a:cubicBezTo>
                    <a:pt x="185877" y="15545"/>
                    <a:pt x="185420" y="15316"/>
                    <a:pt x="185191" y="15088"/>
                  </a:cubicBezTo>
                  <a:cubicBezTo>
                    <a:pt x="182905" y="13487"/>
                    <a:pt x="180619" y="11659"/>
                    <a:pt x="178333" y="10058"/>
                  </a:cubicBezTo>
                  <a:cubicBezTo>
                    <a:pt x="178333" y="10058"/>
                    <a:pt x="178333" y="10058"/>
                    <a:pt x="178333" y="10058"/>
                  </a:cubicBezTo>
                  <a:cubicBezTo>
                    <a:pt x="176047" y="8458"/>
                    <a:pt x="173533" y="6629"/>
                    <a:pt x="171018" y="5029"/>
                  </a:cubicBezTo>
                  <a:cubicBezTo>
                    <a:pt x="170790" y="4801"/>
                    <a:pt x="170561" y="4801"/>
                    <a:pt x="170561" y="4572"/>
                  </a:cubicBezTo>
                  <a:cubicBezTo>
                    <a:pt x="168275" y="2972"/>
                    <a:pt x="165760" y="1372"/>
                    <a:pt x="163246" y="0"/>
                  </a:cubicBezTo>
                  <a:cubicBezTo>
                    <a:pt x="163246" y="0"/>
                    <a:pt x="163246" y="0"/>
                    <a:pt x="163246" y="0"/>
                  </a:cubicBezTo>
                  <a:cubicBezTo>
                    <a:pt x="167589" y="7315"/>
                    <a:pt x="171704" y="14630"/>
                    <a:pt x="175362" y="22174"/>
                  </a:cubicBezTo>
                  <a:cubicBezTo>
                    <a:pt x="191592" y="54407"/>
                    <a:pt x="206451" y="88925"/>
                    <a:pt x="213309" y="124358"/>
                  </a:cubicBezTo>
                  <a:cubicBezTo>
                    <a:pt x="219939" y="159106"/>
                    <a:pt x="223825" y="194539"/>
                    <a:pt x="219939" y="229743"/>
                  </a:cubicBezTo>
                  <a:cubicBezTo>
                    <a:pt x="215824" y="268148"/>
                    <a:pt x="208966" y="304953"/>
                    <a:pt x="196621" y="341529"/>
                  </a:cubicBezTo>
                  <a:cubicBezTo>
                    <a:pt x="179019" y="393421"/>
                    <a:pt x="160503" y="447142"/>
                    <a:pt x="128041" y="491947"/>
                  </a:cubicBezTo>
                  <a:cubicBezTo>
                    <a:pt x="116611" y="507721"/>
                    <a:pt x="104953" y="523723"/>
                    <a:pt x="91237" y="537667"/>
                  </a:cubicBezTo>
                  <a:cubicBezTo>
                    <a:pt x="77978" y="551383"/>
                    <a:pt x="61976" y="563271"/>
                    <a:pt x="46431" y="574243"/>
                  </a:cubicBezTo>
                  <a:cubicBezTo>
                    <a:pt x="35916" y="581559"/>
                    <a:pt x="24257" y="587274"/>
                    <a:pt x="12370" y="592303"/>
                  </a:cubicBezTo>
                  <a:cubicBezTo>
                    <a:pt x="11684" y="597332"/>
                    <a:pt x="10998" y="602590"/>
                    <a:pt x="10312" y="607619"/>
                  </a:cubicBezTo>
                  <a:cubicBezTo>
                    <a:pt x="6426" y="639623"/>
                    <a:pt x="2997" y="671627"/>
                    <a:pt x="25" y="703631"/>
                  </a:cubicBezTo>
                  <a:cubicBezTo>
                    <a:pt x="-203" y="706603"/>
                    <a:pt x="1168" y="711632"/>
                    <a:pt x="1626" y="713918"/>
                  </a:cubicBezTo>
                  <a:cubicBezTo>
                    <a:pt x="3454" y="715518"/>
                    <a:pt x="6883" y="715290"/>
                    <a:pt x="12370" y="714147"/>
                  </a:cubicBezTo>
                  <a:cubicBezTo>
                    <a:pt x="35458" y="709117"/>
                    <a:pt x="53061" y="697916"/>
                    <a:pt x="66777" y="677113"/>
                  </a:cubicBezTo>
                  <a:cubicBezTo>
                    <a:pt x="93980" y="635508"/>
                    <a:pt x="119583" y="592760"/>
                    <a:pt x="148158" y="551841"/>
                  </a:cubicBezTo>
                  <a:cubicBezTo>
                    <a:pt x="183820" y="500634"/>
                    <a:pt x="216738" y="448056"/>
                    <a:pt x="243942" y="391821"/>
                  </a:cubicBezTo>
                  <a:cubicBezTo>
                    <a:pt x="261544" y="355702"/>
                    <a:pt x="294005" y="273177"/>
                    <a:pt x="280975" y="187681"/>
                  </a:cubicBezTo>
                  <a:cubicBezTo>
                    <a:pt x="274345" y="138989"/>
                    <a:pt x="251714" y="85496"/>
                    <a:pt x="219710" y="46863"/>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300" name="Google Shape;2300;p45"/>
            <p:cNvSpPr/>
            <p:nvPr/>
          </p:nvSpPr>
          <p:spPr>
            <a:xfrm>
              <a:off x="8551063" y="4938445"/>
              <a:ext cx="124452" cy="163924"/>
            </a:xfrm>
            <a:custGeom>
              <a:rect b="b" l="l" r="r" t="t"/>
              <a:pathLst>
                <a:path extrusionOk="0" h="163924" w="124452">
                  <a:moveTo>
                    <a:pt x="124130" y="144475"/>
                  </a:moveTo>
                  <a:cubicBezTo>
                    <a:pt x="124130" y="143103"/>
                    <a:pt x="123901" y="141503"/>
                    <a:pt x="123901" y="140132"/>
                  </a:cubicBezTo>
                  <a:cubicBezTo>
                    <a:pt x="123672" y="137388"/>
                    <a:pt x="123672" y="134874"/>
                    <a:pt x="123444" y="132131"/>
                  </a:cubicBezTo>
                  <a:cubicBezTo>
                    <a:pt x="123444" y="130302"/>
                    <a:pt x="123215" y="128702"/>
                    <a:pt x="123215" y="126873"/>
                  </a:cubicBezTo>
                  <a:cubicBezTo>
                    <a:pt x="122987" y="124587"/>
                    <a:pt x="122987" y="122072"/>
                    <a:pt x="122758" y="119786"/>
                  </a:cubicBezTo>
                  <a:cubicBezTo>
                    <a:pt x="122758" y="117957"/>
                    <a:pt x="122529" y="115900"/>
                    <a:pt x="122301" y="114071"/>
                  </a:cubicBezTo>
                  <a:cubicBezTo>
                    <a:pt x="122072" y="112014"/>
                    <a:pt x="122072" y="109728"/>
                    <a:pt x="121844" y="107670"/>
                  </a:cubicBezTo>
                  <a:cubicBezTo>
                    <a:pt x="121615" y="105613"/>
                    <a:pt x="121615" y="103556"/>
                    <a:pt x="121386" y="101498"/>
                  </a:cubicBezTo>
                  <a:cubicBezTo>
                    <a:pt x="121158" y="99441"/>
                    <a:pt x="121158" y="97612"/>
                    <a:pt x="120929" y="95555"/>
                  </a:cubicBezTo>
                  <a:cubicBezTo>
                    <a:pt x="120701" y="93269"/>
                    <a:pt x="120701" y="90983"/>
                    <a:pt x="120472" y="88925"/>
                  </a:cubicBezTo>
                  <a:cubicBezTo>
                    <a:pt x="120243" y="87325"/>
                    <a:pt x="120243" y="85496"/>
                    <a:pt x="120015" y="83896"/>
                  </a:cubicBezTo>
                  <a:cubicBezTo>
                    <a:pt x="119786" y="81381"/>
                    <a:pt x="119558" y="78867"/>
                    <a:pt x="119558" y="76352"/>
                  </a:cubicBezTo>
                  <a:cubicBezTo>
                    <a:pt x="119558" y="75209"/>
                    <a:pt x="119329" y="73838"/>
                    <a:pt x="119329" y="72695"/>
                  </a:cubicBezTo>
                  <a:cubicBezTo>
                    <a:pt x="119100" y="69723"/>
                    <a:pt x="118872" y="66980"/>
                    <a:pt x="118643" y="64008"/>
                  </a:cubicBezTo>
                  <a:cubicBezTo>
                    <a:pt x="96469" y="60350"/>
                    <a:pt x="75209" y="52578"/>
                    <a:pt x="55092" y="42062"/>
                  </a:cubicBezTo>
                  <a:cubicBezTo>
                    <a:pt x="38633" y="33375"/>
                    <a:pt x="23546" y="20802"/>
                    <a:pt x="9601" y="8915"/>
                  </a:cubicBezTo>
                  <a:cubicBezTo>
                    <a:pt x="6401" y="6172"/>
                    <a:pt x="3200" y="2972"/>
                    <a:pt x="0" y="0"/>
                  </a:cubicBezTo>
                  <a:cubicBezTo>
                    <a:pt x="7544" y="11658"/>
                    <a:pt x="15316" y="23317"/>
                    <a:pt x="22860" y="34976"/>
                  </a:cubicBezTo>
                  <a:cubicBezTo>
                    <a:pt x="25832" y="39548"/>
                    <a:pt x="29032" y="44120"/>
                    <a:pt x="32004" y="48920"/>
                  </a:cubicBezTo>
                  <a:cubicBezTo>
                    <a:pt x="32461" y="49606"/>
                    <a:pt x="32918" y="50292"/>
                    <a:pt x="33375" y="50749"/>
                  </a:cubicBezTo>
                  <a:cubicBezTo>
                    <a:pt x="36804" y="56235"/>
                    <a:pt x="40462" y="61493"/>
                    <a:pt x="43891" y="66980"/>
                  </a:cubicBezTo>
                  <a:cubicBezTo>
                    <a:pt x="56921" y="87554"/>
                    <a:pt x="66751" y="109499"/>
                    <a:pt x="77724" y="130988"/>
                  </a:cubicBezTo>
                  <a:cubicBezTo>
                    <a:pt x="86868" y="149047"/>
                    <a:pt x="97155" y="167106"/>
                    <a:pt x="122758" y="163449"/>
                  </a:cubicBezTo>
                  <a:cubicBezTo>
                    <a:pt x="123215" y="161620"/>
                    <a:pt x="124358" y="157734"/>
                    <a:pt x="124358" y="157277"/>
                  </a:cubicBezTo>
                  <a:cubicBezTo>
                    <a:pt x="124587" y="152705"/>
                    <a:pt x="124358" y="148590"/>
                    <a:pt x="124130" y="144475"/>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301" name="Google Shape;2301;p45"/>
            <p:cNvSpPr/>
            <p:nvPr/>
          </p:nvSpPr>
          <p:spPr>
            <a:xfrm>
              <a:off x="8053969" y="4612547"/>
              <a:ext cx="150328" cy="146779"/>
            </a:xfrm>
            <a:custGeom>
              <a:rect b="b" l="l" r="r" t="t"/>
              <a:pathLst>
                <a:path extrusionOk="0" h="146779" w="150328">
                  <a:moveTo>
                    <a:pt x="82185" y="145990"/>
                  </a:moveTo>
                  <a:cubicBezTo>
                    <a:pt x="105502" y="143246"/>
                    <a:pt x="119218" y="137989"/>
                    <a:pt x="134991" y="117643"/>
                  </a:cubicBezTo>
                  <a:cubicBezTo>
                    <a:pt x="155108" y="91354"/>
                    <a:pt x="158537" y="35347"/>
                    <a:pt x="126305" y="17288"/>
                  </a:cubicBezTo>
                  <a:cubicBezTo>
                    <a:pt x="91786" y="-5572"/>
                    <a:pt x="55439" y="-6258"/>
                    <a:pt x="26406" y="18202"/>
                  </a:cubicBezTo>
                  <a:cubicBezTo>
                    <a:pt x="1489" y="44034"/>
                    <a:pt x="-8798" y="72152"/>
                    <a:pt x="8804" y="105527"/>
                  </a:cubicBezTo>
                  <a:cubicBezTo>
                    <a:pt x="25949" y="131359"/>
                    <a:pt x="43551" y="151019"/>
                    <a:pt x="82185" y="14599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302" name="Google Shape;2302;p45"/>
            <p:cNvSpPr/>
            <p:nvPr/>
          </p:nvSpPr>
          <p:spPr>
            <a:xfrm>
              <a:off x="8633359" y="5223052"/>
              <a:ext cx="210769" cy="55978"/>
            </a:xfrm>
            <a:custGeom>
              <a:rect b="b" l="l" r="r" t="t"/>
              <a:pathLst>
                <a:path extrusionOk="0" h="55978" w="210769">
                  <a:moveTo>
                    <a:pt x="0" y="0"/>
                  </a:moveTo>
                  <a:cubicBezTo>
                    <a:pt x="0" y="14630"/>
                    <a:pt x="2514" y="28346"/>
                    <a:pt x="11201" y="36347"/>
                  </a:cubicBezTo>
                  <a:cubicBezTo>
                    <a:pt x="23317" y="47320"/>
                    <a:pt x="42519" y="52578"/>
                    <a:pt x="61036" y="53721"/>
                  </a:cubicBezTo>
                  <a:cubicBezTo>
                    <a:pt x="95555" y="56007"/>
                    <a:pt x="124587" y="57378"/>
                    <a:pt x="158648" y="53721"/>
                  </a:cubicBezTo>
                  <a:cubicBezTo>
                    <a:pt x="186995" y="50749"/>
                    <a:pt x="206654" y="39319"/>
                    <a:pt x="210769" y="1371"/>
                  </a:cubicBezTo>
                  <a:cubicBezTo>
                    <a:pt x="175336" y="13030"/>
                    <a:pt x="140132" y="12573"/>
                    <a:pt x="105384" y="15773"/>
                  </a:cubicBezTo>
                  <a:cubicBezTo>
                    <a:pt x="69037" y="18974"/>
                    <a:pt x="35661" y="5258"/>
                    <a:pt x="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303" name="Google Shape;2303;p45"/>
            <p:cNvSpPr/>
            <p:nvPr/>
          </p:nvSpPr>
          <p:spPr>
            <a:xfrm>
              <a:off x="8014648" y="4768617"/>
              <a:ext cx="271771" cy="468507"/>
            </a:xfrm>
            <a:custGeom>
              <a:rect b="b" l="l" r="r" t="t"/>
              <a:pathLst>
                <a:path extrusionOk="0" h="468507" w="271771">
                  <a:moveTo>
                    <a:pt x="170883" y="19180"/>
                  </a:moveTo>
                  <a:cubicBezTo>
                    <a:pt x="156253" y="5464"/>
                    <a:pt x="156482" y="-3222"/>
                    <a:pt x="107333" y="1350"/>
                  </a:cubicBezTo>
                  <a:cubicBezTo>
                    <a:pt x="58869" y="-6194"/>
                    <a:pt x="41496" y="18723"/>
                    <a:pt x="33952" y="55071"/>
                  </a:cubicBezTo>
                  <a:cubicBezTo>
                    <a:pt x="30980" y="68787"/>
                    <a:pt x="26180" y="81817"/>
                    <a:pt x="22979" y="95304"/>
                  </a:cubicBezTo>
                  <a:cubicBezTo>
                    <a:pt x="13378" y="138281"/>
                    <a:pt x="-1481" y="229035"/>
                    <a:pt x="119" y="240008"/>
                  </a:cubicBezTo>
                  <a:cubicBezTo>
                    <a:pt x="-109" y="267669"/>
                    <a:pt x="11092" y="266297"/>
                    <a:pt x="15207" y="268126"/>
                  </a:cubicBezTo>
                  <a:cubicBezTo>
                    <a:pt x="21150" y="270869"/>
                    <a:pt x="26865" y="271555"/>
                    <a:pt x="27323" y="262182"/>
                  </a:cubicBezTo>
                  <a:cubicBezTo>
                    <a:pt x="29151" y="219663"/>
                    <a:pt x="36238" y="177829"/>
                    <a:pt x="41039" y="135538"/>
                  </a:cubicBezTo>
                  <a:cubicBezTo>
                    <a:pt x="41724" y="129823"/>
                    <a:pt x="41267" y="123879"/>
                    <a:pt x="41953" y="117936"/>
                  </a:cubicBezTo>
                  <a:cubicBezTo>
                    <a:pt x="42410" y="114507"/>
                    <a:pt x="43782" y="110392"/>
                    <a:pt x="48582" y="111078"/>
                  </a:cubicBezTo>
                  <a:cubicBezTo>
                    <a:pt x="52240" y="111535"/>
                    <a:pt x="52697" y="114964"/>
                    <a:pt x="52697" y="117936"/>
                  </a:cubicBezTo>
                  <a:cubicBezTo>
                    <a:pt x="52469" y="125937"/>
                    <a:pt x="52697" y="134166"/>
                    <a:pt x="51326" y="141939"/>
                  </a:cubicBezTo>
                  <a:cubicBezTo>
                    <a:pt x="46068" y="172342"/>
                    <a:pt x="43096" y="202975"/>
                    <a:pt x="41267" y="233607"/>
                  </a:cubicBezTo>
                  <a:cubicBezTo>
                    <a:pt x="38753" y="278184"/>
                    <a:pt x="34181" y="322761"/>
                    <a:pt x="29380" y="367110"/>
                  </a:cubicBezTo>
                  <a:cubicBezTo>
                    <a:pt x="26637" y="392484"/>
                    <a:pt x="22065" y="407115"/>
                    <a:pt x="20465" y="443691"/>
                  </a:cubicBezTo>
                  <a:cubicBezTo>
                    <a:pt x="20922" y="465408"/>
                    <a:pt x="28923" y="465865"/>
                    <a:pt x="43096" y="468151"/>
                  </a:cubicBezTo>
                  <a:cubicBezTo>
                    <a:pt x="55898" y="470208"/>
                    <a:pt x="63213" y="463350"/>
                    <a:pt x="68699" y="448034"/>
                  </a:cubicBezTo>
                  <a:cubicBezTo>
                    <a:pt x="86073" y="398885"/>
                    <a:pt x="102532" y="283671"/>
                    <a:pt x="104361" y="275670"/>
                  </a:cubicBezTo>
                  <a:cubicBezTo>
                    <a:pt x="106418" y="267211"/>
                    <a:pt x="112133" y="261268"/>
                    <a:pt x="121049" y="260353"/>
                  </a:cubicBezTo>
                  <a:cubicBezTo>
                    <a:pt x="130421" y="259439"/>
                    <a:pt x="129735" y="268812"/>
                    <a:pt x="132479" y="274069"/>
                  </a:cubicBezTo>
                  <a:cubicBezTo>
                    <a:pt x="134765" y="278413"/>
                    <a:pt x="144823" y="408029"/>
                    <a:pt x="148023" y="431118"/>
                  </a:cubicBezTo>
                  <a:cubicBezTo>
                    <a:pt x="152595" y="465865"/>
                    <a:pt x="156482" y="471808"/>
                    <a:pt x="190314" y="464950"/>
                  </a:cubicBezTo>
                  <a:cubicBezTo>
                    <a:pt x="200830" y="462893"/>
                    <a:pt x="203802" y="456721"/>
                    <a:pt x="203345" y="446205"/>
                  </a:cubicBezTo>
                  <a:cubicBezTo>
                    <a:pt x="203116" y="433861"/>
                    <a:pt x="202430" y="421288"/>
                    <a:pt x="201744" y="408943"/>
                  </a:cubicBezTo>
                  <a:cubicBezTo>
                    <a:pt x="198544" y="360709"/>
                    <a:pt x="191229" y="212119"/>
                    <a:pt x="188486" y="185830"/>
                  </a:cubicBezTo>
                  <a:cubicBezTo>
                    <a:pt x="185514" y="158626"/>
                    <a:pt x="178884" y="106277"/>
                    <a:pt x="179799" y="104905"/>
                  </a:cubicBezTo>
                  <a:cubicBezTo>
                    <a:pt x="181628" y="101705"/>
                    <a:pt x="199458" y="128680"/>
                    <a:pt x="206774" y="147425"/>
                  </a:cubicBezTo>
                  <a:cubicBezTo>
                    <a:pt x="217518" y="175543"/>
                    <a:pt x="233977" y="202518"/>
                    <a:pt x="240149" y="232236"/>
                  </a:cubicBezTo>
                  <a:cubicBezTo>
                    <a:pt x="240835" y="234979"/>
                    <a:pt x="241978" y="237722"/>
                    <a:pt x="243578" y="240237"/>
                  </a:cubicBezTo>
                  <a:cubicBezTo>
                    <a:pt x="249293" y="249838"/>
                    <a:pt x="260723" y="250295"/>
                    <a:pt x="267810" y="241608"/>
                  </a:cubicBezTo>
                  <a:cubicBezTo>
                    <a:pt x="274668" y="233379"/>
                    <a:pt x="270782" y="223777"/>
                    <a:pt x="269639" y="214405"/>
                  </a:cubicBezTo>
                  <a:cubicBezTo>
                    <a:pt x="259809" y="137824"/>
                    <a:pt x="228262" y="72216"/>
                    <a:pt x="170883" y="1918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304" name="Google Shape;2304;p45"/>
            <p:cNvSpPr/>
            <p:nvPr/>
          </p:nvSpPr>
          <p:spPr>
            <a:xfrm>
              <a:off x="8466054" y="4373038"/>
              <a:ext cx="191301" cy="271405"/>
            </a:xfrm>
            <a:custGeom>
              <a:rect b="b" l="l" r="r" t="t"/>
              <a:pathLst>
                <a:path extrusionOk="0" h="271405" w="191301">
                  <a:moveTo>
                    <a:pt x="190394" y="766"/>
                  </a:moveTo>
                  <a:cubicBezTo>
                    <a:pt x="199767" y="-4721"/>
                    <a:pt x="133702" y="20882"/>
                    <a:pt x="124329" y="26369"/>
                  </a:cubicBezTo>
                  <a:cubicBezTo>
                    <a:pt x="104441" y="37799"/>
                    <a:pt x="-5287" y="110036"/>
                    <a:pt x="199" y="270285"/>
                  </a:cubicBezTo>
                  <a:cubicBezTo>
                    <a:pt x="656" y="281029"/>
                    <a:pt x="10258" y="213135"/>
                    <a:pt x="63750" y="125353"/>
                  </a:cubicBezTo>
                  <a:cubicBezTo>
                    <a:pt x="103298" y="61116"/>
                    <a:pt x="172792" y="11053"/>
                    <a:pt x="190394" y="766"/>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305" name="Google Shape;2305;p45"/>
            <p:cNvSpPr/>
            <p:nvPr/>
          </p:nvSpPr>
          <p:spPr>
            <a:xfrm>
              <a:off x="8768919" y="5094351"/>
              <a:ext cx="2286" cy="457"/>
            </a:xfrm>
            <a:custGeom>
              <a:rect b="b" l="l" r="r" t="t"/>
              <a:pathLst>
                <a:path extrusionOk="0" h="457" w="2286">
                  <a:moveTo>
                    <a:pt x="0" y="0"/>
                  </a:moveTo>
                  <a:cubicBezTo>
                    <a:pt x="0" y="229"/>
                    <a:pt x="0" y="457"/>
                    <a:pt x="0" y="457"/>
                  </a:cubicBezTo>
                  <a:cubicBezTo>
                    <a:pt x="0" y="457"/>
                    <a:pt x="0" y="229"/>
                    <a:pt x="0" y="0"/>
                  </a:cubicBezTo>
                  <a:close/>
                </a:path>
              </a:pathLst>
            </a:custGeom>
            <a:solidFill>
              <a:srgbClr val="000000"/>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306" name="Google Shape;2306;p45"/>
            <p:cNvSpPr/>
            <p:nvPr/>
          </p:nvSpPr>
          <p:spPr>
            <a:xfrm>
              <a:off x="8768233" y="5098008"/>
              <a:ext cx="2286" cy="2286"/>
            </a:xfrm>
            <a:custGeom>
              <a:rect b="b" l="l" r="r" t="t"/>
              <a:pathLst>
                <a:path extrusionOk="0" h="2286" w="2286">
                  <a:moveTo>
                    <a:pt x="0" y="0"/>
                  </a:moveTo>
                  <a:cubicBezTo>
                    <a:pt x="0" y="0"/>
                    <a:pt x="0" y="0"/>
                    <a:pt x="0" y="0"/>
                  </a:cubicBezTo>
                  <a:cubicBezTo>
                    <a:pt x="0" y="0"/>
                    <a:pt x="0" y="0"/>
                    <a:pt x="0" y="0"/>
                  </a:cubicBezTo>
                  <a:close/>
                </a:path>
              </a:pathLst>
            </a:custGeom>
            <a:solidFill>
              <a:srgbClr val="000000"/>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307" name="Google Shape;2307;p45"/>
            <p:cNvSpPr/>
            <p:nvPr/>
          </p:nvSpPr>
          <p:spPr>
            <a:xfrm>
              <a:off x="8767548" y="5100751"/>
              <a:ext cx="2286" cy="2286"/>
            </a:xfrm>
            <a:custGeom>
              <a:rect b="b" l="l" r="r" t="t"/>
              <a:pathLst>
                <a:path extrusionOk="0" h="2286" w="2286">
                  <a:moveTo>
                    <a:pt x="0" y="0"/>
                  </a:moveTo>
                  <a:cubicBezTo>
                    <a:pt x="0" y="0"/>
                    <a:pt x="0" y="0"/>
                    <a:pt x="0" y="0"/>
                  </a:cubicBezTo>
                  <a:cubicBezTo>
                    <a:pt x="0" y="0"/>
                    <a:pt x="0" y="0"/>
                    <a:pt x="0" y="0"/>
                  </a:cubicBezTo>
                  <a:close/>
                </a:path>
              </a:pathLst>
            </a:custGeom>
            <a:solidFill>
              <a:srgbClr val="000000"/>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308" name="Google Shape;2308;p45"/>
            <p:cNvSpPr/>
            <p:nvPr/>
          </p:nvSpPr>
          <p:spPr>
            <a:xfrm>
              <a:off x="8769376" y="5090922"/>
              <a:ext cx="2286" cy="457"/>
            </a:xfrm>
            <a:custGeom>
              <a:rect b="b" l="l" r="r" t="t"/>
              <a:pathLst>
                <a:path extrusionOk="0" h="457" w="2286">
                  <a:moveTo>
                    <a:pt x="0" y="0"/>
                  </a:moveTo>
                  <a:cubicBezTo>
                    <a:pt x="0" y="229"/>
                    <a:pt x="0" y="457"/>
                    <a:pt x="0" y="457"/>
                  </a:cubicBezTo>
                  <a:cubicBezTo>
                    <a:pt x="0" y="229"/>
                    <a:pt x="0" y="0"/>
                    <a:pt x="0" y="0"/>
                  </a:cubicBezTo>
                  <a:close/>
                </a:path>
              </a:pathLst>
            </a:custGeom>
            <a:solidFill>
              <a:srgbClr val="000000"/>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309" name="Google Shape;2309;p45"/>
            <p:cNvSpPr/>
            <p:nvPr/>
          </p:nvSpPr>
          <p:spPr>
            <a:xfrm>
              <a:off x="8766176" y="5103952"/>
              <a:ext cx="2286" cy="101"/>
            </a:xfrm>
            <a:custGeom>
              <a:rect b="b" l="l" r="r" t="t"/>
              <a:pathLst>
                <a:path extrusionOk="0" h="101" w="2286">
                  <a:moveTo>
                    <a:pt x="0" y="0"/>
                  </a:moveTo>
                  <a:cubicBezTo>
                    <a:pt x="0" y="0"/>
                    <a:pt x="0" y="229"/>
                    <a:pt x="0" y="0"/>
                  </a:cubicBezTo>
                  <a:cubicBezTo>
                    <a:pt x="0" y="229"/>
                    <a:pt x="0" y="0"/>
                    <a:pt x="0" y="0"/>
                  </a:cubicBezTo>
                  <a:close/>
                </a:path>
              </a:pathLst>
            </a:custGeom>
            <a:solidFill>
              <a:srgbClr val="000000"/>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310" name="Google Shape;2310;p45"/>
            <p:cNvSpPr/>
            <p:nvPr/>
          </p:nvSpPr>
          <p:spPr>
            <a:xfrm>
              <a:off x="8769148" y="5092750"/>
              <a:ext cx="2286" cy="457"/>
            </a:xfrm>
            <a:custGeom>
              <a:rect b="b" l="l" r="r" t="t"/>
              <a:pathLst>
                <a:path extrusionOk="0" h="457" w="2286">
                  <a:moveTo>
                    <a:pt x="0" y="0"/>
                  </a:moveTo>
                  <a:cubicBezTo>
                    <a:pt x="0" y="228"/>
                    <a:pt x="0" y="457"/>
                    <a:pt x="0" y="457"/>
                  </a:cubicBezTo>
                  <a:cubicBezTo>
                    <a:pt x="0" y="228"/>
                    <a:pt x="0" y="228"/>
                    <a:pt x="0" y="0"/>
                  </a:cubicBezTo>
                  <a:close/>
                </a:path>
              </a:pathLst>
            </a:custGeom>
            <a:solidFill>
              <a:srgbClr val="000000"/>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311" name="Google Shape;2311;p45"/>
            <p:cNvSpPr/>
            <p:nvPr/>
          </p:nvSpPr>
          <p:spPr>
            <a:xfrm>
              <a:off x="8767090" y="5101894"/>
              <a:ext cx="2286" cy="101"/>
            </a:xfrm>
            <a:custGeom>
              <a:rect b="b" l="l" r="r" t="t"/>
              <a:pathLst>
                <a:path extrusionOk="0" h="101" w="2286">
                  <a:moveTo>
                    <a:pt x="0" y="0"/>
                  </a:moveTo>
                  <a:cubicBezTo>
                    <a:pt x="0" y="0"/>
                    <a:pt x="0" y="228"/>
                    <a:pt x="0" y="0"/>
                  </a:cubicBezTo>
                  <a:cubicBezTo>
                    <a:pt x="0" y="228"/>
                    <a:pt x="0" y="0"/>
                    <a:pt x="0" y="0"/>
                  </a:cubicBezTo>
                  <a:close/>
                </a:path>
              </a:pathLst>
            </a:custGeom>
            <a:solidFill>
              <a:srgbClr val="000000"/>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312" name="Google Shape;2312;p45"/>
            <p:cNvSpPr/>
            <p:nvPr/>
          </p:nvSpPr>
          <p:spPr>
            <a:xfrm>
              <a:off x="8764176" y="5106466"/>
              <a:ext cx="171" cy="2286"/>
            </a:xfrm>
            <a:custGeom>
              <a:rect b="b" l="l" r="r" t="t"/>
              <a:pathLst>
                <a:path extrusionOk="0" h="2286" w="171">
                  <a:moveTo>
                    <a:pt x="172" y="0"/>
                  </a:moveTo>
                  <a:cubicBezTo>
                    <a:pt x="-57" y="0"/>
                    <a:pt x="-57" y="0"/>
                    <a:pt x="172" y="0"/>
                  </a:cubicBezTo>
                  <a:cubicBezTo>
                    <a:pt x="-57" y="0"/>
                    <a:pt x="-57" y="0"/>
                    <a:pt x="172" y="0"/>
                  </a:cubicBezTo>
                  <a:close/>
                </a:path>
              </a:pathLst>
            </a:custGeom>
            <a:solidFill>
              <a:srgbClr val="000000"/>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313" name="Google Shape;2313;p45"/>
            <p:cNvSpPr/>
            <p:nvPr/>
          </p:nvSpPr>
          <p:spPr>
            <a:xfrm>
              <a:off x="8768462" y="5096179"/>
              <a:ext cx="2286" cy="457"/>
            </a:xfrm>
            <a:custGeom>
              <a:rect b="b" l="l" r="r" t="t"/>
              <a:pathLst>
                <a:path extrusionOk="0" h="457" w="2286">
                  <a:moveTo>
                    <a:pt x="0" y="0"/>
                  </a:moveTo>
                  <a:cubicBezTo>
                    <a:pt x="0" y="228"/>
                    <a:pt x="0" y="228"/>
                    <a:pt x="0" y="457"/>
                  </a:cubicBezTo>
                  <a:cubicBezTo>
                    <a:pt x="0" y="228"/>
                    <a:pt x="0" y="0"/>
                    <a:pt x="0" y="0"/>
                  </a:cubicBezTo>
                  <a:close/>
                </a:path>
              </a:pathLst>
            </a:custGeom>
            <a:solidFill>
              <a:srgbClr val="000000"/>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314" name="Google Shape;2314;p45"/>
            <p:cNvSpPr/>
            <p:nvPr/>
          </p:nvSpPr>
          <p:spPr>
            <a:xfrm>
              <a:off x="8763433" y="5107152"/>
              <a:ext cx="2286" cy="2286"/>
            </a:xfrm>
            <a:custGeom>
              <a:rect b="b" l="l" r="r" t="t"/>
              <a:pathLst>
                <a:path extrusionOk="0" h="2286" w="2286">
                  <a:moveTo>
                    <a:pt x="0" y="0"/>
                  </a:moveTo>
                  <a:cubicBezTo>
                    <a:pt x="0" y="0"/>
                    <a:pt x="0" y="0"/>
                    <a:pt x="0" y="0"/>
                  </a:cubicBezTo>
                  <a:cubicBezTo>
                    <a:pt x="0" y="0"/>
                    <a:pt x="0" y="0"/>
                    <a:pt x="0" y="0"/>
                  </a:cubicBezTo>
                  <a:close/>
                </a:path>
              </a:pathLst>
            </a:custGeom>
            <a:solidFill>
              <a:srgbClr val="000000"/>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315" name="Google Shape;2315;p45"/>
            <p:cNvSpPr/>
            <p:nvPr/>
          </p:nvSpPr>
          <p:spPr>
            <a:xfrm>
              <a:off x="8004037" y="4330236"/>
              <a:ext cx="1072653" cy="961897"/>
            </a:xfrm>
            <a:custGeom>
              <a:rect b="b" l="l" r="r" t="t"/>
              <a:pathLst>
                <a:path extrusionOk="0" h="961897" w="1072653">
                  <a:moveTo>
                    <a:pt x="928559" y="39909"/>
                  </a:moveTo>
                  <a:cubicBezTo>
                    <a:pt x="899527" y="17507"/>
                    <a:pt x="763510" y="-6268"/>
                    <a:pt x="710704" y="1505"/>
                  </a:cubicBezTo>
                  <a:cubicBezTo>
                    <a:pt x="596404" y="16592"/>
                    <a:pt x="531253" y="65513"/>
                    <a:pt x="510679" y="91344"/>
                  </a:cubicBezTo>
                  <a:cubicBezTo>
                    <a:pt x="487590" y="120377"/>
                    <a:pt x="390435" y="212502"/>
                    <a:pt x="433412" y="388296"/>
                  </a:cubicBezTo>
                  <a:cubicBezTo>
                    <a:pt x="445528" y="439959"/>
                    <a:pt x="465644" y="488651"/>
                    <a:pt x="489876" y="535514"/>
                  </a:cubicBezTo>
                  <a:cubicBezTo>
                    <a:pt x="513879" y="581691"/>
                    <a:pt x="544054" y="624211"/>
                    <a:pt x="571943" y="668102"/>
                  </a:cubicBezTo>
                  <a:cubicBezTo>
                    <a:pt x="588403" y="694162"/>
                    <a:pt x="602804" y="721366"/>
                    <a:pt x="614920" y="749712"/>
                  </a:cubicBezTo>
                  <a:cubicBezTo>
                    <a:pt x="617892" y="756342"/>
                    <a:pt x="619264" y="761599"/>
                    <a:pt x="612177" y="766857"/>
                  </a:cubicBezTo>
                  <a:cubicBezTo>
                    <a:pt x="605776" y="771658"/>
                    <a:pt x="605090" y="779430"/>
                    <a:pt x="605319" y="786974"/>
                  </a:cubicBezTo>
                  <a:cubicBezTo>
                    <a:pt x="605776" y="802290"/>
                    <a:pt x="605548" y="817606"/>
                    <a:pt x="608062" y="832923"/>
                  </a:cubicBezTo>
                  <a:cubicBezTo>
                    <a:pt x="613091" y="863784"/>
                    <a:pt x="614006" y="895102"/>
                    <a:pt x="621092" y="925963"/>
                  </a:cubicBezTo>
                  <a:cubicBezTo>
                    <a:pt x="611034" y="926420"/>
                    <a:pt x="493076" y="899445"/>
                    <a:pt x="473645" y="892587"/>
                  </a:cubicBezTo>
                  <a:cubicBezTo>
                    <a:pt x="474331" y="885043"/>
                    <a:pt x="484847" y="854411"/>
                    <a:pt x="438441" y="840009"/>
                  </a:cubicBezTo>
                  <a:cubicBezTo>
                    <a:pt x="416953" y="835666"/>
                    <a:pt x="394778" y="836580"/>
                    <a:pt x="373747" y="845724"/>
                  </a:cubicBezTo>
                  <a:cubicBezTo>
                    <a:pt x="361631" y="850982"/>
                    <a:pt x="351802" y="858297"/>
                    <a:pt x="350659" y="872470"/>
                  </a:cubicBezTo>
                  <a:cubicBezTo>
                    <a:pt x="349516" y="887558"/>
                    <a:pt x="359574" y="896702"/>
                    <a:pt x="371233" y="903789"/>
                  </a:cubicBezTo>
                  <a:cubicBezTo>
                    <a:pt x="377405" y="907446"/>
                    <a:pt x="402094" y="915219"/>
                    <a:pt x="421982" y="911104"/>
                  </a:cubicBezTo>
                  <a:cubicBezTo>
                    <a:pt x="399122" y="917733"/>
                    <a:pt x="360488" y="925277"/>
                    <a:pt x="338543" y="924363"/>
                  </a:cubicBezTo>
                  <a:cubicBezTo>
                    <a:pt x="299452" y="922762"/>
                    <a:pt x="283450" y="901731"/>
                    <a:pt x="290308" y="863555"/>
                  </a:cubicBezTo>
                  <a:cubicBezTo>
                    <a:pt x="295337" y="834751"/>
                    <a:pt x="310196" y="810063"/>
                    <a:pt x="321855" y="784231"/>
                  </a:cubicBezTo>
                  <a:cubicBezTo>
                    <a:pt x="332371" y="761142"/>
                    <a:pt x="337857" y="737368"/>
                    <a:pt x="337171" y="711765"/>
                  </a:cubicBezTo>
                  <a:cubicBezTo>
                    <a:pt x="336714" y="690505"/>
                    <a:pt x="328027" y="674503"/>
                    <a:pt x="307225" y="668102"/>
                  </a:cubicBezTo>
                  <a:cubicBezTo>
                    <a:pt x="296709" y="664902"/>
                    <a:pt x="293280" y="658729"/>
                    <a:pt x="291908" y="649585"/>
                  </a:cubicBezTo>
                  <a:cubicBezTo>
                    <a:pt x="290994" y="644556"/>
                    <a:pt x="290080" y="639527"/>
                    <a:pt x="289394" y="634498"/>
                  </a:cubicBezTo>
                  <a:cubicBezTo>
                    <a:pt x="277735" y="560889"/>
                    <a:pt x="243902" y="499167"/>
                    <a:pt x="188581" y="449332"/>
                  </a:cubicBezTo>
                  <a:cubicBezTo>
                    <a:pt x="182638" y="444074"/>
                    <a:pt x="175094" y="435387"/>
                    <a:pt x="170979" y="427843"/>
                  </a:cubicBezTo>
                  <a:cubicBezTo>
                    <a:pt x="187667" y="414813"/>
                    <a:pt x="205955" y="398811"/>
                    <a:pt x="209841" y="367722"/>
                  </a:cubicBezTo>
                  <a:cubicBezTo>
                    <a:pt x="213270" y="338232"/>
                    <a:pt x="208698" y="309886"/>
                    <a:pt x="182866" y="291598"/>
                  </a:cubicBezTo>
                  <a:cubicBezTo>
                    <a:pt x="155663" y="272167"/>
                    <a:pt x="121830" y="265309"/>
                    <a:pt x="77482" y="286797"/>
                  </a:cubicBezTo>
                  <a:cubicBezTo>
                    <a:pt x="39077" y="306228"/>
                    <a:pt x="24218" y="368407"/>
                    <a:pt x="56679" y="407041"/>
                  </a:cubicBezTo>
                  <a:cubicBezTo>
                    <a:pt x="65594" y="417785"/>
                    <a:pt x="70852" y="418699"/>
                    <a:pt x="80453" y="428301"/>
                  </a:cubicBezTo>
                  <a:cubicBezTo>
                    <a:pt x="78853" y="432415"/>
                    <a:pt x="75653" y="434244"/>
                    <a:pt x="72224" y="435844"/>
                  </a:cubicBezTo>
                  <a:cubicBezTo>
                    <a:pt x="46621" y="446360"/>
                    <a:pt x="36334" y="466934"/>
                    <a:pt x="29933" y="492766"/>
                  </a:cubicBezTo>
                  <a:cubicBezTo>
                    <a:pt x="18503" y="539172"/>
                    <a:pt x="12788" y="586263"/>
                    <a:pt x="6387" y="633355"/>
                  </a:cubicBezTo>
                  <a:cubicBezTo>
                    <a:pt x="4330" y="648671"/>
                    <a:pt x="1586" y="663759"/>
                    <a:pt x="215" y="679075"/>
                  </a:cubicBezTo>
                  <a:cubicBezTo>
                    <a:pt x="-1385" y="698506"/>
                    <a:pt x="5930" y="712679"/>
                    <a:pt x="22618" y="716565"/>
                  </a:cubicBezTo>
                  <a:cubicBezTo>
                    <a:pt x="35876" y="719766"/>
                    <a:pt x="35648" y="726166"/>
                    <a:pt x="34276" y="736911"/>
                  </a:cubicBezTo>
                  <a:cubicBezTo>
                    <a:pt x="28561" y="786288"/>
                    <a:pt x="23989" y="835894"/>
                    <a:pt x="18960" y="885501"/>
                  </a:cubicBezTo>
                  <a:cubicBezTo>
                    <a:pt x="17360" y="901274"/>
                    <a:pt x="24218" y="912018"/>
                    <a:pt x="38620" y="916362"/>
                  </a:cubicBezTo>
                  <a:cubicBezTo>
                    <a:pt x="63537" y="923677"/>
                    <a:pt x="81825" y="915447"/>
                    <a:pt x="90283" y="890530"/>
                  </a:cubicBezTo>
                  <a:cubicBezTo>
                    <a:pt x="117029" y="816006"/>
                    <a:pt x="124116" y="689590"/>
                    <a:pt x="131203" y="717708"/>
                  </a:cubicBezTo>
                  <a:cubicBezTo>
                    <a:pt x="135775" y="745369"/>
                    <a:pt x="141261" y="778973"/>
                    <a:pt x="141718" y="806176"/>
                  </a:cubicBezTo>
                  <a:cubicBezTo>
                    <a:pt x="144461" y="892587"/>
                    <a:pt x="155891" y="914761"/>
                    <a:pt x="169379" y="915219"/>
                  </a:cubicBezTo>
                  <a:cubicBezTo>
                    <a:pt x="179666" y="915676"/>
                    <a:pt x="190410" y="916819"/>
                    <a:pt x="200011" y="914304"/>
                  </a:cubicBezTo>
                  <a:cubicBezTo>
                    <a:pt x="226072" y="907675"/>
                    <a:pt x="227215" y="900588"/>
                    <a:pt x="225614" y="876814"/>
                  </a:cubicBezTo>
                  <a:cubicBezTo>
                    <a:pt x="223328" y="843210"/>
                    <a:pt x="211670" y="622382"/>
                    <a:pt x="202754" y="581691"/>
                  </a:cubicBezTo>
                  <a:cubicBezTo>
                    <a:pt x="213499" y="609580"/>
                    <a:pt x="230186" y="645471"/>
                    <a:pt x="235216" y="667645"/>
                  </a:cubicBezTo>
                  <a:cubicBezTo>
                    <a:pt x="238187" y="680218"/>
                    <a:pt x="237959" y="694848"/>
                    <a:pt x="254418" y="699192"/>
                  </a:cubicBezTo>
                  <a:cubicBezTo>
                    <a:pt x="269277" y="703078"/>
                    <a:pt x="284593" y="693248"/>
                    <a:pt x="292366" y="683418"/>
                  </a:cubicBezTo>
                  <a:cubicBezTo>
                    <a:pt x="299681" y="674503"/>
                    <a:pt x="300367" y="675874"/>
                    <a:pt x="308825" y="680904"/>
                  </a:cubicBezTo>
                  <a:cubicBezTo>
                    <a:pt x="320941" y="688219"/>
                    <a:pt x="324141" y="699420"/>
                    <a:pt x="324370" y="712679"/>
                  </a:cubicBezTo>
                  <a:cubicBezTo>
                    <a:pt x="325055" y="745369"/>
                    <a:pt x="313168" y="774172"/>
                    <a:pt x="298766" y="802519"/>
                  </a:cubicBezTo>
                  <a:cubicBezTo>
                    <a:pt x="285736" y="828579"/>
                    <a:pt x="272249" y="854868"/>
                    <a:pt x="273392" y="885729"/>
                  </a:cubicBezTo>
                  <a:cubicBezTo>
                    <a:pt x="273849" y="894873"/>
                    <a:pt x="275449" y="903103"/>
                    <a:pt x="281621" y="909961"/>
                  </a:cubicBezTo>
                  <a:cubicBezTo>
                    <a:pt x="296252" y="925963"/>
                    <a:pt x="314083" y="935564"/>
                    <a:pt x="335800" y="935107"/>
                  </a:cubicBezTo>
                  <a:cubicBezTo>
                    <a:pt x="369632" y="934421"/>
                    <a:pt x="403694" y="931678"/>
                    <a:pt x="435012" y="919105"/>
                  </a:cubicBezTo>
                  <a:cubicBezTo>
                    <a:pt x="461758" y="908361"/>
                    <a:pt x="487819" y="907218"/>
                    <a:pt x="514565" y="914076"/>
                  </a:cubicBezTo>
                  <a:cubicBezTo>
                    <a:pt x="554113" y="924363"/>
                    <a:pt x="593660" y="935564"/>
                    <a:pt x="632980" y="946994"/>
                  </a:cubicBezTo>
                  <a:cubicBezTo>
                    <a:pt x="679843" y="969397"/>
                    <a:pt x="761224" y="960024"/>
                    <a:pt x="786142" y="959567"/>
                  </a:cubicBezTo>
                  <a:cubicBezTo>
                    <a:pt x="817460" y="958881"/>
                    <a:pt x="842377" y="939679"/>
                    <a:pt x="849464" y="911332"/>
                  </a:cubicBezTo>
                  <a:cubicBezTo>
                    <a:pt x="859522" y="870642"/>
                    <a:pt x="864780" y="829265"/>
                    <a:pt x="864323" y="787431"/>
                  </a:cubicBezTo>
                  <a:cubicBezTo>
                    <a:pt x="864323" y="780802"/>
                    <a:pt x="864780" y="773029"/>
                    <a:pt x="859065" y="769143"/>
                  </a:cubicBezTo>
                  <a:cubicBezTo>
                    <a:pt x="845349" y="759771"/>
                    <a:pt x="848549" y="750627"/>
                    <a:pt x="856779" y="739882"/>
                  </a:cubicBezTo>
                  <a:cubicBezTo>
                    <a:pt x="862494" y="732339"/>
                    <a:pt x="866837" y="723652"/>
                    <a:pt x="871867" y="715651"/>
                  </a:cubicBezTo>
                  <a:cubicBezTo>
                    <a:pt x="921244" y="637698"/>
                    <a:pt x="977251" y="564089"/>
                    <a:pt x="1019999" y="481793"/>
                  </a:cubicBezTo>
                  <a:cubicBezTo>
                    <a:pt x="1044002" y="435387"/>
                    <a:pt x="1066405" y="388981"/>
                    <a:pt x="1070520" y="335489"/>
                  </a:cubicBezTo>
                  <a:cubicBezTo>
                    <a:pt x="1073949" y="289083"/>
                    <a:pt x="1075092" y="242678"/>
                    <a:pt x="1059319" y="198558"/>
                  </a:cubicBezTo>
                  <a:cubicBezTo>
                    <a:pt x="1035316" y="127463"/>
                    <a:pt x="995311" y="77857"/>
                    <a:pt x="928559" y="39909"/>
                  </a:cubicBezTo>
                  <a:close/>
                  <a:moveTo>
                    <a:pt x="58736" y="388067"/>
                  </a:moveTo>
                  <a:cubicBezTo>
                    <a:pt x="40906" y="354691"/>
                    <a:pt x="51421" y="326574"/>
                    <a:pt x="76339" y="300742"/>
                  </a:cubicBezTo>
                  <a:cubicBezTo>
                    <a:pt x="105371" y="276282"/>
                    <a:pt x="141947" y="276968"/>
                    <a:pt x="176237" y="299828"/>
                  </a:cubicBezTo>
                  <a:cubicBezTo>
                    <a:pt x="208698" y="317658"/>
                    <a:pt x="205040" y="373894"/>
                    <a:pt x="184924" y="400183"/>
                  </a:cubicBezTo>
                  <a:cubicBezTo>
                    <a:pt x="169150" y="420528"/>
                    <a:pt x="155434" y="425786"/>
                    <a:pt x="132117" y="428529"/>
                  </a:cubicBezTo>
                  <a:cubicBezTo>
                    <a:pt x="93484" y="433330"/>
                    <a:pt x="75881" y="413670"/>
                    <a:pt x="58736" y="388067"/>
                  </a:cubicBezTo>
                  <a:close/>
                  <a:moveTo>
                    <a:pt x="278421" y="680446"/>
                  </a:moveTo>
                  <a:cubicBezTo>
                    <a:pt x="271334" y="689133"/>
                    <a:pt x="259676" y="688676"/>
                    <a:pt x="254189" y="679075"/>
                  </a:cubicBezTo>
                  <a:cubicBezTo>
                    <a:pt x="252818" y="676560"/>
                    <a:pt x="251446" y="673817"/>
                    <a:pt x="250760" y="671074"/>
                  </a:cubicBezTo>
                  <a:cubicBezTo>
                    <a:pt x="244588" y="641356"/>
                    <a:pt x="228129" y="614152"/>
                    <a:pt x="217385" y="586263"/>
                  </a:cubicBezTo>
                  <a:cubicBezTo>
                    <a:pt x="210298" y="567518"/>
                    <a:pt x="192467" y="540543"/>
                    <a:pt x="190410" y="543744"/>
                  </a:cubicBezTo>
                  <a:cubicBezTo>
                    <a:pt x="189496" y="545115"/>
                    <a:pt x="196125" y="597693"/>
                    <a:pt x="199097" y="624668"/>
                  </a:cubicBezTo>
                  <a:cubicBezTo>
                    <a:pt x="201840" y="650957"/>
                    <a:pt x="209155" y="799547"/>
                    <a:pt x="212356" y="847782"/>
                  </a:cubicBezTo>
                  <a:cubicBezTo>
                    <a:pt x="213270" y="860126"/>
                    <a:pt x="213727" y="872699"/>
                    <a:pt x="213956" y="885043"/>
                  </a:cubicBezTo>
                  <a:cubicBezTo>
                    <a:pt x="214184" y="895559"/>
                    <a:pt x="211441" y="901731"/>
                    <a:pt x="200926" y="903789"/>
                  </a:cubicBezTo>
                  <a:cubicBezTo>
                    <a:pt x="167093" y="910418"/>
                    <a:pt x="163207" y="904474"/>
                    <a:pt x="158635" y="869956"/>
                  </a:cubicBezTo>
                  <a:cubicBezTo>
                    <a:pt x="155663" y="846867"/>
                    <a:pt x="145604" y="717251"/>
                    <a:pt x="143090" y="712908"/>
                  </a:cubicBezTo>
                  <a:cubicBezTo>
                    <a:pt x="140347" y="707650"/>
                    <a:pt x="140804" y="698277"/>
                    <a:pt x="131660" y="699192"/>
                  </a:cubicBezTo>
                  <a:cubicBezTo>
                    <a:pt x="122744" y="699877"/>
                    <a:pt x="117029" y="706050"/>
                    <a:pt x="114972" y="714508"/>
                  </a:cubicBezTo>
                  <a:cubicBezTo>
                    <a:pt x="113143" y="722280"/>
                    <a:pt x="96684" y="837495"/>
                    <a:pt x="79310" y="886872"/>
                  </a:cubicBezTo>
                  <a:cubicBezTo>
                    <a:pt x="73824" y="902417"/>
                    <a:pt x="66509" y="909046"/>
                    <a:pt x="53707" y="906989"/>
                  </a:cubicBezTo>
                  <a:cubicBezTo>
                    <a:pt x="39534" y="904703"/>
                    <a:pt x="31533" y="904246"/>
                    <a:pt x="31076" y="882529"/>
                  </a:cubicBezTo>
                  <a:cubicBezTo>
                    <a:pt x="32905" y="846181"/>
                    <a:pt x="37248" y="831322"/>
                    <a:pt x="39991" y="805948"/>
                  </a:cubicBezTo>
                  <a:cubicBezTo>
                    <a:pt x="44792" y="761599"/>
                    <a:pt x="49364" y="717022"/>
                    <a:pt x="51878" y="672445"/>
                  </a:cubicBezTo>
                  <a:cubicBezTo>
                    <a:pt x="53479" y="641813"/>
                    <a:pt x="56679" y="611181"/>
                    <a:pt x="61937" y="580777"/>
                  </a:cubicBezTo>
                  <a:cubicBezTo>
                    <a:pt x="63308" y="573004"/>
                    <a:pt x="63080" y="564775"/>
                    <a:pt x="63308" y="556774"/>
                  </a:cubicBezTo>
                  <a:cubicBezTo>
                    <a:pt x="63308" y="553802"/>
                    <a:pt x="62851" y="550373"/>
                    <a:pt x="59194" y="549916"/>
                  </a:cubicBezTo>
                  <a:cubicBezTo>
                    <a:pt x="54393" y="549230"/>
                    <a:pt x="53021" y="553116"/>
                    <a:pt x="52564" y="556774"/>
                  </a:cubicBezTo>
                  <a:cubicBezTo>
                    <a:pt x="51878" y="562489"/>
                    <a:pt x="52336" y="568432"/>
                    <a:pt x="51650" y="574376"/>
                  </a:cubicBezTo>
                  <a:cubicBezTo>
                    <a:pt x="46621" y="616438"/>
                    <a:pt x="39763" y="658501"/>
                    <a:pt x="37934" y="701020"/>
                  </a:cubicBezTo>
                  <a:cubicBezTo>
                    <a:pt x="37477" y="710393"/>
                    <a:pt x="31762" y="709707"/>
                    <a:pt x="25818" y="706964"/>
                  </a:cubicBezTo>
                  <a:cubicBezTo>
                    <a:pt x="21703" y="705135"/>
                    <a:pt x="10502" y="706278"/>
                    <a:pt x="10730" y="678846"/>
                  </a:cubicBezTo>
                  <a:cubicBezTo>
                    <a:pt x="9130" y="668102"/>
                    <a:pt x="23761" y="577119"/>
                    <a:pt x="33590" y="534142"/>
                  </a:cubicBezTo>
                  <a:cubicBezTo>
                    <a:pt x="36562" y="520655"/>
                    <a:pt x="41591" y="507625"/>
                    <a:pt x="44563" y="493909"/>
                  </a:cubicBezTo>
                  <a:cubicBezTo>
                    <a:pt x="52107" y="457561"/>
                    <a:pt x="69481" y="432644"/>
                    <a:pt x="117944" y="440188"/>
                  </a:cubicBezTo>
                  <a:cubicBezTo>
                    <a:pt x="167093" y="435616"/>
                    <a:pt x="166864" y="444303"/>
                    <a:pt x="181495" y="458019"/>
                  </a:cubicBezTo>
                  <a:cubicBezTo>
                    <a:pt x="238645" y="511054"/>
                    <a:pt x="270420" y="576891"/>
                    <a:pt x="280250" y="653700"/>
                  </a:cubicBezTo>
                  <a:cubicBezTo>
                    <a:pt x="281393" y="662616"/>
                    <a:pt x="285050" y="672445"/>
                    <a:pt x="278421" y="680446"/>
                  </a:cubicBezTo>
                  <a:close/>
                  <a:moveTo>
                    <a:pt x="445299" y="900588"/>
                  </a:moveTo>
                  <a:cubicBezTo>
                    <a:pt x="437527" y="902417"/>
                    <a:pt x="429297" y="901503"/>
                    <a:pt x="425411" y="901731"/>
                  </a:cubicBezTo>
                  <a:cubicBezTo>
                    <a:pt x="409866" y="901045"/>
                    <a:pt x="397979" y="901503"/>
                    <a:pt x="386777" y="897616"/>
                  </a:cubicBezTo>
                  <a:cubicBezTo>
                    <a:pt x="375119" y="893502"/>
                    <a:pt x="365289" y="883672"/>
                    <a:pt x="366203" y="875214"/>
                  </a:cubicBezTo>
                  <a:cubicBezTo>
                    <a:pt x="367575" y="863326"/>
                    <a:pt x="376719" y="858297"/>
                    <a:pt x="386777" y="855325"/>
                  </a:cubicBezTo>
                  <a:cubicBezTo>
                    <a:pt x="433183" y="842981"/>
                    <a:pt x="451471" y="858069"/>
                    <a:pt x="461301" y="871099"/>
                  </a:cubicBezTo>
                  <a:cubicBezTo>
                    <a:pt x="468616" y="880243"/>
                    <a:pt x="459472" y="897159"/>
                    <a:pt x="445299" y="900588"/>
                  </a:cubicBezTo>
                  <a:close/>
                  <a:moveTo>
                    <a:pt x="787742" y="946308"/>
                  </a:moveTo>
                  <a:cubicBezTo>
                    <a:pt x="753452" y="949966"/>
                    <a:pt x="724420" y="948594"/>
                    <a:pt x="690130" y="946308"/>
                  </a:cubicBezTo>
                  <a:cubicBezTo>
                    <a:pt x="671842" y="945165"/>
                    <a:pt x="652411" y="939907"/>
                    <a:pt x="640295" y="928935"/>
                  </a:cubicBezTo>
                  <a:cubicBezTo>
                    <a:pt x="631608" y="920934"/>
                    <a:pt x="629093" y="907446"/>
                    <a:pt x="629093" y="892587"/>
                  </a:cubicBezTo>
                  <a:cubicBezTo>
                    <a:pt x="664755" y="897616"/>
                    <a:pt x="698131" y="911561"/>
                    <a:pt x="734249" y="908361"/>
                  </a:cubicBezTo>
                  <a:cubicBezTo>
                    <a:pt x="768997" y="905160"/>
                    <a:pt x="804201" y="905389"/>
                    <a:pt x="839634" y="893959"/>
                  </a:cubicBezTo>
                  <a:cubicBezTo>
                    <a:pt x="835748" y="931906"/>
                    <a:pt x="816088" y="943336"/>
                    <a:pt x="787742" y="946308"/>
                  </a:cubicBezTo>
                  <a:close/>
                  <a:moveTo>
                    <a:pt x="802829" y="890758"/>
                  </a:moveTo>
                  <a:cubicBezTo>
                    <a:pt x="754823" y="898302"/>
                    <a:pt x="707275" y="899902"/>
                    <a:pt x="659497" y="888015"/>
                  </a:cubicBezTo>
                  <a:cubicBezTo>
                    <a:pt x="625436" y="879557"/>
                    <a:pt x="620864" y="874528"/>
                    <a:pt x="625664" y="837723"/>
                  </a:cubicBezTo>
                  <a:cubicBezTo>
                    <a:pt x="639838" y="839552"/>
                    <a:pt x="653782" y="842067"/>
                    <a:pt x="667955" y="845953"/>
                  </a:cubicBezTo>
                  <a:cubicBezTo>
                    <a:pt x="720533" y="860583"/>
                    <a:pt x="772883" y="864241"/>
                    <a:pt x="823632" y="838180"/>
                  </a:cubicBezTo>
                  <a:cubicBezTo>
                    <a:pt x="827518" y="836123"/>
                    <a:pt x="831633" y="834751"/>
                    <a:pt x="835976" y="833608"/>
                  </a:cubicBezTo>
                  <a:cubicBezTo>
                    <a:pt x="839405" y="832694"/>
                    <a:pt x="843063" y="832694"/>
                    <a:pt x="846492" y="832237"/>
                  </a:cubicBezTo>
                  <a:cubicBezTo>
                    <a:pt x="847406" y="834066"/>
                    <a:pt x="848778" y="835437"/>
                    <a:pt x="848778" y="836580"/>
                  </a:cubicBezTo>
                  <a:cubicBezTo>
                    <a:pt x="848778" y="878414"/>
                    <a:pt x="843749" y="884358"/>
                    <a:pt x="802829" y="890758"/>
                  </a:cubicBezTo>
                  <a:close/>
                  <a:moveTo>
                    <a:pt x="843749" y="816006"/>
                  </a:moveTo>
                  <a:cubicBezTo>
                    <a:pt x="841234" y="818521"/>
                    <a:pt x="838720" y="821035"/>
                    <a:pt x="835291" y="822636"/>
                  </a:cubicBezTo>
                  <a:cubicBezTo>
                    <a:pt x="793228" y="842981"/>
                    <a:pt x="749108" y="850296"/>
                    <a:pt x="703160" y="842524"/>
                  </a:cubicBezTo>
                  <a:cubicBezTo>
                    <a:pt x="682357" y="839095"/>
                    <a:pt x="661783" y="833608"/>
                    <a:pt x="641209" y="828351"/>
                  </a:cubicBezTo>
                  <a:cubicBezTo>
                    <a:pt x="623378" y="823779"/>
                    <a:pt x="618349" y="816692"/>
                    <a:pt x="618349" y="798861"/>
                  </a:cubicBezTo>
                  <a:cubicBezTo>
                    <a:pt x="618349" y="779887"/>
                    <a:pt x="623378" y="774630"/>
                    <a:pt x="642352" y="779659"/>
                  </a:cubicBezTo>
                  <a:cubicBezTo>
                    <a:pt x="683043" y="790860"/>
                    <a:pt x="724648" y="791546"/>
                    <a:pt x="766025" y="793603"/>
                  </a:cubicBezTo>
                  <a:cubicBezTo>
                    <a:pt x="777912" y="794289"/>
                    <a:pt x="788885" y="789260"/>
                    <a:pt x="800315" y="786745"/>
                  </a:cubicBezTo>
                  <a:cubicBezTo>
                    <a:pt x="808087" y="785145"/>
                    <a:pt x="815402" y="781030"/>
                    <a:pt x="822946" y="778516"/>
                  </a:cubicBezTo>
                  <a:cubicBezTo>
                    <a:pt x="831176" y="775773"/>
                    <a:pt x="840091" y="766629"/>
                    <a:pt x="848321" y="777601"/>
                  </a:cubicBezTo>
                  <a:cubicBezTo>
                    <a:pt x="855179" y="787431"/>
                    <a:pt x="852207" y="807548"/>
                    <a:pt x="843749" y="816006"/>
                  </a:cubicBezTo>
                  <a:close/>
                  <a:moveTo>
                    <a:pt x="1021828" y="454361"/>
                  </a:moveTo>
                  <a:cubicBezTo>
                    <a:pt x="994625" y="510368"/>
                    <a:pt x="961706" y="563175"/>
                    <a:pt x="926045" y="614381"/>
                  </a:cubicBezTo>
                  <a:cubicBezTo>
                    <a:pt x="897470" y="655072"/>
                    <a:pt x="871867" y="697820"/>
                    <a:pt x="844663" y="739654"/>
                  </a:cubicBezTo>
                  <a:cubicBezTo>
                    <a:pt x="831176" y="760456"/>
                    <a:pt x="813345" y="771429"/>
                    <a:pt x="790256" y="776687"/>
                  </a:cubicBezTo>
                  <a:cubicBezTo>
                    <a:pt x="784770" y="777830"/>
                    <a:pt x="781341" y="778059"/>
                    <a:pt x="779512" y="776458"/>
                  </a:cubicBezTo>
                  <a:cubicBezTo>
                    <a:pt x="779512" y="776687"/>
                    <a:pt x="779741" y="776916"/>
                    <a:pt x="779741" y="777144"/>
                  </a:cubicBezTo>
                  <a:cubicBezTo>
                    <a:pt x="774712" y="778744"/>
                    <a:pt x="768082" y="776916"/>
                    <a:pt x="763053" y="778059"/>
                  </a:cubicBezTo>
                  <a:cubicBezTo>
                    <a:pt x="761453" y="778059"/>
                    <a:pt x="759624" y="778287"/>
                    <a:pt x="758024" y="778287"/>
                  </a:cubicBezTo>
                  <a:cubicBezTo>
                    <a:pt x="754366" y="779887"/>
                    <a:pt x="749108" y="780116"/>
                    <a:pt x="740650" y="779887"/>
                  </a:cubicBezTo>
                  <a:cubicBezTo>
                    <a:pt x="737678" y="779887"/>
                    <a:pt x="734707" y="779430"/>
                    <a:pt x="731963" y="779202"/>
                  </a:cubicBezTo>
                  <a:cubicBezTo>
                    <a:pt x="731963" y="779202"/>
                    <a:pt x="731963" y="779430"/>
                    <a:pt x="731963" y="779430"/>
                  </a:cubicBezTo>
                  <a:cubicBezTo>
                    <a:pt x="724648" y="778973"/>
                    <a:pt x="717333" y="779202"/>
                    <a:pt x="710018" y="778287"/>
                  </a:cubicBezTo>
                  <a:cubicBezTo>
                    <a:pt x="702931" y="777373"/>
                    <a:pt x="697902" y="776230"/>
                    <a:pt x="694473" y="774401"/>
                  </a:cubicBezTo>
                  <a:cubicBezTo>
                    <a:pt x="694930" y="775087"/>
                    <a:pt x="695387" y="775544"/>
                    <a:pt x="695616" y="776001"/>
                  </a:cubicBezTo>
                  <a:cubicBezTo>
                    <a:pt x="689444" y="774858"/>
                    <a:pt x="676414" y="773715"/>
                    <a:pt x="670241" y="772801"/>
                  </a:cubicBezTo>
                  <a:cubicBezTo>
                    <a:pt x="670241" y="772572"/>
                    <a:pt x="670470" y="772344"/>
                    <a:pt x="670470" y="771658"/>
                  </a:cubicBezTo>
                  <a:cubicBezTo>
                    <a:pt x="644867" y="775544"/>
                    <a:pt x="634580" y="757256"/>
                    <a:pt x="625436" y="739197"/>
                  </a:cubicBezTo>
                  <a:cubicBezTo>
                    <a:pt x="614463" y="717708"/>
                    <a:pt x="604405" y="695534"/>
                    <a:pt x="591603" y="675189"/>
                  </a:cubicBezTo>
                  <a:cubicBezTo>
                    <a:pt x="588174" y="669702"/>
                    <a:pt x="584745" y="664444"/>
                    <a:pt x="581087" y="658958"/>
                  </a:cubicBezTo>
                  <a:cubicBezTo>
                    <a:pt x="580630" y="658272"/>
                    <a:pt x="580173" y="657586"/>
                    <a:pt x="579716" y="657129"/>
                  </a:cubicBezTo>
                  <a:cubicBezTo>
                    <a:pt x="576744" y="652557"/>
                    <a:pt x="573772" y="647985"/>
                    <a:pt x="570572" y="643185"/>
                  </a:cubicBezTo>
                  <a:cubicBezTo>
                    <a:pt x="552970" y="616438"/>
                    <a:pt x="535139" y="589921"/>
                    <a:pt x="519823" y="561803"/>
                  </a:cubicBezTo>
                  <a:cubicBezTo>
                    <a:pt x="487819" y="503510"/>
                    <a:pt x="455815" y="444303"/>
                    <a:pt x="446442" y="377094"/>
                  </a:cubicBezTo>
                  <a:cubicBezTo>
                    <a:pt x="440727" y="337318"/>
                    <a:pt x="413066" y="209759"/>
                    <a:pt x="511136" y="112376"/>
                  </a:cubicBezTo>
                  <a:cubicBezTo>
                    <a:pt x="563714" y="45853"/>
                    <a:pt x="635723" y="26651"/>
                    <a:pt x="679843" y="17735"/>
                  </a:cubicBezTo>
                  <a:cubicBezTo>
                    <a:pt x="738821" y="5619"/>
                    <a:pt x="851293" y="6534"/>
                    <a:pt x="940904" y="62084"/>
                  </a:cubicBezTo>
                  <a:cubicBezTo>
                    <a:pt x="940904" y="62084"/>
                    <a:pt x="940904" y="62084"/>
                    <a:pt x="940904" y="62084"/>
                  </a:cubicBezTo>
                  <a:cubicBezTo>
                    <a:pt x="943418" y="63684"/>
                    <a:pt x="945704" y="65055"/>
                    <a:pt x="948219" y="66656"/>
                  </a:cubicBezTo>
                  <a:cubicBezTo>
                    <a:pt x="948448" y="66884"/>
                    <a:pt x="948676" y="66884"/>
                    <a:pt x="948676" y="67113"/>
                  </a:cubicBezTo>
                  <a:cubicBezTo>
                    <a:pt x="951191" y="68713"/>
                    <a:pt x="953477" y="70313"/>
                    <a:pt x="955991" y="72142"/>
                  </a:cubicBezTo>
                  <a:cubicBezTo>
                    <a:pt x="955991" y="72142"/>
                    <a:pt x="955991" y="72142"/>
                    <a:pt x="955991" y="72142"/>
                  </a:cubicBezTo>
                  <a:cubicBezTo>
                    <a:pt x="958277" y="73742"/>
                    <a:pt x="960563" y="75342"/>
                    <a:pt x="962849" y="77171"/>
                  </a:cubicBezTo>
                  <a:cubicBezTo>
                    <a:pt x="963078" y="77400"/>
                    <a:pt x="963535" y="77628"/>
                    <a:pt x="963764" y="77857"/>
                  </a:cubicBezTo>
                  <a:cubicBezTo>
                    <a:pt x="966050" y="79686"/>
                    <a:pt x="968336" y="81286"/>
                    <a:pt x="970393" y="83115"/>
                  </a:cubicBezTo>
                  <a:cubicBezTo>
                    <a:pt x="970393" y="83115"/>
                    <a:pt x="970622" y="83115"/>
                    <a:pt x="970622" y="83343"/>
                  </a:cubicBezTo>
                  <a:cubicBezTo>
                    <a:pt x="972679" y="84944"/>
                    <a:pt x="974737" y="86772"/>
                    <a:pt x="976794" y="88601"/>
                  </a:cubicBezTo>
                  <a:cubicBezTo>
                    <a:pt x="977251" y="89058"/>
                    <a:pt x="977708" y="89287"/>
                    <a:pt x="978166" y="89744"/>
                  </a:cubicBezTo>
                  <a:cubicBezTo>
                    <a:pt x="980223" y="91573"/>
                    <a:pt x="982280" y="93402"/>
                    <a:pt x="984338" y="95459"/>
                  </a:cubicBezTo>
                  <a:cubicBezTo>
                    <a:pt x="984338" y="95459"/>
                    <a:pt x="984566" y="95688"/>
                    <a:pt x="984566" y="95688"/>
                  </a:cubicBezTo>
                  <a:cubicBezTo>
                    <a:pt x="986395" y="97517"/>
                    <a:pt x="988453" y="99345"/>
                    <a:pt x="990281" y="101174"/>
                  </a:cubicBezTo>
                  <a:cubicBezTo>
                    <a:pt x="990739" y="101631"/>
                    <a:pt x="991196" y="102089"/>
                    <a:pt x="991653" y="102774"/>
                  </a:cubicBezTo>
                  <a:cubicBezTo>
                    <a:pt x="993710" y="104832"/>
                    <a:pt x="995539" y="106889"/>
                    <a:pt x="997368" y="108947"/>
                  </a:cubicBezTo>
                  <a:cubicBezTo>
                    <a:pt x="1029372" y="147351"/>
                    <a:pt x="1052004" y="201072"/>
                    <a:pt x="1058862" y="250679"/>
                  </a:cubicBezTo>
                  <a:cubicBezTo>
                    <a:pt x="1071892" y="335946"/>
                    <a:pt x="1039430" y="418242"/>
                    <a:pt x="1021828" y="454361"/>
                  </a:cubicBezTo>
                  <a:close/>
                </a:path>
              </a:pathLst>
            </a:custGeom>
            <a:solidFill>
              <a:srgbClr val="000000"/>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316" name="Google Shape;2316;p45"/>
            <p:cNvSpPr/>
            <p:nvPr/>
          </p:nvSpPr>
          <p:spPr>
            <a:xfrm>
              <a:off x="8766633" y="5103037"/>
              <a:ext cx="2286" cy="2286"/>
            </a:xfrm>
            <a:custGeom>
              <a:rect b="b" l="l" r="r" t="t"/>
              <a:pathLst>
                <a:path extrusionOk="0" h="2286" w="2286">
                  <a:moveTo>
                    <a:pt x="0" y="0"/>
                  </a:moveTo>
                  <a:cubicBezTo>
                    <a:pt x="0" y="0"/>
                    <a:pt x="0" y="0"/>
                    <a:pt x="0" y="0"/>
                  </a:cubicBezTo>
                  <a:cubicBezTo>
                    <a:pt x="0" y="0"/>
                    <a:pt x="0" y="0"/>
                    <a:pt x="0" y="0"/>
                  </a:cubicBezTo>
                  <a:close/>
                </a:path>
              </a:pathLst>
            </a:custGeom>
            <a:solidFill>
              <a:srgbClr val="000000"/>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317" name="Google Shape;2317;p45"/>
            <p:cNvSpPr/>
            <p:nvPr/>
          </p:nvSpPr>
          <p:spPr>
            <a:xfrm>
              <a:off x="8762747" y="5107609"/>
              <a:ext cx="2286" cy="2286"/>
            </a:xfrm>
            <a:custGeom>
              <a:rect b="b" l="l" r="r" t="t"/>
              <a:pathLst>
                <a:path extrusionOk="0" h="2286" w="2286">
                  <a:moveTo>
                    <a:pt x="0" y="0"/>
                  </a:moveTo>
                  <a:cubicBezTo>
                    <a:pt x="0" y="0"/>
                    <a:pt x="0" y="0"/>
                    <a:pt x="0" y="0"/>
                  </a:cubicBezTo>
                  <a:cubicBezTo>
                    <a:pt x="0" y="0"/>
                    <a:pt x="0" y="0"/>
                    <a:pt x="0" y="0"/>
                  </a:cubicBezTo>
                  <a:close/>
                </a:path>
              </a:pathLst>
            </a:custGeom>
            <a:solidFill>
              <a:srgbClr val="000000"/>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318" name="Google Shape;2318;p45"/>
            <p:cNvSpPr/>
            <p:nvPr/>
          </p:nvSpPr>
          <p:spPr>
            <a:xfrm>
              <a:off x="8862848" y="5255971"/>
              <a:ext cx="139014" cy="13180"/>
            </a:xfrm>
            <a:custGeom>
              <a:rect b="b" l="l" r="r" t="t"/>
              <a:pathLst>
                <a:path extrusionOk="0" h="13180" w="139014">
                  <a:moveTo>
                    <a:pt x="120270" y="1143"/>
                  </a:moveTo>
                  <a:cubicBezTo>
                    <a:pt x="96267" y="915"/>
                    <a:pt x="72264" y="229"/>
                    <a:pt x="48261" y="0"/>
                  </a:cubicBezTo>
                  <a:cubicBezTo>
                    <a:pt x="35231" y="0"/>
                    <a:pt x="22200" y="0"/>
                    <a:pt x="9170" y="686"/>
                  </a:cubicBezTo>
                  <a:cubicBezTo>
                    <a:pt x="5284" y="915"/>
                    <a:pt x="-431" y="1372"/>
                    <a:pt x="26" y="7544"/>
                  </a:cubicBezTo>
                  <a:cubicBezTo>
                    <a:pt x="483" y="12116"/>
                    <a:pt x="4827" y="12573"/>
                    <a:pt x="8256" y="12802"/>
                  </a:cubicBezTo>
                  <a:cubicBezTo>
                    <a:pt x="13285" y="13259"/>
                    <a:pt x="18543" y="13259"/>
                    <a:pt x="23572" y="13030"/>
                  </a:cubicBezTo>
                  <a:cubicBezTo>
                    <a:pt x="47575" y="12573"/>
                    <a:pt x="71578" y="12345"/>
                    <a:pt x="95581" y="11659"/>
                  </a:cubicBezTo>
                  <a:cubicBezTo>
                    <a:pt x="109754" y="11202"/>
                    <a:pt x="123927" y="13945"/>
                    <a:pt x="139015" y="9830"/>
                  </a:cubicBezTo>
                  <a:cubicBezTo>
                    <a:pt x="134900" y="457"/>
                    <a:pt x="127356" y="1372"/>
                    <a:pt x="120270" y="1143"/>
                  </a:cubicBezTo>
                  <a:close/>
                </a:path>
              </a:pathLst>
            </a:custGeom>
            <a:solidFill>
              <a:srgbClr val="000000"/>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319" name="Google Shape;2319;p45"/>
            <p:cNvSpPr/>
            <p:nvPr/>
          </p:nvSpPr>
          <p:spPr>
            <a:xfrm>
              <a:off x="8281222" y="4830303"/>
              <a:ext cx="57015" cy="109742"/>
            </a:xfrm>
            <a:custGeom>
              <a:rect b="b" l="l" r="r" t="t"/>
              <a:pathLst>
                <a:path extrusionOk="0" h="109742" w="57015">
                  <a:moveTo>
                    <a:pt x="3980" y="11902"/>
                  </a:moveTo>
                  <a:cubicBezTo>
                    <a:pt x="28212" y="32247"/>
                    <a:pt x="37584" y="60365"/>
                    <a:pt x="45128" y="89854"/>
                  </a:cubicBezTo>
                  <a:cubicBezTo>
                    <a:pt x="46500" y="95569"/>
                    <a:pt x="45357" y="103113"/>
                    <a:pt x="57015" y="109742"/>
                  </a:cubicBezTo>
                  <a:cubicBezTo>
                    <a:pt x="54729" y="72481"/>
                    <a:pt x="47871" y="40934"/>
                    <a:pt x="26154" y="14416"/>
                  </a:cubicBezTo>
                  <a:cubicBezTo>
                    <a:pt x="22039" y="9387"/>
                    <a:pt x="16553" y="5501"/>
                    <a:pt x="11295" y="1615"/>
                  </a:cubicBezTo>
                  <a:cubicBezTo>
                    <a:pt x="8323" y="-671"/>
                    <a:pt x="3980" y="-671"/>
                    <a:pt x="1237" y="2529"/>
                  </a:cubicBezTo>
                  <a:cubicBezTo>
                    <a:pt x="-1735" y="6415"/>
                    <a:pt x="1237" y="9616"/>
                    <a:pt x="3980" y="11902"/>
                  </a:cubicBezTo>
                  <a:close/>
                </a:path>
              </a:pathLst>
            </a:custGeom>
            <a:solidFill>
              <a:srgbClr val="000000"/>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320" name="Google Shape;2320;p45"/>
            <p:cNvSpPr/>
            <p:nvPr/>
          </p:nvSpPr>
          <p:spPr>
            <a:xfrm>
              <a:off x="7903196" y="5238826"/>
              <a:ext cx="123687" cy="14259"/>
            </a:xfrm>
            <a:custGeom>
              <a:rect b="b" l="l" r="r" t="t"/>
              <a:pathLst>
                <a:path extrusionOk="0" h="14259" w="123687">
                  <a:moveTo>
                    <a:pt x="38191" y="1372"/>
                  </a:moveTo>
                  <a:cubicBezTo>
                    <a:pt x="27218" y="1143"/>
                    <a:pt x="16474" y="229"/>
                    <a:pt x="5501" y="0"/>
                  </a:cubicBezTo>
                  <a:cubicBezTo>
                    <a:pt x="2300" y="0"/>
                    <a:pt x="-214" y="2286"/>
                    <a:pt x="14" y="5487"/>
                  </a:cubicBezTo>
                  <a:cubicBezTo>
                    <a:pt x="14" y="7087"/>
                    <a:pt x="2072" y="9601"/>
                    <a:pt x="3672" y="10287"/>
                  </a:cubicBezTo>
                  <a:cubicBezTo>
                    <a:pt x="6872" y="11659"/>
                    <a:pt x="10759" y="12116"/>
                    <a:pt x="14188" y="12573"/>
                  </a:cubicBezTo>
                  <a:cubicBezTo>
                    <a:pt x="50078" y="16002"/>
                    <a:pt x="85968" y="13716"/>
                    <a:pt x="123687" y="10059"/>
                  </a:cubicBezTo>
                  <a:cubicBezTo>
                    <a:pt x="118886" y="2286"/>
                    <a:pt x="114314" y="2972"/>
                    <a:pt x="109971" y="2286"/>
                  </a:cubicBezTo>
                  <a:cubicBezTo>
                    <a:pt x="86197" y="-2514"/>
                    <a:pt x="62194" y="1829"/>
                    <a:pt x="38191" y="1372"/>
                  </a:cubicBezTo>
                  <a:close/>
                </a:path>
              </a:pathLst>
            </a:custGeom>
            <a:solidFill>
              <a:srgbClr val="000000"/>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321" name="Google Shape;2321;p45"/>
            <p:cNvSpPr/>
            <p:nvPr/>
          </p:nvSpPr>
          <p:spPr>
            <a:xfrm>
              <a:off x="8906628" y="5100760"/>
              <a:ext cx="20954" cy="97831"/>
            </a:xfrm>
            <a:custGeom>
              <a:rect b="b" l="l" r="r" t="t"/>
              <a:pathLst>
                <a:path extrusionOk="0" h="97831" w="20954">
                  <a:moveTo>
                    <a:pt x="1280" y="97832"/>
                  </a:moveTo>
                  <a:cubicBezTo>
                    <a:pt x="11796" y="77715"/>
                    <a:pt x="17740" y="61027"/>
                    <a:pt x="20254" y="43196"/>
                  </a:cubicBezTo>
                  <a:cubicBezTo>
                    <a:pt x="22083" y="30623"/>
                    <a:pt x="20254" y="18279"/>
                    <a:pt x="15682" y="6620"/>
                  </a:cubicBezTo>
                  <a:cubicBezTo>
                    <a:pt x="13853" y="2277"/>
                    <a:pt x="11339" y="-1609"/>
                    <a:pt x="6081" y="677"/>
                  </a:cubicBezTo>
                  <a:cubicBezTo>
                    <a:pt x="823" y="2963"/>
                    <a:pt x="1509" y="7306"/>
                    <a:pt x="3338" y="11878"/>
                  </a:cubicBezTo>
                  <a:cubicBezTo>
                    <a:pt x="11339" y="31309"/>
                    <a:pt x="8367" y="50511"/>
                    <a:pt x="4024" y="70171"/>
                  </a:cubicBezTo>
                  <a:cubicBezTo>
                    <a:pt x="2195" y="77258"/>
                    <a:pt x="-2149" y="84573"/>
                    <a:pt x="1280" y="97832"/>
                  </a:cubicBezTo>
                  <a:close/>
                </a:path>
              </a:pathLst>
            </a:custGeom>
            <a:solidFill>
              <a:srgbClr val="000000"/>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322" name="Google Shape;2322;p45"/>
            <p:cNvSpPr/>
            <p:nvPr/>
          </p:nvSpPr>
          <p:spPr>
            <a:xfrm>
              <a:off x="9083647" y="4498485"/>
              <a:ext cx="81435" cy="22385"/>
            </a:xfrm>
            <a:custGeom>
              <a:rect b="b" l="l" r="r" t="t"/>
              <a:pathLst>
                <a:path extrusionOk="0" h="22385" w="81435">
                  <a:moveTo>
                    <a:pt x="67948" y="591"/>
                  </a:moveTo>
                  <a:cubicBezTo>
                    <a:pt x="47374" y="4248"/>
                    <a:pt x="27943" y="15221"/>
                    <a:pt x="5997" y="8592"/>
                  </a:cubicBezTo>
                  <a:cubicBezTo>
                    <a:pt x="3483" y="7906"/>
                    <a:pt x="511" y="9963"/>
                    <a:pt x="54" y="13392"/>
                  </a:cubicBezTo>
                  <a:cubicBezTo>
                    <a:pt x="-403" y="16821"/>
                    <a:pt x="2111" y="19336"/>
                    <a:pt x="4626" y="20022"/>
                  </a:cubicBezTo>
                  <a:cubicBezTo>
                    <a:pt x="18342" y="23679"/>
                    <a:pt x="32058" y="23222"/>
                    <a:pt x="45317" y="17736"/>
                  </a:cubicBezTo>
                  <a:cubicBezTo>
                    <a:pt x="56518" y="13164"/>
                    <a:pt x="67262" y="7220"/>
                    <a:pt x="81435" y="4248"/>
                  </a:cubicBezTo>
                  <a:cubicBezTo>
                    <a:pt x="75263" y="-1238"/>
                    <a:pt x="71606" y="-95"/>
                    <a:pt x="67948" y="591"/>
                  </a:cubicBezTo>
                  <a:close/>
                </a:path>
              </a:pathLst>
            </a:custGeom>
            <a:solidFill>
              <a:srgbClr val="000000"/>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323" name="Google Shape;2323;p45"/>
            <p:cNvSpPr/>
            <p:nvPr/>
          </p:nvSpPr>
          <p:spPr>
            <a:xfrm>
              <a:off x="8423047" y="4348286"/>
              <a:ext cx="74178" cy="51239"/>
            </a:xfrm>
            <a:custGeom>
              <a:rect b="b" l="l" r="r" t="t"/>
              <a:pathLst>
                <a:path extrusionOk="0" h="51239" w="74178">
                  <a:moveTo>
                    <a:pt x="24231" y="8144"/>
                  </a:moveTo>
                  <a:cubicBezTo>
                    <a:pt x="17602" y="4029"/>
                    <a:pt x="11430" y="-1914"/>
                    <a:pt x="0" y="600"/>
                  </a:cubicBezTo>
                  <a:cubicBezTo>
                    <a:pt x="17831" y="14088"/>
                    <a:pt x="34747" y="25518"/>
                    <a:pt x="49377" y="40148"/>
                  </a:cubicBezTo>
                  <a:cubicBezTo>
                    <a:pt x="53949" y="44720"/>
                    <a:pt x="60122" y="47692"/>
                    <a:pt x="65837" y="50664"/>
                  </a:cubicBezTo>
                  <a:cubicBezTo>
                    <a:pt x="68351" y="52035"/>
                    <a:pt x="71780" y="50892"/>
                    <a:pt x="73380" y="47920"/>
                  </a:cubicBezTo>
                  <a:cubicBezTo>
                    <a:pt x="75438" y="44720"/>
                    <a:pt x="73152" y="41977"/>
                    <a:pt x="70637" y="40834"/>
                  </a:cubicBezTo>
                  <a:cubicBezTo>
                    <a:pt x="52806" y="33519"/>
                    <a:pt x="40233" y="18431"/>
                    <a:pt x="24231" y="8144"/>
                  </a:cubicBezTo>
                  <a:close/>
                </a:path>
              </a:pathLst>
            </a:custGeom>
            <a:solidFill>
              <a:srgbClr val="000000"/>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324" name="Google Shape;2324;p45"/>
            <p:cNvSpPr/>
            <p:nvPr/>
          </p:nvSpPr>
          <p:spPr>
            <a:xfrm>
              <a:off x="8303032" y="4584748"/>
              <a:ext cx="91668" cy="16741"/>
            </a:xfrm>
            <a:custGeom>
              <a:rect b="b" l="l" r="r" t="t"/>
              <a:pathLst>
                <a:path extrusionOk="0" h="16741" w="91668">
                  <a:moveTo>
                    <a:pt x="0" y="2797"/>
                  </a:moveTo>
                  <a:cubicBezTo>
                    <a:pt x="30632" y="7369"/>
                    <a:pt x="58979" y="11712"/>
                    <a:pt x="91668" y="16741"/>
                  </a:cubicBezTo>
                  <a:cubicBezTo>
                    <a:pt x="76124" y="2111"/>
                    <a:pt x="31089" y="-4061"/>
                    <a:pt x="0" y="2797"/>
                  </a:cubicBezTo>
                  <a:close/>
                </a:path>
              </a:pathLst>
            </a:custGeom>
            <a:solidFill>
              <a:srgbClr val="000000"/>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325" name="Google Shape;2325;p45"/>
            <p:cNvSpPr/>
            <p:nvPr/>
          </p:nvSpPr>
          <p:spPr>
            <a:xfrm>
              <a:off x="8374584" y="4825288"/>
              <a:ext cx="70180" cy="34518"/>
            </a:xfrm>
            <a:custGeom>
              <a:rect b="b" l="l" r="r" t="t"/>
              <a:pathLst>
                <a:path extrusionOk="0" h="34518" w="70180">
                  <a:moveTo>
                    <a:pt x="70180" y="0"/>
                  </a:moveTo>
                  <a:cubicBezTo>
                    <a:pt x="51435" y="2057"/>
                    <a:pt x="5486" y="25374"/>
                    <a:pt x="0" y="34518"/>
                  </a:cubicBezTo>
                  <a:cubicBezTo>
                    <a:pt x="23774" y="23317"/>
                    <a:pt x="52806" y="23774"/>
                    <a:pt x="70180" y="0"/>
                  </a:cubicBezTo>
                  <a:close/>
                </a:path>
              </a:pathLst>
            </a:custGeom>
            <a:solidFill>
              <a:srgbClr val="000000"/>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326" name="Google Shape;2326;p45"/>
            <p:cNvSpPr/>
            <p:nvPr/>
          </p:nvSpPr>
          <p:spPr>
            <a:xfrm>
              <a:off x="8946054" y="4295622"/>
              <a:ext cx="45750" cy="51426"/>
            </a:xfrm>
            <a:custGeom>
              <a:rect b="b" l="l" r="r" t="t"/>
              <a:pathLst>
                <a:path extrusionOk="0" h="51426" w="45750">
                  <a:moveTo>
                    <a:pt x="10545" y="47549"/>
                  </a:moveTo>
                  <a:cubicBezTo>
                    <a:pt x="17403" y="37262"/>
                    <a:pt x="24947" y="27661"/>
                    <a:pt x="33177" y="18517"/>
                  </a:cubicBezTo>
                  <a:cubicBezTo>
                    <a:pt x="37291" y="13716"/>
                    <a:pt x="45064" y="10973"/>
                    <a:pt x="45750" y="0"/>
                  </a:cubicBezTo>
                  <a:cubicBezTo>
                    <a:pt x="24947" y="10287"/>
                    <a:pt x="12603" y="25603"/>
                    <a:pt x="1401" y="42062"/>
                  </a:cubicBezTo>
                  <a:cubicBezTo>
                    <a:pt x="-199" y="44577"/>
                    <a:pt x="-885" y="47549"/>
                    <a:pt x="1858" y="49835"/>
                  </a:cubicBezTo>
                  <a:cubicBezTo>
                    <a:pt x="5287" y="53264"/>
                    <a:pt x="8488" y="50521"/>
                    <a:pt x="10545" y="47549"/>
                  </a:cubicBezTo>
                  <a:close/>
                </a:path>
              </a:pathLst>
            </a:custGeom>
            <a:solidFill>
              <a:srgbClr val="000000"/>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327" name="Google Shape;2327;p45"/>
            <p:cNvSpPr/>
            <p:nvPr/>
          </p:nvSpPr>
          <p:spPr>
            <a:xfrm>
              <a:off x="9098517" y="4694046"/>
              <a:ext cx="61765" cy="24232"/>
            </a:xfrm>
            <a:custGeom>
              <a:rect b="b" l="l" r="r" t="t"/>
              <a:pathLst>
                <a:path extrusionOk="0" h="24232" w="61765">
                  <a:moveTo>
                    <a:pt x="8273" y="254"/>
                  </a:moveTo>
                  <a:cubicBezTo>
                    <a:pt x="4616" y="25"/>
                    <a:pt x="730" y="-1118"/>
                    <a:pt x="44" y="4369"/>
                  </a:cubicBezTo>
                  <a:cubicBezTo>
                    <a:pt x="-413" y="8941"/>
                    <a:pt x="2787" y="10998"/>
                    <a:pt x="6673" y="11455"/>
                  </a:cubicBezTo>
                  <a:cubicBezTo>
                    <a:pt x="18560" y="12827"/>
                    <a:pt x="29076" y="17399"/>
                    <a:pt x="40049" y="21514"/>
                  </a:cubicBezTo>
                  <a:cubicBezTo>
                    <a:pt x="45535" y="23571"/>
                    <a:pt x="52165" y="26543"/>
                    <a:pt x="61766" y="21285"/>
                  </a:cubicBezTo>
                  <a:cubicBezTo>
                    <a:pt x="50564" y="15799"/>
                    <a:pt x="41878" y="11913"/>
                    <a:pt x="33419" y="7569"/>
                  </a:cubicBezTo>
                  <a:cubicBezTo>
                    <a:pt x="25418" y="3683"/>
                    <a:pt x="17189" y="711"/>
                    <a:pt x="8273" y="254"/>
                  </a:cubicBezTo>
                  <a:close/>
                </a:path>
              </a:pathLst>
            </a:custGeom>
            <a:solidFill>
              <a:srgbClr val="000000"/>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328" name="Google Shape;2328;p45"/>
            <p:cNvSpPr/>
            <p:nvPr/>
          </p:nvSpPr>
          <p:spPr>
            <a:xfrm>
              <a:off x="8705399" y="4237101"/>
              <a:ext cx="13897" cy="70016"/>
            </a:xfrm>
            <a:custGeom>
              <a:rect b="b" l="l" r="r" t="t"/>
              <a:pathLst>
                <a:path extrusionOk="0" h="70016" w="13897">
                  <a:moveTo>
                    <a:pt x="2256" y="64465"/>
                  </a:moveTo>
                  <a:cubicBezTo>
                    <a:pt x="2941" y="68580"/>
                    <a:pt x="5685" y="70866"/>
                    <a:pt x="10028" y="69723"/>
                  </a:cubicBezTo>
                  <a:cubicBezTo>
                    <a:pt x="13457" y="68809"/>
                    <a:pt x="14371" y="65608"/>
                    <a:pt x="13686" y="62865"/>
                  </a:cubicBezTo>
                  <a:cubicBezTo>
                    <a:pt x="9114" y="43663"/>
                    <a:pt x="11628" y="23546"/>
                    <a:pt x="3170" y="0"/>
                  </a:cubicBezTo>
                  <a:cubicBezTo>
                    <a:pt x="-259" y="24232"/>
                    <a:pt x="-1402" y="44348"/>
                    <a:pt x="2256" y="64465"/>
                  </a:cubicBezTo>
                  <a:close/>
                </a:path>
              </a:pathLst>
            </a:custGeom>
            <a:solidFill>
              <a:srgbClr val="000000"/>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329" name="Google Shape;2329;p45"/>
            <p:cNvSpPr/>
            <p:nvPr/>
          </p:nvSpPr>
          <p:spPr>
            <a:xfrm>
              <a:off x="9009414" y="4882112"/>
              <a:ext cx="39415" cy="37588"/>
            </a:xfrm>
            <a:custGeom>
              <a:rect b="b" l="l" r="r" t="t"/>
              <a:pathLst>
                <a:path extrusionOk="0" h="37588" w="39415">
                  <a:moveTo>
                    <a:pt x="9594" y="2155"/>
                  </a:moveTo>
                  <a:cubicBezTo>
                    <a:pt x="7308" y="554"/>
                    <a:pt x="4336" y="-1274"/>
                    <a:pt x="1822" y="1240"/>
                  </a:cubicBezTo>
                  <a:cubicBezTo>
                    <a:pt x="-1379" y="4669"/>
                    <a:pt x="-7" y="8784"/>
                    <a:pt x="3193" y="10613"/>
                  </a:cubicBezTo>
                  <a:cubicBezTo>
                    <a:pt x="14852" y="17928"/>
                    <a:pt x="24453" y="27986"/>
                    <a:pt x="35426" y="37588"/>
                  </a:cubicBezTo>
                  <a:cubicBezTo>
                    <a:pt x="39083" y="34844"/>
                    <a:pt x="40226" y="32558"/>
                    <a:pt x="38855" y="30730"/>
                  </a:cubicBezTo>
                  <a:cubicBezTo>
                    <a:pt x="31311" y="19071"/>
                    <a:pt x="21253" y="9698"/>
                    <a:pt x="9594" y="2155"/>
                  </a:cubicBezTo>
                  <a:close/>
                </a:path>
              </a:pathLst>
            </a:custGeom>
            <a:solidFill>
              <a:srgbClr val="000000"/>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330" name="Google Shape;2330;p45"/>
            <p:cNvSpPr/>
            <p:nvPr/>
          </p:nvSpPr>
          <p:spPr>
            <a:xfrm>
              <a:off x="8626785" y="4797491"/>
              <a:ext cx="238837" cy="310575"/>
            </a:xfrm>
            <a:custGeom>
              <a:rect b="b" l="l" r="r" t="t"/>
              <a:pathLst>
                <a:path extrusionOk="0" h="310575" w="238837">
                  <a:moveTo>
                    <a:pt x="154936" y="298688"/>
                  </a:moveTo>
                  <a:cubicBezTo>
                    <a:pt x="157908" y="266684"/>
                    <a:pt x="161337" y="234452"/>
                    <a:pt x="165223" y="202676"/>
                  </a:cubicBezTo>
                  <a:cubicBezTo>
                    <a:pt x="165909" y="197647"/>
                    <a:pt x="166595" y="192389"/>
                    <a:pt x="167280" y="187360"/>
                  </a:cubicBezTo>
                  <a:cubicBezTo>
                    <a:pt x="170024" y="167015"/>
                    <a:pt x="172995" y="146898"/>
                    <a:pt x="175967" y="126552"/>
                  </a:cubicBezTo>
                  <a:cubicBezTo>
                    <a:pt x="179168" y="103464"/>
                    <a:pt x="185568" y="82433"/>
                    <a:pt x="206828" y="68488"/>
                  </a:cubicBezTo>
                  <a:cubicBezTo>
                    <a:pt x="215286" y="63002"/>
                    <a:pt x="222144" y="55001"/>
                    <a:pt x="229231" y="47457"/>
                  </a:cubicBezTo>
                  <a:cubicBezTo>
                    <a:pt x="239061" y="36941"/>
                    <a:pt x="241347" y="25054"/>
                    <a:pt x="236089" y="15453"/>
                  </a:cubicBezTo>
                  <a:cubicBezTo>
                    <a:pt x="231060" y="6309"/>
                    <a:pt x="212772" y="-2378"/>
                    <a:pt x="201799" y="594"/>
                  </a:cubicBezTo>
                  <a:cubicBezTo>
                    <a:pt x="194941" y="2423"/>
                    <a:pt x="153793" y="24368"/>
                    <a:pt x="138705" y="30083"/>
                  </a:cubicBezTo>
                  <a:cubicBezTo>
                    <a:pt x="123389" y="35798"/>
                    <a:pt x="110816" y="33512"/>
                    <a:pt x="97100" y="25511"/>
                  </a:cubicBezTo>
                  <a:cubicBezTo>
                    <a:pt x="75383" y="12938"/>
                    <a:pt x="52523" y="2880"/>
                    <a:pt x="27149" y="594"/>
                  </a:cubicBezTo>
                  <a:cubicBezTo>
                    <a:pt x="4060" y="-1464"/>
                    <a:pt x="-3941" y="8138"/>
                    <a:pt x="1774" y="30769"/>
                  </a:cubicBezTo>
                  <a:cubicBezTo>
                    <a:pt x="5203" y="44028"/>
                    <a:pt x="32406" y="79689"/>
                    <a:pt x="33321" y="89748"/>
                  </a:cubicBezTo>
                  <a:cubicBezTo>
                    <a:pt x="36293" y="130896"/>
                    <a:pt x="40407" y="172272"/>
                    <a:pt x="43608" y="213420"/>
                  </a:cubicBezTo>
                  <a:cubicBezTo>
                    <a:pt x="43608" y="214563"/>
                    <a:pt x="43836" y="215935"/>
                    <a:pt x="43836" y="217078"/>
                  </a:cubicBezTo>
                  <a:cubicBezTo>
                    <a:pt x="44065" y="219593"/>
                    <a:pt x="44294" y="222107"/>
                    <a:pt x="44294" y="224622"/>
                  </a:cubicBezTo>
                  <a:cubicBezTo>
                    <a:pt x="44522" y="226222"/>
                    <a:pt x="44522" y="228051"/>
                    <a:pt x="44751" y="229651"/>
                  </a:cubicBezTo>
                  <a:cubicBezTo>
                    <a:pt x="44979" y="231937"/>
                    <a:pt x="44979" y="234223"/>
                    <a:pt x="45208" y="236280"/>
                  </a:cubicBezTo>
                  <a:cubicBezTo>
                    <a:pt x="45437" y="238338"/>
                    <a:pt x="45437" y="240167"/>
                    <a:pt x="45665" y="242224"/>
                  </a:cubicBezTo>
                  <a:cubicBezTo>
                    <a:pt x="45894" y="244281"/>
                    <a:pt x="45894" y="246339"/>
                    <a:pt x="46122" y="248396"/>
                  </a:cubicBezTo>
                  <a:cubicBezTo>
                    <a:pt x="46351" y="250454"/>
                    <a:pt x="46351" y="252740"/>
                    <a:pt x="46580" y="254797"/>
                  </a:cubicBezTo>
                  <a:cubicBezTo>
                    <a:pt x="46808" y="256626"/>
                    <a:pt x="46808" y="258683"/>
                    <a:pt x="47037" y="260512"/>
                  </a:cubicBezTo>
                  <a:cubicBezTo>
                    <a:pt x="47265" y="262798"/>
                    <a:pt x="47265" y="265313"/>
                    <a:pt x="47494" y="267599"/>
                  </a:cubicBezTo>
                  <a:cubicBezTo>
                    <a:pt x="47494" y="269427"/>
                    <a:pt x="47723" y="271028"/>
                    <a:pt x="47723" y="272856"/>
                  </a:cubicBezTo>
                  <a:cubicBezTo>
                    <a:pt x="47951" y="275600"/>
                    <a:pt x="47951" y="278114"/>
                    <a:pt x="48180" y="280857"/>
                  </a:cubicBezTo>
                  <a:cubicBezTo>
                    <a:pt x="48180" y="282229"/>
                    <a:pt x="48408" y="283829"/>
                    <a:pt x="48408" y="285201"/>
                  </a:cubicBezTo>
                  <a:cubicBezTo>
                    <a:pt x="48637" y="289316"/>
                    <a:pt x="48866" y="293430"/>
                    <a:pt x="48866" y="297545"/>
                  </a:cubicBezTo>
                  <a:cubicBezTo>
                    <a:pt x="48866" y="298231"/>
                    <a:pt x="47723" y="301889"/>
                    <a:pt x="47265" y="303717"/>
                  </a:cubicBezTo>
                  <a:cubicBezTo>
                    <a:pt x="47037" y="304175"/>
                    <a:pt x="47037" y="304632"/>
                    <a:pt x="47037" y="304860"/>
                  </a:cubicBezTo>
                  <a:cubicBezTo>
                    <a:pt x="53209" y="305775"/>
                    <a:pt x="66239" y="306918"/>
                    <a:pt x="72411" y="308061"/>
                  </a:cubicBezTo>
                  <a:cubicBezTo>
                    <a:pt x="72183" y="307604"/>
                    <a:pt x="71726" y="307146"/>
                    <a:pt x="71268" y="306461"/>
                  </a:cubicBezTo>
                  <a:cubicBezTo>
                    <a:pt x="68297" y="301889"/>
                    <a:pt x="63496" y="292973"/>
                    <a:pt x="62810" y="285658"/>
                  </a:cubicBezTo>
                  <a:cubicBezTo>
                    <a:pt x="61667" y="273314"/>
                    <a:pt x="60753" y="260969"/>
                    <a:pt x="59838" y="248853"/>
                  </a:cubicBezTo>
                  <a:cubicBezTo>
                    <a:pt x="59610" y="245424"/>
                    <a:pt x="59381" y="241767"/>
                    <a:pt x="58924" y="238338"/>
                  </a:cubicBezTo>
                  <a:cubicBezTo>
                    <a:pt x="58010" y="227822"/>
                    <a:pt x="57324" y="217078"/>
                    <a:pt x="56409" y="206562"/>
                  </a:cubicBezTo>
                  <a:cubicBezTo>
                    <a:pt x="56409" y="206562"/>
                    <a:pt x="56409" y="206562"/>
                    <a:pt x="56409" y="206334"/>
                  </a:cubicBezTo>
                  <a:cubicBezTo>
                    <a:pt x="55495" y="193304"/>
                    <a:pt x="54352" y="180502"/>
                    <a:pt x="53438" y="167472"/>
                  </a:cubicBezTo>
                  <a:cubicBezTo>
                    <a:pt x="51152" y="138211"/>
                    <a:pt x="48637" y="109179"/>
                    <a:pt x="46808" y="79918"/>
                  </a:cubicBezTo>
                  <a:cubicBezTo>
                    <a:pt x="46351" y="72831"/>
                    <a:pt x="43836" y="67574"/>
                    <a:pt x="39036" y="62544"/>
                  </a:cubicBezTo>
                  <a:cubicBezTo>
                    <a:pt x="29892" y="52943"/>
                    <a:pt x="22348" y="42428"/>
                    <a:pt x="18005" y="29626"/>
                  </a:cubicBezTo>
                  <a:cubicBezTo>
                    <a:pt x="13204" y="15224"/>
                    <a:pt x="16404" y="10424"/>
                    <a:pt x="31949" y="12710"/>
                  </a:cubicBezTo>
                  <a:cubicBezTo>
                    <a:pt x="47951" y="14996"/>
                    <a:pt x="62582" y="22311"/>
                    <a:pt x="77441" y="28712"/>
                  </a:cubicBezTo>
                  <a:cubicBezTo>
                    <a:pt x="80184" y="29855"/>
                    <a:pt x="82470" y="31683"/>
                    <a:pt x="84984" y="33284"/>
                  </a:cubicBezTo>
                  <a:cubicBezTo>
                    <a:pt x="121560" y="56829"/>
                    <a:pt x="137562" y="48143"/>
                    <a:pt x="178253" y="27797"/>
                  </a:cubicBezTo>
                  <a:cubicBezTo>
                    <a:pt x="186026" y="23911"/>
                    <a:pt x="192426" y="17282"/>
                    <a:pt x="200885" y="14767"/>
                  </a:cubicBezTo>
                  <a:cubicBezTo>
                    <a:pt x="210257" y="12024"/>
                    <a:pt x="219173" y="13853"/>
                    <a:pt x="224430" y="21854"/>
                  </a:cubicBezTo>
                  <a:cubicBezTo>
                    <a:pt x="229460" y="29397"/>
                    <a:pt x="223516" y="35341"/>
                    <a:pt x="218258" y="40827"/>
                  </a:cubicBezTo>
                  <a:cubicBezTo>
                    <a:pt x="207743" y="52257"/>
                    <a:pt x="195398" y="61401"/>
                    <a:pt x="183054" y="70545"/>
                  </a:cubicBezTo>
                  <a:cubicBezTo>
                    <a:pt x="173910" y="77403"/>
                    <a:pt x="168423" y="85404"/>
                    <a:pt x="166823" y="97749"/>
                  </a:cubicBezTo>
                  <a:cubicBezTo>
                    <a:pt x="162708" y="129296"/>
                    <a:pt x="157679" y="160842"/>
                    <a:pt x="154022" y="192618"/>
                  </a:cubicBezTo>
                  <a:cubicBezTo>
                    <a:pt x="153564" y="196275"/>
                    <a:pt x="153107" y="199704"/>
                    <a:pt x="152879" y="203362"/>
                  </a:cubicBezTo>
                  <a:cubicBezTo>
                    <a:pt x="152879" y="203819"/>
                    <a:pt x="152650" y="204505"/>
                    <a:pt x="152650" y="204962"/>
                  </a:cubicBezTo>
                  <a:cubicBezTo>
                    <a:pt x="152421" y="207705"/>
                    <a:pt x="151964" y="210677"/>
                    <a:pt x="151736" y="213420"/>
                  </a:cubicBezTo>
                  <a:cubicBezTo>
                    <a:pt x="151736" y="214335"/>
                    <a:pt x="151507" y="215478"/>
                    <a:pt x="151507" y="216392"/>
                  </a:cubicBezTo>
                  <a:cubicBezTo>
                    <a:pt x="151278" y="218907"/>
                    <a:pt x="151050" y="221421"/>
                    <a:pt x="150821" y="223936"/>
                  </a:cubicBezTo>
                  <a:cubicBezTo>
                    <a:pt x="150821" y="224850"/>
                    <a:pt x="150593" y="225993"/>
                    <a:pt x="150593" y="226908"/>
                  </a:cubicBezTo>
                  <a:cubicBezTo>
                    <a:pt x="150364" y="230337"/>
                    <a:pt x="150135" y="233766"/>
                    <a:pt x="149907" y="237195"/>
                  </a:cubicBezTo>
                  <a:cubicBezTo>
                    <a:pt x="148764" y="255483"/>
                    <a:pt x="145335" y="273542"/>
                    <a:pt x="143049" y="291602"/>
                  </a:cubicBezTo>
                  <a:cubicBezTo>
                    <a:pt x="143049" y="292287"/>
                    <a:pt x="142820" y="292973"/>
                    <a:pt x="142820" y="293659"/>
                  </a:cubicBezTo>
                  <a:cubicBezTo>
                    <a:pt x="142820" y="293888"/>
                    <a:pt x="142820" y="294116"/>
                    <a:pt x="142820" y="294116"/>
                  </a:cubicBezTo>
                  <a:cubicBezTo>
                    <a:pt x="142820" y="294573"/>
                    <a:pt x="142592" y="295031"/>
                    <a:pt x="142592" y="295488"/>
                  </a:cubicBezTo>
                  <a:cubicBezTo>
                    <a:pt x="142592" y="295716"/>
                    <a:pt x="142592" y="295945"/>
                    <a:pt x="142592" y="295945"/>
                  </a:cubicBezTo>
                  <a:cubicBezTo>
                    <a:pt x="142592" y="296402"/>
                    <a:pt x="142363" y="296859"/>
                    <a:pt x="142363" y="297088"/>
                  </a:cubicBezTo>
                  <a:cubicBezTo>
                    <a:pt x="142363" y="297317"/>
                    <a:pt x="142363" y="297545"/>
                    <a:pt x="142363" y="297545"/>
                  </a:cubicBezTo>
                  <a:cubicBezTo>
                    <a:pt x="142363" y="298002"/>
                    <a:pt x="142134" y="298231"/>
                    <a:pt x="142134" y="298688"/>
                  </a:cubicBezTo>
                  <a:cubicBezTo>
                    <a:pt x="142134" y="298917"/>
                    <a:pt x="142134" y="298917"/>
                    <a:pt x="142134" y="299145"/>
                  </a:cubicBezTo>
                  <a:cubicBezTo>
                    <a:pt x="142134" y="299603"/>
                    <a:pt x="141906" y="300060"/>
                    <a:pt x="141906" y="300517"/>
                  </a:cubicBezTo>
                  <a:cubicBezTo>
                    <a:pt x="141906" y="300517"/>
                    <a:pt x="141906" y="300517"/>
                    <a:pt x="141906" y="300746"/>
                  </a:cubicBezTo>
                  <a:cubicBezTo>
                    <a:pt x="141677" y="301660"/>
                    <a:pt x="141449" y="302574"/>
                    <a:pt x="141220" y="303489"/>
                  </a:cubicBezTo>
                  <a:cubicBezTo>
                    <a:pt x="141220" y="303489"/>
                    <a:pt x="141220" y="303489"/>
                    <a:pt x="141220" y="303717"/>
                  </a:cubicBezTo>
                  <a:cubicBezTo>
                    <a:pt x="141220" y="304175"/>
                    <a:pt x="140991" y="304403"/>
                    <a:pt x="140763" y="304632"/>
                  </a:cubicBezTo>
                  <a:cubicBezTo>
                    <a:pt x="140763" y="304632"/>
                    <a:pt x="140763" y="304860"/>
                    <a:pt x="140763" y="304860"/>
                  </a:cubicBezTo>
                  <a:cubicBezTo>
                    <a:pt x="140534" y="305089"/>
                    <a:pt x="140534" y="305546"/>
                    <a:pt x="140306" y="305775"/>
                  </a:cubicBezTo>
                  <a:cubicBezTo>
                    <a:pt x="140306" y="305775"/>
                    <a:pt x="140306" y="306003"/>
                    <a:pt x="140306" y="306003"/>
                  </a:cubicBezTo>
                  <a:cubicBezTo>
                    <a:pt x="140077" y="306232"/>
                    <a:pt x="140077" y="306689"/>
                    <a:pt x="139848" y="306918"/>
                  </a:cubicBezTo>
                  <a:cubicBezTo>
                    <a:pt x="139848" y="306918"/>
                    <a:pt x="139848" y="306918"/>
                    <a:pt x="139848" y="306918"/>
                  </a:cubicBezTo>
                  <a:cubicBezTo>
                    <a:pt x="139391" y="307832"/>
                    <a:pt x="138705" y="308747"/>
                    <a:pt x="138020" y="309204"/>
                  </a:cubicBezTo>
                  <a:cubicBezTo>
                    <a:pt x="138020" y="309204"/>
                    <a:pt x="138020" y="309204"/>
                    <a:pt x="138020" y="309204"/>
                  </a:cubicBezTo>
                  <a:cubicBezTo>
                    <a:pt x="137791" y="309432"/>
                    <a:pt x="137562" y="309661"/>
                    <a:pt x="137334" y="309661"/>
                  </a:cubicBezTo>
                  <a:cubicBezTo>
                    <a:pt x="137334" y="309661"/>
                    <a:pt x="137334" y="309661"/>
                    <a:pt x="137334" y="309661"/>
                  </a:cubicBezTo>
                  <a:cubicBezTo>
                    <a:pt x="137105" y="309890"/>
                    <a:pt x="136877" y="309890"/>
                    <a:pt x="136648" y="310118"/>
                  </a:cubicBezTo>
                  <a:cubicBezTo>
                    <a:pt x="136648" y="310118"/>
                    <a:pt x="136648" y="310118"/>
                    <a:pt x="136648" y="310118"/>
                  </a:cubicBezTo>
                  <a:cubicBezTo>
                    <a:pt x="136419" y="310347"/>
                    <a:pt x="136191" y="310347"/>
                    <a:pt x="135734" y="310575"/>
                  </a:cubicBezTo>
                  <a:lnTo>
                    <a:pt x="135734" y="310575"/>
                  </a:lnTo>
                  <a:cubicBezTo>
                    <a:pt x="137334" y="310575"/>
                    <a:pt x="139163" y="310575"/>
                    <a:pt x="140763" y="310347"/>
                  </a:cubicBezTo>
                  <a:cubicBezTo>
                    <a:pt x="145792" y="309204"/>
                    <a:pt x="152650" y="311033"/>
                    <a:pt x="157451" y="309432"/>
                  </a:cubicBezTo>
                  <a:cubicBezTo>
                    <a:pt x="157451" y="309204"/>
                    <a:pt x="157451" y="308975"/>
                    <a:pt x="157222" y="308747"/>
                  </a:cubicBezTo>
                  <a:cubicBezTo>
                    <a:pt x="156079" y="306689"/>
                    <a:pt x="154707" y="301660"/>
                    <a:pt x="154936" y="298688"/>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grpSp>
      <p:pic>
        <p:nvPicPr>
          <p:cNvPr descr="Document with solid fill" id="2331" name="Google Shape;2331;p45">
            <a:hlinkClick r:id="rId8"/>
          </p:cNvPr>
          <p:cNvPicPr preferRelativeResize="0"/>
          <p:nvPr/>
        </p:nvPicPr>
        <p:blipFill rotWithShape="1">
          <a:blip r:embed="rId9">
            <a:alphaModFix/>
          </a:blip>
          <a:srcRect b="0" l="0" r="0" t="0"/>
          <a:stretch/>
        </p:blipFill>
        <p:spPr>
          <a:xfrm>
            <a:off x="9860702" y="3284679"/>
            <a:ext cx="1950785" cy="1950785"/>
          </a:xfrm>
          <a:prstGeom prst="rect">
            <a:avLst/>
          </a:prstGeom>
          <a:noFill/>
          <a:ln>
            <a:noFill/>
          </a:ln>
        </p:spPr>
      </p:pic>
      <p:sp>
        <p:nvSpPr>
          <p:cNvPr id="2332" name="Google Shape;2332;p45"/>
          <p:cNvSpPr txBox="1"/>
          <p:nvPr/>
        </p:nvSpPr>
        <p:spPr>
          <a:xfrm>
            <a:off x="9928285" y="5194599"/>
            <a:ext cx="1872578" cy="646331"/>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s-ES" sz="1800" u="sng">
                <a:solidFill>
                  <a:schemeClr val="lt1"/>
                </a:solidFill>
                <a:latin typeface="Calibri"/>
                <a:ea typeface="Calibri"/>
                <a:cs typeface="Calibri"/>
                <a:sym typeface="Calibri"/>
                <a:hlinkClick r:id="rId10">
                  <a:extLst>
                    <a:ext uri="{A12FA001-AC4F-418D-AE19-62706E023703}">
                      <ahyp:hlinkClr val="tx"/>
                    </a:ext>
                  </a:extLst>
                </a:hlinkClick>
              </a:rPr>
              <a:t>Leer Artículo de Investigación</a:t>
            </a:r>
            <a:endParaRPr/>
          </a:p>
        </p:txBody>
      </p:sp>
    </p:spTree>
  </p:cSld>
  <p:clrMapOvr>
    <a:masterClrMapping/>
  </p:clrMapOvr>
</p:sld>
</file>

<file path=ppt/slides/slide4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36" name="Shape 2336"/>
        <p:cNvGrpSpPr/>
        <p:nvPr/>
      </p:nvGrpSpPr>
      <p:grpSpPr>
        <a:xfrm>
          <a:off x="0" y="0"/>
          <a:ext cx="0" cy="0"/>
          <a:chOff x="0" y="0"/>
          <a:chExt cx="0" cy="0"/>
        </a:xfrm>
      </p:grpSpPr>
      <p:pic>
        <p:nvPicPr>
          <p:cNvPr descr="A picture containing plant, tree&#10;&#10;Description automatically generated" id="2337" name="Google Shape;2337;p46"/>
          <p:cNvPicPr preferRelativeResize="0"/>
          <p:nvPr>
            <p:ph idx="2" type="pic"/>
          </p:nvPr>
        </p:nvPicPr>
        <p:blipFill rotWithShape="1">
          <a:blip r:embed="rId3">
            <a:alphaModFix/>
          </a:blip>
          <a:srcRect b="12969" l="0" r="0" t="12970"/>
          <a:stretch/>
        </p:blipFill>
        <p:spPr>
          <a:xfrm>
            <a:off x="241300" y="228600"/>
            <a:ext cx="11696700" cy="5763986"/>
          </a:xfrm>
          <a:prstGeom prst="rect">
            <a:avLst/>
          </a:prstGeom>
          <a:noFill/>
          <a:ln>
            <a:noFill/>
          </a:ln>
        </p:spPr>
      </p:pic>
      <p:sp>
        <p:nvSpPr>
          <p:cNvPr id="2338" name="Google Shape;2338;p46"/>
          <p:cNvSpPr txBox="1"/>
          <p:nvPr>
            <p:ph idx="1" type="body"/>
          </p:nvPr>
        </p:nvSpPr>
        <p:spPr>
          <a:xfrm>
            <a:off x="6420495" y="1057275"/>
            <a:ext cx="5428605" cy="2228850"/>
          </a:xfrm>
          <a:prstGeom prst="rect">
            <a:avLst/>
          </a:prstGeom>
          <a:noFill/>
          <a:ln>
            <a:noFill/>
          </a:ln>
        </p:spPr>
        <p:txBody>
          <a:bodyPr anchorCtr="0" anchor="t" bIns="45700" lIns="91425" spcFirstLastPara="1" rIns="91425" wrap="square" tIns="45700">
            <a:normAutofit lnSpcReduction="10000"/>
          </a:bodyPr>
          <a:lstStyle/>
          <a:p>
            <a:pPr indent="0" lvl="0" marL="0" rtl="0" algn="l">
              <a:lnSpc>
                <a:spcPct val="120000"/>
              </a:lnSpc>
              <a:spcBef>
                <a:spcPts val="0"/>
              </a:spcBef>
              <a:spcAft>
                <a:spcPts val="0"/>
              </a:spcAft>
              <a:buClr>
                <a:schemeClr val="lt1"/>
              </a:buClr>
              <a:buSzPts val="3600"/>
              <a:buNone/>
            </a:pPr>
            <a:r>
              <a:rPr lang="es-ES"/>
              <a:t>4.  </a:t>
            </a:r>
            <a:r>
              <a:rPr lang="es-ES" sz="3500"/>
              <a:t>Creación del Grupo Director de Gestión de Crisis (CSG)</a:t>
            </a:r>
            <a:endParaRPr/>
          </a:p>
          <a:p>
            <a:pPr indent="0" lvl="0" marL="0" rtl="0" algn="l">
              <a:lnSpc>
                <a:spcPct val="120000"/>
              </a:lnSpc>
              <a:spcBef>
                <a:spcPts val="0"/>
              </a:spcBef>
              <a:spcAft>
                <a:spcPts val="0"/>
              </a:spcAft>
              <a:buClr>
                <a:schemeClr val="lt1"/>
              </a:buClr>
              <a:buSzPts val="2800"/>
              <a:buNone/>
            </a:pPr>
            <a:r>
              <a:rPr i="1" lang="es-ES" sz="2800"/>
              <a:t>Ejecutivos Regionales Encargados de Tomar Decisiones en Caso de Crisis</a:t>
            </a:r>
            <a:endParaRPr/>
          </a:p>
          <a:p>
            <a:pPr indent="0" lvl="0" marL="0" rtl="0" algn="l">
              <a:lnSpc>
                <a:spcPct val="120000"/>
              </a:lnSpc>
              <a:spcBef>
                <a:spcPts val="0"/>
              </a:spcBef>
              <a:spcAft>
                <a:spcPts val="0"/>
              </a:spcAft>
              <a:buClr>
                <a:schemeClr val="lt1"/>
              </a:buClr>
              <a:buSzPts val="3600"/>
              <a:buNone/>
            </a:pPr>
            <a:r>
              <a:t/>
            </a:r>
            <a:endParaRPr/>
          </a:p>
        </p:txBody>
      </p:sp>
    </p:spTree>
  </p:cSld>
  <p:clrMapOvr>
    <a:masterClrMapping/>
  </p:clrMapOvr>
</p:sld>
</file>

<file path=ppt/slides/slide4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42" name="Shape 2342"/>
        <p:cNvGrpSpPr/>
        <p:nvPr/>
      </p:nvGrpSpPr>
      <p:grpSpPr>
        <a:xfrm>
          <a:off x="0" y="0"/>
          <a:ext cx="0" cy="0"/>
          <a:chOff x="0" y="0"/>
          <a:chExt cx="0" cy="0"/>
        </a:xfrm>
      </p:grpSpPr>
      <p:sp>
        <p:nvSpPr>
          <p:cNvPr id="2343" name="Google Shape;2343;p47"/>
          <p:cNvSpPr txBox="1"/>
          <p:nvPr>
            <p:ph idx="2" type="body"/>
          </p:nvPr>
        </p:nvSpPr>
        <p:spPr>
          <a:xfrm>
            <a:off x="0" y="149238"/>
            <a:ext cx="11470341" cy="582221"/>
          </a:xfrm>
          <a:prstGeom prst="rect">
            <a:avLst/>
          </a:prstGeom>
          <a:noFill/>
          <a:ln>
            <a:noFill/>
          </a:ln>
        </p:spPr>
        <p:txBody>
          <a:bodyPr anchorCtr="0" anchor="t" bIns="45700" lIns="91425" spcFirstLastPara="1" rIns="91425" wrap="square" tIns="45700">
            <a:normAutofit/>
          </a:bodyPr>
          <a:lstStyle/>
          <a:p>
            <a:pPr indent="0" lvl="0" marL="0" rtl="0" algn="ctr">
              <a:lnSpc>
                <a:spcPct val="90000"/>
              </a:lnSpc>
              <a:spcBef>
                <a:spcPts val="0"/>
              </a:spcBef>
              <a:spcAft>
                <a:spcPts val="0"/>
              </a:spcAft>
              <a:buClr>
                <a:srgbClr val="79527B"/>
              </a:buClr>
              <a:buSzPts val="2800"/>
              <a:buNone/>
            </a:pPr>
            <a:r>
              <a:rPr lang="es-ES" sz="2800"/>
              <a:t>Formar el Grupo Directivo de </a:t>
            </a:r>
            <a:r>
              <a:rPr b="1" lang="es-ES" sz="2800"/>
              <a:t>Gestión de Crisis (Nivel Decisorio)</a:t>
            </a:r>
            <a:endParaRPr/>
          </a:p>
        </p:txBody>
      </p:sp>
      <p:sp>
        <p:nvSpPr>
          <p:cNvPr id="2344" name="Google Shape;2344;p47"/>
          <p:cNvSpPr/>
          <p:nvPr/>
        </p:nvSpPr>
        <p:spPr>
          <a:xfrm>
            <a:off x="10226223" y="4729090"/>
            <a:ext cx="1856811" cy="692552"/>
          </a:xfrm>
          <a:prstGeom prst="rect">
            <a:avLst/>
          </a:prstGeom>
          <a:solidFill>
            <a:srgbClr val="7A547C"/>
          </a:solidFill>
          <a:ln cap="flat" cmpd="sng" w="12700">
            <a:solidFill>
              <a:srgbClr val="054F5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1" lang="es-ES" sz="1800">
                <a:solidFill>
                  <a:schemeClr val="lt1"/>
                </a:solidFill>
                <a:latin typeface="Calibri"/>
                <a:ea typeface="Calibri"/>
                <a:cs typeface="Calibri"/>
                <a:sym typeface="Calibri"/>
              </a:rPr>
              <a:t>Responsables Regionales de la Toma de Decisiones en Caso de Crisis</a:t>
            </a:r>
            <a:endParaRPr/>
          </a:p>
        </p:txBody>
      </p:sp>
      <p:sp>
        <p:nvSpPr>
          <p:cNvPr id="2345" name="Google Shape;2345;p47"/>
          <p:cNvSpPr/>
          <p:nvPr/>
        </p:nvSpPr>
        <p:spPr>
          <a:xfrm>
            <a:off x="344586" y="3721374"/>
            <a:ext cx="9786387" cy="3053684"/>
          </a:xfrm>
          <a:prstGeom prst="rect">
            <a:avLst/>
          </a:prstGeom>
          <a:solidFill>
            <a:srgbClr val="7A547C"/>
          </a:solidFill>
          <a:ln cap="flat" cmpd="sng" w="12700">
            <a:solidFill>
              <a:srgbClr val="054F5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1" lang="es-ES" sz="2400">
                <a:solidFill>
                  <a:schemeClr val="lt1"/>
                </a:solidFill>
                <a:latin typeface="Calibri"/>
                <a:ea typeface="Calibri"/>
                <a:cs typeface="Calibri"/>
                <a:sym typeface="Calibri"/>
              </a:rPr>
              <a:t>Grupo Directivo de Gestión de Crisis (Nivel Ejecutivo)</a:t>
            </a:r>
            <a:endParaRPr/>
          </a:p>
          <a:p>
            <a:pPr indent="0" lvl="0" marL="0" marR="0" rtl="0" algn="ctr">
              <a:spcBef>
                <a:spcPts val="0"/>
              </a:spcBef>
              <a:spcAft>
                <a:spcPts val="0"/>
              </a:spcAft>
              <a:buNone/>
            </a:pPr>
            <a:r>
              <a:rPr i="1" lang="es-ES" sz="1600">
                <a:solidFill>
                  <a:schemeClr val="lt1"/>
                </a:solidFill>
                <a:latin typeface="Calibri"/>
                <a:ea typeface="Calibri"/>
                <a:cs typeface="Calibri"/>
                <a:sym typeface="Calibri"/>
              </a:rPr>
              <a:t>Representantes de asociaciones del sector público y privado o un grupo de alto nivel. Se trata de los principales responsables de la toma de decisiones ejecutivas en materia de crisis turística, expertos, pensadores estratégicos, líderes y gobiernos locales que, en última instancia, gestionarán una crisis turística regional. No participan en las actividades de respuesta a la crisis, pero apoyan a la región y al Centro de Gestión de Crisis con la toma de decisiones estratégicas, experiencia, orientación y asesoramiento.</a:t>
            </a:r>
            <a:endParaRPr/>
          </a:p>
          <a:p>
            <a:pPr indent="0" lvl="0" marL="0" marR="0" rtl="0" algn="ctr">
              <a:spcBef>
                <a:spcPts val="0"/>
              </a:spcBef>
              <a:spcAft>
                <a:spcPts val="0"/>
              </a:spcAft>
              <a:buNone/>
            </a:pPr>
            <a:r>
              <a:t/>
            </a:r>
            <a:endParaRPr b="1" i="1" sz="1600">
              <a:solidFill>
                <a:schemeClr val="lt1"/>
              </a:solidFill>
              <a:latin typeface="Calibri"/>
              <a:ea typeface="Calibri"/>
              <a:cs typeface="Calibri"/>
              <a:sym typeface="Calibri"/>
            </a:endParaRPr>
          </a:p>
          <a:p>
            <a:pPr indent="0" lvl="0" marL="0" marR="0" rtl="0" algn="ctr">
              <a:spcBef>
                <a:spcPts val="0"/>
              </a:spcBef>
              <a:spcAft>
                <a:spcPts val="0"/>
              </a:spcAft>
              <a:buNone/>
            </a:pPr>
            <a:r>
              <a:rPr b="1" i="1" lang="es-ES" sz="1600">
                <a:solidFill>
                  <a:schemeClr val="lt1"/>
                </a:solidFill>
                <a:latin typeface="Calibri"/>
                <a:ea typeface="Calibri"/>
                <a:cs typeface="Calibri"/>
                <a:sym typeface="Calibri"/>
              </a:rPr>
              <a:t>Tenga en cuenta</a:t>
            </a:r>
            <a:r>
              <a:rPr i="1" lang="es-ES" sz="1600">
                <a:solidFill>
                  <a:schemeClr val="lt1"/>
                </a:solidFill>
                <a:latin typeface="Calibri"/>
                <a:ea typeface="Calibri"/>
                <a:cs typeface="Calibri"/>
                <a:sym typeface="Calibri"/>
              </a:rPr>
              <a:t> a los representantes, expertos y responsables de la toma de decisiones de las asociaciones entre los sectores público y privado</a:t>
            </a:r>
            <a:endParaRPr/>
          </a:p>
          <a:p>
            <a:pPr indent="0" lvl="0" marL="0" marR="0" rtl="0" algn="ctr">
              <a:spcBef>
                <a:spcPts val="0"/>
              </a:spcBef>
              <a:spcAft>
                <a:spcPts val="0"/>
              </a:spcAft>
              <a:buNone/>
            </a:pPr>
            <a:r>
              <a:rPr lang="es-ES" sz="1600">
                <a:solidFill>
                  <a:schemeClr val="lt1"/>
                </a:solidFill>
                <a:latin typeface="Calibri"/>
                <a:ea typeface="Calibri"/>
                <a:cs typeface="Calibri"/>
                <a:sym typeface="Calibri"/>
              </a:rPr>
              <a:t>Expertos en Gestión de Crisis, Expertos de la Industria Turística, Pensadores Estratégicos, Líderes Turísticos, Representantes Gubernamentales, Promotores Turísticos, Apoyo Financiero e Industrial, Inversores, Representantes de las Principales Empresas Regionales, un representante de cada Categoría Turística (por ejemplo, una persona en representación de los hoteles, una persona en representación de la cultura y el patrimonio), un Representante de las Infraestructuras, el Transporte, los Servicios Públicos, la Seguridad, etc.</a:t>
            </a:r>
            <a:endParaRPr/>
          </a:p>
          <a:p>
            <a:pPr indent="0" lvl="0" marL="0" marR="0" rtl="0" algn="ctr">
              <a:spcBef>
                <a:spcPts val="0"/>
              </a:spcBef>
              <a:spcAft>
                <a:spcPts val="0"/>
              </a:spcAft>
              <a:buNone/>
            </a:pPr>
            <a:r>
              <a:t/>
            </a:r>
            <a:endParaRPr b="1" i="1" sz="1600">
              <a:solidFill>
                <a:schemeClr val="lt1"/>
              </a:solidFill>
              <a:latin typeface="Calibri"/>
              <a:ea typeface="Calibri"/>
              <a:cs typeface="Calibri"/>
              <a:sym typeface="Calibri"/>
            </a:endParaRPr>
          </a:p>
        </p:txBody>
      </p:sp>
      <p:sp>
        <p:nvSpPr>
          <p:cNvPr id="2346" name="Google Shape;2346;p47"/>
          <p:cNvSpPr txBox="1"/>
          <p:nvPr/>
        </p:nvSpPr>
        <p:spPr>
          <a:xfrm>
            <a:off x="266980" y="705471"/>
            <a:ext cx="11658039" cy="2862322"/>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s-ES" sz="2000">
                <a:solidFill>
                  <a:srgbClr val="7A547C"/>
                </a:solidFill>
                <a:latin typeface="Calibri"/>
                <a:ea typeface="Calibri"/>
                <a:cs typeface="Calibri"/>
                <a:sym typeface="Calibri"/>
              </a:rPr>
              <a:t>La Colaboración Público-Privada aúna esencialmente la experiencia del Gobierno y del sector privado para responder a las prioridades y necesidades de los ciudadanos de forma eficaz y eficiente en caso de crisis. Se trata de un grupo estratégico de alto nivel que toma las decisiones clave en caso de crisis. Suelen ser reclutados, elegidos o contratados externamente por su experiencia. </a:t>
            </a:r>
            <a:endParaRPr/>
          </a:p>
          <a:p>
            <a:pPr indent="-342900" lvl="0" marL="342900" marR="0" rtl="0" algn="l">
              <a:spcBef>
                <a:spcPts val="0"/>
              </a:spcBef>
              <a:spcAft>
                <a:spcPts val="0"/>
              </a:spcAft>
              <a:buClr>
                <a:srgbClr val="4D4D4D"/>
              </a:buClr>
              <a:buSzPts val="2000"/>
              <a:buFont typeface="Noto Sans Symbols"/>
              <a:buChar char="❑"/>
            </a:pPr>
            <a:r>
              <a:rPr lang="es-ES" sz="2000">
                <a:solidFill>
                  <a:srgbClr val="4D4D4D"/>
                </a:solidFill>
                <a:latin typeface="Calibri"/>
                <a:ea typeface="Calibri"/>
                <a:cs typeface="Calibri"/>
                <a:sym typeface="Calibri"/>
              </a:rPr>
              <a:t>Los miembros del Grupo de Gestión de Crisis Turísticas deben tener los conocimientos, la experiencia y el tiempo necesarios para formar parte del Grupo y de las actividades regionales de gestión de crisis, por ejemplo, estrategias, planes, reuniones, debates sobre comunicación externa y otras actividades </a:t>
            </a:r>
            <a:endParaRPr/>
          </a:p>
          <a:p>
            <a:pPr indent="-342900" lvl="0" marL="342900" marR="0" rtl="0" algn="l">
              <a:spcBef>
                <a:spcPts val="0"/>
              </a:spcBef>
              <a:spcAft>
                <a:spcPts val="0"/>
              </a:spcAft>
              <a:buClr>
                <a:srgbClr val="4D4D4D"/>
              </a:buClr>
              <a:buSzPts val="2000"/>
              <a:buFont typeface="Noto Sans Symbols"/>
              <a:buChar char="❑"/>
            </a:pPr>
            <a:r>
              <a:rPr lang="es-ES" sz="2000">
                <a:solidFill>
                  <a:srgbClr val="4D4D4D"/>
                </a:solidFill>
                <a:latin typeface="Calibri"/>
                <a:ea typeface="Calibri"/>
                <a:cs typeface="Calibri"/>
                <a:sym typeface="Calibri"/>
              </a:rPr>
              <a:t>Sus funciones y responsabilidades deben verificarse, documentarse y entenderse claramente.</a:t>
            </a:r>
            <a:endParaRPr/>
          </a:p>
          <a:p>
            <a:pPr indent="-342900" lvl="0" marL="342900" marR="0" rtl="0" algn="l">
              <a:spcBef>
                <a:spcPts val="0"/>
              </a:spcBef>
              <a:spcAft>
                <a:spcPts val="0"/>
              </a:spcAft>
              <a:buClr>
                <a:srgbClr val="4D4D4D"/>
              </a:buClr>
              <a:buSzPts val="2000"/>
              <a:buFont typeface="Noto Sans Symbols"/>
              <a:buChar char="❑"/>
            </a:pPr>
            <a:r>
              <a:rPr lang="es-ES" sz="2000">
                <a:solidFill>
                  <a:srgbClr val="4D4D4D"/>
                </a:solidFill>
                <a:latin typeface="Calibri"/>
                <a:ea typeface="Calibri"/>
                <a:cs typeface="Calibri"/>
                <a:sym typeface="Calibri"/>
              </a:rPr>
              <a:t>Deben disponer de una persona o representante de apoyo durante una crisis. </a:t>
            </a:r>
            <a:endParaRPr/>
          </a:p>
        </p:txBody>
      </p:sp>
    </p:spTree>
  </p:cSld>
  <p:clrMapOvr>
    <a:masterClrMapping/>
  </p:clrMapOvr>
</p:sld>
</file>

<file path=ppt/slides/slide4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50" name="Shape 2350"/>
        <p:cNvGrpSpPr/>
        <p:nvPr/>
      </p:nvGrpSpPr>
      <p:grpSpPr>
        <a:xfrm>
          <a:off x="0" y="0"/>
          <a:ext cx="0" cy="0"/>
          <a:chOff x="0" y="0"/>
          <a:chExt cx="0" cy="0"/>
        </a:xfrm>
      </p:grpSpPr>
      <p:sp>
        <p:nvSpPr>
          <p:cNvPr id="2351" name="Google Shape;2351;p48"/>
          <p:cNvSpPr/>
          <p:nvPr/>
        </p:nvSpPr>
        <p:spPr>
          <a:xfrm>
            <a:off x="0" y="3305176"/>
            <a:ext cx="12134850" cy="3552824"/>
          </a:xfrm>
          <a:prstGeom prst="rect">
            <a:avLst/>
          </a:prstGeom>
          <a:solidFill>
            <a:schemeClr val="lt1"/>
          </a:solidFill>
          <a:ln cap="flat" cmpd="sng" w="12700">
            <a:solidFill>
              <a:srgbClr val="054F5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2352" name="Google Shape;2352;p48"/>
          <p:cNvSpPr/>
          <p:nvPr/>
        </p:nvSpPr>
        <p:spPr>
          <a:xfrm>
            <a:off x="0" y="800101"/>
            <a:ext cx="12134850" cy="3552824"/>
          </a:xfrm>
          <a:prstGeom prst="rect">
            <a:avLst/>
          </a:prstGeom>
          <a:solidFill>
            <a:schemeClr val="accent1"/>
          </a:solidFill>
          <a:ln cap="flat" cmpd="sng" w="12700">
            <a:solidFill>
              <a:srgbClr val="054F5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2353" name="Google Shape;2353;p48"/>
          <p:cNvSpPr txBox="1"/>
          <p:nvPr>
            <p:ph idx="1" type="body"/>
          </p:nvPr>
        </p:nvSpPr>
        <p:spPr>
          <a:xfrm>
            <a:off x="360825" y="847275"/>
            <a:ext cx="11470500" cy="6309900"/>
          </a:xfrm>
          <a:prstGeom prst="rect">
            <a:avLst/>
          </a:prstGeom>
          <a:noFill/>
          <a:ln>
            <a:noFill/>
          </a:ln>
        </p:spPr>
        <p:txBody>
          <a:bodyPr anchorCtr="0" anchor="t" bIns="45700" lIns="91425" spcFirstLastPara="1" rIns="91425" wrap="square" tIns="45700">
            <a:normAutofit fontScale="62500" lnSpcReduction="10000"/>
          </a:bodyPr>
          <a:lstStyle/>
          <a:p>
            <a:pPr indent="0" lvl="0" marL="0" rtl="0" algn="l">
              <a:lnSpc>
                <a:spcPct val="120000"/>
              </a:lnSpc>
              <a:spcBef>
                <a:spcPts val="0"/>
              </a:spcBef>
              <a:spcAft>
                <a:spcPts val="0"/>
              </a:spcAft>
              <a:buClr>
                <a:srgbClr val="595A59"/>
              </a:buClr>
              <a:buSzPct val="100000"/>
              <a:buNone/>
            </a:pPr>
            <a:r>
              <a:t/>
            </a:r>
            <a:endParaRPr b="0" i="0"/>
          </a:p>
          <a:p>
            <a:pPr indent="0" lvl="0" marL="0" rtl="0" algn="l">
              <a:lnSpc>
                <a:spcPct val="120000"/>
              </a:lnSpc>
              <a:spcBef>
                <a:spcPts val="0"/>
              </a:spcBef>
              <a:spcAft>
                <a:spcPts val="0"/>
              </a:spcAft>
              <a:buClr>
                <a:schemeClr val="lt1"/>
              </a:buClr>
              <a:buSzPct val="100000"/>
              <a:buNone/>
            </a:pPr>
            <a:r>
              <a:rPr b="0" i="1" lang="es-ES" sz="2900">
                <a:solidFill>
                  <a:schemeClr val="lt1"/>
                </a:solidFill>
              </a:rPr>
              <a:t>"La persona de mayor rango en la gestión regional de crisis, por ejemplo, el Director General o el Jefe del Grupo Directivo de Crisis, rara vez está a cargo de la respuesta a la crisis (ni siquiera forma parte del equipo de crisis). Por el contrario, debería desempeñar un papel estratégico". </a:t>
            </a:r>
            <a:endParaRPr/>
          </a:p>
          <a:p>
            <a:pPr indent="0" lvl="0" marL="0" rtl="0" algn="l">
              <a:lnSpc>
                <a:spcPct val="120000"/>
              </a:lnSpc>
              <a:spcBef>
                <a:spcPts val="0"/>
              </a:spcBef>
              <a:spcAft>
                <a:spcPts val="0"/>
              </a:spcAft>
              <a:buClr>
                <a:schemeClr val="lt1"/>
              </a:buClr>
              <a:buSzPct val="100000"/>
              <a:buNone/>
            </a:pPr>
            <a:r>
              <a:rPr b="0" i="0" lang="es-ES">
                <a:solidFill>
                  <a:schemeClr val="lt1"/>
                </a:solidFill>
              </a:rPr>
              <a:t>Para más información sobre la estrategia de gestión de crisis, véase "</a:t>
            </a:r>
            <a:r>
              <a:rPr b="0" i="0" lang="es-ES" u="sng" strike="noStrike">
                <a:solidFill>
                  <a:schemeClr val="lt1"/>
                </a:solidFill>
                <a:hlinkClick r:id="rId3">
                  <a:extLst>
                    <a:ext uri="{A12FA001-AC4F-418D-AE19-62706E023703}">
                      <ahyp:hlinkClr val="tx"/>
                    </a:ext>
                  </a:extLst>
                </a:hlinkClick>
              </a:rPr>
              <a:t>Cómo Elaborar una Estrategia Sólida de Gestión de Crisis</a:t>
            </a:r>
            <a:r>
              <a:rPr b="0" i="0" lang="es-ES">
                <a:solidFill>
                  <a:schemeClr val="lt1"/>
                </a:solidFill>
              </a:rPr>
              <a:t>".</a:t>
            </a:r>
            <a:endParaRPr/>
          </a:p>
          <a:p>
            <a:pPr indent="0" lvl="0" marL="0" rtl="0" algn="l">
              <a:lnSpc>
                <a:spcPct val="120000"/>
              </a:lnSpc>
              <a:spcBef>
                <a:spcPts val="0"/>
              </a:spcBef>
              <a:spcAft>
                <a:spcPts val="0"/>
              </a:spcAft>
              <a:buClr>
                <a:srgbClr val="595A59"/>
              </a:buClr>
              <a:buSzPct val="100000"/>
              <a:buNone/>
            </a:pPr>
            <a:r>
              <a:t/>
            </a:r>
            <a:endParaRPr b="0" i="0">
              <a:solidFill>
                <a:schemeClr val="lt1"/>
              </a:solidFill>
            </a:endParaRPr>
          </a:p>
          <a:p>
            <a:pPr indent="0" lvl="0" marL="0" rtl="0" algn="l">
              <a:lnSpc>
                <a:spcPct val="120000"/>
              </a:lnSpc>
              <a:spcBef>
                <a:spcPts val="0"/>
              </a:spcBef>
              <a:spcAft>
                <a:spcPts val="0"/>
              </a:spcAft>
              <a:buClr>
                <a:schemeClr val="lt1"/>
              </a:buClr>
              <a:buSzPct val="100000"/>
              <a:buNone/>
            </a:pPr>
            <a:r>
              <a:rPr b="0" i="1" lang="es-ES" sz="2900">
                <a:solidFill>
                  <a:schemeClr val="lt1"/>
                </a:solidFill>
              </a:rPr>
              <a:t>"Las regiones deben dar una respuesta estratégica y táctica a la gestión de crisis", </a:t>
            </a:r>
            <a:r>
              <a:rPr b="0" i="0" lang="es-ES" u="sng">
                <a:solidFill>
                  <a:schemeClr val="lt1"/>
                </a:solidFill>
                <a:hlinkClick r:id="rId4">
                  <a:extLst>
                    <a:ext uri="{A12FA001-AC4F-418D-AE19-62706E023703}">
                      <ahyp:hlinkClr val="tx"/>
                    </a:ext>
                  </a:extLst>
                </a:hlinkClick>
              </a:rPr>
              <a:t>afirma </a:t>
            </a:r>
            <a:r>
              <a:rPr lang="es-ES" u="sng">
                <a:solidFill>
                  <a:schemeClr val="lt1"/>
                </a:solidFill>
                <a:hlinkClick r:id="rId5">
                  <a:extLst>
                    <a:ext uri="{A12FA001-AC4F-418D-AE19-62706E023703}">
                      <ahyp:hlinkClr val="tx"/>
                    </a:ext>
                  </a:extLst>
                </a:hlinkClick>
              </a:rPr>
              <a:t>Regina Phelps, fundadora de Soluciones de Gestión de Emergencias y Seguridad</a:t>
            </a:r>
            <a:endParaRPr/>
          </a:p>
          <a:p>
            <a:pPr indent="0" lvl="0" marL="0" rtl="0" algn="l">
              <a:lnSpc>
                <a:spcPct val="120000"/>
              </a:lnSpc>
              <a:spcBef>
                <a:spcPts val="0"/>
              </a:spcBef>
              <a:spcAft>
                <a:spcPts val="0"/>
              </a:spcAft>
              <a:buClr>
                <a:srgbClr val="595A59"/>
              </a:buClr>
              <a:buSzPct val="100000"/>
              <a:buNone/>
            </a:pPr>
            <a:r>
              <a:t/>
            </a:r>
            <a:endParaRPr>
              <a:solidFill>
                <a:srgbClr val="455264"/>
              </a:solidFill>
            </a:endParaRPr>
          </a:p>
          <a:p>
            <a:pPr indent="0" lvl="0" marL="0" rtl="0" algn="l">
              <a:lnSpc>
                <a:spcPct val="120000"/>
              </a:lnSpc>
              <a:spcBef>
                <a:spcPts val="0"/>
              </a:spcBef>
              <a:spcAft>
                <a:spcPts val="0"/>
              </a:spcAft>
              <a:buClr>
                <a:schemeClr val="lt1"/>
              </a:buClr>
              <a:buSzPct val="100000"/>
              <a:buNone/>
            </a:pPr>
            <a:r>
              <a:rPr b="0" i="0" lang="es-ES">
                <a:solidFill>
                  <a:schemeClr val="lt1"/>
                </a:solidFill>
              </a:rPr>
              <a:t>Señala que las tareas estratégicas del Director General en una crisis son amplias y complejas, y manejarlas deja al alto ejecutivo sin tiempo suficiente para incorporarse a la respuesta operativa. "Las tácticas de gestión de la crisis son sencillas en comparación", explica. </a:t>
            </a:r>
            <a:endParaRPr/>
          </a:p>
          <a:p>
            <a:pPr indent="0" lvl="0" marL="0" rtl="0" algn="l">
              <a:lnSpc>
                <a:spcPct val="120000"/>
              </a:lnSpc>
              <a:spcBef>
                <a:spcPts val="0"/>
              </a:spcBef>
              <a:spcAft>
                <a:spcPts val="0"/>
              </a:spcAft>
              <a:buClr>
                <a:srgbClr val="595A59"/>
              </a:buClr>
              <a:buSzPct val="100000"/>
              <a:buNone/>
            </a:pPr>
            <a:r>
              <a:t/>
            </a:r>
            <a:endParaRPr b="0" i="0">
              <a:solidFill>
                <a:srgbClr val="455264"/>
              </a:solidFill>
            </a:endParaRPr>
          </a:p>
          <a:p>
            <a:pPr indent="0" lvl="0" marL="0" rtl="0" algn="l">
              <a:lnSpc>
                <a:spcPct val="120000"/>
              </a:lnSpc>
              <a:spcBef>
                <a:spcPts val="0"/>
              </a:spcBef>
              <a:spcAft>
                <a:spcPts val="0"/>
              </a:spcAft>
              <a:buClr>
                <a:srgbClr val="455264"/>
              </a:buClr>
              <a:buSzPct val="106666"/>
              <a:buNone/>
            </a:pPr>
            <a:r>
              <a:t/>
            </a:r>
            <a:endParaRPr sz="2250">
              <a:solidFill>
                <a:srgbClr val="455264"/>
              </a:solidFill>
            </a:endParaRPr>
          </a:p>
          <a:p>
            <a:pPr indent="0" lvl="0" marL="0" rtl="0" algn="l">
              <a:lnSpc>
                <a:spcPct val="120000"/>
              </a:lnSpc>
              <a:spcBef>
                <a:spcPts val="0"/>
              </a:spcBef>
              <a:spcAft>
                <a:spcPts val="0"/>
              </a:spcAft>
              <a:buClr>
                <a:srgbClr val="455264"/>
              </a:buClr>
              <a:buSzPct val="106666"/>
              <a:buNone/>
            </a:pPr>
            <a:r>
              <a:rPr b="0" i="0" lang="es-ES" sz="2250">
                <a:solidFill>
                  <a:srgbClr val="455264"/>
                </a:solidFill>
              </a:rPr>
              <a:t>El responsable regional de crisis tiene cuatro funciones estratégicas principales en una crisis o emergencia:</a:t>
            </a:r>
            <a:endParaRPr sz="2250"/>
          </a:p>
          <a:p>
            <a:pPr indent="0" lvl="0" marL="0" rtl="0" algn="l">
              <a:lnSpc>
                <a:spcPct val="120000"/>
              </a:lnSpc>
              <a:spcBef>
                <a:spcPts val="0"/>
              </a:spcBef>
              <a:spcAft>
                <a:spcPts val="0"/>
              </a:spcAft>
              <a:buClr>
                <a:srgbClr val="595A59"/>
              </a:buClr>
              <a:buSzPct val="106666"/>
              <a:buNone/>
            </a:pPr>
            <a:r>
              <a:t/>
            </a:r>
            <a:endParaRPr b="0" i="0" sz="2250">
              <a:solidFill>
                <a:srgbClr val="455264"/>
              </a:solidFill>
            </a:endParaRPr>
          </a:p>
          <a:p>
            <a:pPr indent="-439816" lvl="0" marL="457200" rtl="0" algn="l">
              <a:lnSpc>
                <a:spcPct val="120000"/>
              </a:lnSpc>
              <a:spcBef>
                <a:spcPts val="0"/>
              </a:spcBef>
              <a:spcAft>
                <a:spcPts val="0"/>
              </a:spcAft>
              <a:buClr>
                <a:srgbClr val="086D6E"/>
              </a:buClr>
              <a:buSzPct val="100000"/>
              <a:buFont typeface="Calibri"/>
              <a:buAutoNum type="arabicPeriod"/>
            </a:pPr>
            <a:r>
              <a:rPr b="1" i="0" lang="es-ES" sz="2250">
                <a:solidFill>
                  <a:srgbClr val="086D6E"/>
                </a:solidFill>
              </a:rPr>
              <a:t>Dirigir la estrategia y la política regional de crisis. </a:t>
            </a:r>
            <a:r>
              <a:rPr b="0" i="0" lang="es-ES" sz="2250">
                <a:solidFill>
                  <a:srgbClr val="455264"/>
                </a:solidFill>
              </a:rPr>
              <a:t>Supervisar </a:t>
            </a:r>
            <a:r>
              <a:rPr lang="es-ES" sz="2250">
                <a:solidFill>
                  <a:srgbClr val="455264"/>
                </a:solidFill>
              </a:rPr>
              <a:t>la estrategia de gestión</a:t>
            </a:r>
            <a:r>
              <a:rPr b="0" i="0" lang="es-ES" sz="2250">
                <a:solidFill>
                  <a:srgbClr val="455264"/>
                </a:solidFill>
              </a:rPr>
              <a:t> de crisis, la auditoría de destino y el análisis DAFO, las comunicaciones, la preparación, la mitigación, la respuesta y las estrategias de recuperación.</a:t>
            </a:r>
            <a:endParaRPr sz="2250"/>
          </a:p>
          <a:p>
            <a:pPr indent="-439816" lvl="0" marL="457200" rtl="0" algn="l">
              <a:lnSpc>
                <a:spcPct val="120000"/>
              </a:lnSpc>
              <a:spcBef>
                <a:spcPts val="0"/>
              </a:spcBef>
              <a:spcAft>
                <a:spcPts val="0"/>
              </a:spcAft>
              <a:buClr>
                <a:srgbClr val="086D6E"/>
              </a:buClr>
              <a:buSzPct val="100000"/>
              <a:buFont typeface="Calibri"/>
              <a:buAutoNum type="arabicPeriod"/>
            </a:pPr>
            <a:r>
              <a:rPr b="1" i="0" lang="es-ES" sz="2250">
                <a:solidFill>
                  <a:srgbClr val="086D6E"/>
                </a:solidFill>
              </a:rPr>
              <a:t>Gestionar las relaciones importantes </a:t>
            </a:r>
            <a:r>
              <a:rPr b="0" i="0" lang="es-ES" sz="2250">
                <a:solidFill>
                  <a:srgbClr val="455264"/>
                </a:solidFill>
              </a:rPr>
              <a:t>con el gobierno, la comunidad, los turistas, las empresas, los empleados, los inversores, los clientes y los reguladores gubernamentales. </a:t>
            </a:r>
            <a:endParaRPr sz="2250"/>
          </a:p>
          <a:p>
            <a:pPr indent="-439816" lvl="0" marL="457200" rtl="0" algn="l">
              <a:lnSpc>
                <a:spcPct val="120000"/>
              </a:lnSpc>
              <a:spcBef>
                <a:spcPts val="0"/>
              </a:spcBef>
              <a:spcAft>
                <a:spcPts val="0"/>
              </a:spcAft>
              <a:buClr>
                <a:srgbClr val="086D6E"/>
              </a:buClr>
              <a:buSzPct val="100000"/>
              <a:buFont typeface="Calibri"/>
              <a:buAutoNum type="arabicPeriod"/>
            </a:pPr>
            <a:r>
              <a:rPr b="1" i="0" lang="es-ES" sz="2250">
                <a:solidFill>
                  <a:srgbClr val="086D6E"/>
                </a:solidFill>
              </a:rPr>
              <a:t>Gestionar el presupuesto financiero global</a:t>
            </a:r>
            <a:r>
              <a:rPr b="0" i="0" lang="es-ES" sz="2250">
                <a:solidFill>
                  <a:srgbClr val="455264"/>
                </a:solidFill>
              </a:rPr>
              <a:t>, los aspectos jurídicos y las posibles vulnerabilidades, por ejemplo, grandes siniestros, seguros de alto nivel</a:t>
            </a:r>
            <a:endParaRPr sz="2250"/>
          </a:p>
          <a:p>
            <a:pPr indent="-439816" lvl="0" marL="457200" rtl="0" algn="l">
              <a:lnSpc>
                <a:spcPct val="120000"/>
              </a:lnSpc>
              <a:spcBef>
                <a:spcPts val="0"/>
              </a:spcBef>
              <a:spcAft>
                <a:spcPts val="0"/>
              </a:spcAft>
              <a:buClr>
                <a:srgbClr val="086D6E"/>
              </a:buClr>
              <a:buSzPct val="100000"/>
              <a:buFont typeface="Calibri"/>
              <a:buAutoNum type="arabicPeriod"/>
            </a:pPr>
            <a:r>
              <a:rPr b="1" i="0" lang="es-ES" sz="2250">
                <a:solidFill>
                  <a:srgbClr val="086D6E"/>
                </a:solidFill>
              </a:rPr>
              <a:t>Actuar como portavoz ante los medios de comunicación </a:t>
            </a:r>
            <a:r>
              <a:rPr b="0" i="0" lang="es-ES" sz="2250">
                <a:solidFill>
                  <a:srgbClr val="455264"/>
                </a:solidFill>
              </a:rPr>
              <a:t>cuando la crisis sea muy grave o cuando lo recomiende el responsable de comunicación.</a:t>
            </a:r>
            <a:endParaRPr sz="2250"/>
          </a:p>
          <a:p>
            <a:pPr indent="0" lvl="0" marL="0" rtl="0" algn="l">
              <a:lnSpc>
                <a:spcPct val="120000"/>
              </a:lnSpc>
              <a:spcBef>
                <a:spcPts val="0"/>
              </a:spcBef>
              <a:spcAft>
                <a:spcPts val="0"/>
              </a:spcAft>
              <a:buClr>
                <a:srgbClr val="595A59"/>
              </a:buClr>
              <a:buSzPct val="100000"/>
              <a:buNone/>
            </a:pPr>
            <a:r>
              <a:t/>
            </a:r>
            <a:endParaRPr/>
          </a:p>
        </p:txBody>
      </p:sp>
      <p:sp>
        <p:nvSpPr>
          <p:cNvPr id="2354" name="Google Shape;2354;p48"/>
          <p:cNvSpPr txBox="1"/>
          <p:nvPr>
            <p:ph idx="2" type="body"/>
          </p:nvPr>
        </p:nvSpPr>
        <p:spPr>
          <a:xfrm>
            <a:off x="200025" y="217880"/>
            <a:ext cx="11470341" cy="582221"/>
          </a:xfrm>
          <a:prstGeom prst="rect">
            <a:avLst/>
          </a:prstGeom>
          <a:noFill/>
          <a:ln>
            <a:noFill/>
          </a:ln>
        </p:spPr>
        <p:txBody>
          <a:bodyPr anchorCtr="0" anchor="t" bIns="45700" lIns="91425" spcFirstLastPara="1" rIns="91425" wrap="square" tIns="45700">
            <a:normAutofit lnSpcReduction="10000"/>
          </a:bodyPr>
          <a:lstStyle/>
          <a:p>
            <a:pPr indent="0" lvl="0" marL="0" rtl="0" algn="ctr">
              <a:lnSpc>
                <a:spcPct val="90000"/>
              </a:lnSpc>
              <a:spcBef>
                <a:spcPts val="0"/>
              </a:spcBef>
              <a:spcAft>
                <a:spcPts val="0"/>
              </a:spcAft>
              <a:buClr>
                <a:srgbClr val="79527B"/>
              </a:buClr>
              <a:buSzPts val="3600"/>
              <a:buNone/>
            </a:pPr>
            <a:r>
              <a:rPr lang="es-ES"/>
              <a:t>El Papel del CSG es Estratégico, No Operativo</a:t>
            </a:r>
            <a:endParaRPr/>
          </a:p>
        </p:txBody>
      </p:sp>
    </p:spTree>
  </p:cSld>
  <p:clrMapOvr>
    <a:masterClrMapping/>
  </p:clrMapOvr>
</p:sld>
</file>

<file path=ppt/slides/slide4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58" name="Shape 2358"/>
        <p:cNvGrpSpPr/>
        <p:nvPr/>
      </p:nvGrpSpPr>
      <p:grpSpPr>
        <a:xfrm>
          <a:off x="0" y="0"/>
          <a:ext cx="0" cy="0"/>
          <a:chOff x="0" y="0"/>
          <a:chExt cx="0" cy="0"/>
        </a:xfrm>
      </p:grpSpPr>
      <p:graphicFrame>
        <p:nvGraphicFramePr>
          <p:cNvPr id="2359" name="Google Shape;2359;p49"/>
          <p:cNvGraphicFramePr/>
          <p:nvPr/>
        </p:nvGraphicFramePr>
        <p:xfrm>
          <a:off x="161925" y="0"/>
          <a:ext cx="3000000" cy="3000000"/>
        </p:xfrm>
        <a:graphic>
          <a:graphicData uri="http://schemas.openxmlformats.org/drawingml/2006/table">
            <a:tbl>
              <a:tblPr bandRow="1" firstRow="1">
                <a:noFill/>
                <a:tableStyleId>{19B0FD7A-FCC0-44F3-934F-C7097D20DEF6}</a:tableStyleId>
              </a:tblPr>
              <a:tblGrid>
                <a:gridCol w="3209925"/>
                <a:gridCol w="8484950"/>
              </a:tblGrid>
              <a:tr h="585800">
                <a:tc gridSpan="2">
                  <a:txBody>
                    <a:bodyPr/>
                    <a:lstStyle/>
                    <a:p>
                      <a:pPr indent="0" lvl="0" marL="0" marR="0" rtl="0" algn="ctr">
                        <a:spcBef>
                          <a:spcPts val="0"/>
                        </a:spcBef>
                        <a:spcAft>
                          <a:spcPts val="0"/>
                        </a:spcAft>
                        <a:buNone/>
                      </a:pPr>
                      <a:r>
                        <a:rPr b="1" lang="es-ES" sz="2400"/>
                        <a:t>Papel del Grupo Directivo de </a:t>
                      </a:r>
                      <a:r>
                        <a:rPr b="1" lang="es-ES" sz="2400" u="sng">
                          <a:solidFill>
                            <a:schemeClr val="lt1"/>
                          </a:solidFill>
                          <a:hlinkClick r:id="rId3">
                            <a:extLst>
                              <a:ext uri="{A12FA001-AC4F-418D-AE19-62706E023703}">
                                <ahyp:hlinkClr val="tx"/>
                              </a:ext>
                            </a:extLst>
                          </a:hlinkClick>
                        </a:rPr>
                        <a:t>Gestión de Crisis</a:t>
                      </a:r>
                      <a:r>
                        <a:rPr b="1" lang="es-ES" sz="2400">
                          <a:solidFill>
                            <a:schemeClr val="lt1"/>
                          </a:solidFill>
                        </a:rPr>
                        <a:t> (CSG) </a:t>
                      </a:r>
                      <a:endParaRPr/>
                    </a:p>
                    <a:p>
                      <a:pPr indent="0" lvl="0" marL="0" marR="0" rtl="0" algn="ctr">
                        <a:spcBef>
                          <a:spcPts val="0"/>
                        </a:spcBef>
                        <a:spcAft>
                          <a:spcPts val="0"/>
                        </a:spcAft>
                        <a:buNone/>
                      </a:pPr>
                      <a:r>
                        <a:rPr b="0" i="1" lang="es-ES" sz="2000">
                          <a:solidFill>
                            <a:schemeClr val="lt1"/>
                          </a:solidFill>
                        </a:rPr>
                        <a:t>Ejecutivos de Crisis y </a:t>
                      </a:r>
                      <a:r>
                        <a:rPr b="0" i="1" lang="es-ES" sz="2000"/>
                        <a:t>Responsables de la Toma de Decisiones</a:t>
                      </a:r>
                      <a:endParaRPr/>
                    </a:p>
                  </a:txBody>
                  <a:tcPr marT="45725" marB="45725" marR="91450" marL="91450" anchor="ctr">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rgbClr val="7A547C"/>
                    </a:solidFill>
                  </a:tcPr>
                </a:tc>
                <a:tc hMerge="1"/>
              </a:tr>
              <a:tr h="585800">
                <a:tc>
                  <a:txBody>
                    <a:bodyPr/>
                    <a:lstStyle/>
                    <a:p>
                      <a:pPr indent="0" lvl="0" marL="0" marR="0" rtl="0" algn="l">
                        <a:spcBef>
                          <a:spcPts val="0"/>
                        </a:spcBef>
                        <a:spcAft>
                          <a:spcPts val="0"/>
                        </a:spcAft>
                        <a:buNone/>
                      </a:pPr>
                      <a:r>
                        <a:rPr b="0" i="0" lang="es-ES" sz="1800">
                          <a:solidFill>
                            <a:schemeClr val="lt1"/>
                          </a:solidFill>
                        </a:rPr>
                        <a:t>Asignar un Director General/ </a:t>
                      </a:r>
                      <a:r>
                        <a:rPr b="0" lang="es-ES" sz="1800">
                          <a:solidFill>
                            <a:schemeClr val="lt1"/>
                          </a:solidFill>
                        </a:rPr>
                        <a:t>Directivo Líder y Responsable de la Toma de Decisiones</a:t>
                      </a:r>
                      <a:endParaRPr/>
                    </a:p>
                  </a:txBody>
                  <a:tcPr marT="45725" marB="45725" marR="91450" marL="91450" anchor="ctr">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rgbClr val="7A547C"/>
                    </a:solidFill>
                  </a:tcPr>
                </a:tc>
                <a:tc>
                  <a:txBody>
                    <a:bodyPr/>
                    <a:lstStyle/>
                    <a:p>
                      <a:pPr indent="0" lvl="0" marL="0" marR="0" rtl="0" algn="l">
                        <a:spcBef>
                          <a:spcPts val="0"/>
                        </a:spcBef>
                        <a:spcAft>
                          <a:spcPts val="0"/>
                        </a:spcAft>
                        <a:buClr>
                          <a:srgbClr val="4D4D4D"/>
                        </a:buClr>
                        <a:buSzPts val="2000"/>
                        <a:buFont typeface="Calibri"/>
                        <a:buNone/>
                      </a:pPr>
                      <a:r>
                        <a:rPr i="0" lang="es-ES" sz="2000">
                          <a:solidFill>
                            <a:srgbClr val="4D4D4D"/>
                          </a:solidFill>
                        </a:rPr>
                        <a:t>Asignar un Ejecutivo Líder del Grupo Directivo para dirigir y gestionar el grupo. Este papel suele rotar en función de la Crisis de que se trate, de acuerdo con la experiencia de la persona, o puede rotar durante un mandato</a:t>
                      </a:r>
                      <a:endParaRPr/>
                    </a:p>
                  </a:txBody>
                  <a:tcPr marT="45725" marB="45725" marR="91450" marL="91450" anchor="ctr">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chemeClr val="lt1"/>
                    </a:solidFill>
                  </a:tcPr>
                </a:tc>
              </a:tr>
              <a:tr h="585800">
                <a:tc>
                  <a:txBody>
                    <a:bodyPr/>
                    <a:lstStyle/>
                    <a:p>
                      <a:pPr indent="0" lvl="0" marL="0" marR="0" rtl="0" algn="l">
                        <a:spcBef>
                          <a:spcPts val="0"/>
                        </a:spcBef>
                        <a:spcAft>
                          <a:spcPts val="0"/>
                        </a:spcAft>
                        <a:buNone/>
                      </a:pPr>
                      <a:r>
                        <a:rPr b="0" i="0" lang="es-ES" sz="1800">
                          <a:solidFill>
                            <a:schemeClr val="lt1"/>
                          </a:solidFill>
                        </a:rPr>
                        <a:t>Realizar una Auditoría del Destino y un análisis DAFO</a:t>
                      </a:r>
                      <a:endParaRPr/>
                    </a:p>
                  </a:txBody>
                  <a:tcPr marT="45725" marB="45725" marR="91450" marL="91450" anchor="ctr">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rgbClr val="7A547C"/>
                    </a:solidFill>
                  </a:tcPr>
                </a:tc>
                <a:tc>
                  <a:txBody>
                    <a:bodyPr/>
                    <a:lstStyle/>
                    <a:p>
                      <a:pPr indent="0" lvl="0" marL="0" marR="0" rtl="0" algn="l">
                        <a:lnSpc>
                          <a:spcPct val="100000"/>
                        </a:lnSpc>
                        <a:spcBef>
                          <a:spcPts val="0"/>
                        </a:spcBef>
                        <a:spcAft>
                          <a:spcPts val="0"/>
                        </a:spcAft>
                        <a:buClr>
                          <a:srgbClr val="4D4D4D"/>
                        </a:buClr>
                        <a:buSzPts val="1800"/>
                        <a:buFont typeface="Arial"/>
                        <a:buNone/>
                      </a:pPr>
                      <a:r>
                        <a:rPr b="0" i="0" lang="es-ES" sz="1800">
                          <a:solidFill>
                            <a:srgbClr val="4D4D4D"/>
                          </a:solidFill>
                        </a:rPr>
                        <a:t>Realizar </a:t>
                      </a:r>
                      <a:r>
                        <a:rPr i="0" lang="es-ES" sz="1800">
                          <a:solidFill>
                            <a:srgbClr val="4D4D4D"/>
                          </a:solidFill>
                        </a:rPr>
                        <a:t>una auditoría inicial </a:t>
                      </a:r>
                      <a:r>
                        <a:rPr lang="es-ES" sz="1800">
                          <a:solidFill>
                            <a:srgbClr val="4D4D4D"/>
                          </a:solidFill>
                        </a:rPr>
                        <a:t>del destino y </a:t>
                      </a:r>
                      <a:r>
                        <a:rPr i="0" lang="es-ES" sz="1800">
                          <a:solidFill>
                            <a:srgbClr val="4D4D4D"/>
                          </a:solidFill>
                        </a:rPr>
                        <a:t>una evaluación DAFO de los </a:t>
                      </a:r>
                      <a:r>
                        <a:rPr lang="es-ES" sz="1800">
                          <a:solidFill>
                            <a:srgbClr val="4D4D4D"/>
                          </a:solidFill>
                        </a:rPr>
                        <a:t>tipos de crisis, probabilidad y </a:t>
                      </a:r>
                      <a:r>
                        <a:rPr i="0" lang="es-ES" sz="1800">
                          <a:solidFill>
                            <a:srgbClr val="4D4D4D"/>
                          </a:solidFill>
                        </a:rPr>
                        <a:t>escala. Suele realizarse en colaboración con expertos en gestión de crisis. </a:t>
                      </a:r>
                      <a:endParaRPr/>
                    </a:p>
                  </a:txBody>
                  <a:tcPr marT="45725" marB="45725" marR="91450" marL="91450" anchor="ctr">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chemeClr val="lt1"/>
                    </a:solidFill>
                  </a:tcPr>
                </a:tc>
              </a:tr>
              <a:tr h="585800">
                <a:tc>
                  <a:txBody>
                    <a:bodyPr/>
                    <a:lstStyle/>
                    <a:p>
                      <a:pPr indent="0" lvl="0" marL="0" marR="0" rtl="0" algn="l">
                        <a:spcBef>
                          <a:spcPts val="0"/>
                        </a:spcBef>
                        <a:spcAft>
                          <a:spcPts val="0"/>
                        </a:spcAft>
                        <a:buNone/>
                      </a:pPr>
                      <a:r>
                        <a:rPr b="0" i="0" lang="es-ES" sz="1800">
                          <a:solidFill>
                            <a:schemeClr val="lt1"/>
                          </a:solidFill>
                        </a:rPr>
                        <a:t>Desarrollar Estrategias</a:t>
                      </a:r>
                      <a:r>
                        <a:rPr b="0" lang="es-ES" sz="1800">
                          <a:solidFill>
                            <a:schemeClr val="lt1"/>
                          </a:solidFill>
                        </a:rPr>
                        <a:t> y Planes de Gestión de Crisis </a:t>
                      </a:r>
                      <a:endParaRPr/>
                    </a:p>
                  </a:txBody>
                  <a:tcPr marT="45725" marB="45725" marR="91450" marL="91450" anchor="ctr">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rgbClr val="7A547C"/>
                    </a:solidFill>
                  </a:tcPr>
                </a:tc>
                <a:tc>
                  <a:txBody>
                    <a:bodyPr/>
                    <a:lstStyle/>
                    <a:p>
                      <a:pPr indent="0" lvl="0" marL="0" marR="0" rtl="0" algn="l">
                        <a:lnSpc>
                          <a:spcPct val="100000"/>
                        </a:lnSpc>
                        <a:spcBef>
                          <a:spcPts val="0"/>
                        </a:spcBef>
                        <a:spcAft>
                          <a:spcPts val="0"/>
                        </a:spcAft>
                        <a:buClr>
                          <a:srgbClr val="4D4D4D"/>
                        </a:buClr>
                        <a:buSzPts val="1800"/>
                        <a:buFont typeface="Arial"/>
                        <a:buNone/>
                      </a:pPr>
                      <a:r>
                        <a:rPr b="0" i="0" lang="es-ES" sz="1800">
                          <a:solidFill>
                            <a:srgbClr val="4D4D4D"/>
                          </a:solidFill>
                        </a:rPr>
                        <a:t>Desarrollar y mantener todas </a:t>
                      </a:r>
                      <a:r>
                        <a:rPr b="1" lang="es-ES" sz="1800">
                          <a:solidFill>
                            <a:srgbClr val="4D4D4D"/>
                          </a:solidFill>
                        </a:rPr>
                        <a:t>las Estrategias y Planes de Crisis</a:t>
                      </a:r>
                      <a:r>
                        <a:rPr lang="es-ES" sz="1800">
                          <a:solidFill>
                            <a:srgbClr val="4D4D4D"/>
                          </a:solidFill>
                        </a:rPr>
                        <a:t> con un enfoque tanto a corto como a largo plazo con </a:t>
                      </a:r>
                      <a:r>
                        <a:rPr b="0" i="0" lang="es-ES" sz="1800">
                          <a:solidFill>
                            <a:srgbClr val="4D4D4D"/>
                          </a:solidFill>
                        </a:rPr>
                        <a:t>el RT (CMC) antes de que se produzca un evento de crisis</a:t>
                      </a:r>
                      <a:r>
                        <a:rPr b="1" lang="es-ES" sz="1800">
                          <a:solidFill>
                            <a:srgbClr val="4D4D4D"/>
                          </a:solidFill>
                        </a:rPr>
                        <a:t> </a:t>
                      </a:r>
                      <a:r>
                        <a:rPr i="1" lang="es-ES" sz="1800">
                          <a:solidFill>
                            <a:srgbClr val="4D4D4D"/>
                          </a:solidFill>
                        </a:rPr>
                        <a:t>(es decir, Estrategia de Gestión de Crisis Turística, el Plan de Gestión de Crisis Plan de Comunicaciones y Medios de Comunicación, Plan de Marketing, Recuperación, Reconstrucción y Estrategia de Resiliencia)</a:t>
                      </a:r>
                      <a:endParaRPr/>
                    </a:p>
                  </a:txBody>
                  <a:tcPr marT="45725" marB="45725" marR="91450" marL="91450" anchor="ctr">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chemeClr val="lt1"/>
                    </a:solidFill>
                  </a:tcPr>
                </a:tc>
              </a:tr>
              <a:tr h="585800">
                <a:tc>
                  <a:txBody>
                    <a:bodyPr/>
                    <a:lstStyle/>
                    <a:p>
                      <a:pPr indent="0" lvl="0" marL="0" marR="0" rtl="0" algn="l">
                        <a:spcBef>
                          <a:spcPts val="0"/>
                        </a:spcBef>
                        <a:spcAft>
                          <a:spcPts val="0"/>
                        </a:spcAft>
                        <a:buNone/>
                      </a:pPr>
                      <a:r>
                        <a:rPr b="0" lang="es-ES" sz="1800">
                          <a:solidFill>
                            <a:schemeClr val="lt1"/>
                          </a:solidFill>
                        </a:rPr>
                        <a:t>Alertar sobre la Activación de la Gestión Regional de Crisis </a:t>
                      </a:r>
                      <a:endParaRPr/>
                    </a:p>
                  </a:txBody>
                  <a:tcPr marT="45725" marB="45725" marR="91450" marL="91450" anchor="ctr">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rgbClr val="7A547C"/>
                    </a:solidFill>
                  </a:tcPr>
                </a:tc>
                <a:tc>
                  <a:txBody>
                    <a:bodyPr/>
                    <a:lstStyle/>
                    <a:p>
                      <a:pPr indent="0" lvl="0" marL="0" marR="0" rtl="0" algn="l">
                        <a:lnSpc>
                          <a:spcPct val="100000"/>
                        </a:lnSpc>
                        <a:spcBef>
                          <a:spcPts val="0"/>
                        </a:spcBef>
                        <a:spcAft>
                          <a:spcPts val="0"/>
                        </a:spcAft>
                        <a:buClr>
                          <a:srgbClr val="4D4D4D"/>
                        </a:buClr>
                        <a:buSzPts val="1800"/>
                        <a:buFont typeface="Arial"/>
                        <a:buNone/>
                      </a:pPr>
                      <a:r>
                        <a:rPr i="0" lang="es-ES" sz="1800">
                          <a:solidFill>
                            <a:srgbClr val="4D4D4D"/>
                          </a:solidFill>
                        </a:rPr>
                        <a:t>Activar el Grupo de Dirección y el equipo regional de gestión de crisis para responder a una crisis. </a:t>
                      </a:r>
                      <a:r>
                        <a:rPr lang="es-ES" sz="1800">
                          <a:solidFill>
                            <a:srgbClr val="4D4D4D"/>
                          </a:solidFill>
                        </a:rPr>
                        <a:t>Todos los </a:t>
                      </a:r>
                      <a:r>
                        <a:rPr b="0" i="0" lang="es-ES" sz="1800">
                          <a:solidFill>
                            <a:srgbClr val="4D4D4D"/>
                          </a:solidFill>
                        </a:rPr>
                        <a:t>miembros del Grupo de Dirección deben participar en todas las fases de una crisis: preparación, aparición, respuesta y recuperación</a:t>
                      </a:r>
                      <a:endParaRPr/>
                    </a:p>
                  </a:txBody>
                  <a:tcPr marT="45725" marB="45725" marR="91450" marL="91450" anchor="ctr">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chemeClr val="lt1"/>
                    </a:solidFill>
                  </a:tcPr>
                </a:tc>
              </a:tr>
              <a:tr h="585800">
                <a:tc>
                  <a:txBody>
                    <a:bodyPr/>
                    <a:lstStyle/>
                    <a:p>
                      <a:pPr indent="0" lvl="0" marL="0" marR="0" rtl="0" algn="l">
                        <a:spcBef>
                          <a:spcPts val="0"/>
                        </a:spcBef>
                        <a:spcAft>
                          <a:spcPts val="0"/>
                        </a:spcAft>
                        <a:buNone/>
                      </a:pPr>
                      <a:r>
                        <a:rPr b="0" lang="es-ES" sz="1800">
                          <a:solidFill>
                            <a:schemeClr val="lt1"/>
                          </a:solidFill>
                        </a:rPr>
                        <a:t>Gestionar la Comunicación Interna y Externa de Alto Nivel</a:t>
                      </a:r>
                      <a:endParaRPr/>
                    </a:p>
                  </a:txBody>
                  <a:tcPr marT="45725" marB="45725" marR="91450" marL="91450" anchor="ctr">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rgbClr val="7A547C"/>
                    </a:solidFill>
                  </a:tcPr>
                </a:tc>
                <a:tc>
                  <a:txBody>
                    <a:bodyPr/>
                    <a:lstStyle/>
                    <a:p>
                      <a:pPr indent="0" lvl="0" marL="0" marR="0" rtl="0" algn="l">
                        <a:lnSpc>
                          <a:spcPct val="100000"/>
                        </a:lnSpc>
                        <a:spcBef>
                          <a:spcPts val="0"/>
                        </a:spcBef>
                        <a:spcAft>
                          <a:spcPts val="0"/>
                        </a:spcAft>
                        <a:buClr>
                          <a:srgbClr val="4D4D4D"/>
                        </a:buClr>
                        <a:buSzPts val="1800"/>
                        <a:buFont typeface="Arial"/>
                        <a:buNone/>
                      </a:pPr>
                      <a:r>
                        <a:rPr b="0" i="0" lang="es-ES" sz="1800">
                          <a:solidFill>
                            <a:srgbClr val="4D4D4D"/>
                          </a:solidFill>
                        </a:rPr>
                        <a:t>Conjuntamente con el CMC, determinar y finalizar la Estrategia y el Plan de Comunicación y Medios </a:t>
                      </a:r>
                      <a:r>
                        <a:rPr i="0" lang="es-ES" sz="1800">
                          <a:solidFill>
                            <a:srgbClr val="4D4D4D"/>
                          </a:solidFill>
                        </a:rPr>
                        <a:t>y autorizar todas las declaraciones </a:t>
                      </a:r>
                      <a:r>
                        <a:rPr b="0" i="0" lang="es-ES" sz="1800">
                          <a:solidFill>
                            <a:srgbClr val="4D4D4D"/>
                          </a:solidFill>
                        </a:rPr>
                        <a:t>a los medios sobre la crisis. </a:t>
                      </a:r>
                      <a:r>
                        <a:rPr i="0" lang="es-ES" sz="1800">
                          <a:solidFill>
                            <a:srgbClr val="4D4D4D"/>
                          </a:solidFill>
                        </a:rPr>
                        <a:t>Organizar reuniones informativas periódicas, actualizaciones e informes con el Centro de Gestión de Crisis CMC, la industria </a:t>
                      </a:r>
                      <a:r>
                        <a:rPr b="0" i="0" lang="es-ES" sz="1800">
                          <a:solidFill>
                            <a:srgbClr val="4D4D4D"/>
                          </a:solidFill>
                        </a:rPr>
                        <a:t>y la </a:t>
                      </a:r>
                      <a:r>
                        <a:rPr lang="es-ES" sz="1800">
                          <a:solidFill>
                            <a:srgbClr val="4D4D4D"/>
                          </a:solidFill>
                        </a:rPr>
                        <a:t>comunicación con </a:t>
                      </a:r>
                      <a:r>
                        <a:rPr b="0" i="0" lang="es-ES" sz="1800">
                          <a:solidFill>
                            <a:srgbClr val="4D4D4D"/>
                          </a:solidFill>
                        </a:rPr>
                        <a:t>el exterior.</a:t>
                      </a:r>
                      <a:endParaRPr/>
                    </a:p>
                  </a:txBody>
                  <a:tcPr marT="45725" marB="45725" marR="91450" marL="91450" anchor="ctr">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chemeClr val="lt1"/>
                    </a:solidFill>
                  </a:tcPr>
                </a:tc>
              </a:tr>
            </a:tbl>
          </a:graphicData>
        </a:graphic>
      </p:graphicFrame>
      <p:pic>
        <p:nvPicPr>
          <p:cNvPr descr="Document with solid fill" id="2360" name="Google Shape;2360;p49">
            <a:hlinkClick r:id="rId4"/>
          </p:cNvPr>
          <p:cNvPicPr preferRelativeResize="0"/>
          <p:nvPr/>
        </p:nvPicPr>
        <p:blipFill rotWithShape="1">
          <a:blip r:embed="rId5">
            <a:alphaModFix/>
          </a:blip>
          <a:srcRect b="0" l="0" r="0" t="0"/>
          <a:stretch/>
        </p:blipFill>
        <p:spPr>
          <a:xfrm>
            <a:off x="5742321" y="5951678"/>
            <a:ext cx="894654" cy="894654"/>
          </a:xfrm>
          <a:prstGeom prst="rect">
            <a:avLst/>
          </a:prstGeom>
          <a:noFill/>
          <a:ln>
            <a:noFill/>
          </a:ln>
        </p:spPr>
      </p:pic>
      <p:sp>
        <p:nvSpPr>
          <p:cNvPr id="2361" name="Google Shape;2361;p49"/>
          <p:cNvSpPr txBox="1"/>
          <p:nvPr/>
        </p:nvSpPr>
        <p:spPr>
          <a:xfrm>
            <a:off x="6430630" y="6402985"/>
            <a:ext cx="5426167" cy="369332"/>
          </a:xfrm>
          <a:prstGeom prst="rect">
            <a:avLst/>
          </a:prstGeom>
          <a:solidFill>
            <a:schemeClr val="accent2"/>
          </a:solid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s-ES" sz="1800" u="sng">
                <a:solidFill>
                  <a:schemeClr val="lt1"/>
                </a:solidFill>
                <a:latin typeface="Calibri"/>
                <a:ea typeface="Calibri"/>
                <a:cs typeface="Calibri"/>
                <a:sym typeface="Calibri"/>
                <a:hlinkClick r:id="rId6">
                  <a:extLst>
                    <a:ext uri="{A12FA001-AC4F-418D-AE19-62706E023703}">
                      <ahyp:hlinkClr val="tx"/>
                    </a:ext>
                  </a:extLst>
                </a:hlinkClick>
              </a:rPr>
              <a:t>Plan de Gestión de Crisis de la Región de Murray</a:t>
            </a:r>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69" name="Shape 1269"/>
        <p:cNvGrpSpPr/>
        <p:nvPr/>
      </p:nvGrpSpPr>
      <p:grpSpPr>
        <a:xfrm>
          <a:off x="0" y="0"/>
          <a:ext cx="0" cy="0"/>
          <a:chOff x="0" y="0"/>
          <a:chExt cx="0" cy="0"/>
        </a:xfrm>
      </p:grpSpPr>
      <p:sp>
        <p:nvSpPr>
          <p:cNvPr id="1270" name="Google Shape;1270;p5"/>
          <p:cNvSpPr/>
          <p:nvPr/>
        </p:nvSpPr>
        <p:spPr>
          <a:xfrm>
            <a:off x="6096605" y="0"/>
            <a:ext cx="6096001" cy="822373"/>
          </a:xfrm>
          <a:prstGeom prst="rect">
            <a:avLst/>
          </a:prstGeom>
          <a:solidFill>
            <a:srgbClr val="7A547C"/>
          </a:solidFill>
          <a:ln cap="flat" cmpd="sng" w="12700">
            <a:solidFill>
              <a:srgbClr val="054F5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1271" name="Google Shape;1271;p5"/>
          <p:cNvSpPr txBox="1"/>
          <p:nvPr>
            <p:ph idx="1" type="body"/>
          </p:nvPr>
        </p:nvSpPr>
        <p:spPr>
          <a:xfrm>
            <a:off x="6781160" y="1049309"/>
            <a:ext cx="511077" cy="635000"/>
          </a:xfrm>
          <a:prstGeom prst="rect">
            <a:avLst/>
          </a:prstGeom>
          <a:noFill/>
          <a:ln>
            <a:noFill/>
          </a:ln>
        </p:spPr>
        <p:txBody>
          <a:bodyPr anchorCtr="0" anchor="ctr" bIns="45700" lIns="91425" spcFirstLastPara="1" rIns="91425" wrap="square" tIns="45700">
            <a:noAutofit/>
          </a:bodyPr>
          <a:lstStyle/>
          <a:p>
            <a:pPr indent="0" lvl="0" marL="0" rtl="0" algn="ctr">
              <a:lnSpc>
                <a:spcPct val="90000"/>
              </a:lnSpc>
              <a:spcBef>
                <a:spcPts val="0"/>
              </a:spcBef>
              <a:spcAft>
                <a:spcPts val="0"/>
              </a:spcAft>
              <a:buClr>
                <a:schemeClr val="lt1"/>
              </a:buClr>
              <a:buSzPts val="2400"/>
              <a:buNone/>
            </a:pPr>
            <a:r>
              <a:rPr b="1" lang="es-ES" sz="2400"/>
              <a:t>1</a:t>
            </a:r>
            <a:endParaRPr/>
          </a:p>
        </p:txBody>
      </p:sp>
      <p:sp>
        <p:nvSpPr>
          <p:cNvPr id="1272" name="Google Shape;1272;p5"/>
          <p:cNvSpPr txBox="1"/>
          <p:nvPr>
            <p:ph idx="2" type="body"/>
          </p:nvPr>
        </p:nvSpPr>
        <p:spPr>
          <a:xfrm>
            <a:off x="7577744" y="3144043"/>
            <a:ext cx="4465067" cy="822373"/>
          </a:xfrm>
          <a:prstGeom prst="rect">
            <a:avLst/>
          </a:prstGeom>
          <a:noFill/>
          <a:ln>
            <a:noFill/>
          </a:ln>
        </p:spPr>
        <p:txBody>
          <a:bodyPr anchorCtr="0" anchor="ctr" bIns="45700" lIns="91425" spcFirstLastPara="1" rIns="91425" wrap="square" tIns="45700">
            <a:noAutofit/>
          </a:bodyPr>
          <a:lstStyle/>
          <a:p>
            <a:pPr indent="0" lvl="0" marL="0" rtl="0" algn="l">
              <a:lnSpc>
                <a:spcPct val="100000"/>
              </a:lnSpc>
              <a:spcBef>
                <a:spcPts val="0"/>
              </a:spcBef>
              <a:spcAft>
                <a:spcPts val="0"/>
              </a:spcAft>
              <a:buClr>
                <a:srgbClr val="595A59"/>
              </a:buClr>
              <a:buSzPts val="2000"/>
              <a:buNone/>
            </a:pPr>
            <a:r>
              <a:rPr b="1" lang="es-ES" sz="2000"/>
              <a:t>Funciones y Responsabilidades del Equipo Regional de Gestión de Crisis Turísticas (TCMT)</a:t>
            </a:r>
            <a:endParaRPr/>
          </a:p>
        </p:txBody>
      </p:sp>
      <p:sp>
        <p:nvSpPr>
          <p:cNvPr id="1273" name="Google Shape;1273;p5"/>
          <p:cNvSpPr txBox="1"/>
          <p:nvPr/>
        </p:nvSpPr>
        <p:spPr>
          <a:xfrm>
            <a:off x="7453918" y="983793"/>
            <a:ext cx="4694787" cy="822373"/>
          </a:xfrm>
          <a:prstGeom prst="rect">
            <a:avLst/>
          </a:prstGeom>
          <a:no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595A59"/>
              </a:buClr>
              <a:buSzPts val="2000"/>
              <a:buFont typeface="Arial"/>
              <a:buNone/>
            </a:pPr>
            <a:r>
              <a:rPr b="1" lang="es-ES" sz="2000">
                <a:solidFill>
                  <a:srgbClr val="595A59"/>
                </a:solidFill>
                <a:latin typeface="Calibri"/>
                <a:ea typeface="Calibri"/>
                <a:cs typeface="Calibri"/>
                <a:sym typeface="Calibri"/>
              </a:rPr>
              <a:t>Crear una Sólida Asociación entre los Sectores Público y Privado</a:t>
            </a:r>
            <a:endParaRPr/>
          </a:p>
          <a:p>
            <a:pPr indent="0" lvl="0" marL="0" marR="0" rtl="0" algn="l">
              <a:lnSpc>
                <a:spcPct val="100000"/>
              </a:lnSpc>
              <a:spcBef>
                <a:spcPts val="0"/>
              </a:spcBef>
              <a:spcAft>
                <a:spcPts val="0"/>
              </a:spcAft>
              <a:buClr>
                <a:srgbClr val="595A59"/>
              </a:buClr>
              <a:buSzPts val="1800"/>
              <a:buFont typeface="Arial"/>
              <a:buNone/>
            </a:pPr>
            <a:r>
              <a:rPr i="1" lang="es-ES" sz="1800">
                <a:solidFill>
                  <a:srgbClr val="595A59"/>
                </a:solidFill>
                <a:latin typeface="Calibri"/>
                <a:ea typeface="Calibri"/>
                <a:cs typeface="Calibri"/>
                <a:sym typeface="Calibri"/>
              </a:rPr>
              <a:t>Un prerrequisito para sobrevivir a la crisis del turismo regional</a:t>
            </a:r>
            <a:endParaRPr/>
          </a:p>
        </p:txBody>
      </p:sp>
      <p:sp>
        <p:nvSpPr>
          <p:cNvPr id="1274" name="Google Shape;1274;p5"/>
          <p:cNvSpPr txBox="1"/>
          <p:nvPr/>
        </p:nvSpPr>
        <p:spPr>
          <a:xfrm>
            <a:off x="6781160" y="3183699"/>
            <a:ext cx="511077" cy="635000"/>
          </a:xfrm>
          <a:prstGeom prst="rect">
            <a:avLst/>
          </a:prstGeom>
          <a:noFill/>
          <a:ln>
            <a:noFill/>
          </a:ln>
        </p:spPr>
        <p:txBody>
          <a:bodyPr anchorCtr="0" anchor="ctr" bIns="45700" lIns="91425" spcFirstLastPara="1" rIns="91425" wrap="square" tIns="45700">
            <a:noAutofit/>
          </a:bodyPr>
          <a:lstStyle/>
          <a:p>
            <a:pPr indent="0" lvl="0" marL="0" marR="0" rtl="0" algn="ctr">
              <a:lnSpc>
                <a:spcPct val="90000"/>
              </a:lnSpc>
              <a:spcBef>
                <a:spcPts val="0"/>
              </a:spcBef>
              <a:spcAft>
                <a:spcPts val="0"/>
              </a:spcAft>
              <a:buClr>
                <a:schemeClr val="lt1"/>
              </a:buClr>
              <a:buSzPts val="2800"/>
              <a:buFont typeface="Arial"/>
              <a:buNone/>
            </a:pPr>
            <a:r>
              <a:rPr b="1" lang="es-ES" sz="2800">
                <a:solidFill>
                  <a:schemeClr val="lt1"/>
                </a:solidFill>
                <a:latin typeface="Calibri"/>
                <a:ea typeface="Calibri"/>
                <a:cs typeface="Calibri"/>
                <a:sym typeface="Calibri"/>
              </a:rPr>
              <a:t>3</a:t>
            </a:r>
            <a:endParaRPr/>
          </a:p>
        </p:txBody>
      </p:sp>
      <p:sp>
        <p:nvSpPr>
          <p:cNvPr id="1275" name="Google Shape;1275;p5"/>
          <p:cNvSpPr txBox="1"/>
          <p:nvPr/>
        </p:nvSpPr>
        <p:spPr>
          <a:xfrm>
            <a:off x="7497214" y="2010657"/>
            <a:ext cx="4465067" cy="822373"/>
          </a:xfrm>
          <a:prstGeom prst="rect">
            <a:avLst/>
          </a:prstGeom>
          <a:no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595A59"/>
              </a:buClr>
              <a:buSzPts val="2000"/>
              <a:buFont typeface="Arial"/>
              <a:buNone/>
            </a:pPr>
            <a:r>
              <a:rPr b="1" lang="es-ES" sz="2000">
                <a:solidFill>
                  <a:srgbClr val="595A59"/>
                </a:solidFill>
                <a:latin typeface="Calibri"/>
                <a:ea typeface="Calibri"/>
                <a:cs typeface="Calibri"/>
                <a:sym typeface="Calibri"/>
              </a:rPr>
              <a:t>Formar un Equipo Regional de Gestión de Crisis Turísticas (TCMT)</a:t>
            </a:r>
            <a:endParaRPr/>
          </a:p>
        </p:txBody>
      </p:sp>
      <p:sp>
        <p:nvSpPr>
          <p:cNvPr id="1276" name="Google Shape;1276;p5"/>
          <p:cNvSpPr txBox="1"/>
          <p:nvPr/>
        </p:nvSpPr>
        <p:spPr>
          <a:xfrm>
            <a:off x="6767305" y="4241885"/>
            <a:ext cx="511077" cy="635000"/>
          </a:xfrm>
          <a:prstGeom prst="rect">
            <a:avLst/>
          </a:prstGeom>
          <a:noFill/>
          <a:ln>
            <a:noFill/>
          </a:ln>
        </p:spPr>
        <p:txBody>
          <a:bodyPr anchorCtr="0" anchor="ctr" bIns="45700" lIns="91425" spcFirstLastPara="1" rIns="91425" wrap="square" tIns="45700">
            <a:noAutofit/>
          </a:bodyPr>
          <a:lstStyle/>
          <a:p>
            <a:pPr indent="0" lvl="0" marL="0" marR="0" rtl="0" algn="ctr">
              <a:lnSpc>
                <a:spcPct val="90000"/>
              </a:lnSpc>
              <a:spcBef>
                <a:spcPts val="0"/>
              </a:spcBef>
              <a:spcAft>
                <a:spcPts val="0"/>
              </a:spcAft>
              <a:buClr>
                <a:schemeClr val="lt1"/>
              </a:buClr>
              <a:buSzPts val="2800"/>
              <a:buFont typeface="Arial"/>
              <a:buNone/>
            </a:pPr>
            <a:r>
              <a:rPr b="1" lang="es-ES" sz="2800">
                <a:solidFill>
                  <a:schemeClr val="lt1"/>
                </a:solidFill>
                <a:latin typeface="Calibri"/>
                <a:ea typeface="Calibri"/>
                <a:cs typeface="Calibri"/>
                <a:sym typeface="Calibri"/>
              </a:rPr>
              <a:t>4</a:t>
            </a:r>
            <a:endParaRPr/>
          </a:p>
        </p:txBody>
      </p:sp>
      <p:sp>
        <p:nvSpPr>
          <p:cNvPr id="1277" name="Google Shape;1277;p5"/>
          <p:cNvSpPr txBox="1"/>
          <p:nvPr/>
        </p:nvSpPr>
        <p:spPr>
          <a:xfrm>
            <a:off x="7577744" y="4241885"/>
            <a:ext cx="4465067" cy="822373"/>
          </a:xfrm>
          <a:prstGeom prst="rect">
            <a:avLst/>
          </a:prstGeom>
          <a:no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595A59"/>
              </a:buClr>
              <a:buSzPts val="2000"/>
              <a:buFont typeface="Arial"/>
              <a:buNone/>
            </a:pPr>
            <a:r>
              <a:rPr b="1" lang="es-ES" sz="2000">
                <a:solidFill>
                  <a:srgbClr val="595A59"/>
                </a:solidFill>
                <a:latin typeface="Calibri"/>
                <a:ea typeface="Calibri"/>
                <a:cs typeface="Calibri"/>
                <a:sym typeface="Calibri"/>
              </a:rPr>
              <a:t>Formar un Grupo Directivo de Gestión de Crisis (CSG)</a:t>
            </a:r>
            <a:br>
              <a:rPr b="1" lang="es-ES" sz="2000">
                <a:solidFill>
                  <a:srgbClr val="595A59"/>
                </a:solidFill>
                <a:latin typeface="Calibri"/>
                <a:ea typeface="Calibri"/>
                <a:cs typeface="Calibri"/>
                <a:sym typeface="Calibri"/>
              </a:rPr>
            </a:br>
            <a:endParaRPr/>
          </a:p>
          <a:p>
            <a:pPr indent="0" lvl="0" marL="0" marR="0" rtl="0" algn="l">
              <a:lnSpc>
                <a:spcPct val="100000"/>
              </a:lnSpc>
              <a:spcBef>
                <a:spcPts val="0"/>
              </a:spcBef>
              <a:spcAft>
                <a:spcPts val="0"/>
              </a:spcAft>
              <a:buClr>
                <a:srgbClr val="595A59"/>
              </a:buClr>
              <a:buSzPts val="1800"/>
              <a:buFont typeface="Arial"/>
              <a:buNone/>
            </a:pPr>
            <a:r>
              <a:rPr i="1" lang="es-ES" sz="1800">
                <a:solidFill>
                  <a:srgbClr val="595A59"/>
                </a:solidFill>
                <a:latin typeface="Calibri"/>
                <a:ea typeface="Calibri"/>
                <a:cs typeface="Calibri"/>
                <a:sym typeface="Calibri"/>
              </a:rPr>
              <a:t>Ejecutivos Regionales Encargados de Tomar Decisiones en Caso de Crisis</a:t>
            </a:r>
            <a:endParaRPr/>
          </a:p>
        </p:txBody>
      </p:sp>
      <p:sp>
        <p:nvSpPr>
          <p:cNvPr id="1278" name="Google Shape;1278;p5"/>
          <p:cNvSpPr txBox="1"/>
          <p:nvPr/>
        </p:nvSpPr>
        <p:spPr>
          <a:xfrm>
            <a:off x="1198035" y="2115955"/>
            <a:ext cx="4898570" cy="4652398"/>
          </a:xfrm>
          <a:prstGeom prst="rect">
            <a:avLst/>
          </a:prstGeom>
          <a:noFill/>
          <a:ln>
            <a:noFill/>
          </a:ln>
        </p:spPr>
        <p:txBody>
          <a:bodyPr anchorCtr="0" anchor="t" bIns="45700" lIns="91425" spcFirstLastPara="1" rIns="91425" wrap="square" tIns="45700">
            <a:normAutofit fontScale="92500" lnSpcReduction="10000"/>
          </a:bodyPr>
          <a:lstStyle/>
          <a:p>
            <a:pPr indent="0" lvl="0" marL="0" marR="0" rtl="0" algn="l">
              <a:lnSpc>
                <a:spcPct val="100000"/>
              </a:lnSpc>
              <a:spcBef>
                <a:spcPts val="0"/>
              </a:spcBef>
              <a:spcAft>
                <a:spcPts val="0"/>
              </a:spcAft>
              <a:buClr>
                <a:schemeClr val="lt1"/>
              </a:buClr>
              <a:buSzPct val="100000"/>
              <a:buFont typeface="Arial"/>
              <a:buNone/>
            </a:pPr>
            <a:r>
              <a:rPr b="0" i="0" lang="es-ES" sz="2000">
                <a:solidFill>
                  <a:schemeClr val="lt1"/>
                </a:solidFill>
                <a:latin typeface="Calibri"/>
                <a:ea typeface="Calibri"/>
                <a:cs typeface="Calibri"/>
                <a:sym typeface="Calibri"/>
              </a:rPr>
              <a:t>Se ha establecido a través de múltiples informes e investigaciones que una respuesta y un enfoque coordinados para gestionar una crisis regional es un requisito previo para mitigar y prevenir el impacto. La asociación público-privada tiene un propósito porque invita y une a todos los miembros de la región para formar un acuerdo de asociación cooperativa y un sistema de gestión. A continuación, se crea el Equipo Regional de Gestión de Crisis Turísticas (TCMT) para representar a la asociación público-privada regional.  Su nivel más alto es el Grupo Directivo de Crisis, que son los responsables de la toma de decisiones y los últimos asesores, expertos y líderes de cómo la región gestiona estratégicamente su planificación, respuesta y recuperación regional antes, durante y después de la crisis. </a:t>
            </a:r>
            <a:endParaRPr/>
          </a:p>
          <a:p>
            <a:pPr indent="0" lvl="0" marL="0" marR="0" rtl="0" algn="l">
              <a:lnSpc>
                <a:spcPct val="100000"/>
              </a:lnSpc>
              <a:spcBef>
                <a:spcPts val="0"/>
              </a:spcBef>
              <a:spcAft>
                <a:spcPts val="0"/>
              </a:spcAft>
              <a:buClr>
                <a:schemeClr val="lt1"/>
              </a:buClr>
              <a:buSzPct val="100000"/>
              <a:buFont typeface="Arial"/>
              <a:buNone/>
            </a:pPr>
            <a:r>
              <a:t/>
            </a:r>
            <a:endParaRPr b="0" i="0" sz="2000">
              <a:solidFill>
                <a:schemeClr val="lt1"/>
              </a:solidFill>
              <a:latin typeface="Calibri"/>
              <a:ea typeface="Calibri"/>
              <a:cs typeface="Calibri"/>
              <a:sym typeface="Calibri"/>
            </a:endParaRPr>
          </a:p>
        </p:txBody>
      </p:sp>
      <p:sp>
        <p:nvSpPr>
          <p:cNvPr id="1279" name="Google Shape;1279;p5"/>
          <p:cNvSpPr txBox="1"/>
          <p:nvPr/>
        </p:nvSpPr>
        <p:spPr>
          <a:xfrm>
            <a:off x="1295400" y="191861"/>
            <a:ext cx="4800599" cy="603631"/>
          </a:xfrm>
          <a:prstGeom prst="rect">
            <a:avLst/>
          </a:prstGeom>
          <a:noFill/>
          <a:ln>
            <a:noFill/>
          </a:ln>
        </p:spPr>
        <p:txBody>
          <a:bodyPr anchorCtr="0" anchor="t" bIns="45700" lIns="91425" spcFirstLastPara="1" rIns="91425" wrap="square" tIns="45700">
            <a:normAutofit/>
          </a:bodyPr>
          <a:lstStyle/>
          <a:p>
            <a:pPr indent="0" lvl="0" marL="0" marR="0" rtl="0" algn="ctr">
              <a:lnSpc>
                <a:spcPct val="90000"/>
              </a:lnSpc>
              <a:spcBef>
                <a:spcPts val="0"/>
              </a:spcBef>
              <a:spcAft>
                <a:spcPts val="0"/>
              </a:spcAft>
              <a:buClr>
                <a:schemeClr val="lt1"/>
              </a:buClr>
              <a:buSzPts val="3200"/>
              <a:buFont typeface="Arial"/>
              <a:buNone/>
            </a:pPr>
            <a:r>
              <a:rPr b="1" i="0" lang="es-ES" sz="3200">
                <a:solidFill>
                  <a:schemeClr val="lt1"/>
                </a:solidFill>
                <a:latin typeface="Calibri"/>
                <a:ea typeface="Calibri"/>
                <a:cs typeface="Calibri"/>
                <a:sym typeface="Calibri"/>
              </a:rPr>
              <a:t>Tabla de Contenidos</a:t>
            </a:r>
            <a:endParaRPr/>
          </a:p>
        </p:txBody>
      </p:sp>
      <p:sp>
        <p:nvSpPr>
          <p:cNvPr id="1280" name="Google Shape;1280;p5"/>
          <p:cNvSpPr txBox="1"/>
          <p:nvPr/>
        </p:nvSpPr>
        <p:spPr>
          <a:xfrm>
            <a:off x="6758197" y="2115955"/>
            <a:ext cx="511077" cy="635000"/>
          </a:xfrm>
          <a:prstGeom prst="rect">
            <a:avLst/>
          </a:prstGeom>
          <a:noFill/>
          <a:ln>
            <a:noFill/>
          </a:ln>
        </p:spPr>
        <p:txBody>
          <a:bodyPr anchorCtr="0" anchor="ctr" bIns="45700" lIns="91425" spcFirstLastPara="1" rIns="91425" wrap="square" tIns="45700">
            <a:noAutofit/>
          </a:bodyPr>
          <a:lstStyle/>
          <a:p>
            <a:pPr indent="0" lvl="0" marL="0" marR="0" rtl="0" algn="ctr">
              <a:lnSpc>
                <a:spcPct val="90000"/>
              </a:lnSpc>
              <a:spcBef>
                <a:spcPts val="0"/>
              </a:spcBef>
              <a:spcAft>
                <a:spcPts val="0"/>
              </a:spcAft>
              <a:buClr>
                <a:schemeClr val="lt1"/>
              </a:buClr>
              <a:buSzPts val="2400"/>
              <a:buFont typeface="Arial"/>
              <a:buNone/>
            </a:pPr>
            <a:r>
              <a:rPr b="1" lang="es-ES" sz="2400">
                <a:solidFill>
                  <a:schemeClr val="lt1"/>
                </a:solidFill>
                <a:latin typeface="Calibri"/>
                <a:ea typeface="Calibri"/>
                <a:cs typeface="Calibri"/>
                <a:sym typeface="Calibri"/>
              </a:rPr>
              <a:t>2</a:t>
            </a:r>
            <a:endParaRPr/>
          </a:p>
        </p:txBody>
      </p:sp>
      <p:sp>
        <p:nvSpPr>
          <p:cNvPr id="1281" name="Google Shape;1281;p5"/>
          <p:cNvSpPr txBox="1"/>
          <p:nvPr/>
        </p:nvSpPr>
        <p:spPr>
          <a:xfrm>
            <a:off x="1009900" y="668251"/>
            <a:ext cx="4746000" cy="1395000"/>
          </a:xfrm>
          <a:prstGeom prst="rect">
            <a:avLst/>
          </a:prstGeom>
          <a:noFill/>
          <a:ln>
            <a:noFill/>
          </a:ln>
        </p:spPr>
        <p:txBody>
          <a:bodyPr anchorCtr="0" anchor="t" bIns="45700" lIns="91425" spcFirstLastPara="1" rIns="91425" wrap="square" tIns="45700">
            <a:normAutofit/>
          </a:bodyPr>
          <a:lstStyle/>
          <a:p>
            <a:pPr indent="0" lvl="0" marL="0" marR="0" rtl="0" algn="ctr">
              <a:lnSpc>
                <a:spcPct val="100000"/>
              </a:lnSpc>
              <a:spcBef>
                <a:spcPts val="0"/>
              </a:spcBef>
              <a:spcAft>
                <a:spcPts val="0"/>
              </a:spcAft>
              <a:buClr>
                <a:schemeClr val="lt1"/>
              </a:buClr>
              <a:buSzPts val="2400"/>
              <a:buFont typeface="Arial"/>
              <a:buNone/>
            </a:pPr>
            <a:r>
              <a:rPr b="1" i="0" lang="es-ES" sz="2400">
                <a:solidFill>
                  <a:schemeClr val="lt1"/>
                </a:solidFill>
                <a:latin typeface="Calibri"/>
                <a:ea typeface="Calibri"/>
                <a:cs typeface="Calibri"/>
                <a:sym typeface="Calibri"/>
              </a:rPr>
              <a:t>Módulo 2 (Parte 1) </a:t>
            </a:r>
            <a:endParaRPr/>
          </a:p>
          <a:p>
            <a:pPr indent="0" lvl="0" marL="0" marR="0" rtl="0" algn="ctr">
              <a:lnSpc>
                <a:spcPct val="100000"/>
              </a:lnSpc>
              <a:spcBef>
                <a:spcPts val="0"/>
              </a:spcBef>
              <a:spcAft>
                <a:spcPts val="0"/>
              </a:spcAft>
              <a:buClr>
                <a:schemeClr val="lt1"/>
              </a:buClr>
              <a:buSzPts val="2000"/>
              <a:buFont typeface="Arial"/>
              <a:buNone/>
            </a:pPr>
            <a:r>
              <a:rPr b="0" i="0" lang="es-ES" sz="1900">
                <a:solidFill>
                  <a:schemeClr val="lt1"/>
                </a:solidFill>
                <a:latin typeface="Calibri"/>
                <a:ea typeface="Calibri"/>
                <a:cs typeface="Calibri"/>
                <a:sym typeface="Calibri"/>
              </a:rPr>
              <a:t>Creación de una Asociación Regional entre los Sectores Público y Privado y de un Equipo de Gestión de Crisis Turísticas (TCMT)</a:t>
            </a:r>
            <a:endParaRPr sz="1300"/>
          </a:p>
        </p:txBody>
      </p:sp>
      <p:sp>
        <p:nvSpPr>
          <p:cNvPr id="1282" name="Google Shape;1282;p5"/>
          <p:cNvSpPr txBox="1"/>
          <p:nvPr/>
        </p:nvSpPr>
        <p:spPr>
          <a:xfrm>
            <a:off x="7701569" y="156325"/>
            <a:ext cx="3271231" cy="584775"/>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lang="es-ES" sz="3200">
                <a:solidFill>
                  <a:schemeClr val="lt1"/>
                </a:solidFill>
                <a:latin typeface="Calibri"/>
                <a:ea typeface="Calibri"/>
                <a:cs typeface="Calibri"/>
                <a:sym typeface="Calibri"/>
              </a:rPr>
              <a:t>Parte 1 </a:t>
            </a:r>
            <a:r>
              <a:rPr lang="es-ES" sz="2800">
                <a:solidFill>
                  <a:schemeClr val="lt1"/>
                </a:solidFill>
                <a:latin typeface="Calibri"/>
                <a:ea typeface="Calibri"/>
                <a:cs typeface="Calibri"/>
                <a:sym typeface="Calibri"/>
              </a:rPr>
              <a:t>Secciones 1 - 4</a:t>
            </a:r>
            <a:endParaRPr/>
          </a:p>
        </p:txBody>
      </p:sp>
    </p:spTree>
  </p:cSld>
  <p:clrMapOvr>
    <a:masterClrMapping/>
  </p:clrMapOvr>
</p:sld>
</file>

<file path=ppt/slides/slide5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65" name="Shape 2365"/>
        <p:cNvGrpSpPr/>
        <p:nvPr/>
      </p:nvGrpSpPr>
      <p:grpSpPr>
        <a:xfrm>
          <a:off x="0" y="0"/>
          <a:ext cx="0" cy="0"/>
          <a:chOff x="0" y="0"/>
          <a:chExt cx="0" cy="0"/>
        </a:xfrm>
      </p:grpSpPr>
      <p:graphicFrame>
        <p:nvGraphicFramePr>
          <p:cNvPr id="2366" name="Google Shape;2366;p50"/>
          <p:cNvGraphicFramePr/>
          <p:nvPr/>
        </p:nvGraphicFramePr>
        <p:xfrm>
          <a:off x="161925" y="118583"/>
          <a:ext cx="3000000" cy="3000000"/>
        </p:xfrm>
        <a:graphic>
          <a:graphicData uri="http://schemas.openxmlformats.org/drawingml/2006/table">
            <a:tbl>
              <a:tblPr bandRow="1" firstRow="1">
                <a:noFill/>
                <a:tableStyleId>{19B0FD7A-FCC0-44F3-934F-C7097D20DEF6}</a:tableStyleId>
              </a:tblPr>
              <a:tblGrid>
                <a:gridCol w="3209925"/>
                <a:gridCol w="8484950"/>
              </a:tblGrid>
              <a:tr h="585800">
                <a:tc gridSpan="2">
                  <a:txBody>
                    <a:bodyPr/>
                    <a:lstStyle/>
                    <a:p>
                      <a:pPr indent="0" lvl="0" marL="0" marR="0" rtl="0" algn="ctr">
                        <a:spcBef>
                          <a:spcPts val="0"/>
                        </a:spcBef>
                        <a:spcAft>
                          <a:spcPts val="0"/>
                        </a:spcAft>
                        <a:buNone/>
                      </a:pPr>
                      <a:r>
                        <a:rPr b="1" lang="es-ES" sz="2400"/>
                        <a:t>Papel del Grupo Directivo de </a:t>
                      </a:r>
                      <a:r>
                        <a:rPr b="1" lang="es-ES" sz="2400" u="sng">
                          <a:solidFill>
                            <a:schemeClr val="lt1"/>
                          </a:solidFill>
                          <a:hlinkClick r:id="rId3">
                            <a:extLst>
                              <a:ext uri="{A12FA001-AC4F-418D-AE19-62706E023703}">
                                <ahyp:hlinkClr val="tx"/>
                              </a:ext>
                            </a:extLst>
                          </a:hlinkClick>
                        </a:rPr>
                        <a:t>Gestión de Crisis</a:t>
                      </a:r>
                      <a:r>
                        <a:rPr b="1" lang="es-ES" sz="2400">
                          <a:solidFill>
                            <a:schemeClr val="lt1"/>
                          </a:solidFill>
                        </a:rPr>
                        <a:t> (CSG) </a:t>
                      </a:r>
                      <a:endParaRPr/>
                    </a:p>
                    <a:p>
                      <a:pPr indent="0" lvl="0" marL="0" marR="0" rtl="0" algn="ctr">
                        <a:spcBef>
                          <a:spcPts val="0"/>
                        </a:spcBef>
                        <a:spcAft>
                          <a:spcPts val="0"/>
                        </a:spcAft>
                        <a:buNone/>
                      </a:pPr>
                      <a:r>
                        <a:rPr b="0" i="1" lang="es-ES" sz="2000">
                          <a:solidFill>
                            <a:schemeClr val="lt1"/>
                          </a:solidFill>
                        </a:rPr>
                        <a:t>Ejecutivos de Crisis y </a:t>
                      </a:r>
                      <a:r>
                        <a:rPr b="0" i="1" lang="es-ES" sz="2000"/>
                        <a:t>Responsables de la Toma de Decisiones</a:t>
                      </a:r>
                      <a:endParaRPr/>
                    </a:p>
                  </a:txBody>
                  <a:tcPr marT="45725" marB="45725" marR="91450" marL="91450" anchor="ctr">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rgbClr val="7A547C"/>
                    </a:solidFill>
                  </a:tcPr>
                </a:tc>
                <a:tc hMerge="1"/>
              </a:tr>
              <a:tr h="585800">
                <a:tc>
                  <a:txBody>
                    <a:bodyPr/>
                    <a:lstStyle/>
                    <a:p>
                      <a:pPr indent="0" lvl="0" marL="0" marR="0" rtl="0" algn="l">
                        <a:spcBef>
                          <a:spcPts val="0"/>
                        </a:spcBef>
                        <a:spcAft>
                          <a:spcPts val="0"/>
                        </a:spcAft>
                        <a:buNone/>
                      </a:pPr>
                      <a:r>
                        <a:rPr b="0" lang="es-ES" sz="1800">
                          <a:solidFill>
                            <a:schemeClr val="lt1"/>
                          </a:solidFill>
                        </a:rPr>
                        <a:t>Apoyo a la Unidad </a:t>
                      </a:r>
                      <a:r>
                        <a:rPr b="0" i="0" lang="es-ES" sz="1800">
                          <a:solidFill>
                            <a:schemeClr val="lt1"/>
                          </a:solidFill>
                        </a:rPr>
                        <a:t>Regional de Gestión de Crisis</a:t>
                      </a:r>
                      <a:endParaRPr/>
                    </a:p>
                  </a:txBody>
                  <a:tcPr marT="45725" marB="45725" marR="91450" marL="91450" anchor="ctr">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rgbClr val="7A547C"/>
                    </a:solidFill>
                  </a:tcPr>
                </a:tc>
                <a:tc>
                  <a:txBody>
                    <a:bodyPr/>
                    <a:lstStyle/>
                    <a:p>
                      <a:pPr indent="0" lvl="0" marL="0" marR="0" rtl="0" algn="l">
                        <a:lnSpc>
                          <a:spcPct val="100000"/>
                        </a:lnSpc>
                        <a:spcBef>
                          <a:spcPts val="0"/>
                        </a:spcBef>
                        <a:spcAft>
                          <a:spcPts val="0"/>
                        </a:spcAft>
                        <a:buClr>
                          <a:srgbClr val="4D4D4D"/>
                        </a:buClr>
                        <a:buSzPts val="1800"/>
                        <a:buFont typeface="Calibri"/>
                        <a:buNone/>
                      </a:pPr>
                      <a:r>
                        <a:rPr i="0" lang="es-ES" sz="1800">
                          <a:solidFill>
                            <a:srgbClr val="4D4D4D"/>
                          </a:solidFill>
                          <a:latin typeface="Calibri"/>
                          <a:ea typeface="Calibri"/>
                          <a:cs typeface="Calibri"/>
                          <a:sym typeface="Calibri"/>
                        </a:rPr>
                        <a:t>Trabajar con la CMC para determinar los recursos, aportaciones, asesoramiento y apoyos necesarios para abordar eficazmente las posibles crisis</a:t>
                      </a:r>
                      <a:endParaRPr/>
                    </a:p>
                  </a:txBody>
                  <a:tcPr marT="45725" marB="45725" marR="91450" marL="91450" anchor="ctr">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chemeClr val="lt1"/>
                    </a:solidFill>
                  </a:tcPr>
                </a:tc>
              </a:tr>
              <a:tr h="585800">
                <a:tc>
                  <a:txBody>
                    <a:bodyPr/>
                    <a:lstStyle/>
                    <a:p>
                      <a:pPr indent="0" lvl="0" marL="0" marR="0" rtl="0" algn="l">
                        <a:spcBef>
                          <a:spcPts val="0"/>
                        </a:spcBef>
                        <a:spcAft>
                          <a:spcPts val="0"/>
                        </a:spcAft>
                        <a:buNone/>
                      </a:pPr>
                      <a:r>
                        <a:rPr b="0" lang="es-ES" sz="1800">
                          <a:solidFill>
                            <a:schemeClr val="lt1"/>
                          </a:solidFill>
                        </a:rPr>
                        <a:t>Obtener la Experiencia Necesaria</a:t>
                      </a:r>
                      <a:endParaRPr/>
                    </a:p>
                  </a:txBody>
                  <a:tcPr marT="45725" marB="45725" marR="91450" marL="91450" anchor="ctr">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rgbClr val="7A547C"/>
                    </a:solidFill>
                  </a:tcPr>
                </a:tc>
                <a:tc>
                  <a:txBody>
                    <a:bodyPr/>
                    <a:lstStyle/>
                    <a:p>
                      <a:pPr indent="0" lvl="0" marL="0" marR="0" rtl="0" algn="l">
                        <a:lnSpc>
                          <a:spcPct val="100000"/>
                        </a:lnSpc>
                        <a:spcBef>
                          <a:spcPts val="0"/>
                        </a:spcBef>
                        <a:spcAft>
                          <a:spcPts val="0"/>
                        </a:spcAft>
                        <a:buClr>
                          <a:srgbClr val="4D4D4D"/>
                        </a:buClr>
                        <a:buSzPts val="1800"/>
                        <a:buFont typeface="Arial"/>
                        <a:buNone/>
                      </a:pPr>
                      <a:r>
                        <a:rPr i="0" lang="es-ES" sz="1800">
                          <a:solidFill>
                            <a:srgbClr val="4D4D4D"/>
                          </a:solidFill>
                          <a:latin typeface="Calibri"/>
                          <a:ea typeface="Calibri"/>
                          <a:cs typeface="Calibri"/>
                          <a:sym typeface="Calibri"/>
                        </a:rPr>
                        <a:t>Decidir qué personal especializado adicional debe participar, por ejemplo, en cuestiones jurídicas o de seguros y consultores de gestión de crisis </a:t>
                      </a:r>
                      <a:endParaRPr/>
                    </a:p>
                  </a:txBody>
                  <a:tcPr marT="45725" marB="45725" marR="91450" marL="91450" anchor="ctr">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chemeClr val="lt1"/>
                    </a:solidFill>
                  </a:tcPr>
                </a:tc>
              </a:tr>
              <a:tr h="585800">
                <a:tc>
                  <a:txBody>
                    <a:bodyPr/>
                    <a:lstStyle/>
                    <a:p>
                      <a:pPr indent="0" lvl="0" marL="0" marR="0" rtl="0" algn="l">
                        <a:spcBef>
                          <a:spcPts val="0"/>
                        </a:spcBef>
                        <a:spcAft>
                          <a:spcPts val="0"/>
                        </a:spcAft>
                        <a:buNone/>
                      </a:pPr>
                      <a:r>
                        <a:rPr b="0" i="0" lang="es-ES" sz="1800">
                          <a:solidFill>
                            <a:schemeClr val="lt1"/>
                          </a:solidFill>
                        </a:rPr>
                        <a:t>Asesorar y colaborar con las partes interesadas de alto nivel </a:t>
                      </a:r>
                      <a:endParaRPr/>
                    </a:p>
                  </a:txBody>
                  <a:tcPr marT="45725" marB="45725" marR="91450" marL="91450" anchor="ctr">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rgbClr val="7A547C"/>
                    </a:solidFill>
                  </a:tcPr>
                </a:tc>
                <a:tc>
                  <a:txBody>
                    <a:bodyPr/>
                    <a:lstStyle/>
                    <a:p>
                      <a:pPr indent="0" lvl="0" marL="0" marR="0" rtl="0" algn="l">
                        <a:lnSpc>
                          <a:spcPct val="100000"/>
                        </a:lnSpc>
                        <a:spcBef>
                          <a:spcPts val="0"/>
                        </a:spcBef>
                        <a:spcAft>
                          <a:spcPts val="0"/>
                        </a:spcAft>
                        <a:buClr>
                          <a:srgbClr val="4D4D4D"/>
                        </a:buClr>
                        <a:buSzPts val="1800"/>
                        <a:buFont typeface="Arial"/>
                        <a:buNone/>
                      </a:pPr>
                      <a:r>
                        <a:rPr i="0" lang="es-ES" sz="1800">
                          <a:solidFill>
                            <a:srgbClr val="4D4D4D"/>
                          </a:solidFill>
                          <a:latin typeface="Calibri"/>
                          <a:ea typeface="Calibri"/>
                          <a:cs typeface="Calibri"/>
                          <a:sym typeface="Calibri"/>
                        </a:rPr>
                        <a:t>Por ejemplo, Ministros, Turismo, Eventos y Gestión de Visitantes Organizaciones Nacionales de Turismo, Servicios Nacionales de Emergencia, etc.</a:t>
                      </a:r>
                      <a:endParaRPr/>
                    </a:p>
                  </a:txBody>
                  <a:tcPr marT="45725" marB="45725" marR="91450" marL="91450" anchor="ctr">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chemeClr val="lt1"/>
                    </a:solidFill>
                  </a:tcPr>
                </a:tc>
              </a:tr>
              <a:tr h="585800">
                <a:tc>
                  <a:txBody>
                    <a:bodyPr/>
                    <a:lstStyle/>
                    <a:p>
                      <a:pPr indent="0" lvl="0" marL="0" marR="0" rtl="0" algn="l">
                        <a:spcBef>
                          <a:spcPts val="0"/>
                        </a:spcBef>
                        <a:spcAft>
                          <a:spcPts val="0"/>
                        </a:spcAft>
                        <a:buNone/>
                      </a:pPr>
                      <a:r>
                        <a:rPr b="0" i="0" lang="es-ES" sz="1800">
                          <a:solidFill>
                            <a:schemeClr val="lt1"/>
                          </a:solidFill>
                        </a:rPr>
                        <a:t>Tomar Decisiones Estratégicas</a:t>
                      </a:r>
                      <a:endParaRPr/>
                    </a:p>
                  </a:txBody>
                  <a:tcPr marT="45725" marB="45725" marR="91450" marL="91450" anchor="ctr">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rgbClr val="7A547C"/>
                    </a:solidFill>
                  </a:tcPr>
                </a:tc>
                <a:tc>
                  <a:txBody>
                    <a:bodyPr/>
                    <a:lstStyle/>
                    <a:p>
                      <a:pPr indent="0" lvl="0" marL="0" marR="0" rtl="0" algn="l">
                        <a:lnSpc>
                          <a:spcPct val="100000"/>
                        </a:lnSpc>
                        <a:spcBef>
                          <a:spcPts val="0"/>
                        </a:spcBef>
                        <a:spcAft>
                          <a:spcPts val="0"/>
                        </a:spcAft>
                        <a:buClr>
                          <a:srgbClr val="4D4D4D"/>
                        </a:buClr>
                        <a:buSzPts val="1800"/>
                        <a:buFont typeface="Arial"/>
                        <a:buNone/>
                      </a:pPr>
                      <a:r>
                        <a:rPr i="0" lang="es-ES" sz="1800">
                          <a:solidFill>
                            <a:srgbClr val="4D4D4D"/>
                          </a:solidFill>
                          <a:latin typeface="Calibri"/>
                          <a:ea typeface="Calibri"/>
                          <a:cs typeface="Calibri"/>
                          <a:sym typeface="Calibri"/>
                        </a:rPr>
                        <a:t>Remitirse a la Estrategia y Plan de Gestión de Crisis y a otros planes, estrategias e informes cuando sea posible para determinar qué es aplicable y tomar las decisiones estratégicas pertinentes. Tomar decisiones que se salgan de la "norma" (por ejemplo, revisar, cancelar o suspender inmediatamente la publicidad, los debates o las campañas).</a:t>
                      </a:r>
                      <a:endParaRPr/>
                    </a:p>
                  </a:txBody>
                  <a:tcPr marT="45725" marB="45725" marR="91450" marL="91450" anchor="ctr">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chemeClr val="lt1"/>
                    </a:solidFill>
                  </a:tcPr>
                </a:tc>
              </a:tr>
              <a:tr h="585800">
                <a:tc>
                  <a:txBody>
                    <a:bodyPr/>
                    <a:lstStyle/>
                    <a:p>
                      <a:pPr indent="0" lvl="0" marL="0" marR="0" rtl="0" algn="l">
                        <a:spcBef>
                          <a:spcPts val="0"/>
                        </a:spcBef>
                        <a:spcAft>
                          <a:spcPts val="0"/>
                        </a:spcAft>
                        <a:buNone/>
                      </a:pPr>
                      <a:r>
                        <a:rPr b="0" i="0" lang="es-ES" sz="1800">
                          <a:solidFill>
                            <a:schemeClr val="lt1"/>
                          </a:solidFill>
                        </a:rPr>
                        <a:t>Portavoz Principal en Situaciones de Crisis</a:t>
                      </a:r>
                      <a:endParaRPr/>
                    </a:p>
                  </a:txBody>
                  <a:tcPr marT="45725" marB="45725" marR="91450" marL="91450" anchor="ctr">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rgbClr val="7A547C"/>
                    </a:solidFill>
                  </a:tcPr>
                </a:tc>
                <a:tc>
                  <a:txBody>
                    <a:bodyPr/>
                    <a:lstStyle/>
                    <a:p>
                      <a:pPr indent="0" lvl="0" marL="0" marR="0" rtl="0" algn="l">
                        <a:lnSpc>
                          <a:spcPct val="100000"/>
                        </a:lnSpc>
                        <a:spcBef>
                          <a:spcPts val="0"/>
                        </a:spcBef>
                        <a:spcAft>
                          <a:spcPts val="0"/>
                        </a:spcAft>
                        <a:buClr>
                          <a:srgbClr val="4D4D4D"/>
                        </a:buClr>
                        <a:buSzPts val="1800"/>
                        <a:buFont typeface="Arial"/>
                        <a:buNone/>
                      </a:pPr>
                      <a:r>
                        <a:rPr i="0" lang="es-ES" sz="1800">
                          <a:solidFill>
                            <a:srgbClr val="4D4D4D"/>
                          </a:solidFill>
                          <a:latin typeface="Calibri"/>
                          <a:ea typeface="Calibri"/>
                          <a:cs typeface="Calibri"/>
                          <a:sym typeface="Calibri"/>
                        </a:rPr>
                        <a:t>Actuar como portavoz regional en cuestiones turísticas para entrevistas significativas con los medios de comunicación (dependiendo del tema, el miembro del CSG con experiencia dirigirá la conversación). Autorizar y llevar a cabo actualizaciones periódicas de la situación para los medios de comunicación, relaciones públicas, visitantes, autoridades y personal regionales de turismo y otras partes interesadas </a:t>
                      </a:r>
                      <a:endParaRPr/>
                    </a:p>
                  </a:txBody>
                  <a:tcPr marT="45725" marB="45725" marR="91450" marL="91450" anchor="ctr">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chemeClr val="lt1"/>
                    </a:solidFill>
                  </a:tcPr>
                </a:tc>
              </a:tr>
              <a:tr h="585800">
                <a:tc>
                  <a:txBody>
                    <a:bodyPr/>
                    <a:lstStyle/>
                    <a:p>
                      <a:pPr indent="0" lvl="0" marL="0" marR="0" rtl="0" algn="l">
                        <a:spcBef>
                          <a:spcPts val="0"/>
                        </a:spcBef>
                        <a:spcAft>
                          <a:spcPts val="0"/>
                        </a:spcAft>
                        <a:buNone/>
                      </a:pPr>
                      <a:r>
                        <a:rPr b="0" i="0" lang="es-ES" sz="1800">
                          <a:solidFill>
                            <a:schemeClr val="lt1"/>
                          </a:solidFill>
                        </a:rPr>
                        <a:t>Planificar el Futuro</a:t>
                      </a:r>
                      <a:endParaRPr/>
                    </a:p>
                  </a:txBody>
                  <a:tcPr marT="45725" marB="45725" marR="91450" marL="91450" anchor="ctr">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rgbClr val="7A547C"/>
                    </a:solidFill>
                  </a:tcPr>
                </a:tc>
                <a:tc>
                  <a:txBody>
                    <a:bodyPr/>
                    <a:lstStyle/>
                    <a:p>
                      <a:pPr indent="0" lvl="0" marL="0" marR="0" rtl="0" algn="l">
                        <a:lnSpc>
                          <a:spcPct val="100000"/>
                        </a:lnSpc>
                        <a:spcBef>
                          <a:spcPts val="0"/>
                        </a:spcBef>
                        <a:spcAft>
                          <a:spcPts val="0"/>
                        </a:spcAft>
                        <a:buClr>
                          <a:srgbClr val="4D4D4D"/>
                        </a:buClr>
                        <a:buSzPts val="1800"/>
                        <a:buFont typeface="Arial"/>
                        <a:buNone/>
                      </a:pPr>
                      <a:r>
                        <a:rPr i="0" lang="es-ES" sz="1800">
                          <a:solidFill>
                            <a:srgbClr val="4D4D4D"/>
                          </a:solidFill>
                          <a:latin typeface="Calibri"/>
                          <a:ea typeface="Calibri"/>
                          <a:cs typeface="Calibri"/>
                          <a:sym typeface="Calibri"/>
                        </a:rPr>
                        <a:t>Coordinar la planificación de una Estrategia de Recuperación, Reconstrucción y Resiliencia a largo plazo. Una vez superada la crisis, la CMC revisa la eficacia de la Estrategia y el Plan de Gestión de Crisis existentes y realiza las actualizaciones necesarias. Deciden qué hay que hacer a continuación para seguir mitigando o previniendo una crisis regional (por ejemplo, inversión en infraestructuras contra inundaciones, formación nueva o actualizada en materia de crisis).</a:t>
                      </a:r>
                      <a:endParaRPr/>
                    </a:p>
                  </a:txBody>
                  <a:tcPr marT="45725" marB="45725" marR="91450" marL="91450" anchor="ctr">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chemeClr val="lt1"/>
                    </a:solidFill>
                  </a:tcPr>
                </a:tc>
              </a:tr>
            </a:tbl>
          </a:graphicData>
        </a:graphic>
      </p:graphicFrame>
    </p:spTree>
  </p:cSld>
  <p:clrMapOvr>
    <a:masterClrMapping/>
  </p:clrMapOvr>
</p:sld>
</file>

<file path=ppt/slides/slide5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70" name="Shape 2370"/>
        <p:cNvGrpSpPr/>
        <p:nvPr/>
      </p:nvGrpSpPr>
      <p:grpSpPr>
        <a:xfrm>
          <a:off x="0" y="0"/>
          <a:ext cx="0" cy="0"/>
          <a:chOff x="0" y="0"/>
          <a:chExt cx="0" cy="0"/>
        </a:xfrm>
      </p:grpSpPr>
      <p:sp>
        <p:nvSpPr>
          <p:cNvPr id="2371" name="Google Shape;2371;p51"/>
          <p:cNvSpPr txBox="1"/>
          <p:nvPr>
            <p:ph idx="1" type="body"/>
          </p:nvPr>
        </p:nvSpPr>
        <p:spPr>
          <a:xfrm>
            <a:off x="734714" y="1757011"/>
            <a:ext cx="9862529" cy="3867704"/>
          </a:xfrm>
          <a:prstGeom prst="rect">
            <a:avLst/>
          </a:prstGeom>
          <a:noFill/>
          <a:ln>
            <a:noFill/>
          </a:ln>
        </p:spPr>
        <p:txBody>
          <a:bodyPr anchorCtr="0" anchor="t" bIns="45700" lIns="91425" spcFirstLastPara="1" rIns="91425" wrap="square" tIns="45700">
            <a:normAutofit lnSpcReduction="10000"/>
          </a:bodyPr>
          <a:lstStyle/>
          <a:p>
            <a:pPr indent="0" lvl="0" marL="0" rtl="0" algn="l">
              <a:lnSpc>
                <a:spcPct val="100000"/>
              </a:lnSpc>
              <a:spcBef>
                <a:spcPts val="0"/>
              </a:spcBef>
              <a:spcAft>
                <a:spcPts val="0"/>
              </a:spcAft>
              <a:buClr>
                <a:schemeClr val="lt1"/>
              </a:buClr>
              <a:buSzPts val="2400"/>
              <a:buNone/>
            </a:pPr>
            <a:r>
              <a:rPr b="0" i="0" lang="es-ES">
                <a:latin typeface="Arial"/>
                <a:ea typeface="Arial"/>
                <a:cs typeface="Arial"/>
                <a:sym typeface="Arial"/>
              </a:rPr>
              <a:t>"Dependiendo del nivel de la situación, puede ser necesario un ejecutivo que actúe como portavoz y rostro del asunto. En general, el Director General del Grupo Directivo se reserva para situaciones que impliquen la muerte, el desmembramiento y el cierre completo de la región o la empresa. En general, el alto ejecutivo que hable de la situación debe ser el más cercano al asunto, con un título que transmita autoridad y confianza". </a:t>
            </a:r>
            <a:endParaRPr/>
          </a:p>
          <a:p>
            <a:pPr indent="0" lvl="0" marL="0" rtl="0" algn="l">
              <a:lnSpc>
                <a:spcPct val="100000"/>
              </a:lnSpc>
              <a:spcBef>
                <a:spcPts val="0"/>
              </a:spcBef>
              <a:spcAft>
                <a:spcPts val="0"/>
              </a:spcAft>
              <a:buClr>
                <a:schemeClr val="lt1"/>
              </a:buClr>
              <a:buSzPts val="2400"/>
              <a:buNone/>
            </a:pPr>
            <a:r>
              <a:t/>
            </a:r>
            <a:endParaRPr>
              <a:latin typeface="Arial"/>
              <a:ea typeface="Arial"/>
              <a:cs typeface="Arial"/>
              <a:sym typeface="Arial"/>
            </a:endParaRPr>
          </a:p>
          <a:p>
            <a:pPr indent="0" lvl="0" marL="0" rtl="0" algn="l">
              <a:lnSpc>
                <a:spcPct val="100000"/>
              </a:lnSpc>
              <a:spcBef>
                <a:spcPts val="0"/>
              </a:spcBef>
              <a:spcAft>
                <a:spcPts val="0"/>
              </a:spcAft>
              <a:buClr>
                <a:schemeClr val="lt1"/>
              </a:buClr>
              <a:buSzPts val="2400"/>
              <a:buNone/>
            </a:pPr>
            <a:r>
              <a:rPr b="0" i="1" lang="es-ES">
                <a:latin typeface="Arial"/>
                <a:ea typeface="Arial"/>
                <a:cs typeface="Arial"/>
                <a:sym typeface="Arial"/>
              </a:rPr>
              <a:t>Señala </a:t>
            </a:r>
            <a:r>
              <a:rPr b="0" i="1" lang="es-ES" u="sng" strike="noStrike">
                <a:solidFill>
                  <a:schemeClr val="hlink"/>
                </a:solidFill>
                <a:latin typeface="Arial"/>
                <a:ea typeface="Arial"/>
                <a:cs typeface="Arial"/>
                <a:sym typeface="Arial"/>
                <a:hlinkClick r:id="rId3"/>
              </a:rPr>
              <a:t>D. Nikki Wheeler</a:t>
            </a:r>
            <a:r>
              <a:rPr b="0" i="1" lang="es-ES">
                <a:latin typeface="Arial"/>
                <a:ea typeface="Arial"/>
                <a:cs typeface="Arial"/>
                <a:sym typeface="Arial"/>
              </a:rPr>
              <a:t>, veterana en comunicaciones corporativas de crisis y autora del libro de jugadas mediáticas "Mira a. Spot. Correr". </a:t>
            </a:r>
            <a:endParaRPr/>
          </a:p>
          <a:p>
            <a:pPr indent="0" lvl="0" marL="0" rtl="0" algn="l">
              <a:lnSpc>
                <a:spcPct val="100000"/>
              </a:lnSpc>
              <a:spcBef>
                <a:spcPts val="0"/>
              </a:spcBef>
              <a:spcAft>
                <a:spcPts val="0"/>
              </a:spcAft>
              <a:buClr>
                <a:schemeClr val="lt1"/>
              </a:buClr>
              <a:buSzPts val="2400"/>
              <a:buNone/>
            </a:pPr>
            <a:r>
              <a:t/>
            </a:r>
            <a:endParaRPr>
              <a:latin typeface="Arial"/>
              <a:ea typeface="Arial"/>
              <a:cs typeface="Arial"/>
              <a:sym typeface="Arial"/>
            </a:endParaRPr>
          </a:p>
          <a:p>
            <a:pPr indent="0" lvl="0" marL="0" rtl="0" algn="l">
              <a:lnSpc>
                <a:spcPct val="100000"/>
              </a:lnSpc>
              <a:spcBef>
                <a:spcPts val="0"/>
              </a:spcBef>
              <a:spcAft>
                <a:spcPts val="0"/>
              </a:spcAft>
              <a:buClr>
                <a:schemeClr val="lt1"/>
              </a:buClr>
              <a:buSzPts val="2400"/>
              <a:buNone/>
            </a:pPr>
            <a:r>
              <a:rPr b="0" i="0" lang="es-ES">
                <a:latin typeface="Arial"/>
                <a:ea typeface="Arial"/>
                <a:cs typeface="Arial"/>
                <a:sym typeface="Arial"/>
              </a:rPr>
              <a:t>(</a:t>
            </a:r>
            <a:r>
              <a:rPr b="0" i="0" lang="es-ES" u="sng">
                <a:solidFill>
                  <a:schemeClr val="hlink"/>
                </a:solidFill>
                <a:latin typeface="Arial"/>
                <a:ea typeface="Arial"/>
                <a:cs typeface="Arial"/>
                <a:sym typeface="Arial"/>
                <a:hlinkClick r:id="rId4"/>
              </a:rPr>
              <a:t>Fuente</a:t>
            </a:r>
            <a:r>
              <a:rPr b="0" i="0" lang="es-ES">
                <a:latin typeface="Arial"/>
                <a:ea typeface="Arial"/>
                <a:cs typeface="Arial"/>
                <a:sym typeface="Arial"/>
              </a:rPr>
              <a:t>)</a:t>
            </a:r>
            <a:endParaRPr/>
          </a:p>
          <a:p>
            <a:pPr indent="0" lvl="0" marL="0" rtl="0" algn="l">
              <a:lnSpc>
                <a:spcPct val="100000"/>
              </a:lnSpc>
              <a:spcBef>
                <a:spcPts val="0"/>
              </a:spcBef>
              <a:spcAft>
                <a:spcPts val="0"/>
              </a:spcAft>
              <a:buClr>
                <a:schemeClr val="lt1"/>
              </a:buClr>
              <a:buSzPts val="2400"/>
              <a:buNone/>
            </a:pPr>
            <a:r>
              <a:t/>
            </a:r>
            <a:endParaRPr/>
          </a:p>
        </p:txBody>
      </p:sp>
      <p:sp>
        <p:nvSpPr>
          <p:cNvPr id="2372" name="Google Shape;2372;p51"/>
          <p:cNvSpPr txBox="1"/>
          <p:nvPr>
            <p:ph idx="2" type="body"/>
          </p:nvPr>
        </p:nvSpPr>
        <p:spPr>
          <a:xfrm>
            <a:off x="734714" y="642972"/>
            <a:ext cx="9862529" cy="582221"/>
          </a:xfrm>
          <a:prstGeom prst="rect">
            <a:avLst/>
          </a:prstGeom>
          <a:noFill/>
          <a:ln>
            <a:noFill/>
          </a:ln>
        </p:spPr>
        <p:txBody>
          <a:bodyPr anchorCtr="0" anchor="t" bIns="45700" lIns="91425" spcFirstLastPara="1" rIns="91425" wrap="square" tIns="45700">
            <a:normAutofit lnSpcReduction="10000"/>
          </a:bodyPr>
          <a:lstStyle/>
          <a:p>
            <a:pPr indent="0" lvl="0" marL="0" rtl="0" algn="l">
              <a:lnSpc>
                <a:spcPct val="90000"/>
              </a:lnSpc>
              <a:spcBef>
                <a:spcPts val="0"/>
              </a:spcBef>
              <a:spcAft>
                <a:spcPts val="0"/>
              </a:spcAft>
              <a:buClr>
                <a:schemeClr val="lt1"/>
              </a:buClr>
              <a:buSzPts val="3600"/>
              <a:buNone/>
            </a:pPr>
            <a:r>
              <a:rPr lang="es-ES"/>
              <a:t>Grupo Directivo de Crisis - Portavoz Regional de Crisis</a:t>
            </a:r>
            <a:endParaRPr/>
          </a:p>
        </p:txBody>
      </p:sp>
    </p:spTree>
  </p:cSld>
  <p:clrMapOvr>
    <a:masterClrMapping/>
  </p:clrMapOvr>
</p:sld>
</file>

<file path=ppt/slides/slide5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76" name="Shape 2376"/>
        <p:cNvGrpSpPr/>
        <p:nvPr/>
      </p:nvGrpSpPr>
      <p:grpSpPr>
        <a:xfrm>
          <a:off x="0" y="0"/>
          <a:ext cx="0" cy="0"/>
          <a:chOff x="0" y="0"/>
          <a:chExt cx="0" cy="0"/>
        </a:xfrm>
      </p:grpSpPr>
      <p:pic>
        <p:nvPicPr>
          <p:cNvPr descr="A group of people having a discussion&#10;&#10;Description automatically generated with medium confidence" id="2377" name="Google Shape;2377;p52"/>
          <p:cNvPicPr preferRelativeResize="0"/>
          <p:nvPr>
            <p:ph idx="2" type="pic"/>
          </p:nvPr>
        </p:nvPicPr>
        <p:blipFill rotWithShape="1">
          <a:blip r:embed="rId3">
            <a:alphaModFix/>
          </a:blip>
          <a:srcRect b="-17371" l="7112" r="8774" t="-42984"/>
          <a:stretch/>
        </p:blipFill>
        <p:spPr>
          <a:xfrm>
            <a:off x="6519908" y="0"/>
            <a:ext cx="5629561" cy="6858001"/>
          </a:xfrm>
          <a:prstGeom prst="rect">
            <a:avLst/>
          </a:prstGeom>
          <a:noFill/>
          <a:ln>
            <a:noFill/>
          </a:ln>
        </p:spPr>
      </p:pic>
      <p:sp>
        <p:nvSpPr>
          <p:cNvPr id="2378" name="Google Shape;2378;p52"/>
          <p:cNvSpPr txBox="1"/>
          <p:nvPr>
            <p:ph idx="1" type="body"/>
          </p:nvPr>
        </p:nvSpPr>
        <p:spPr>
          <a:xfrm>
            <a:off x="190214" y="142876"/>
            <a:ext cx="11868436" cy="1019174"/>
          </a:xfrm>
          <a:prstGeom prst="rect">
            <a:avLst/>
          </a:prstGeom>
          <a:solidFill>
            <a:srgbClr val="7A547C"/>
          </a:solidFill>
          <a:ln>
            <a:noFill/>
          </a:ln>
        </p:spPr>
        <p:txBody>
          <a:bodyPr anchorCtr="0" anchor="ctr" bIns="45700" lIns="91425" spcFirstLastPara="1" rIns="91425" wrap="square" tIns="45700">
            <a:normAutofit fontScale="85000" lnSpcReduction="10000"/>
          </a:bodyPr>
          <a:lstStyle/>
          <a:p>
            <a:pPr indent="0" lvl="0" marL="0" rtl="0" algn="ctr">
              <a:lnSpc>
                <a:spcPct val="120000"/>
              </a:lnSpc>
              <a:spcBef>
                <a:spcPts val="0"/>
              </a:spcBef>
              <a:spcAft>
                <a:spcPts val="0"/>
              </a:spcAft>
              <a:buClr>
                <a:schemeClr val="lt1"/>
              </a:buClr>
              <a:buSzPct val="100000"/>
              <a:buNone/>
            </a:pPr>
            <a:r>
              <a:rPr lang="es-ES"/>
              <a:t>El Grupo de Dirección Apoya al Centro de Gestión de Crisis y Director</a:t>
            </a:r>
            <a:endParaRPr/>
          </a:p>
        </p:txBody>
      </p:sp>
      <p:sp>
        <p:nvSpPr>
          <p:cNvPr id="2379" name="Google Shape;2379;p52"/>
          <p:cNvSpPr txBox="1"/>
          <p:nvPr>
            <p:ph idx="3" type="body"/>
          </p:nvPr>
        </p:nvSpPr>
        <p:spPr>
          <a:xfrm>
            <a:off x="276224" y="1151611"/>
            <a:ext cx="6243683" cy="5430163"/>
          </a:xfrm>
          <a:prstGeom prst="rect">
            <a:avLst/>
          </a:prstGeom>
          <a:solidFill>
            <a:schemeClr val="lt1"/>
          </a:solid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Clr>
                <a:srgbClr val="4D4D4D"/>
              </a:buClr>
              <a:buSzPts val="2200"/>
              <a:buNone/>
            </a:pPr>
            <a:r>
              <a:rPr b="0" i="0" lang="es-ES" sz="2200">
                <a:solidFill>
                  <a:srgbClr val="4D4D4D"/>
                </a:solidFill>
              </a:rPr>
              <a:t>El director del Centro de Gestión de Crisis tiene la máxima autoridad sobre el equipo del CMC y su trabajo. El Director del CMC supervisa la planificación y respuesta a la crisis, mantiene el esfuerzo en marcha y toma las decisiones importantes. Está en estrecho contacto con el Grupo de Dirección para recibir asesoramiento y apoyo cuando sea necesario. </a:t>
            </a:r>
            <a:endParaRPr/>
          </a:p>
          <a:p>
            <a:pPr indent="0" lvl="0" marL="0" rtl="0" algn="l">
              <a:lnSpc>
                <a:spcPct val="100000"/>
              </a:lnSpc>
              <a:spcBef>
                <a:spcPts val="0"/>
              </a:spcBef>
              <a:spcAft>
                <a:spcPts val="0"/>
              </a:spcAft>
              <a:buClr>
                <a:schemeClr val="lt1"/>
              </a:buClr>
              <a:buSzPts val="2200"/>
              <a:buNone/>
            </a:pPr>
            <a:r>
              <a:t/>
            </a:r>
            <a:endParaRPr b="0" i="0" sz="2200">
              <a:solidFill>
                <a:srgbClr val="4D4D4D"/>
              </a:solidFill>
            </a:endParaRPr>
          </a:p>
          <a:p>
            <a:pPr indent="0" lvl="0" marL="0" rtl="0" algn="l">
              <a:lnSpc>
                <a:spcPct val="100000"/>
              </a:lnSpc>
              <a:spcBef>
                <a:spcPts val="0"/>
              </a:spcBef>
              <a:spcAft>
                <a:spcPts val="0"/>
              </a:spcAft>
              <a:buClr>
                <a:srgbClr val="4D4D4D"/>
              </a:buClr>
              <a:buSzPts val="2200"/>
              <a:buNone/>
            </a:pPr>
            <a:r>
              <a:rPr b="0" i="0" lang="es-ES" sz="2200">
                <a:solidFill>
                  <a:srgbClr val="4D4D4D"/>
                </a:solidFill>
              </a:rPr>
              <a:t>Para que el Director del CMC sea un líder eficaz, los altos ejecutivos, asesores expertos y otros poderes del Grupo Director deben respaldarle plenamente en este papel y apoyar las decisiones que tome el líder. El Grupo de Dirección necesita dar este tipo de autoridad al Director del CMC </a:t>
            </a:r>
            <a:r>
              <a:rPr lang="es-ES" sz="2200">
                <a:solidFill>
                  <a:srgbClr val="4D4D4D"/>
                </a:solidFill>
              </a:rPr>
              <a:t>para </a:t>
            </a:r>
            <a:r>
              <a:rPr b="0" i="0" lang="es-ES" sz="2200">
                <a:solidFill>
                  <a:srgbClr val="4D4D4D"/>
                </a:solidFill>
              </a:rPr>
              <a:t>acelerar la respuesta de emergencia. De lo contrario, las segundas intenciones y la sobregestión podrían obstaculizar, interferir o impedir que una región responda a una crisis. </a:t>
            </a:r>
            <a:endParaRPr/>
          </a:p>
        </p:txBody>
      </p:sp>
    </p:spTree>
  </p:cSld>
  <p:clrMapOvr>
    <a:masterClrMapping/>
  </p:clrMapOvr>
</p:sld>
</file>

<file path=ppt/slides/slide5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83" name="Shape 2383"/>
        <p:cNvGrpSpPr/>
        <p:nvPr/>
      </p:nvGrpSpPr>
      <p:grpSpPr>
        <a:xfrm>
          <a:off x="0" y="0"/>
          <a:ext cx="0" cy="0"/>
          <a:chOff x="0" y="0"/>
          <a:chExt cx="0" cy="0"/>
        </a:xfrm>
      </p:grpSpPr>
      <p:grpSp>
        <p:nvGrpSpPr>
          <p:cNvPr id="2384" name="Google Shape;2384;p53"/>
          <p:cNvGrpSpPr/>
          <p:nvPr/>
        </p:nvGrpSpPr>
        <p:grpSpPr>
          <a:xfrm>
            <a:off x="2352236" y="159191"/>
            <a:ext cx="8606786" cy="6707587"/>
            <a:chOff x="1822329" y="95015"/>
            <a:chExt cx="6297495" cy="5129301"/>
          </a:xfrm>
        </p:grpSpPr>
        <p:grpSp>
          <p:nvGrpSpPr>
            <p:cNvPr id="2385" name="Google Shape;2385;p53"/>
            <p:cNvGrpSpPr/>
            <p:nvPr/>
          </p:nvGrpSpPr>
          <p:grpSpPr>
            <a:xfrm>
              <a:off x="1822329" y="95015"/>
              <a:ext cx="6297495" cy="1706278"/>
              <a:chOff x="1822329" y="95015"/>
              <a:chExt cx="6297495" cy="1706278"/>
            </a:xfrm>
          </p:grpSpPr>
          <p:grpSp>
            <p:nvGrpSpPr>
              <p:cNvPr id="2386" name="Google Shape;2386;p53"/>
              <p:cNvGrpSpPr/>
              <p:nvPr/>
            </p:nvGrpSpPr>
            <p:grpSpPr>
              <a:xfrm>
                <a:off x="1822329" y="95015"/>
                <a:ext cx="2075870" cy="1706278"/>
                <a:chOff x="1822329" y="95015"/>
                <a:chExt cx="2075870" cy="1706278"/>
              </a:xfrm>
            </p:grpSpPr>
            <p:pic>
              <p:nvPicPr>
                <p:cNvPr id="2387" name="Google Shape;2387;p53"/>
                <p:cNvPicPr preferRelativeResize="0"/>
                <p:nvPr/>
              </p:nvPicPr>
              <p:blipFill rotWithShape="1">
                <a:blip r:embed="rId3">
                  <a:alphaModFix/>
                </a:blip>
                <a:srcRect b="0" l="0" r="0" t="0"/>
                <a:stretch/>
              </p:blipFill>
              <p:spPr>
                <a:xfrm>
                  <a:off x="1822329" y="406850"/>
                  <a:ext cx="1999244" cy="1394443"/>
                </a:xfrm>
                <a:custGeom>
                  <a:rect b="b" l="l" r="r" t="t"/>
                  <a:pathLst>
                    <a:path extrusionOk="0" h="1394443" w="1999244">
                      <a:moveTo>
                        <a:pt x="-1062" y="-788"/>
                      </a:moveTo>
                      <a:lnTo>
                        <a:pt x="1998182" y="-788"/>
                      </a:lnTo>
                      <a:lnTo>
                        <a:pt x="1998182" y="1393655"/>
                      </a:lnTo>
                      <a:lnTo>
                        <a:pt x="-1062" y="1393655"/>
                      </a:lnTo>
                      <a:close/>
                    </a:path>
                  </a:pathLst>
                </a:custGeom>
                <a:noFill/>
                <a:ln>
                  <a:noFill/>
                </a:ln>
              </p:spPr>
            </p:pic>
            <p:sp>
              <p:nvSpPr>
                <p:cNvPr id="2388" name="Google Shape;2388;p53"/>
                <p:cNvSpPr/>
                <p:nvPr/>
              </p:nvSpPr>
              <p:spPr>
                <a:xfrm>
                  <a:off x="2002808" y="296703"/>
                  <a:ext cx="1895391" cy="1306330"/>
                </a:xfrm>
                <a:custGeom>
                  <a:rect b="b" l="l" r="r" t="t"/>
                  <a:pathLst>
                    <a:path extrusionOk="0" h="1306330" w="1895391">
                      <a:moveTo>
                        <a:pt x="1818261" y="0"/>
                      </a:moveTo>
                      <a:lnTo>
                        <a:pt x="77130" y="0"/>
                      </a:lnTo>
                      <a:cubicBezTo>
                        <a:pt x="34541" y="0"/>
                        <a:pt x="0" y="34514"/>
                        <a:pt x="0" y="77119"/>
                      </a:cubicBezTo>
                      <a:lnTo>
                        <a:pt x="0" y="1229212"/>
                      </a:lnTo>
                      <a:cubicBezTo>
                        <a:pt x="0" y="1271794"/>
                        <a:pt x="34519" y="1306331"/>
                        <a:pt x="77130" y="1306331"/>
                      </a:cubicBezTo>
                      <a:lnTo>
                        <a:pt x="1818261" y="1306331"/>
                      </a:lnTo>
                      <a:cubicBezTo>
                        <a:pt x="1860850" y="1306331"/>
                        <a:pt x="1895391" y="1271817"/>
                        <a:pt x="1895391" y="1229212"/>
                      </a:cubicBezTo>
                      <a:lnTo>
                        <a:pt x="1895391" y="77119"/>
                      </a:lnTo>
                      <a:cubicBezTo>
                        <a:pt x="1895391" y="34537"/>
                        <a:pt x="1860850" y="0"/>
                        <a:pt x="1818261" y="0"/>
                      </a:cubicBezTo>
                      <a:close/>
                    </a:path>
                  </a:pathLst>
                </a:custGeom>
                <a:solidFill>
                  <a:srgbClr val="79527B"/>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389" name="Google Shape;2389;p53"/>
                <p:cNvSpPr/>
                <p:nvPr/>
              </p:nvSpPr>
              <p:spPr>
                <a:xfrm>
                  <a:off x="2065285" y="359170"/>
                  <a:ext cx="1770438" cy="1181395"/>
                </a:xfrm>
                <a:custGeom>
                  <a:rect b="b" l="l" r="r" t="t"/>
                  <a:pathLst>
                    <a:path extrusionOk="0" h="1181395" w="1770438">
                      <a:moveTo>
                        <a:pt x="1702110" y="0"/>
                      </a:moveTo>
                      <a:lnTo>
                        <a:pt x="68329" y="0"/>
                      </a:lnTo>
                      <a:cubicBezTo>
                        <a:pt x="30587" y="0"/>
                        <a:pt x="0" y="30582"/>
                        <a:pt x="0" y="68319"/>
                      </a:cubicBezTo>
                      <a:lnTo>
                        <a:pt x="0" y="1113077"/>
                      </a:lnTo>
                      <a:cubicBezTo>
                        <a:pt x="0" y="1150813"/>
                        <a:pt x="30587" y="1181396"/>
                        <a:pt x="68329" y="1181396"/>
                      </a:cubicBezTo>
                      <a:lnTo>
                        <a:pt x="1702110" y="1181396"/>
                      </a:lnTo>
                      <a:cubicBezTo>
                        <a:pt x="1739852" y="1181396"/>
                        <a:pt x="1770438" y="1150813"/>
                        <a:pt x="1770438" y="1113077"/>
                      </a:cubicBezTo>
                      <a:lnTo>
                        <a:pt x="1770438" y="68319"/>
                      </a:lnTo>
                      <a:cubicBezTo>
                        <a:pt x="1770438" y="30582"/>
                        <a:pt x="1739852" y="0"/>
                        <a:pt x="170211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grpSp>
              <p:nvGrpSpPr>
                <p:cNvPr id="2390" name="Google Shape;2390;p53"/>
                <p:cNvGrpSpPr/>
                <p:nvPr/>
              </p:nvGrpSpPr>
              <p:grpSpPr>
                <a:xfrm>
                  <a:off x="2175539" y="209916"/>
                  <a:ext cx="379155" cy="225161"/>
                  <a:chOff x="2175539" y="209916"/>
                  <a:chExt cx="379155" cy="225161"/>
                </a:xfrm>
              </p:grpSpPr>
              <p:sp>
                <p:nvSpPr>
                  <p:cNvPr id="2391" name="Google Shape;2391;p53"/>
                  <p:cNvSpPr/>
                  <p:nvPr/>
                </p:nvSpPr>
                <p:spPr>
                  <a:xfrm>
                    <a:off x="2175539" y="209916"/>
                    <a:ext cx="195018" cy="225161"/>
                  </a:xfrm>
                  <a:custGeom>
                    <a:rect b="b" l="l" r="r" t="t"/>
                    <a:pathLst>
                      <a:path extrusionOk="0" h="225161" w="195018">
                        <a:moveTo>
                          <a:pt x="195019" y="112592"/>
                        </a:moveTo>
                        <a:lnTo>
                          <a:pt x="0" y="225162"/>
                        </a:lnTo>
                        <a:lnTo>
                          <a:pt x="0" y="0"/>
                        </a:lnTo>
                        <a:close/>
                      </a:path>
                    </a:pathLst>
                  </a:custGeom>
                  <a:solidFill>
                    <a:srgbClr val="79527B"/>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392" name="Google Shape;2392;p53"/>
                  <p:cNvSpPr/>
                  <p:nvPr/>
                </p:nvSpPr>
                <p:spPr>
                  <a:xfrm>
                    <a:off x="2359676" y="209916"/>
                    <a:ext cx="195018" cy="225161"/>
                  </a:xfrm>
                  <a:custGeom>
                    <a:rect b="b" l="l" r="r" t="t"/>
                    <a:pathLst>
                      <a:path extrusionOk="0" h="225161" w="195018">
                        <a:moveTo>
                          <a:pt x="195019" y="112592"/>
                        </a:moveTo>
                        <a:lnTo>
                          <a:pt x="0" y="225162"/>
                        </a:lnTo>
                        <a:lnTo>
                          <a:pt x="0" y="0"/>
                        </a:lnTo>
                        <a:close/>
                      </a:path>
                    </a:pathLst>
                  </a:custGeom>
                  <a:solidFill>
                    <a:srgbClr val="79527B"/>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grpSp>
            <p:grpSp>
              <p:nvGrpSpPr>
                <p:cNvPr id="2393" name="Google Shape;2393;p53"/>
                <p:cNvGrpSpPr/>
                <p:nvPr/>
              </p:nvGrpSpPr>
              <p:grpSpPr>
                <a:xfrm>
                  <a:off x="2650135" y="95015"/>
                  <a:ext cx="1129009" cy="455900"/>
                  <a:chOff x="2650135" y="95015"/>
                  <a:chExt cx="1129009" cy="455900"/>
                </a:xfrm>
              </p:grpSpPr>
              <p:sp>
                <p:nvSpPr>
                  <p:cNvPr id="2394" name="Google Shape;2394;p53"/>
                  <p:cNvSpPr/>
                  <p:nvPr/>
                </p:nvSpPr>
                <p:spPr>
                  <a:xfrm>
                    <a:off x="2679739" y="124637"/>
                    <a:ext cx="1069802" cy="396701"/>
                  </a:xfrm>
                  <a:custGeom>
                    <a:rect b="b" l="l" r="r" t="t"/>
                    <a:pathLst>
                      <a:path extrusionOk="0" h="396701" w="1069802">
                        <a:moveTo>
                          <a:pt x="871446" y="0"/>
                        </a:moveTo>
                        <a:lnTo>
                          <a:pt x="198379" y="0"/>
                        </a:lnTo>
                        <a:cubicBezTo>
                          <a:pt x="88811" y="0"/>
                          <a:pt x="0" y="88798"/>
                          <a:pt x="0" y="198351"/>
                        </a:cubicBezTo>
                        <a:lnTo>
                          <a:pt x="0" y="198351"/>
                        </a:lnTo>
                        <a:cubicBezTo>
                          <a:pt x="0" y="307903"/>
                          <a:pt x="88811" y="396701"/>
                          <a:pt x="198379" y="396701"/>
                        </a:cubicBezTo>
                        <a:lnTo>
                          <a:pt x="871423" y="396701"/>
                        </a:lnTo>
                        <a:cubicBezTo>
                          <a:pt x="980991" y="396701"/>
                          <a:pt x="1069802" y="307903"/>
                          <a:pt x="1069802" y="198351"/>
                        </a:cubicBezTo>
                        <a:lnTo>
                          <a:pt x="1069802" y="198351"/>
                        </a:lnTo>
                        <a:cubicBezTo>
                          <a:pt x="1069825" y="88798"/>
                          <a:pt x="980991" y="0"/>
                          <a:pt x="871446"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395" name="Google Shape;2395;p53"/>
                  <p:cNvSpPr/>
                  <p:nvPr/>
                </p:nvSpPr>
                <p:spPr>
                  <a:xfrm>
                    <a:off x="2650135" y="95015"/>
                    <a:ext cx="1129009" cy="455900"/>
                  </a:xfrm>
                  <a:custGeom>
                    <a:rect b="b" l="l" r="r" t="t"/>
                    <a:pathLst>
                      <a:path extrusionOk="0" h="455900" w="1129009">
                        <a:moveTo>
                          <a:pt x="901050" y="455900"/>
                        </a:moveTo>
                        <a:lnTo>
                          <a:pt x="227983" y="455900"/>
                        </a:lnTo>
                        <a:cubicBezTo>
                          <a:pt x="102276" y="455900"/>
                          <a:pt x="0" y="353639"/>
                          <a:pt x="0" y="227950"/>
                        </a:cubicBezTo>
                        <a:cubicBezTo>
                          <a:pt x="0" y="102261"/>
                          <a:pt x="102276" y="0"/>
                          <a:pt x="227983" y="0"/>
                        </a:cubicBezTo>
                        <a:lnTo>
                          <a:pt x="901027" y="0"/>
                        </a:lnTo>
                        <a:cubicBezTo>
                          <a:pt x="1026734" y="0"/>
                          <a:pt x="1129010" y="102261"/>
                          <a:pt x="1129010" y="227950"/>
                        </a:cubicBezTo>
                        <a:cubicBezTo>
                          <a:pt x="1129010" y="353639"/>
                          <a:pt x="1026757" y="455900"/>
                          <a:pt x="901050" y="455900"/>
                        </a:cubicBezTo>
                        <a:close/>
                        <a:moveTo>
                          <a:pt x="227983" y="59222"/>
                        </a:moveTo>
                        <a:cubicBezTo>
                          <a:pt x="134920" y="59222"/>
                          <a:pt x="59207" y="134923"/>
                          <a:pt x="59207" y="227973"/>
                        </a:cubicBezTo>
                        <a:cubicBezTo>
                          <a:pt x="59207" y="321023"/>
                          <a:pt x="134920" y="396724"/>
                          <a:pt x="227983" y="396724"/>
                        </a:cubicBezTo>
                        <a:lnTo>
                          <a:pt x="901027" y="396724"/>
                        </a:lnTo>
                        <a:cubicBezTo>
                          <a:pt x="994090" y="396724"/>
                          <a:pt x="1069802" y="321023"/>
                          <a:pt x="1069802" y="227973"/>
                        </a:cubicBezTo>
                        <a:cubicBezTo>
                          <a:pt x="1069802" y="134923"/>
                          <a:pt x="994090" y="59222"/>
                          <a:pt x="901027" y="59222"/>
                        </a:cubicBezTo>
                        <a:lnTo>
                          <a:pt x="227983" y="59222"/>
                        </a:lnTo>
                        <a:close/>
                      </a:path>
                    </a:pathLst>
                  </a:custGeom>
                  <a:solidFill>
                    <a:srgbClr val="79527B"/>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grpSp>
          </p:grpSp>
          <p:grpSp>
            <p:nvGrpSpPr>
              <p:cNvPr id="2396" name="Google Shape;2396;p53"/>
              <p:cNvGrpSpPr/>
              <p:nvPr/>
            </p:nvGrpSpPr>
            <p:grpSpPr>
              <a:xfrm>
                <a:off x="3933496" y="95015"/>
                <a:ext cx="2075526" cy="1706278"/>
                <a:chOff x="3933496" y="95015"/>
                <a:chExt cx="2075526" cy="1706278"/>
              </a:xfrm>
            </p:grpSpPr>
            <p:pic>
              <p:nvPicPr>
                <p:cNvPr id="2397" name="Google Shape;2397;p53"/>
                <p:cNvPicPr preferRelativeResize="0"/>
                <p:nvPr/>
              </p:nvPicPr>
              <p:blipFill rotWithShape="1">
                <a:blip r:embed="rId4">
                  <a:alphaModFix/>
                </a:blip>
                <a:srcRect b="0" l="0" r="0" t="0"/>
                <a:stretch/>
              </p:blipFill>
              <p:spPr>
                <a:xfrm>
                  <a:off x="3933496" y="406850"/>
                  <a:ext cx="1998695" cy="1394443"/>
                </a:xfrm>
                <a:custGeom>
                  <a:rect b="b" l="l" r="r" t="t"/>
                  <a:pathLst>
                    <a:path extrusionOk="0" h="1394443" w="1998695">
                      <a:moveTo>
                        <a:pt x="-138" y="-788"/>
                      </a:moveTo>
                      <a:lnTo>
                        <a:pt x="1998557" y="-788"/>
                      </a:lnTo>
                      <a:lnTo>
                        <a:pt x="1998557" y="1393655"/>
                      </a:lnTo>
                      <a:lnTo>
                        <a:pt x="-138" y="1393655"/>
                      </a:lnTo>
                      <a:close/>
                    </a:path>
                  </a:pathLst>
                </a:custGeom>
                <a:noFill/>
                <a:ln>
                  <a:noFill/>
                </a:ln>
              </p:spPr>
            </p:pic>
            <p:sp>
              <p:nvSpPr>
                <p:cNvPr id="2398" name="Google Shape;2398;p53"/>
                <p:cNvSpPr/>
                <p:nvPr/>
              </p:nvSpPr>
              <p:spPr>
                <a:xfrm>
                  <a:off x="4113632" y="296703"/>
                  <a:ext cx="1895390" cy="1306330"/>
                </a:xfrm>
                <a:custGeom>
                  <a:rect b="b" l="l" r="r" t="t"/>
                  <a:pathLst>
                    <a:path extrusionOk="0" h="1306330" w="1895390">
                      <a:moveTo>
                        <a:pt x="1818261" y="0"/>
                      </a:moveTo>
                      <a:lnTo>
                        <a:pt x="77130" y="0"/>
                      </a:lnTo>
                      <a:cubicBezTo>
                        <a:pt x="34541" y="0"/>
                        <a:pt x="0" y="34514"/>
                        <a:pt x="0" y="77119"/>
                      </a:cubicBezTo>
                      <a:lnTo>
                        <a:pt x="0" y="1229212"/>
                      </a:lnTo>
                      <a:cubicBezTo>
                        <a:pt x="0" y="1271794"/>
                        <a:pt x="34519" y="1306331"/>
                        <a:pt x="77130" y="1306331"/>
                      </a:cubicBezTo>
                      <a:lnTo>
                        <a:pt x="1818261" y="1306331"/>
                      </a:lnTo>
                      <a:cubicBezTo>
                        <a:pt x="1860850" y="1306331"/>
                        <a:pt x="1895391" y="1271817"/>
                        <a:pt x="1895391" y="1229212"/>
                      </a:cubicBezTo>
                      <a:lnTo>
                        <a:pt x="1895391" y="77119"/>
                      </a:lnTo>
                      <a:cubicBezTo>
                        <a:pt x="1895368" y="34537"/>
                        <a:pt x="1860850" y="0"/>
                        <a:pt x="1818261" y="0"/>
                      </a:cubicBezTo>
                      <a:close/>
                    </a:path>
                  </a:pathLst>
                </a:custGeom>
                <a:solidFill>
                  <a:srgbClr val="79527B"/>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399" name="Google Shape;2399;p53"/>
                <p:cNvSpPr/>
                <p:nvPr/>
              </p:nvSpPr>
              <p:spPr>
                <a:xfrm>
                  <a:off x="4176086" y="359170"/>
                  <a:ext cx="1770438" cy="1181395"/>
                </a:xfrm>
                <a:custGeom>
                  <a:rect b="b" l="l" r="r" t="t"/>
                  <a:pathLst>
                    <a:path extrusionOk="0" h="1181395" w="1770438">
                      <a:moveTo>
                        <a:pt x="1702110" y="0"/>
                      </a:moveTo>
                      <a:lnTo>
                        <a:pt x="68329" y="0"/>
                      </a:lnTo>
                      <a:cubicBezTo>
                        <a:pt x="30587" y="0"/>
                        <a:pt x="0" y="30582"/>
                        <a:pt x="0" y="68319"/>
                      </a:cubicBezTo>
                      <a:lnTo>
                        <a:pt x="0" y="1113077"/>
                      </a:lnTo>
                      <a:cubicBezTo>
                        <a:pt x="0" y="1150813"/>
                        <a:pt x="30587" y="1181396"/>
                        <a:pt x="68329" y="1181396"/>
                      </a:cubicBezTo>
                      <a:lnTo>
                        <a:pt x="1702110" y="1181396"/>
                      </a:lnTo>
                      <a:cubicBezTo>
                        <a:pt x="1739852" y="1181396"/>
                        <a:pt x="1770439" y="1150813"/>
                        <a:pt x="1770439" y="1113077"/>
                      </a:cubicBezTo>
                      <a:lnTo>
                        <a:pt x="1770439" y="68319"/>
                      </a:lnTo>
                      <a:cubicBezTo>
                        <a:pt x="1770439" y="30582"/>
                        <a:pt x="1739852" y="0"/>
                        <a:pt x="170211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grpSp>
              <p:nvGrpSpPr>
                <p:cNvPr id="2400" name="Google Shape;2400;p53"/>
                <p:cNvGrpSpPr/>
                <p:nvPr/>
              </p:nvGrpSpPr>
              <p:grpSpPr>
                <a:xfrm>
                  <a:off x="4286340" y="209916"/>
                  <a:ext cx="379178" cy="225161"/>
                  <a:chOff x="4286340" y="209916"/>
                  <a:chExt cx="379178" cy="225161"/>
                </a:xfrm>
              </p:grpSpPr>
              <p:sp>
                <p:nvSpPr>
                  <p:cNvPr id="2401" name="Google Shape;2401;p53"/>
                  <p:cNvSpPr/>
                  <p:nvPr/>
                </p:nvSpPr>
                <p:spPr>
                  <a:xfrm>
                    <a:off x="4286340" y="209916"/>
                    <a:ext cx="195018" cy="225161"/>
                  </a:xfrm>
                  <a:custGeom>
                    <a:rect b="b" l="l" r="r" t="t"/>
                    <a:pathLst>
                      <a:path extrusionOk="0" h="225161" w="195018">
                        <a:moveTo>
                          <a:pt x="195019" y="112592"/>
                        </a:moveTo>
                        <a:lnTo>
                          <a:pt x="0" y="225162"/>
                        </a:lnTo>
                        <a:lnTo>
                          <a:pt x="0" y="0"/>
                        </a:lnTo>
                        <a:close/>
                      </a:path>
                    </a:pathLst>
                  </a:custGeom>
                  <a:solidFill>
                    <a:srgbClr val="79527B"/>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402" name="Google Shape;2402;p53"/>
                  <p:cNvSpPr/>
                  <p:nvPr/>
                </p:nvSpPr>
                <p:spPr>
                  <a:xfrm>
                    <a:off x="4470500" y="209916"/>
                    <a:ext cx="195018" cy="225161"/>
                  </a:xfrm>
                  <a:custGeom>
                    <a:rect b="b" l="l" r="r" t="t"/>
                    <a:pathLst>
                      <a:path extrusionOk="0" h="225161" w="195018">
                        <a:moveTo>
                          <a:pt x="195019" y="112592"/>
                        </a:moveTo>
                        <a:lnTo>
                          <a:pt x="0" y="225162"/>
                        </a:lnTo>
                        <a:lnTo>
                          <a:pt x="0" y="0"/>
                        </a:lnTo>
                        <a:close/>
                      </a:path>
                    </a:pathLst>
                  </a:custGeom>
                  <a:solidFill>
                    <a:srgbClr val="79527B"/>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grpSp>
            <p:grpSp>
              <p:nvGrpSpPr>
                <p:cNvPr id="2403" name="Google Shape;2403;p53"/>
                <p:cNvGrpSpPr/>
                <p:nvPr/>
              </p:nvGrpSpPr>
              <p:grpSpPr>
                <a:xfrm>
                  <a:off x="4760959" y="95015"/>
                  <a:ext cx="1129009" cy="455900"/>
                  <a:chOff x="4760959" y="95015"/>
                  <a:chExt cx="1129009" cy="455900"/>
                </a:xfrm>
              </p:grpSpPr>
              <p:sp>
                <p:nvSpPr>
                  <p:cNvPr id="2404" name="Google Shape;2404;p53"/>
                  <p:cNvSpPr/>
                  <p:nvPr/>
                </p:nvSpPr>
                <p:spPr>
                  <a:xfrm>
                    <a:off x="4790563" y="124637"/>
                    <a:ext cx="1069801" cy="396701"/>
                  </a:xfrm>
                  <a:custGeom>
                    <a:rect b="b" l="l" r="r" t="t"/>
                    <a:pathLst>
                      <a:path extrusionOk="0" h="396701" w="1069801">
                        <a:moveTo>
                          <a:pt x="871423" y="0"/>
                        </a:moveTo>
                        <a:lnTo>
                          <a:pt x="198379" y="0"/>
                        </a:lnTo>
                        <a:cubicBezTo>
                          <a:pt x="88811" y="0"/>
                          <a:pt x="0" y="88798"/>
                          <a:pt x="0" y="198351"/>
                        </a:cubicBezTo>
                        <a:lnTo>
                          <a:pt x="0" y="198351"/>
                        </a:lnTo>
                        <a:cubicBezTo>
                          <a:pt x="0" y="307903"/>
                          <a:pt x="88811" y="396701"/>
                          <a:pt x="198379" y="396701"/>
                        </a:cubicBezTo>
                        <a:lnTo>
                          <a:pt x="871423" y="396701"/>
                        </a:lnTo>
                        <a:cubicBezTo>
                          <a:pt x="980991" y="396701"/>
                          <a:pt x="1069802" y="307903"/>
                          <a:pt x="1069802" y="198351"/>
                        </a:cubicBezTo>
                        <a:lnTo>
                          <a:pt x="1069802" y="198351"/>
                        </a:lnTo>
                        <a:cubicBezTo>
                          <a:pt x="1069802" y="88798"/>
                          <a:pt x="980991" y="0"/>
                          <a:pt x="871423"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405" name="Google Shape;2405;p53"/>
                  <p:cNvSpPr/>
                  <p:nvPr/>
                </p:nvSpPr>
                <p:spPr>
                  <a:xfrm>
                    <a:off x="4760959" y="95015"/>
                    <a:ext cx="1129009" cy="455900"/>
                  </a:xfrm>
                  <a:custGeom>
                    <a:rect b="b" l="l" r="r" t="t"/>
                    <a:pathLst>
                      <a:path extrusionOk="0" h="455900" w="1129009">
                        <a:moveTo>
                          <a:pt x="901027" y="455900"/>
                        </a:moveTo>
                        <a:lnTo>
                          <a:pt x="227983" y="455900"/>
                        </a:lnTo>
                        <a:cubicBezTo>
                          <a:pt x="102276" y="455900"/>
                          <a:pt x="0" y="353639"/>
                          <a:pt x="0" y="227950"/>
                        </a:cubicBezTo>
                        <a:cubicBezTo>
                          <a:pt x="0" y="102261"/>
                          <a:pt x="102276" y="0"/>
                          <a:pt x="227983" y="0"/>
                        </a:cubicBezTo>
                        <a:lnTo>
                          <a:pt x="901027" y="0"/>
                        </a:lnTo>
                        <a:cubicBezTo>
                          <a:pt x="1026734" y="0"/>
                          <a:pt x="1129010" y="102261"/>
                          <a:pt x="1129010" y="227950"/>
                        </a:cubicBezTo>
                        <a:cubicBezTo>
                          <a:pt x="1129010" y="353639"/>
                          <a:pt x="1026734" y="455900"/>
                          <a:pt x="901027" y="455900"/>
                        </a:cubicBezTo>
                        <a:close/>
                        <a:moveTo>
                          <a:pt x="227983" y="59222"/>
                        </a:moveTo>
                        <a:cubicBezTo>
                          <a:pt x="134920" y="59222"/>
                          <a:pt x="59207" y="134923"/>
                          <a:pt x="59207" y="227973"/>
                        </a:cubicBezTo>
                        <a:cubicBezTo>
                          <a:pt x="59207" y="321023"/>
                          <a:pt x="134920" y="396724"/>
                          <a:pt x="227983" y="396724"/>
                        </a:cubicBezTo>
                        <a:lnTo>
                          <a:pt x="901027" y="396724"/>
                        </a:lnTo>
                        <a:cubicBezTo>
                          <a:pt x="994090" y="396724"/>
                          <a:pt x="1069802" y="321023"/>
                          <a:pt x="1069802" y="227973"/>
                        </a:cubicBezTo>
                        <a:cubicBezTo>
                          <a:pt x="1069802" y="134923"/>
                          <a:pt x="994090" y="59222"/>
                          <a:pt x="901027" y="59222"/>
                        </a:cubicBezTo>
                        <a:lnTo>
                          <a:pt x="227983" y="59222"/>
                        </a:lnTo>
                        <a:close/>
                      </a:path>
                    </a:pathLst>
                  </a:custGeom>
                  <a:solidFill>
                    <a:srgbClr val="79527B"/>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grpSp>
          </p:grpSp>
          <p:grpSp>
            <p:nvGrpSpPr>
              <p:cNvPr id="2406" name="Google Shape;2406;p53"/>
              <p:cNvGrpSpPr/>
              <p:nvPr/>
            </p:nvGrpSpPr>
            <p:grpSpPr>
              <a:xfrm>
                <a:off x="6044114" y="95015"/>
                <a:ext cx="2075710" cy="1706278"/>
                <a:chOff x="6044114" y="95015"/>
                <a:chExt cx="2075710" cy="1706278"/>
              </a:xfrm>
            </p:grpSpPr>
            <p:pic>
              <p:nvPicPr>
                <p:cNvPr id="2407" name="Google Shape;2407;p53"/>
                <p:cNvPicPr preferRelativeResize="0"/>
                <p:nvPr/>
              </p:nvPicPr>
              <p:blipFill rotWithShape="1">
                <a:blip r:embed="rId5">
                  <a:alphaModFix/>
                </a:blip>
                <a:srcRect b="0" l="0" r="0" t="0"/>
                <a:stretch/>
              </p:blipFill>
              <p:spPr>
                <a:xfrm>
                  <a:off x="6044114" y="406850"/>
                  <a:ext cx="1998695" cy="1394443"/>
                </a:xfrm>
                <a:custGeom>
                  <a:rect b="b" l="l" r="r" t="t"/>
                  <a:pathLst>
                    <a:path extrusionOk="0" h="1394443" w="1998695">
                      <a:moveTo>
                        <a:pt x="785" y="-788"/>
                      </a:moveTo>
                      <a:lnTo>
                        <a:pt x="1999481" y="-788"/>
                      </a:lnTo>
                      <a:lnTo>
                        <a:pt x="1999481" y="1393655"/>
                      </a:lnTo>
                      <a:lnTo>
                        <a:pt x="785" y="1393655"/>
                      </a:lnTo>
                      <a:close/>
                    </a:path>
                  </a:pathLst>
                </a:custGeom>
                <a:noFill/>
                <a:ln>
                  <a:noFill/>
                </a:ln>
              </p:spPr>
            </p:pic>
            <p:sp>
              <p:nvSpPr>
                <p:cNvPr id="2408" name="Google Shape;2408;p53"/>
                <p:cNvSpPr/>
                <p:nvPr/>
              </p:nvSpPr>
              <p:spPr>
                <a:xfrm>
                  <a:off x="6224433" y="296703"/>
                  <a:ext cx="1895391" cy="1306330"/>
                </a:xfrm>
                <a:custGeom>
                  <a:rect b="b" l="l" r="r" t="t"/>
                  <a:pathLst>
                    <a:path extrusionOk="0" h="1306330" w="1895391">
                      <a:moveTo>
                        <a:pt x="1818262" y="0"/>
                      </a:moveTo>
                      <a:lnTo>
                        <a:pt x="77130" y="0"/>
                      </a:lnTo>
                      <a:cubicBezTo>
                        <a:pt x="34542" y="0"/>
                        <a:pt x="0" y="34514"/>
                        <a:pt x="0" y="77119"/>
                      </a:cubicBezTo>
                      <a:lnTo>
                        <a:pt x="0" y="1229212"/>
                      </a:lnTo>
                      <a:cubicBezTo>
                        <a:pt x="0" y="1271794"/>
                        <a:pt x="34519" y="1306331"/>
                        <a:pt x="77130" y="1306331"/>
                      </a:cubicBezTo>
                      <a:lnTo>
                        <a:pt x="1818262" y="1306331"/>
                      </a:lnTo>
                      <a:cubicBezTo>
                        <a:pt x="1860850" y="1306331"/>
                        <a:pt x="1895392" y="1271817"/>
                        <a:pt x="1895392" y="1229212"/>
                      </a:cubicBezTo>
                      <a:lnTo>
                        <a:pt x="1895392" y="77119"/>
                      </a:lnTo>
                      <a:cubicBezTo>
                        <a:pt x="1895369" y="34537"/>
                        <a:pt x="1860850" y="0"/>
                        <a:pt x="1818262" y="0"/>
                      </a:cubicBezTo>
                      <a:close/>
                    </a:path>
                  </a:pathLst>
                </a:custGeom>
                <a:solidFill>
                  <a:srgbClr val="79527B"/>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409" name="Google Shape;2409;p53"/>
                <p:cNvSpPr/>
                <p:nvPr/>
              </p:nvSpPr>
              <p:spPr>
                <a:xfrm>
                  <a:off x="6286910" y="359170"/>
                  <a:ext cx="1770438" cy="1181395"/>
                </a:xfrm>
                <a:custGeom>
                  <a:rect b="b" l="l" r="r" t="t"/>
                  <a:pathLst>
                    <a:path extrusionOk="0" h="1181395" w="1770438">
                      <a:moveTo>
                        <a:pt x="1702110" y="0"/>
                      </a:moveTo>
                      <a:lnTo>
                        <a:pt x="68328" y="0"/>
                      </a:lnTo>
                      <a:cubicBezTo>
                        <a:pt x="30587" y="0"/>
                        <a:pt x="0" y="30582"/>
                        <a:pt x="0" y="68319"/>
                      </a:cubicBezTo>
                      <a:lnTo>
                        <a:pt x="0" y="1113077"/>
                      </a:lnTo>
                      <a:cubicBezTo>
                        <a:pt x="0" y="1150813"/>
                        <a:pt x="30587" y="1181396"/>
                        <a:pt x="68328" y="1181396"/>
                      </a:cubicBezTo>
                      <a:lnTo>
                        <a:pt x="1702110" y="1181396"/>
                      </a:lnTo>
                      <a:cubicBezTo>
                        <a:pt x="1739852" y="1181396"/>
                        <a:pt x="1770438" y="1150813"/>
                        <a:pt x="1770438" y="1113077"/>
                      </a:cubicBezTo>
                      <a:lnTo>
                        <a:pt x="1770438" y="68319"/>
                      </a:lnTo>
                      <a:cubicBezTo>
                        <a:pt x="1770438" y="30582"/>
                        <a:pt x="1739852" y="0"/>
                        <a:pt x="170211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grpSp>
              <p:nvGrpSpPr>
                <p:cNvPr id="2410" name="Google Shape;2410;p53"/>
                <p:cNvGrpSpPr/>
                <p:nvPr/>
              </p:nvGrpSpPr>
              <p:grpSpPr>
                <a:xfrm>
                  <a:off x="6397140" y="209916"/>
                  <a:ext cx="379179" cy="225161"/>
                  <a:chOff x="6397140" y="209916"/>
                  <a:chExt cx="379179" cy="225161"/>
                </a:xfrm>
              </p:grpSpPr>
              <p:sp>
                <p:nvSpPr>
                  <p:cNvPr id="2411" name="Google Shape;2411;p53"/>
                  <p:cNvSpPr/>
                  <p:nvPr/>
                </p:nvSpPr>
                <p:spPr>
                  <a:xfrm>
                    <a:off x="6397140" y="209916"/>
                    <a:ext cx="195041" cy="225161"/>
                  </a:xfrm>
                  <a:custGeom>
                    <a:rect b="b" l="l" r="r" t="t"/>
                    <a:pathLst>
                      <a:path extrusionOk="0" h="225161" w="195041">
                        <a:moveTo>
                          <a:pt x="195042" y="112592"/>
                        </a:moveTo>
                        <a:lnTo>
                          <a:pt x="0" y="225162"/>
                        </a:lnTo>
                        <a:lnTo>
                          <a:pt x="0" y="0"/>
                        </a:lnTo>
                        <a:close/>
                      </a:path>
                    </a:pathLst>
                  </a:custGeom>
                  <a:solidFill>
                    <a:srgbClr val="79527B"/>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412" name="Google Shape;2412;p53"/>
                  <p:cNvSpPr/>
                  <p:nvPr/>
                </p:nvSpPr>
                <p:spPr>
                  <a:xfrm>
                    <a:off x="6581301" y="209916"/>
                    <a:ext cx="195018" cy="225161"/>
                  </a:xfrm>
                  <a:custGeom>
                    <a:rect b="b" l="l" r="r" t="t"/>
                    <a:pathLst>
                      <a:path extrusionOk="0" h="225161" w="195018">
                        <a:moveTo>
                          <a:pt x="195019" y="112592"/>
                        </a:moveTo>
                        <a:lnTo>
                          <a:pt x="0" y="225162"/>
                        </a:lnTo>
                        <a:lnTo>
                          <a:pt x="0" y="0"/>
                        </a:lnTo>
                        <a:close/>
                      </a:path>
                    </a:pathLst>
                  </a:custGeom>
                  <a:solidFill>
                    <a:srgbClr val="79527B"/>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grpSp>
            <p:grpSp>
              <p:nvGrpSpPr>
                <p:cNvPr id="2413" name="Google Shape;2413;p53"/>
                <p:cNvGrpSpPr/>
                <p:nvPr/>
              </p:nvGrpSpPr>
              <p:grpSpPr>
                <a:xfrm>
                  <a:off x="6871783" y="95015"/>
                  <a:ext cx="1129009" cy="455900"/>
                  <a:chOff x="6871783" y="95015"/>
                  <a:chExt cx="1129009" cy="455900"/>
                </a:xfrm>
              </p:grpSpPr>
              <p:sp>
                <p:nvSpPr>
                  <p:cNvPr id="2414" name="Google Shape;2414;p53"/>
                  <p:cNvSpPr/>
                  <p:nvPr/>
                </p:nvSpPr>
                <p:spPr>
                  <a:xfrm>
                    <a:off x="6901387" y="124637"/>
                    <a:ext cx="1069802" cy="396701"/>
                  </a:xfrm>
                  <a:custGeom>
                    <a:rect b="b" l="l" r="r" t="t"/>
                    <a:pathLst>
                      <a:path extrusionOk="0" h="396701" w="1069802">
                        <a:moveTo>
                          <a:pt x="871423" y="0"/>
                        </a:moveTo>
                        <a:lnTo>
                          <a:pt x="198379" y="0"/>
                        </a:lnTo>
                        <a:cubicBezTo>
                          <a:pt x="88811" y="0"/>
                          <a:pt x="0" y="88798"/>
                          <a:pt x="0" y="198351"/>
                        </a:cubicBezTo>
                        <a:lnTo>
                          <a:pt x="0" y="198351"/>
                        </a:lnTo>
                        <a:cubicBezTo>
                          <a:pt x="0" y="307903"/>
                          <a:pt x="88811" y="396701"/>
                          <a:pt x="198379" y="396701"/>
                        </a:cubicBezTo>
                        <a:lnTo>
                          <a:pt x="871423" y="396701"/>
                        </a:lnTo>
                        <a:cubicBezTo>
                          <a:pt x="980991" y="396701"/>
                          <a:pt x="1069802" y="307903"/>
                          <a:pt x="1069802" y="198351"/>
                        </a:cubicBezTo>
                        <a:lnTo>
                          <a:pt x="1069802" y="198351"/>
                        </a:lnTo>
                        <a:cubicBezTo>
                          <a:pt x="1069779" y="88798"/>
                          <a:pt x="980968" y="0"/>
                          <a:pt x="871423"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415" name="Google Shape;2415;p53"/>
                  <p:cNvSpPr/>
                  <p:nvPr/>
                </p:nvSpPr>
                <p:spPr>
                  <a:xfrm>
                    <a:off x="6871783" y="95015"/>
                    <a:ext cx="1129009" cy="455900"/>
                  </a:xfrm>
                  <a:custGeom>
                    <a:rect b="b" l="l" r="r" t="t"/>
                    <a:pathLst>
                      <a:path extrusionOk="0" h="455900" w="1129009">
                        <a:moveTo>
                          <a:pt x="901027" y="455900"/>
                        </a:moveTo>
                        <a:lnTo>
                          <a:pt x="227983" y="455900"/>
                        </a:lnTo>
                        <a:cubicBezTo>
                          <a:pt x="102276" y="455900"/>
                          <a:pt x="0" y="353639"/>
                          <a:pt x="0" y="227950"/>
                        </a:cubicBezTo>
                        <a:cubicBezTo>
                          <a:pt x="0" y="102261"/>
                          <a:pt x="102276" y="0"/>
                          <a:pt x="227983" y="0"/>
                        </a:cubicBezTo>
                        <a:lnTo>
                          <a:pt x="901027" y="0"/>
                        </a:lnTo>
                        <a:cubicBezTo>
                          <a:pt x="1026734" y="0"/>
                          <a:pt x="1129009" y="102261"/>
                          <a:pt x="1129009" y="227950"/>
                        </a:cubicBezTo>
                        <a:cubicBezTo>
                          <a:pt x="1129009" y="353639"/>
                          <a:pt x="1026734" y="455900"/>
                          <a:pt x="901027" y="455900"/>
                        </a:cubicBezTo>
                        <a:close/>
                        <a:moveTo>
                          <a:pt x="227960" y="59222"/>
                        </a:moveTo>
                        <a:cubicBezTo>
                          <a:pt x="134897" y="59222"/>
                          <a:pt x="59184" y="134923"/>
                          <a:pt x="59184" y="227973"/>
                        </a:cubicBezTo>
                        <a:cubicBezTo>
                          <a:pt x="59184" y="321023"/>
                          <a:pt x="134897" y="396724"/>
                          <a:pt x="227960" y="396724"/>
                        </a:cubicBezTo>
                        <a:lnTo>
                          <a:pt x="901004" y="396724"/>
                        </a:lnTo>
                        <a:cubicBezTo>
                          <a:pt x="994067" y="396724"/>
                          <a:pt x="1069779" y="321023"/>
                          <a:pt x="1069779" y="227973"/>
                        </a:cubicBezTo>
                        <a:cubicBezTo>
                          <a:pt x="1069779" y="134923"/>
                          <a:pt x="994067" y="59222"/>
                          <a:pt x="901004" y="59222"/>
                        </a:cubicBezTo>
                        <a:lnTo>
                          <a:pt x="227960" y="59222"/>
                        </a:lnTo>
                        <a:close/>
                      </a:path>
                    </a:pathLst>
                  </a:custGeom>
                  <a:solidFill>
                    <a:srgbClr val="79527B"/>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grpSp>
          </p:grpSp>
        </p:grpSp>
        <p:grpSp>
          <p:nvGrpSpPr>
            <p:cNvPr id="2416" name="Google Shape;2416;p53"/>
            <p:cNvGrpSpPr/>
            <p:nvPr/>
          </p:nvGrpSpPr>
          <p:grpSpPr>
            <a:xfrm>
              <a:off x="1822329" y="1806595"/>
              <a:ext cx="6297495" cy="1706209"/>
              <a:chOff x="1822329" y="1806595"/>
              <a:chExt cx="6297495" cy="1706209"/>
            </a:xfrm>
          </p:grpSpPr>
          <p:grpSp>
            <p:nvGrpSpPr>
              <p:cNvPr id="2417" name="Google Shape;2417;p53"/>
              <p:cNvGrpSpPr/>
              <p:nvPr/>
            </p:nvGrpSpPr>
            <p:grpSpPr>
              <a:xfrm>
                <a:off x="1822329" y="1806595"/>
                <a:ext cx="2075870" cy="1706209"/>
                <a:chOff x="1822329" y="1806595"/>
                <a:chExt cx="2075870" cy="1706209"/>
              </a:xfrm>
            </p:grpSpPr>
            <p:pic>
              <p:nvPicPr>
                <p:cNvPr id="2418" name="Google Shape;2418;p53"/>
                <p:cNvPicPr preferRelativeResize="0"/>
                <p:nvPr/>
              </p:nvPicPr>
              <p:blipFill rotWithShape="1">
                <a:blip r:embed="rId6">
                  <a:alphaModFix/>
                </a:blip>
                <a:srcRect b="0" l="0" r="0" t="0"/>
                <a:stretch/>
              </p:blipFill>
              <p:spPr>
                <a:xfrm>
                  <a:off x="1822329" y="2118361"/>
                  <a:ext cx="1999244" cy="1394443"/>
                </a:xfrm>
                <a:custGeom>
                  <a:rect b="b" l="l" r="r" t="t"/>
                  <a:pathLst>
                    <a:path extrusionOk="0" h="1394443" w="1999244">
                      <a:moveTo>
                        <a:pt x="-1062" y="-39"/>
                      </a:moveTo>
                      <a:lnTo>
                        <a:pt x="1998182" y="-39"/>
                      </a:lnTo>
                      <a:lnTo>
                        <a:pt x="1998182" y="1394404"/>
                      </a:lnTo>
                      <a:lnTo>
                        <a:pt x="-1062" y="1394404"/>
                      </a:lnTo>
                      <a:close/>
                    </a:path>
                  </a:pathLst>
                </a:custGeom>
                <a:noFill/>
                <a:ln>
                  <a:noFill/>
                </a:ln>
              </p:spPr>
            </p:pic>
            <p:grpSp>
              <p:nvGrpSpPr>
                <p:cNvPr id="2419" name="Google Shape;2419;p53"/>
                <p:cNvGrpSpPr/>
                <p:nvPr/>
              </p:nvGrpSpPr>
              <p:grpSpPr>
                <a:xfrm>
                  <a:off x="2002808" y="1806595"/>
                  <a:ext cx="1895391" cy="1508018"/>
                  <a:chOff x="2002808" y="1806595"/>
                  <a:chExt cx="1895391" cy="1508018"/>
                </a:xfrm>
              </p:grpSpPr>
              <p:grpSp>
                <p:nvGrpSpPr>
                  <p:cNvPr id="2420" name="Google Shape;2420;p53"/>
                  <p:cNvGrpSpPr/>
                  <p:nvPr/>
                </p:nvGrpSpPr>
                <p:grpSpPr>
                  <a:xfrm>
                    <a:off x="2002808" y="2008283"/>
                    <a:ext cx="1895391" cy="1306330"/>
                    <a:chOff x="2002808" y="2008283"/>
                    <a:chExt cx="1895391" cy="1306330"/>
                  </a:xfrm>
                </p:grpSpPr>
                <p:sp>
                  <p:nvSpPr>
                    <p:cNvPr id="2421" name="Google Shape;2421;p53"/>
                    <p:cNvSpPr/>
                    <p:nvPr/>
                  </p:nvSpPr>
                  <p:spPr>
                    <a:xfrm>
                      <a:off x="2002808" y="2008283"/>
                      <a:ext cx="1895391" cy="1306330"/>
                    </a:xfrm>
                    <a:custGeom>
                      <a:rect b="b" l="l" r="r" t="t"/>
                      <a:pathLst>
                        <a:path extrusionOk="0" h="1306330" w="1895391">
                          <a:moveTo>
                            <a:pt x="1818261" y="0"/>
                          </a:moveTo>
                          <a:lnTo>
                            <a:pt x="77130" y="0"/>
                          </a:lnTo>
                          <a:cubicBezTo>
                            <a:pt x="34541" y="0"/>
                            <a:pt x="0" y="34514"/>
                            <a:pt x="0" y="77119"/>
                          </a:cubicBezTo>
                          <a:lnTo>
                            <a:pt x="0" y="1229212"/>
                          </a:lnTo>
                          <a:cubicBezTo>
                            <a:pt x="0" y="1271794"/>
                            <a:pt x="34519" y="1306331"/>
                            <a:pt x="77130" y="1306331"/>
                          </a:cubicBezTo>
                          <a:lnTo>
                            <a:pt x="1818261" y="1306331"/>
                          </a:lnTo>
                          <a:cubicBezTo>
                            <a:pt x="1860850" y="1306331"/>
                            <a:pt x="1895391" y="1271817"/>
                            <a:pt x="1895391" y="1229212"/>
                          </a:cubicBezTo>
                          <a:lnTo>
                            <a:pt x="1895391" y="77119"/>
                          </a:lnTo>
                          <a:cubicBezTo>
                            <a:pt x="1895391" y="34514"/>
                            <a:pt x="1860850" y="0"/>
                            <a:pt x="1818261" y="0"/>
                          </a:cubicBezTo>
                          <a:close/>
                        </a:path>
                      </a:pathLst>
                    </a:custGeom>
                    <a:solidFill>
                      <a:srgbClr val="F27954"/>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422" name="Google Shape;2422;p53"/>
                    <p:cNvSpPr/>
                    <p:nvPr/>
                  </p:nvSpPr>
                  <p:spPr>
                    <a:xfrm>
                      <a:off x="2065285" y="2070750"/>
                      <a:ext cx="1770438" cy="1181395"/>
                    </a:xfrm>
                    <a:custGeom>
                      <a:rect b="b" l="l" r="r" t="t"/>
                      <a:pathLst>
                        <a:path extrusionOk="0" h="1181395" w="1770438">
                          <a:moveTo>
                            <a:pt x="1702110" y="0"/>
                          </a:moveTo>
                          <a:lnTo>
                            <a:pt x="68329" y="0"/>
                          </a:lnTo>
                          <a:cubicBezTo>
                            <a:pt x="30587" y="0"/>
                            <a:pt x="0" y="30582"/>
                            <a:pt x="0" y="68319"/>
                          </a:cubicBezTo>
                          <a:lnTo>
                            <a:pt x="0" y="1113077"/>
                          </a:lnTo>
                          <a:cubicBezTo>
                            <a:pt x="0" y="1150813"/>
                            <a:pt x="30587" y="1181396"/>
                            <a:pt x="68329" y="1181396"/>
                          </a:cubicBezTo>
                          <a:lnTo>
                            <a:pt x="1702110" y="1181396"/>
                          </a:lnTo>
                          <a:cubicBezTo>
                            <a:pt x="1739852" y="1181396"/>
                            <a:pt x="1770438" y="1150813"/>
                            <a:pt x="1770438" y="1113077"/>
                          </a:cubicBezTo>
                          <a:lnTo>
                            <a:pt x="1770438" y="68319"/>
                          </a:lnTo>
                          <a:cubicBezTo>
                            <a:pt x="1770438" y="30582"/>
                            <a:pt x="1739852" y="0"/>
                            <a:pt x="170211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grpSp>
              <p:grpSp>
                <p:nvGrpSpPr>
                  <p:cNvPr id="2423" name="Google Shape;2423;p53"/>
                  <p:cNvGrpSpPr/>
                  <p:nvPr/>
                </p:nvGrpSpPr>
                <p:grpSpPr>
                  <a:xfrm>
                    <a:off x="2175539" y="1921496"/>
                    <a:ext cx="379155" cy="225161"/>
                    <a:chOff x="2175539" y="1921496"/>
                    <a:chExt cx="379155" cy="225161"/>
                  </a:xfrm>
                </p:grpSpPr>
                <p:sp>
                  <p:nvSpPr>
                    <p:cNvPr id="2424" name="Google Shape;2424;p53"/>
                    <p:cNvSpPr/>
                    <p:nvPr/>
                  </p:nvSpPr>
                  <p:spPr>
                    <a:xfrm>
                      <a:off x="2175539" y="1921496"/>
                      <a:ext cx="195018" cy="225161"/>
                    </a:xfrm>
                    <a:custGeom>
                      <a:rect b="b" l="l" r="r" t="t"/>
                      <a:pathLst>
                        <a:path extrusionOk="0" h="225161" w="195018">
                          <a:moveTo>
                            <a:pt x="195019" y="112569"/>
                          </a:moveTo>
                          <a:lnTo>
                            <a:pt x="0" y="225162"/>
                          </a:lnTo>
                          <a:lnTo>
                            <a:pt x="0" y="0"/>
                          </a:lnTo>
                          <a:close/>
                        </a:path>
                      </a:pathLst>
                    </a:custGeom>
                    <a:solidFill>
                      <a:srgbClr val="F27954"/>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425" name="Google Shape;2425;p53"/>
                    <p:cNvSpPr/>
                    <p:nvPr/>
                  </p:nvSpPr>
                  <p:spPr>
                    <a:xfrm>
                      <a:off x="2359676" y="1921496"/>
                      <a:ext cx="195018" cy="225161"/>
                    </a:xfrm>
                    <a:custGeom>
                      <a:rect b="b" l="l" r="r" t="t"/>
                      <a:pathLst>
                        <a:path extrusionOk="0" h="225161" w="195018">
                          <a:moveTo>
                            <a:pt x="195019" y="112569"/>
                          </a:moveTo>
                          <a:lnTo>
                            <a:pt x="0" y="225162"/>
                          </a:lnTo>
                          <a:lnTo>
                            <a:pt x="0" y="0"/>
                          </a:lnTo>
                          <a:close/>
                        </a:path>
                      </a:pathLst>
                    </a:custGeom>
                    <a:solidFill>
                      <a:srgbClr val="F27954"/>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grpSp>
              <p:grpSp>
                <p:nvGrpSpPr>
                  <p:cNvPr id="2426" name="Google Shape;2426;p53"/>
                  <p:cNvGrpSpPr/>
                  <p:nvPr/>
                </p:nvGrpSpPr>
                <p:grpSpPr>
                  <a:xfrm>
                    <a:off x="2650135" y="1806595"/>
                    <a:ext cx="1129009" cy="455900"/>
                    <a:chOff x="2650135" y="1806595"/>
                    <a:chExt cx="1129009" cy="455900"/>
                  </a:xfrm>
                </p:grpSpPr>
                <p:sp>
                  <p:nvSpPr>
                    <p:cNvPr id="2427" name="Google Shape;2427;p53"/>
                    <p:cNvSpPr/>
                    <p:nvPr/>
                  </p:nvSpPr>
                  <p:spPr>
                    <a:xfrm>
                      <a:off x="2679739" y="1836194"/>
                      <a:ext cx="1069802" cy="396701"/>
                    </a:xfrm>
                    <a:custGeom>
                      <a:rect b="b" l="l" r="r" t="t"/>
                      <a:pathLst>
                        <a:path extrusionOk="0" h="396701" w="1069802">
                          <a:moveTo>
                            <a:pt x="871446" y="0"/>
                          </a:moveTo>
                          <a:lnTo>
                            <a:pt x="198379" y="0"/>
                          </a:lnTo>
                          <a:cubicBezTo>
                            <a:pt x="88811" y="0"/>
                            <a:pt x="0" y="88798"/>
                            <a:pt x="0" y="198351"/>
                          </a:cubicBezTo>
                          <a:lnTo>
                            <a:pt x="0" y="198351"/>
                          </a:lnTo>
                          <a:cubicBezTo>
                            <a:pt x="0" y="307903"/>
                            <a:pt x="88811" y="396701"/>
                            <a:pt x="198379" y="396701"/>
                          </a:cubicBezTo>
                          <a:lnTo>
                            <a:pt x="871423" y="396701"/>
                          </a:lnTo>
                          <a:cubicBezTo>
                            <a:pt x="980991" y="396701"/>
                            <a:pt x="1069802" y="307903"/>
                            <a:pt x="1069802" y="198351"/>
                          </a:cubicBezTo>
                          <a:lnTo>
                            <a:pt x="1069802" y="198351"/>
                          </a:lnTo>
                          <a:cubicBezTo>
                            <a:pt x="1069825" y="88821"/>
                            <a:pt x="980991" y="0"/>
                            <a:pt x="871446"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428" name="Google Shape;2428;p53"/>
                    <p:cNvSpPr/>
                    <p:nvPr/>
                  </p:nvSpPr>
                  <p:spPr>
                    <a:xfrm>
                      <a:off x="2650135" y="1806595"/>
                      <a:ext cx="1129009" cy="455900"/>
                    </a:xfrm>
                    <a:custGeom>
                      <a:rect b="b" l="l" r="r" t="t"/>
                      <a:pathLst>
                        <a:path extrusionOk="0" h="455900" w="1129009">
                          <a:moveTo>
                            <a:pt x="901050" y="455900"/>
                          </a:moveTo>
                          <a:lnTo>
                            <a:pt x="227983" y="455900"/>
                          </a:lnTo>
                          <a:cubicBezTo>
                            <a:pt x="102276" y="455900"/>
                            <a:pt x="0" y="353639"/>
                            <a:pt x="0" y="227950"/>
                          </a:cubicBezTo>
                          <a:cubicBezTo>
                            <a:pt x="0" y="102261"/>
                            <a:pt x="102276" y="0"/>
                            <a:pt x="227983" y="0"/>
                          </a:cubicBezTo>
                          <a:lnTo>
                            <a:pt x="901027" y="0"/>
                          </a:lnTo>
                          <a:cubicBezTo>
                            <a:pt x="1026734" y="0"/>
                            <a:pt x="1129010" y="102261"/>
                            <a:pt x="1129010" y="227950"/>
                          </a:cubicBezTo>
                          <a:cubicBezTo>
                            <a:pt x="1129010" y="353639"/>
                            <a:pt x="1026757" y="455900"/>
                            <a:pt x="901050" y="455900"/>
                          </a:cubicBezTo>
                          <a:close/>
                          <a:moveTo>
                            <a:pt x="227983" y="59199"/>
                          </a:moveTo>
                          <a:cubicBezTo>
                            <a:pt x="134920" y="59199"/>
                            <a:pt x="59207" y="134900"/>
                            <a:pt x="59207" y="227950"/>
                          </a:cubicBezTo>
                          <a:cubicBezTo>
                            <a:pt x="59207" y="321000"/>
                            <a:pt x="134920" y="396701"/>
                            <a:pt x="227983" y="396701"/>
                          </a:cubicBezTo>
                          <a:lnTo>
                            <a:pt x="901027" y="396701"/>
                          </a:lnTo>
                          <a:cubicBezTo>
                            <a:pt x="994090" y="396701"/>
                            <a:pt x="1069802" y="321000"/>
                            <a:pt x="1069802" y="227950"/>
                          </a:cubicBezTo>
                          <a:cubicBezTo>
                            <a:pt x="1069802" y="134900"/>
                            <a:pt x="994090" y="59199"/>
                            <a:pt x="901027" y="59199"/>
                          </a:cubicBezTo>
                          <a:lnTo>
                            <a:pt x="227983" y="59199"/>
                          </a:lnTo>
                          <a:close/>
                        </a:path>
                      </a:pathLst>
                    </a:custGeom>
                    <a:solidFill>
                      <a:srgbClr val="F27954"/>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grpSp>
            </p:grpSp>
          </p:grpSp>
          <p:grpSp>
            <p:nvGrpSpPr>
              <p:cNvPr id="2429" name="Google Shape;2429;p53"/>
              <p:cNvGrpSpPr/>
              <p:nvPr/>
            </p:nvGrpSpPr>
            <p:grpSpPr>
              <a:xfrm>
                <a:off x="3933496" y="1806595"/>
                <a:ext cx="2075526" cy="1706209"/>
                <a:chOff x="3933496" y="1806595"/>
                <a:chExt cx="2075526" cy="1706209"/>
              </a:xfrm>
            </p:grpSpPr>
            <p:pic>
              <p:nvPicPr>
                <p:cNvPr id="2430" name="Google Shape;2430;p53"/>
                <p:cNvPicPr preferRelativeResize="0"/>
                <p:nvPr/>
              </p:nvPicPr>
              <p:blipFill rotWithShape="1">
                <a:blip r:embed="rId7">
                  <a:alphaModFix/>
                </a:blip>
                <a:srcRect b="0" l="0" r="0" t="0"/>
                <a:stretch/>
              </p:blipFill>
              <p:spPr>
                <a:xfrm>
                  <a:off x="3933496" y="2118361"/>
                  <a:ext cx="1998695" cy="1394443"/>
                </a:xfrm>
                <a:custGeom>
                  <a:rect b="b" l="l" r="r" t="t"/>
                  <a:pathLst>
                    <a:path extrusionOk="0" h="1394443" w="1998695">
                      <a:moveTo>
                        <a:pt x="-138" y="-39"/>
                      </a:moveTo>
                      <a:lnTo>
                        <a:pt x="1998557" y="-39"/>
                      </a:lnTo>
                      <a:lnTo>
                        <a:pt x="1998557" y="1394404"/>
                      </a:lnTo>
                      <a:lnTo>
                        <a:pt x="-138" y="1394404"/>
                      </a:lnTo>
                      <a:close/>
                    </a:path>
                  </a:pathLst>
                </a:custGeom>
                <a:noFill/>
                <a:ln>
                  <a:noFill/>
                </a:ln>
              </p:spPr>
            </p:pic>
            <p:grpSp>
              <p:nvGrpSpPr>
                <p:cNvPr id="2431" name="Google Shape;2431;p53"/>
                <p:cNvGrpSpPr/>
                <p:nvPr/>
              </p:nvGrpSpPr>
              <p:grpSpPr>
                <a:xfrm>
                  <a:off x="4113632" y="1806595"/>
                  <a:ext cx="1895390" cy="1508018"/>
                  <a:chOff x="4113632" y="1806595"/>
                  <a:chExt cx="1895390" cy="1508018"/>
                </a:xfrm>
              </p:grpSpPr>
              <p:grpSp>
                <p:nvGrpSpPr>
                  <p:cNvPr id="2432" name="Google Shape;2432;p53"/>
                  <p:cNvGrpSpPr/>
                  <p:nvPr/>
                </p:nvGrpSpPr>
                <p:grpSpPr>
                  <a:xfrm>
                    <a:off x="4113632" y="2008283"/>
                    <a:ext cx="1895390" cy="1306330"/>
                    <a:chOff x="4113632" y="2008283"/>
                    <a:chExt cx="1895390" cy="1306330"/>
                  </a:xfrm>
                </p:grpSpPr>
                <p:sp>
                  <p:nvSpPr>
                    <p:cNvPr id="2433" name="Google Shape;2433;p53"/>
                    <p:cNvSpPr/>
                    <p:nvPr/>
                  </p:nvSpPr>
                  <p:spPr>
                    <a:xfrm>
                      <a:off x="4113632" y="2008283"/>
                      <a:ext cx="1895390" cy="1306330"/>
                    </a:xfrm>
                    <a:custGeom>
                      <a:rect b="b" l="l" r="r" t="t"/>
                      <a:pathLst>
                        <a:path extrusionOk="0" h="1306330" w="1895390">
                          <a:moveTo>
                            <a:pt x="1818261" y="0"/>
                          </a:moveTo>
                          <a:lnTo>
                            <a:pt x="77130" y="0"/>
                          </a:lnTo>
                          <a:cubicBezTo>
                            <a:pt x="34541" y="0"/>
                            <a:pt x="0" y="34514"/>
                            <a:pt x="0" y="77119"/>
                          </a:cubicBezTo>
                          <a:lnTo>
                            <a:pt x="0" y="1229212"/>
                          </a:lnTo>
                          <a:cubicBezTo>
                            <a:pt x="0" y="1271794"/>
                            <a:pt x="34519" y="1306331"/>
                            <a:pt x="77130" y="1306331"/>
                          </a:cubicBezTo>
                          <a:lnTo>
                            <a:pt x="1818261" y="1306331"/>
                          </a:lnTo>
                          <a:cubicBezTo>
                            <a:pt x="1860850" y="1306331"/>
                            <a:pt x="1895391" y="1271817"/>
                            <a:pt x="1895391" y="1229212"/>
                          </a:cubicBezTo>
                          <a:lnTo>
                            <a:pt x="1895391" y="77119"/>
                          </a:lnTo>
                          <a:cubicBezTo>
                            <a:pt x="1895368" y="34514"/>
                            <a:pt x="1860850" y="0"/>
                            <a:pt x="1818261" y="0"/>
                          </a:cubicBezTo>
                          <a:close/>
                        </a:path>
                      </a:pathLst>
                    </a:custGeom>
                    <a:solidFill>
                      <a:srgbClr val="F27954"/>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434" name="Google Shape;2434;p53"/>
                    <p:cNvSpPr/>
                    <p:nvPr/>
                  </p:nvSpPr>
                  <p:spPr>
                    <a:xfrm>
                      <a:off x="4176086" y="2070750"/>
                      <a:ext cx="1770438" cy="1181395"/>
                    </a:xfrm>
                    <a:custGeom>
                      <a:rect b="b" l="l" r="r" t="t"/>
                      <a:pathLst>
                        <a:path extrusionOk="0" h="1181395" w="1770438">
                          <a:moveTo>
                            <a:pt x="1702110" y="0"/>
                          </a:moveTo>
                          <a:lnTo>
                            <a:pt x="68329" y="0"/>
                          </a:lnTo>
                          <a:cubicBezTo>
                            <a:pt x="30587" y="0"/>
                            <a:pt x="0" y="30582"/>
                            <a:pt x="0" y="68319"/>
                          </a:cubicBezTo>
                          <a:lnTo>
                            <a:pt x="0" y="1113077"/>
                          </a:lnTo>
                          <a:cubicBezTo>
                            <a:pt x="0" y="1150813"/>
                            <a:pt x="30587" y="1181396"/>
                            <a:pt x="68329" y="1181396"/>
                          </a:cubicBezTo>
                          <a:lnTo>
                            <a:pt x="1702110" y="1181396"/>
                          </a:lnTo>
                          <a:cubicBezTo>
                            <a:pt x="1739852" y="1181396"/>
                            <a:pt x="1770439" y="1150813"/>
                            <a:pt x="1770439" y="1113077"/>
                          </a:cubicBezTo>
                          <a:lnTo>
                            <a:pt x="1770439" y="68319"/>
                          </a:lnTo>
                          <a:cubicBezTo>
                            <a:pt x="1770439" y="30582"/>
                            <a:pt x="1739852" y="0"/>
                            <a:pt x="170211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grpSp>
              <p:grpSp>
                <p:nvGrpSpPr>
                  <p:cNvPr id="2435" name="Google Shape;2435;p53"/>
                  <p:cNvGrpSpPr/>
                  <p:nvPr/>
                </p:nvGrpSpPr>
                <p:grpSpPr>
                  <a:xfrm>
                    <a:off x="4286340" y="1921496"/>
                    <a:ext cx="379178" cy="225161"/>
                    <a:chOff x="4286340" y="1921496"/>
                    <a:chExt cx="379178" cy="225161"/>
                  </a:xfrm>
                </p:grpSpPr>
                <p:sp>
                  <p:nvSpPr>
                    <p:cNvPr id="2436" name="Google Shape;2436;p53"/>
                    <p:cNvSpPr/>
                    <p:nvPr/>
                  </p:nvSpPr>
                  <p:spPr>
                    <a:xfrm>
                      <a:off x="4286340" y="1921496"/>
                      <a:ext cx="195018" cy="225161"/>
                    </a:xfrm>
                    <a:custGeom>
                      <a:rect b="b" l="l" r="r" t="t"/>
                      <a:pathLst>
                        <a:path extrusionOk="0" h="225161" w="195018">
                          <a:moveTo>
                            <a:pt x="195019" y="112569"/>
                          </a:moveTo>
                          <a:lnTo>
                            <a:pt x="0" y="225162"/>
                          </a:lnTo>
                          <a:lnTo>
                            <a:pt x="0" y="0"/>
                          </a:lnTo>
                          <a:close/>
                        </a:path>
                      </a:pathLst>
                    </a:custGeom>
                    <a:solidFill>
                      <a:srgbClr val="F27954"/>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437" name="Google Shape;2437;p53"/>
                    <p:cNvSpPr/>
                    <p:nvPr/>
                  </p:nvSpPr>
                  <p:spPr>
                    <a:xfrm>
                      <a:off x="4470500" y="1921496"/>
                      <a:ext cx="195018" cy="225161"/>
                    </a:xfrm>
                    <a:custGeom>
                      <a:rect b="b" l="l" r="r" t="t"/>
                      <a:pathLst>
                        <a:path extrusionOk="0" h="225161" w="195018">
                          <a:moveTo>
                            <a:pt x="195019" y="112569"/>
                          </a:moveTo>
                          <a:lnTo>
                            <a:pt x="0" y="225162"/>
                          </a:lnTo>
                          <a:lnTo>
                            <a:pt x="0" y="0"/>
                          </a:lnTo>
                          <a:close/>
                        </a:path>
                      </a:pathLst>
                    </a:custGeom>
                    <a:solidFill>
                      <a:srgbClr val="F27954"/>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grpSp>
              <p:grpSp>
                <p:nvGrpSpPr>
                  <p:cNvPr id="2438" name="Google Shape;2438;p53"/>
                  <p:cNvGrpSpPr/>
                  <p:nvPr/>
                </p:nvGrpSpPr>
                <p:grpSpPr>
                  <a:xfrm>
                    <a:off x="4760959" y="1806595"/>
                    <a:ext cx="1129009" cy="455900"/>
                    <a:chOff x="4760959" y="1806595"/>
                    <a:chExt cx="1129009" cy="455900"/>
                  </a:xfrm>
                </p:grpSpPr>
                <p:sp>
                  <p:nvSpPr>
                    <p:cNvPr id="2439" name="Google Shape;2439;p53"/>
                    <p:cNvSpPr/>
                    <p:nvPr/>
                  </p:nvSpPr>
                  <p:spPr>
                    <a:xfrm>
                      <a:off x="4790563" y="1836194"/>
                      <a:ext cx="1069801" cy="396701"/>
                    </a:xfrm>
                    <a:custGeom>
                      <a:rect b="b" l="l" r="r" t="t"/>
                      <a:pathLst>
                        <a:path extrusionOk="0" h="396701" w="1069801">
                          <a:moveTo>
                            <a:pt x="871423" y="0"/>
                          </a:moveTo>
                          <a:lnTo>
                            <a:pt x="198379" y="0"/>
                          </a:lnTo>
                          <a:cubicBezTo>
                            <a:pt x="88811" y="0"/>
                            <a:pt x="0" y="88798"/>
                            <a:pt x="0" y="198351"/>
                          </a:cubicBezTo>
                          <a:lnTo>
                            <a:pt x="0" y="198351"/>
                          </a:lnTo>
                          <a:cubicBezTo>
                            <a:pt x="0" y="307903"/>
                            <a:pt x="88811" y="396701"/>
                            <a:pt x="198379" y="396701"/>
                          </a:cubicBezTo>
                          <a:lnTo>
                            <a:pt x="871423" y="396701"/>
                          </a:lnTo>
                          <a:cubicBezTo>
                            <a:pt x="980991" y="396701"/>
                            <a:pt x="1069802" y="307903"/>
                            <a:pt x="1069802" y="198351"/>
                          </a:cubicBezTo>
                          <a:lnTo>
                            <a:pt x="1069802" y="198351"/>
                          </a:lnTo>
                          <a:cubicBezTo>
                            <a:pt x="1069802" y="88821"/>
                            <a:pt x="980991" y="0"/>
                            <a:pt x="871423"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440" name="Google Shape;2440;p53"/>
                    <p:cNvSpPr/>
                    <p:nvPr/>
                  </p:nvSpPr>
                  <p:spPr>
                    <a:xfrm>
                      <a:off x="4760959" y="1806595"/>
                      <a:ext cx="1129009" cy="455900"/>
                    </a:xfrm>
                    <a:custGeom>
                      <a:rect b="b" l="l" r="r" t="t"/>
                      <a:pathLst>
                        <a:path extrusionOk="0" h="455900" w="1129009">
                          <a:moveTo>
                            <a:pt x="901027" y="455900"/>
                          </a:moveTo>
                          <a:lnTo>
                            <a:pt x="227983" y="455900"/>
                          </a:lnTo>
                          <a:cubicBezTo>
                            <a:pt x="102276" y="455900"/>
                            <a:pt x="0" y="353639"/>
                            <a:pt x="0" y="227950"/>
                          </a:cubicBezTo>
                          <a:cubicBezTo>
                            <a:pt x="0" y="102261"/>
                            <a:pt x="102276" y="0"/>
                            <a:pt x="227983" y="0"/>
                          </a:cubicBezTo>
                          <a:lnTo>
                            <a:pt x="901027" y="0"/>
                          </a:lnTo>
                          <a:cubicBezTo>
                            <a:pt x="1026734" y="0"/>
                            <a:pt x="1129010" y="102261"/>
                            <a:pt x="1129010" y="227950"/>
                          </a:cubicBezTo>
                          <a:cubicBezTo>
                            <a:pt x="1129010" y="353639"/>
                            <a:pt x="1026734" y="455900"/>
                            <a:pt x="901027" y="455900"/>
                          </a:cubicBezTo>
                          <a:close/>
                          <a:moveTo>
                            <a:pt x="227983" y="59199"/>
                          </a:moveTo>
                          <a:cubicBezTo>
                            <a:pt x="134920" y="59199"/>
                            <a:pt x="59207" y="134900"/>
                            <a:pt x="59207" y="227950"/>
                          </a:cubicBezTo>
                          <a:cubicBezTo>
                            <a:pt x="59207" y="321000"/>
                            <a:pt x="134920" y="396701"/>
                            <a:pt x="227983" y="396701"/>
                          </a:cubicBezTo>
                          <a:lnTo>
                            <a:pt x="901027" y="396701"/>
                          </a:lnTo>
                          <a:cubicBezTo>
                            <a:pt x="994090" y="396701"/>
                            <a:pt x="1069802" y="321000"/>
                            <a:pt x="1069802" y="227950"/>
                          </a:cubicBezTo>
                          <a:cubicBezTo>
                            <a:pt x="1069802" y="134900"/>
                            <a:pt x="994090" y="59199"/>
                            <a:pt x="901027" y="59199"/>
                          </a:cubicBezTo>
                          <a:lnTo>
                            <a:pt x="227983" y="59199"/>
                          </a:lnTo>
                          <a:close/>
                        </a:path>
                      </a:pathLst>
                    </a:custGeom>
                    <a:solidFill>
                      <a:srgbClr val="F27954"/>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grpSp>
            </p:grpSp>
          </p:grpSp>
          <p:grpSp>
            <p:nvGrpSpPr>
              <p:cNvPr id="2441" name="Google Shape;2441;p53"/>
              <p:cNvGrpSpPr/>
              <p:nvPr/>
            </p:nvGrpSpPr>
            <p:grpSpPr>
              <a:xfrm>
                <a:off x="6044114" y="1806595"/>
                <a:ext cx="2075710" cy="1706209"/>
                <a:chOff x="6044114" y="1806595"/>
                <a:chExt cx="2075710" cy="1706209"/>
              </a:xfrm>
            </p:grpSpPr>
            <p:pic>
              <p:nvPicPr>
                <p:cNvPr id="2442" name="Google Shape;2442;p53"/>
                <p:cNvPicPr preferRelativeResize="0"/>
                <p:nvPr/>
              </p:nvPicPr>
              <p:blipFill rotWithShape="1">
                <a:blip r:embed="rId8">
                  <a:alphaModFix/>
                </a:blip>
                <a:srcRect b="0" l="0" r="0" t="0"/>
                <a:stretch/>
              </p:blipFill>
              <p:spPr>
                <a:xfrm>
                  <a:off x="6044114" y="2118361"/>
                  <a:ext cx="1998695" cy="1394443"/>
                </a:xfrm>
                <a:custGeom>
                  <a:rect b="b" l="l" r="r" t="t"/>
                  <a:pathLst>
                    <a:path extrusionOk="0" h="1394443" w="1998695">
                      <a:moveTo>
                        <a:pt x="785" y="-39"/>
                      </a:moveTo>
                      <a:lnTo>
                        <a:pt x="1999481" y="-39"/>
                      </a:lnTo>
                      <a:lnTo>
                        <a:pt x="1999481" y="1394404"/>
                      </a:lnTo>
                      <a:lnTo>
                        <a:pt x="785" y="1394404"/>
                      </a:lnTo>
                      <a:close/>
                    </a:path>
                  </a:pathLst>
                </a:custGeom>
                <a:noFill/>
                <a:ln>
                  <a:noFill/>
                </a:ln>
              </p:spPr>
            </p:pic>
            <p:grpSp>
              <p:nvGrpSpPr>
                <p:cNvPr id="2443" name="Google Shape;2443;p53"/>
                <p:cNvGrpSpPr/>
                <p:nvPr/>
              </p:nvGrpSpPr>
              <p:grpSpPr>
                <a:xfrm>
                  <a:off x="6224433" y="1806595"/>
                  <a:ext cx="1895391" cy="1508018"/>
                  <a:chOff x="6224433" y="1806595"/>
                  <a:chExt cx="1895391" cy="1508018"/>
                </a:xfrm>
              </p:grpSpPr>
              <p:grpSp>
                <p:nvGrpSpPr>
                  <p:cNvPr id="2444" name="Google Shape;2444;p53"/>
                  <p:cNvGrpSpPr/>
                  <p:nvPr/>
                </p:nvGrpSpPr>
                <p:grpSpPr>
                  <a:xfrm>
                    <a:off x="6224433" y="2008283"/>
                    <a:ext cx="1895391" cy="1306330"/>
                    <a:chOff x="6224433" y="2008283"/>
                    <a:chExt cx="1895391" cy="1306330"/>
                  </a:xfrm>
                </p:grpSpPr>
                <p:sp>
                  <p:nvSpPr>
                    <p:cNvPr id="2445" name="Google Shape;2445;p53"/>
                    <p:cNvSpPr/>
                    <p:nvPr/>
                  </p:nvSpPr>
                  <p:spPr>
                    <a:xfrm>
                      <a:off x="6224433" y="2008283"/>
                      <a:ext cx="1895391" cy="1306330"/>
                    </a:xfrm>
                    <a:custGeom>
                      <a:rect b="b" l="l" r="r" t="t"/>
                      <a:pathLst>
                        <a:path extrusionOk="0" h="1306330" w="1895391">
                          <a:moveTo>
                            <a:pt x="1818262" y="0"/>
                          </a:moveTo>
                          <a:lnTo>
                            <a:pt x="77130" y="0"/>
                          </a:lnTo>
                          <a:cubicBezTo>
                            <a:pt x="34542" y="0"/>
                            <a:pt x="0" y="34514"/>
                            <a:pt x="0" y="77119"/>
                          </a:cubicBezTo>
                          <a:lnTo>
                            <a:pt x="0" y="1229212"/>
                          </a:lnTo>
                          <a:cubicBezTo>
                            <a:pt x="0" y="1271794"/>
                            <a:pt x="34519" y="1306331"/>
                            <a:pt x="77130" y="1306331"/>
                          </a:cubicBezTo>
                          <a:lnTo>
                            <a:pt x="1818262" y="1306331"/>
                          </a:lnTo>
                          <a:cubicBezTo>
                            <a:pt x="1860850" y="1306331"/>
                            <a:pt x="1895392" y="1271817"/>
                            <a:pt x="1895392" y="1229212"/>
                          </a:cubicBezTo>
                          <a:lnTo>
                            <a:pt x="1895392" y="77119"/>
                          </a:lnTo>
                          <a:cubicBezTo>
                            <a:pt x="1895369" y="34514"/>
                            <a:pt x="1860850" y="0"/>
                            <a:pt x="1818262" y="0"/>
                          </a:cubicBezTo>
                          <a:close/>
                        </a:path>
                      </a:pathLst>
                    </a:custGeom>
                    <a:solidFill>
                      <a:srgbClr val="F27954"/>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446" name="Google Shape;2446;p53"/>
                    <p:cNvSpPr/>
                    <p:nvPr/>
                  </p:nvSpPr>
                  <p:spPr>
                    <a:xfrm>
                      <a:off x="6286910" y="2070750"/>
                      <a:ext cx="1770438" cy="1181395"/>
                    </a:xfrm>
                    <a:custGeom>
                      <a:rect b="b" l="l" r="r" t="t"/>
                      <a:pathLst>
                        <a:path extrusionOk="0" h="1181395" w="1770438">
                          <a:moveTo>
                            <a:pt x="1702110" y="0"/>
                          </a:moveTo>
                          <a:lnTo>
                            <a:pt x="68328" y="0"/>
                          </a:lnTo>
                          <a:cubicBezTo>
                            <a:pt x="30587" y="0"/>
                            <a:pt x="0" y="30582"/>
                            <a:pt x="0" y="68319"/>
                          </a:cubicBezTo>
                          <a:lnTo>
                            <a:pt x="0" y="1113077"/>
                          </a:lnTo>
                          <a:cubicBezTo>
                            <a:pt x="0" y="1150813"/>
                            <a:pt x="30587" y="1181396"/>
                            <a:pt x="68328" y="1181396"/>
                          </a:cubicBezTo>
                          <a:lnTo>
                            <a:pt x="1702110" y="1181396"/>
                          </a:lnTo>
                          <a:cubicBezTo>
                            <a:pt x="1739852" y="1181396"/>
                            <a:pt x="1770438" y="1150813"/>
                            <a:pt x="1770438" y="1113077"/>
                          </a:cubicBezTo>
                          <a:lnTo>
                            <a:pt x="1770438" y="68319"/>
                          </a:lnTo>
                          <a:cubicBezTo>
                            <a:pt x="1770438" y="30582"/>
                            <a:pt x="1739852" y="0"/>
                            <a:pt x="170211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grpSp>
              <p:grpSp>
                <p:nvGrpSpPr>
                  <p:cNvPr id="2447" name="Google Shape;2447;p53"/>
                  <p:cNvGrpSpPr/>
                  <p:nvPr/>
                </p:nvGrpSpPr>
                <p:grpSpPr>
                  <a:xfrm>
                    <a:off x="6397140" y="1921496"/>
                    <a:ext cx="379179" cy="225161"/>
                    <a:chOff x="6397140" y="1921496"/>
                    <a:chExt cx="379179" cy="225161"/>
                  </a:xfrm>
                </p:grpSpPr>
                <p:sp>
                  <p:nvSpPr>
                    <p:cNvPr id="2448" name="Google Shape;2448;p53"/>
                    <p:cNvSpPr/>
                    <p:nvPr/>
                  </p:nvSpPr>
                  <p:spPr>
                    <a:xfrm>
                      <a:off x="6397140" y="1921496"/>
                      <a:ext cx="195041" cy="225161"/>
                    </a:xfrm>
                    <a:custGeom>
                      <a:rect b="b" l="l" r="r" t="t"/>
                      <a:pathLst>
                        <a:path extrusionOk="0" h="225161" w="195041">
                          <a:moveTo>
                            <a:pt x="195042" y="112569"/>
                          </a:moveTo>
                          <a:lnTo>
                            <a:pt x="0" y="225162"/>
                          </a:lnTo>
                          <a:lnTo>
                            <a:pt x="0" y="0"/>
                          </a:lnTo>
                          <a:close/>
                        </a:path>
                      </a:pathLst>
                    </a:custGeom>
                    <a:solidFill>
                      <a:srgbClr val="F27954"/>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449" name="Google Shape;2449;p53"/>
                    <p:cNvSpPr/>
                    <p:nvPr/>
                  </p:nvSpPr>
                  <p:spPr>
                    <a:xfrm>
                      <a:off x="6581301" y="1921496"/>
                      <a:ext cx="195018" cy="225161"/>
                    </a:xfrm>
                    <a:custGeom>
                      <a:rect b="b" l="l" r="r" t="t"/>
                      <a:pathLst>
                        <a:path extrusionOk="0" h="225161" w="195018">
                          <a:moveTo>
                            <a:pt x="195019" y="112569"/>
                          </a:moveTo>
                          <a:lnTo>
                            <a:pt x="0" y="225162"/>
                          </a:lnTo>
                          <a:lnTo>
                            <a:pt x="0" y="0"/>
                          </a:lnTo>
                          <a:close/>
                        </a:path>
                      </a:pathLst>
                    </a:custGeom>
                    <a:solidFill>
                      <a:srgbClr val="F27954"/>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grpSp>
              <p:grpSp>
                <p:nvGrpSpPr>
                  <p:cNvPr id="2450" name="Google Shape;2450;p53"/>
                  <p:cNvGrpSpPr/>
                  <p:nvPr/>
                </p:nvGrpSpPr>
                <p:grpSpPr>
                  <a:xfrm>
                    <a:off x="6871783" y="1806595"/>
                    <a:ext cx="1129009" cy="455900"/>
                    <a:chOff x="6871783" y="1806595"/>
                    <a:chExt cx="1129009" cy="455900"/>
                  </a:xfrm>
                </p:grpSpPr>
                <p:sp>
                  <p:nvSpPr>
                    <p:cNvPr id="2451" name="Google Shape;2451;p53"/>
                    <p:cNvSpPr/>
                    <p:nvPr/>
                  </p:nvSpPr>
                  <p:spPr>
                    <a:xfrm>
                      <a:off x="6901387" y="1836194"/>
                      <a:ext cx="1069802" cy="396701"/>
                    </a:xfrm>
                    <a:custGeom>
                      <a:rect b="b" l="l" r="r" t="t"/>
                      <a:pathLst>
                        <a:path extrusionOk="0" h="396701" w="1069802">
                          <a:moveTo>
                            <a:pt x="871423" y="0"/>
                          </a:moveTo>
                          <a:lnTo>
                            <a:pt x="198379" y="0"/>
                          </a:lnTo>
                          <a:cubicBezTo>
                            <a:pt x="88811" y="0"/>
                            <a:pt x="0" y="88798"/>
                            <a:pt x="0" y="198351"/>
                          </a:cubicBezTo>
                          <a:lnTo>
                            <a:pt x="0" y="198351"/>
                          </a:lnTo>
                          <a:cubicBezTo>
                            <a:pt x="0" y="307903"/>
                            <a:pt x="88811" y="396701"/>
                            <a:pt x="198379" y="396701"/>
                          </a:cubicBezTo>
                          <a:lnTo>
                            <a:pt x="871423" y="396701"/>
                          </a:lnTo>
                          <a:cubicBezTo>
                            <a:pt x="980991" y="396701"/>
                            <a:pt x="1069802" y="307903"/>
                            <a:pt x="1069802" y="198351"/>
                          </a:cubicBezTo>
                          <a:lnTo>
                            <a:pt x="1069802" y="198351"/>
                          </a:lnTo>
                          <a:cubicBezTo>
                            <a:pt x="1069779" y="88821"/>
                            <a:pt x="980968" y="0"/>
                            <a:pt x="871423"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452" name="Google Shape;2452;p53"/>
                    <p:cNvSpPr/>
                    <p:nvPr/>
                  </p:nvSpPr>
                  <p:spPr>
                    <a:xfrm>
                      <a:off x="6871783" y="1806595"/>
                      <a:ext cx="1129009" cy="455900"/>
                    </a:xfrm>
                    <a:custGeom>
                      <a:rect b="b" l="l" r="r" t="t"/>
                      <a:pathLst>
                        <a:path extrusionOk="0" h="455900" w="1129009">
                          <a:moveTo>
                            <a:pt x="901027" y="455900"/>
                          </a:moveTo>
                          <a:lnTo>
                            <a:pt x="227983" y="455900"/>
                          </a:lnTo>
                          <a:cubicBezTo>
                            <a:pt x="102276" y="455900"/>
                            <a:pt x="0" y="353639"/>
                            <a:pt x="0" y="227950"/>
                          </a:cubicBezTo>
                          <a:cubicBezTo>
                            <a:pt x="0" y="102261"/>
                            <a:pt x="102276" y="0"/>
                            <a:pt x="227983" y="0"/>
                          </a:cubicBezTo>
                          <a:lnTo>
                            <a:pt x="901027" y="0"/>
                          </a:lnTo>
                          <a:cubicBezTo>
                            <a:pt x="1026734" y="0"/>
                            <a:pt x="1129009" y="102261"/>
                            <a:pt x="1129009" y="227950"/>
                          </a:cubicBezTo>
                          <a:cubicBezTo>
                            <a:pt x="1129009" y="353639"/>
                            <a:pt x="1026734" y="455900"/>
                            <a:pt x="901027" y="455900"/>
                          </a:cubicBezTo>
                          <a:close/>
                          <a:moveTo>
                            <a:pt x="227960" y="59199"/>
                          </a:moveTo>
                          <a:cubicBezTo>
                            <a:pt x="134897" y="59199"/>
                            <a:pt x="59184" y="134900"/>
                            <a:pt x="59184" y="227950"/>
                          </a:cubicBezTo>
                          <a:cubicBezTo>
                            <a:pt x="59184" y="321000"/>
                            <a:pt x="134897" y="396701"/>
                            <a:pt x="227960" y="396701"/>
                          </a:cubicBezTo>
                          <a:lnTo>
                            <a:pt x="901004" y="396701"/>
                          </a:lnTo>
                          <a:cubicBezTo>
                            <a:pt x="994067" y="396701"/>
                            <a:pt x="1069779" y="321000"/>
                            <a:pt x="1069779" y="227950"/>
                          </a:cubicBezTo>
                          <a:cubicBezTo>
                            <a:pt x="1069779" y="134900"/>
                            <a:pt x="994067" y="59199"/>
                            <a:pt x="901004" y="59199"/>
                          </a:cubicBezTo>
                          <a:lnTo>
                            <a:pt x="227960" y="59199"/>
                          </a:lnTo>
                          <a:close/>
                        </a:path>
                      </a:pathLst>
                    </a:custGeom>
                    <a:solidFill>
                      <a:srgbClr val="F27954"/>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grpSp>
            </p:grpSp>
          </p:grpSp>
        </p:grpSp>
        <p:grpSp>
          <p:nvGrpSpPr>
            <p:cNvPr id="2453" name="Google Shape;2453;p53"/>
            <p:cNvGrpSpPr/>
            <p:nvPr/>
          </p:nvGrpSpPr>
          <p:grpSpPr>
            <a:xfrm>
              <a:off x="1822329" y="3518152"/>
              <a:ext cx="6297495" cy="1706164"/>
              <a:chOff x="1822329" y="3518152"/>
              <a:chExt cx="6297495" cy="1706164"/>
            </a:xfrm>
          </p:grpSpPr>
          <p:grpSp>
            <p:nvGrpSpPr>
              <p:cNvPr id="2454" name="Google Shape;2454;p53"/>
              <p:cNvGrpSpPr/>
              <p:nvPr/>
            </p:nvGrpSpPr>
            <p:grpSpPr>
              <a:xfrm>
                <a:off x="1822329" y="3518152"/>
                <a:ext cx="2075870" cy="1706164"/>
                <a:chOff x="1822329" y="3518152"/>
                <a:chExt cx="2075870" cy="1706164"/>
              </a:xfrm>
            </p:grpSpPr>
            <p:pic>
              <p:nvPicPr>
                <p:cNvPr id="2455" name="Google Shape;2455;p53"/>
                <p:cNvPicPr preferRelativeResize="0"/>
                <p:nvPr/>
              </p:nvPicPr>
              <p:blipFill rotWithShape="1">
                <a:blip r:embed="rId9">
                  <a:alphaModFix/>
                </a:blip>
                <a:srcRect b="0" l="0" r="0" t="0"/>
                <a:stretch/>
              </p:blipFill>
              <p:spPr>
                <a:xfrm>
                  <a:off x="1822329" y="3829873"/>
                  <a:ext cx="1999244" cy="1394443"/>
                </a:xfrm>
                <a:custGeom>
                  <a:rect b="b" l="l" r="r" t="t"/>
                  <a:pathLst>
                    <a:path extrusionOk="0" h="1394443" w="1999244">
                      <a:moveTo>
                        <a:pt x="-1062" y="710"/>
                      </a:moveTo>
                      <a:lnTo>
                        <a:pt x="1998182" y="710"/>
                      </a:lnTo>
                      <a:lnTo>
                        <a:pt x="1998182" y="1395153"/>
                      </a:lnTo>
                      <a:lnTo>
                        <a:pt x="-1062" y="1395153"/>
                      </a:lnTo>
                      <a:close/>
                    </a:path>
                  </a:pathLst>
                </a:custGeom>
                <a:noFill/>
                <a:ln>
                  <a:noFill/>
                </a:ln>
              </p:spPr>
            </p:pic>
            <p:grpSp>
              <p:nvGrpSpPr>
                <p:cNvPr id="2456" name="Google Shape;2456;p53"/>
                <p:cNvGrpSpPr/>
                <p:nvPr/>
              </p:nvGrpSpPr>
              <p:grpSpPr>
                <a:xfrm>
                  <a:off x="2002808" y="3518152"/>
                  <a:ext cx="1895391" cy="1508018"/>
                  <a:chOff x="2002808" y="3518152"/>
                  <a:chExt cx="1895391" cy="1508018"/>
                </a:xfrm>
              </p:grpSpPr>
              <p:grpSp>
                <p:nvGrpSpPr>
                  <p:cNvPr id="2457" name="Google Shape;2457;p53"/>
                  <p:cNvGrpSpPr/>
                  <p:nvPr/>
                </p:nvGrpSpPr>
                <p:grpSpPr>
                  <a:xfrm>
                    <a:off x="2002808" y="3719840"/>
                    <a:ext cx="1895391" cy="1306330"/>
                    <a:chOff x="2002808" y="3719840"/>
                    <a:chExt cx="1895391" cy="1306330"/>
                  </a:xfrm>
                </p:grpSpPr>
                <p:sp>
                  <p:nvSpPr>
                    <p:cNvPr id="2458" name="Google Shape;2458;p53"/>
                    <p:cNvSpPr/>
                    <p:nvPr/>
                  </p:nvSpPr>
                  <p:spPr>
                    <a:xfrm>
                      <a:off x="2002808" y="3719840"/>
                      <a:ext cx="1895391" cy="1306330"/>
                    </a:xfrm>
                    <a:custGeom>
                      <a:rect b="b" l="l" r="r" t="t"/>
                      <a:pathLst>
                        <a:path extrusionOk="0" h="1306330" w="1895391">
                          <a:moveTo>
                            <a:pt x="1818261" y="0"/>
                          </a:moveTo>
                          <a:lnTo>
                            <a:pt x="77130" y="0"/>
                          </a:lnTo>
                          <a:cubicBezTo>
                            <a:pt x="34541" y="0"/>
                            <a:pt x="0" y="34514"/>
                            <a:pt x="0" y="77119"/>
                          </a:cubicBezTo>
                          <a:lnTo>
                            <a:pt x="0" y="1229212"/>
                          </a:lnTo>
                          <a:cubicBezTo>
                            <a:pt x="0" y="1271794"/>
                            <a:pt x="34519" y="1306331"/>
                            <a:pt x="77130" y="1306331"/>
                          </a:cubicBezTo>
                          <a:lnTo>
                            <a:pt x="1818261" y="1306331"/>
                          </a:lnTo>
                          <a:cubicBezTo>
                            <a:pt x="1860850" y="1306331"/>
                            <a:pt x="1895391" y="1271817"/>
                            <a:pt x="1895391" y="1229212"/>
                          </a:cubicBezTo>
                          <a:lnTo>
                            <a:pt x="1895391" y="77119"/>
                          </a:lnTo>
                          <a:cubicBezTo>
                            <a:pt x="1895391" y="34536"/>
                            <a:pt x="1860850" y="0"/>
                            <a:pt x="1818261" y="0"/>
                          </a:cubicBezTo>
                          <a:close/>
                        </a:path>
                      </a:pathLst>
                    </a:custGeom>
                    <a:solidFill>
                      <a:srgbClr val="81D1C5"/>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459" name="Google Shape;2459;p53"/>
                    <p:cNvSpPr/>
                    <p:nvPr/>
                  </p:nvSpPr>
                  <p:spPr>
                    <a:xfrm>
                      <a:off x="2065285" y="3782308"/>
                      <a:ext cx="1770438" cy="1181395"/>
                    </a:xfrm>
                    <a:custGeom>
                      <a:rect b="b" l="l" r="r" t="t"/>
                      <a:pathLst>
                        <a:path extrusionOk="0" h="1181395" w="1770438">
                          <a:moveTo>
                            <a:pt x="1702110" y="0"/>
                          </a:moveTo>
                          <a:lnTo>
                            <a:pt x="68329" y="0"/>
                          </a:lnTo>
                          <a:cubicBezTo>
                            <a:pt x="30587" y="0"/>
                            <a:pt x="0" y="30582"/>
                            <a:pt x="0" y="68319"/>
                          </a:cubicBezTo>
                          <a:lnTo>
                            <a:pt x="0" y="1113077"/>
                          </a:lnTo>
                          <a:cubicBezTo>
                            <a:pt x="0" y="1150813"/>
                            <a:pt x="30587" y="1181395"/>
                            <a:pt x="68329" y="1181395"/>
                          </a:cubicBezTo>
                          <a:lnTo>
                            <a:pt x="1702110" y="1181395"/>
                          </a:lnTo>
                          <a:cubicBezTo>
                            <a:pt x="1739852" y="1181395"/>
                            <a:pt x="1770438" y="1150813"/>
                            <a:pt x="1770438" y="1113077"/>
                          </a:cubicBezTo>
                          <a:lnTo>
                            <a:pt x="1770438" y="68319"/>
                          </a:lnTo>
                          <a:cubicBezTo>
                            <a:pt x="1770438" y="30582"/>
                            <a:pt x="1739852" y="0"/>
                            <a:pt x="170211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grpSp>
              <p:grpSp>
                <p:nvGrpSpPr>
                  <p:cNvPr id="2460" name="Google Shape;2460;p53"/>
                  <p:cNvGrpSpPr/>
                  <p:nvPr/>
                </p:nvGrpSpPr>
                <p:grpSpPr>
                  <a:xfrm>
                    <a:off x="2175539" y="3633053"/>
                    <a:ext cx="379155" cy="225161"/>
                    <a:chOff x="2175539" y="3633053"/>
                    <a:chExt cx="379155" cy="225161"/>
                  </a:xfrm>
                </p:grpSpPr>
                <p:sp>
                  <p:nvSpPr>
                    <p:cNvPr id="2461" name="Google Shape;2461;p53"/>
                    <p:cNvSpPr/>
                    <p:nvPr/>
                  </p:nvSpPr>
                  <p:spPr>
                    <a:xfrm>
                      <a:off x="2175539" y="3633053"/>
                      <a:ext cx="195018" cy="225161"/>
                    </a:xfrm>
                    <a:custGeom>
                      <a:rect b="b" l="l" r="r" t="t"/>
                      <a:pathLst>
                        <a:path extrusionOk="0" h="225161" w="195018">
                          <a:moveTo>
                            <a:pt x="195019" y="112592"/>
                          </a:moveTo>
                          <a:lnTo>
                            <a:pt x="0" y="225162"/>
                          </a:lnTo>
                          <a:lnTo>
                            <a:pt x="0" y="0"/>
                          </a:lnTo>
                          <a:close/>
                        </a:path>
                      </a:pathLst>
                    </a:custGeom>
                    <a:solidFill>
                      <a:srgbClr val="81D1C5"/>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462" name="Google Shape;2462;p53"/>
                    <p:cNvSpPr/>
                    <p:nvPr/>
                  </p:nvSpPr>
                  <p:spPr>
                    <a:xfrm>
                      <a:off x="2359676" y="3633053"/>
                      <a:ext cx="195018" cy="225161"/>
                    </a:xfrm>
                    <a:custGeom>
                      <a:rect b="b" l="l" r="r" t="t"/>
                      <a:pathLst>
                        <a:path extrusionOk="0" h="225161" w="195018">
                          <a:moveTo>
                            <a:pt x="195019" y="112592"/>
                          </a:moveTo>
                          <a:lnTo>
                            <a:pt x="0" y="225162"/>
                          </a:lnTo>
                          <a:lnTo>
                            <a:pt x="0" y="0"/>
                          </a:lnTo>
                          <a:close/>
                        </a:path>
                      </a:pathLst>
                    </a:custGeom>
                    <a:solidFill>
                      <a:srgbClr val="81D1C5"/>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grpSp>
              <p:grpSp>
                <p:nvGrpSpPr>
                  <p:cNvPr id="2463" name="Google Shape;2463;p53"/>
                  <p:cNvGrpSpPr/>
                  <p:nvPr/>
                </p:nvGrpSpPr>
                <p:grpSpPr>
                  <a:xfrm>
                    <a:off x="2650135" y="3518152"/>
                    <a:ext cx="1129009" cy="455900"/>
                    <a:chOff x="2650135" y="3518152"/>
                    <a:chExt cx="1129009" cy="455900"/>
                  </a:xfrm>
                </p:grpSpPr>
                <p:sp>
                  <p:nvSpPr>
                    <p:cNvPr id="2464" name="Google Shape;2464;p53"/>
                    <p:cNvSpPr/>
                    <p:nvPr/>
                  </p:nvSpPr>
                  <p:spPr>
                    <a:xfrm>
                      <a:off x="2679739" y="3547775"/>
                      <a:ext cx="1069802" cy="396701"/>
                    </a:xfrm>
                    <a:custGeom>
                      <a:rect b="b" l="l" r="r" t="t"/>
                      <a:pathLst>
                        <a:path extrusionOk="0" h="396701" w="1069802">
                          <a:moveTo>
                            <a:pt x="871446" y="0"/>
                          </a:moveTo>
                          <a:lnTo>
                            <a:pt x="198379" y="0"/>
                          </a:lnTo>
                          <a:cubicBezTo>
                            <a:pt x="88811" y="0"/>
                            <a:pt x="0" y="88798"/>
                            <a:pt x="0" y="198350"/>
                          </a:cubicBezTo>
                          <a:lnTo>
                            <a:pt x="0" y="198350"/>
                          </a:lnTo>
                          <a:cubicBezTo>
                            <a:pt x="0" y="307903"/>
                            <a:pt x="88811" y="396701"/>
                            <a:pt x="198379" y="396701"/>
                          </a:cubicBezTo>
                          <a:lnTo>
                            <a:pt x="871423" y="396701"/>
                          </a:lnTo>
                          <a:cubicBezTo>
                            <a:pt x="980991" y="396701"/>
                            <a:pt x="1069802" y="307903"/>
                            <a:pt x="1069802" y="198350"/>
                          </a:cubicBezTo>
                          <a:lnTo>
                            <a:pt x="1069802" y="198350"/>
                          </a:lnTo>
                          <a:cubicBezTo>
                            <a:pt x="1069825" y="88798"/>
                            <a:pt x="980991" y="0"/>
                            <a:pt x="871446"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465" name="Google Shape;2465;p53"/>
                    <p:cNvSpPr/>
                    <p:nvPr/>
                  </p:nvSpPr>
                  <p:spPr>
                    <a:xfrm>
                      <a:off x="2650135" y="3518152"/>
                      <a:ext cx="1129009" cy="455900"/>
                    </a:xfrm>
                    <a:custGeom>
                      <a:rect b="b" l="l" r="r" t="t"/>
                      <a:pathLst>
                        <a:path extrusionOk="0" h="455900" w="1129009">
                          <a:moveTo>
                            <a:pt x="901050" y="455900"/>
                          </a:moveTo>
                          <a:lnTo>
                            <a:pt x="227983" y="455900"/>
                          </a:lnTo>
                          <a:cubicBezTo>
                            <a:pt x="102276" y="455900"/>
                            <a:pt x="0" y="353639"/>
                            <a:pt x="0" y="227950"/>
                          </a:cubicBezTo>
                          <a:cubicBezTo>
                            <a:pt x="0" y="102261"/>
                            <a:pt x="102276" y="0"/>
                            <a:pt x="227983" y="0"/>
                          </a:cubicBezTo>
                          <a:lnTo>
                            <a:pt x="901027" y="0"/>
                          </a:lnTo>
                          <a:cubicBezTo>
                            <a:pt x="1026734" y="0"/>
                            <a:pt x="1129010" y="102261"/>
                            <a:pt x="1129010" y="227950"/>
                          </a:cubicBezTo>
                          <a:cubicBezTo>
                            <a:pt x="1129010" y="353639"/>
                            <a:pt x="1026757" y="455900"/>
                            <a:pt x="901050" y="455900"/>
                          </a:cubicBezTo>
                          <a:close/>
                          <a:moveTo>
                            <a:pt x="227983" y="59222"/>
                          </a:moveTo>
                          <a:cubicBezTo>
                            <a:pt x="134920" y="59222"/>
                            <a:pt x="59207" y="134923"/>
                            <a:pt x="59207" y="227973"/>
                          </a:cubicBezTo>
                          <a:cubicBezTo>
                            <a:pt x="59207" y="321023"/>
                            <a:pt x="134920" y="396724"/>
                            <a:pt x="227983" y="396724"/>
                          </a:cubicBezTo>
                          <a:lnTo>
                            <a:pt x="901027" y="396724"/>
                          </a:lnTo>
                          <a:cubicBezTo>
                            <a:pt x="994090" y="396724"/>
                            <a:pt x="1069802" y="321023"/>
                            <a:pt x="1069802" y="227973"/>
                          </a:cubicBezTo>
                          <a:cubicBezTo>
                            <a:pt x="1069802" y="134923"/>
                            <a:pt x="994090" y="59222"/>
                            <a:pt x="901027" y="59222"/>
                          </a:cubicBezTo>
                          <a:lnTo>
                            <a:pt x="227983" y="59222"/>
                          </a:lnTo>
                          <a:close/>
                        </a:path>
                      </a:pathLst>
                    </a:custGeom>
                    <a:solidFill>
                      <a:srgbClr val="81D1C5"/>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grpSp>
            </p:grpSp>
          </p:grpSp>
          <p:grpSp>
            <p:nvGrpSpPr>
              <p:cNvPr id="2466" name="Google Shape;2466;p53"/>
              <p:cNvGrpSpPr/>
              <p:nvPr/>
            </p:nvGrpSpPr>
            <p:grpSpPr>
              <a:xfrm>
                <a:off x="3933496" y="3518152"/>
                <a:ext cx="2075526" cy="1706164"/>
                <a:chOff x="3933496" y="3518152"/>
                <a:chExt cx="2075526" cy="1706164"/>
              </a:xfrm>
            </p:grpSpPr>
            <p:pic>
              <p:nvPicPr>
                <p:cNvPr id="2467" name="Google Shape;2467;p53"/>
                <p:cNvPicPr preferRelativeResize="0"/>
                <p:nvPr/>
              </p:nvPicPr>
              <p:blipFill rotWithShape="1">
                <a:blip r:embed="rId10">
                  <a:alphaModFix/>
                </a:blip>
                <a:srcRect b="0" l="0" r="0" t="0"/>
                <a:stretch/>
              </p:blipFill>
              <p:spPr>
                <a:xfrm>
                  <a:off x="3933496" y="3829873"/>
                  <a:ext cx="1998695" cy="1394443"/>
                </a:xfrm>
                <a:custGeom>
                  <a:rect b="b" l="l" r="r" t="t"/>
                  <a:pathLst>
                    <a:path extrusionOk="0" h="1394443" w="1998695">
                      <a:moveTo>
                        <a:pt x="-138" y="710"/>
                      </a:moveTo>
                      <a:lnTo>
                        <a:pt x="1998557" y="710"/>
                      </a:lnTo>
                      <a:lnTo>
                        <a:pt x="1998557" y="1395153"/>
                      </a:lnTo>
                      <a:lnTo>
                        <a:pt x="-138" y="1395153"/>
                      </a:lnTo>
                      <a:close/>
                    </a:path>
                  </a:pathLst>
                </a:custGeom>
                <a:noFill/>
                <a:ln>
                  <a:noFill/>
                </a:ln>
              </p:spPr>
            </p:pic>
            <p:grpSp>
              <p:nvGrpSpPr>
                <p:cNvPr id="2468" name="Google Shape;2468;p53"/>
                <p:cNvGrpSpPr/>
                <p:nvPr/>
              </p:nvGrpSpPr>
              <p:grpSpPr>
                <a:xfrm>
                  <a:off x="4113632" y="3518152"/>
                  <a:ext cx="1895390" cy="1508018"/>
                  <a:chOff x="4113632" y="3518152"/>
                  <a:chExt cx="1895390" cy="1508018"/>
                </a:xfrm>
              </p:grpSpPr>
              <p:grpSp>
                <p:nvGrpSpPr>
                  <p:cNvPr id="2469" name="Google Shape;2469;p53"/>
                  <p:cNvGrpSpPr/>
                  <p:nvPr/>
                </p:nvGrpSpPr>
                <p:grpSpPr>
                  <a:xfrm>
                    <a:off x="4113632" y="3719840"/>
                    <a:ext cx="1895390" cy="1306330"/>
                    <a:chOff x="4113632" y="3719840"/>
                    <a:chExt cx="1895390" cy="1306330"/>
                  </a:xfrm>
                </p:grpSpPr>
                <p:sp>
                  <p:nvSpPr>
                    <p:cNvPr id="2470" name="Google Shape;2470;p53"/>
                    <p:cNvSpPr/>
                    <p:nvPr/>
                  </p:nvSpPr>
                  <p:spPr>
                    <a:xfrm>
                      <a:off x="4113632" y="3719840"/>
                      <a:ext cx="1895390" cy="1306330"/>
                    </a:xfrm>
                    <a:custGeom>
                      <a:rect b="b" l="l" r="r" t="t"/>
                      <a:pathLst>
                        <a:path extrusionOk="0" h="1306330" w="1895390">
                          <a:moveTo>
                            <a:pt x="1818261" y="0"/>
                          </a:moveTo>
                          <a:lnTo>
                            <a:pt x="77130" y="0"/>
                          </a:lnTo>
                          <a:cubicBezTo>
                            <a:pt x="34541" y="0"/>
                            <a:pt x="0" y="34514"/>
                            <a:pt x="0" y="77119"/>
                          </a:cubicBezTo>
                          <a:lnTo>
                            <a:pt x="0" y="1229212"/>
                          </a:lnTo>
                          <a:cubicBezTo>
                            <a:pt x="0" y="1271794"/>
                            <a:pt x="34519" y="1306331"/>
                            <a:pt x="77130" y="1306331"/>
                          </a:cubicBezTo>
                          <a:lnTo>
                            <a:pt x="1818261" y="1306331"/>
                          </a:lnTo>
                          <a:cubicBezTo>
                            <a:pt x="1860850" y="1306331"/>
                            <a:pt x="1895391" y="1271817"/>
                            <a:pt x="1895391" y="1229212"/>
                          </a:cubicBezTo>
                          <a:lnTo>
                            <a:pt x="1895391" y="77119"/>
                          </a:lnTo>
                          <a:cubicBezTo>
                            <a:pt x="1895368" y="34536"/>
                            <a:pt x="1860850" y="0"/>
                            <a:pt x="1818261" y="0"/>
                          </a:cubicBezTo>
                          <a:close/>
                        </a:path>
                      </a:pathLst>
                    </a:custGeom>
                    <a:solidFill>
                      <a:srgbClr val="81D1C5"/>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471" name="Google Shape;2471;p53"/>
                    <p:cNvSpPr/>
                    <p:nvPr/>
                  </p:nvSpPr>
                  <p:spPr>
                    <a:xfrm>
                      <a:off x="4176086" y="3782308"/>
                      <a:ext cx="1770438" cy="1181395"/>
                    </a:xfrm>
                    <a:custGeom>
                      <a:rect b="b" l="l" r="r" t="t"/>
                      <a:pathLst>
                        <a:path extrusionOk="0" h="1181395" w="1770438">
                          <a:moveTo>
                            <a:pt x="1702110" y="0"/>
                          </a:moveTo>
                          <a:lnTo>
                            <a:pt x="68329" y="0"/>
                          </a:lnTo>
                          <a:cubicBezTo>
                            <a:pt x="30587" y="0"/>
                            <a:pt x="0" y="30582"/>
                            <a:pt x="0" y="68319"/>
                          </a:cubicBezTo>
                          <a:lnTo>
                            <a:pt x="0" y="1113077"/>
                          </a:lnTo>
                          <a:cubicBezTo>
                            <a:pt x="0" y="1150813"/>
                            <a:pt x="30587" y="1181395"/>
                            <a:pt x="68329" y="1181395"/>
                          </a:cubicBezTo>
                          <a:lnTo>
                            <a:pt x="1702110" y="1181395"/>
                          </a:lnTo>
                          <a:cubicBezTo>
                            <a:pt x="1739852" y="1181395"/>
                            <a:pt x="1770439" y="1150813"/>
                            <a:pt x="1770439" y="1113077"/>
                          </a:cubicBezTo>
                          <a:lnTo>
                            <a:pt x="1770439" y="68319"/>
                          </a:lnTo>
                          <a:cubicBezTo>
                            <a:pt x="1770439" y="30582"/>
                            <a:pt x="1739852" y="0"/>
                            <a:pt x="170211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grpSp>
              <p:grpSp>
                <p:nvGrpSpPr>
                  <p:cNvPr id="2472" name="Google Shape;2472;p53"/>
                  <p:cNvGrpSpPr/>
                  <p:nvPr/>
                </p:nvGrpSpPr>
                <p:grpSpPr>
                  <a:xfrm>
                    <a:off x="4286340" y="3633053"/>
                    <a:ext cx="379178" cy="225161"/>
                    <a:chOff x="4286340" y="3633053"/>
                    <a:chExt cx="379178" cy="225161"/>
                  </a:xfrm>
                </p:grpSpPr>
                <p:sp>
                  <p:nvSpPr>
                    <p:cNvPr id="2473" name="Google Shape;2473;p53"/>
                    <p:cNvSpPr/>
                    <p:nvPr/>
                  </p:nvSpPr>
                  <p:spPr>
                    <a:xfrm>
                      <a:off x="4286340" y="3633053"/>
                      <a:ext cx="195018" cy="225161"/>
                    </a:xfrm>
                    <a:custGeom>
                      <a:rect b="b" l="l" r="r" t="t"/>
                      <a:pathLst>
                        <a:path extrusionOk="0" h="225161" w="195018">
                          <a:moveTo>
                            <a:pt x="195019" y="112592"/>
                          </a:moveTo>
                          <a:lnTo>
                            <a:pt x="0" y="225162"/>
                          </a:lnTo>
                          <a:lnTo>
                            <a:pt x="0" y="0"/>
                          </a:lnTo>
                          <a:close/>
                        </a:path>
                      </a:pathLst>
                    </a:custGeom>
                    <a:solidFill>
                      <a:srgbClr val="81D1C5"/>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474" name="Google Shape;2474;p53"/>
                    <p:cNvSpPr/>
                    <p:nvPr/>
                  </p:nvSpPr>
                  <p:spPr>
                    <a:xfrm>
                      <a:off x="4470500" y="3633053"/>
                      <a:ext cx="195018" cy="225161"/>
                    </a:xfrm>
                    <a:custGeom>
                      <a:rect b="b" l="l" r="r" t="t"/>
                      <a:pathLst>
                        <a:path extrusionOk="0" h="225161" w="195018">
                          <a:moveTo>
                            <a:pt x="195019" y="112592"/>
                          </a:moveTo>
                          <a:lnTo>
                            <a:pt x="0" y="225162"/>
                          </a:lnTo>
                          <a:lnTo>
                            <a:pt x="0" y="0"/>
                          </a:lnTo>
                          <a:close/>
                        </a:path>
                      </a:pathLst>
                    </a:custGeom>
                    <a:solidFill>
                      <a:srgbClr val="81D1C5"/>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grpSp>
              <p:grpSp>
                <p:nvGrpSpPr>
                  <p:cNvPr id="2475" name="Google Shape;2475;p53"/>
                  <p:cNvGrpSpPr/>
                  <p:nvPr/>
                </p:nvGrpSpPr>
                <p:grpSpPr>
                  <a:xfrm>
                    <a:off x="4760959" y="3518152"/>
                    <a:ext cx="1129009" cy="455900"/>
                    <a:chOff x="4760959" y="3518152"/>
                    <a:chExt cx="1129009" cy="455900"/>
                  </a:xfrm>
                </p:grpSpPr>
                <p:sp>
                  <p:nvSpPr>
                    <p:cNvPr id="2476" name="Google Shape;2476;p53"/>
                    <p:cNvSpPr/>
                    <p:nvPr/>
                  </p:nvSpPr>
                  <p:spPr>
                    <a:xfrm>
                      <a:off x="4790563" y="3547775"/>
                      <a:ext cx="1069801" cy="396701"/>
                    </a:xfrm>
                    <a:custGeom>
                      <a:rect b="b" l="l" r="r" t="t"/>
                      <a:pathLst>
                        <a:path extrusionOk="0" h="396701" w="1069801">
                          <a:moveTo>
                            <a:pt x="871423" y="0"/>
                          </a:moveTo>
                          <a:lnTo>
                            <a:pt x="198379" y="0"/>
                          </a:lnTo>
                          <a:cubicBezTo>
                            <a:pt x="88811" y="0"/>
                            <a:pt x="0" y="88798"/>
                            <a:pt x="0" y="198350"/>
                          </a:cubicBezTo>
                          <a:lnTo>
                            <a:pt x="0" y="198350"/>
                          </a:lnTo>
                          <a:cubicBezTo>
                            <a:pt x="0" y="307903"/>
                            <a:pt x="88811" y="396701"/>
                            <a:pt x="198379" y="396701"/>
                          </a:cubicBezTo>
                          <a:lnTo>
                            <a:pt x="871423" y="396701"/>
                          </a:lnTo>
                          <a:cubicBezTo>
                            <a:pt x="980991" y="396701"/>
                            <a:pt x="1069802" y="307903"/>
                            <a:pt x="1069802" y="198350"/>
                          </a:cubicBezTo>
                          <a:lnTo>
                            <a:pt x="1069802" y="198350"/>
                          </a:lnTo>
                          <a:cubicBezTo>
                            <a:pt x="1069802" y="88798"/>
                            <a:pt x="980991" y="0"/>
                            <a:pt x="871423"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477" name="Google Shape;2477;p53"/>
                    <p:cNvSpPr/>
                    <p:nvPr/>
                  </p:nvSpPr>
                  <p:spPr>
                    <a:xfrm>
                      <a:off x="4760959" y="3518152"/>
                      <a:ext cx="1129009" cy="455900"/>
                    </a:xfrm>
                    <a:custGeom>
                      <a:rect b="b" l="l" r="r" t="t"/>
                      <a:pathLst>
                        <a:path extrusionOk="0" h="455900" w="1129009">
                          <a:moveTo>
                            <a:pt x="901027" y="455900"/>
                          </a:moveTo>
                          <a:lnTo>
                            <a:pt x="227983" y="455900"/>
                          </a:lnTo>
                          <a:cubicBezTo>
                            <a:pt x="102276" y="455900"/>
                            <a:pt x="0" y="353639"/>
                            <a:pt x="0" y="227950"/>
                          </a:cubicBezTo>
                          <a:cubicBezTo>
                            <a:pt x="0" y="102261"/>
                            <a:pt x="102276" y="0"/>
                            <a:pt x="227983" y="0"/>
                          </a:cubicBezTo>
                          <a:lnTo>
                            <a:pt x="901027" y="0"/>
                          </a:lnTo>
                          <a:cubicBezTo>
                            <a:pt x="1026734" y="0"/>
                            <a:pt x="1129010" y="102261"/>
                            <a:pt x="1129010" y="227950"/>
                          </a:cubicBezTo>
                          <a:cubicBezTo>
                            <a:pt x="1129010" y="353639"/>
                            <a:pt x="1026734" y="455900"/>
                            <a:pt x="901027" y="455900"/>
                          </a:cubicBezTo>
                          <a:close/>
                          <a:moveTo>
                            <a:pt x="227983" y="59222"/>
                          </a:moveTo>
                          <a:cubicBezTo>
                            <a:pt x="134920" y="59222"/>
                            <a:pt x="59207" y="134923"/>
                            <a:pt x="59207" y="227973"/>
                          </a:cubicBezTo>
                          <a:cubicBezTo>
                            <a:pt x="59207" y="321023"/>
                            <a:pt x="134920" y="396724"/>
                            <a:pt x="227983" y="396724"/>
                          </a:cubicBezTo>
                          <a:lnTo>
                            <a:pt x="901027" y="396724"/>
                          </a:lnTo>
                          <a:cubicBezTo>
                            <a:pt x="994090" y="396724"/>
                            <a:pt x="1069802" y="321023"/>
                            <a:pt x="1069802" y="227973"/>
                          </a:cubicBezTo>
                          <a:cubicBezTo>
                            <a:pt x="1069802" y="134923"/>
                            <a:pt x="994090" y="59222"/>
                            <a:pt x="901027" y="59222"/>
                          </a:cubicBezTo>
                          <a:lnTo>
                            <a:pt x="227983" y="59222"/>
                          </a:lnTo>
                          <a:close/>
                        </a:path>
                      </a:pathLst>
                    </a:custGeom>
                    <a:solidFill>
                      <a:srgbClr val="81D1C5"/>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grpSp>
            </p:grpSp>
          </p:grpSp>
          <p:grpSp>
            <p:nvGrpSpPr>
              <p:cNvPr id="2478" name="Google Shape;2478;p53"/>
              <p:cNvGrpSpPr/>
              <p:nvPr/>
            </p:nvGrpSpPr>
            <p:grpSpPr>
              <a:xfrm>
                <a:off x="6044114" y="3518152"/>
                <a:ext cx="2075710" cy="1706164"/>
                <a:chOff x="6044114" y="3518152"/>
                <a:chExt cx="2075710" cy="1706164"/>
              </a:xfrm>
            </p:grpSpPr>
            <p:pic>
              <p:nvPicPr>
                <p:cNvPr id="2479" name="Google Shape;2479;p53"/>
                <p:cNvPicPr preferRelativeResize="0"/>
                <p:nvPr/>
              </p:nvPicPr>
              <p:blipFill rotWithShape="1">
                <a:blip r:embed="rId11">
                  <a:alphaModFix/>
                </a:blip>
                <a:srcRect b="0" l="0" r="0" t="0"/>
                <a:stretch/>
              </p:blipFill>
              <p:spPr>
                <a:xfrm>
                  <a:off x="6044114" y="3829873"/>
                  <a:ext cx="1998695" cy="1394443"/>
                </a:xfrm>
                <a:custGeom>
                  <a:rect b="b" l="l" r="r" t="t"/>
                  <a:pathLst>
                    <a:path extrusionOk="0" h="1394443" w="1998695">
                      <a:moveTo>
                        <a:pt x="785" y="710"/>
                      </a:moveTo>
                      <a:lnTo>
                        <a:pt x="1999481" y="710"/>
                      </a:lnTo>
                      <a:lnTo>
                        <a:pt x="1999481" y="1395153"/>
                      </a:lnTo>
                      <a:lnTo>
                        <a:pt x="785" y="1395153"/>
                      </a:lnTo>
                      <a:close/>
                    </a:path>
                  </a:pathLst>
                </a:custGeom>
                <a:noFill/>
                <a:ln>
                  <a:noFill/>
                </a:ln>
              </p:spPr>
            </p:pic>
            <p:grpSp>
              <p:nvGrpSpPr>
                <p:cNvPr id="2480" name="Google Shape;2480;p53"/>
                <p:cNvGrpSpPr/>
                <p:nvPr/>
              </p:nvGrpSpPr>
              <p:grpSpPr>
                <a:xfrm>
                  <a:off x="6224433" y="3518152"/>
                  <a:ext cx="1895391" cy="1508018"/>
                  <a:chOff x="6224433" y="3518152"/>
                  <a:chExt cx="1895391" cy="1508018"/>
                </a:xfrm>
              </p:grpSpPr>
              <p:grpSp>
                <p:nvGrpSpPr>
                  <p:cNvPr id="2481" name="Google Shape;2481;p53"/>
                  <p:cNvGrpSpPr/>
                  <p:nvPr/>
                </p:nvGrpSpPr>
                <p:grpSpPr>
                  <a:xfrm>
                    <a:off x="6224433" y="3719840"/>
                    <a:ext cx="1895391" cy="1306330"/>
                    <a:chOff x="6224433" y="3719840"/>
                    <a:chExt cx="1895391" cy="1306330"/>
                  </a:xfrm>
                </p:grpSpPr>
                <p:sp>
                  <p:nvSpPr>
                    <p:cNvPr id="2482" name="Google Shape;2482;p53"/>
                    <p:cNvSpPr/>
                    <p:nvPr/>
                  </p:nvSpPr>
                  <p:spPr>
                    <a:xfrm>
                      <a:off x="6224433" y="3719840"/>
                      <a:ext cx="1895391" cy="1306330"/>
                    </a:xfrm>
                    <a:custGeom>
                      <a:rect b="b" l="l" r="r" t="t"/>
                      <a:pathLst>
                        <a:path extrusionOk="0" h="1306330" w="1895391">
                          <a:moveTo>
                            <a:pt x="1818262" y="0"/>
                          </a:moveTo>
                          <a:lnTo>
                            <a:pt x="77130" y="0"/>
                          </a:lnTo>
                          <a:cubicBezTo>
                            <a:pt x="34542" y="0"/>
                            <a:pt x="0" y="34514"/>
                            <a:pt x="0" y="77119"/>
                          </a:cubicBezTo>
                          <a:lnTo>
                            <a:pt x="0" y="1229212"/>
                          </a:lnTo>
                          <a:cubicBezTo>
                            <a:pt x="0" y="1271794"/>
                            <a:pt x="34519" y="1306331"/>
                            <a:pt x="77130" y="1306331"/>
                          </a:cubicBezTo>
                          <a:lnTo>
                            <a:pt x="1818262" y="1306331"/>
                          </a:lnTo>
                          <a:cubicBezTo>
                            <a:pt x="1860850" y="1306331"/>
                            <a:pt x="1895392" y="1271817"/>
                            <a:pt x="1895392" y="1229212"/>
                          </a:cubicBezTo>
                          <a:lnTo>
                            <a:pt x="1895392" y="77119"/>
                          </a:lnTo>
                          <a:cubicBezTo>
                            <a:pt x="1895369" y="34536"/>
                            <a:pt x="1860850" y="0"/>
                            <a:pt x="1818262" y="0"/>
                          </a:cubicBezTo>
                          <a:close/>
                        </a:path>
                      </a:pathLst>
                    </a:custGeom>
                    <a:solidFill>
                      <a:srgbClr val="81D1C5"/>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483" name="Google Shape;2483;p53"/>
                    <p:cNvSpPr/>
                    <p:nvPr/>
                  </p:nvSpPr>
                  <p:spPr>
                    <a:xfrm>
                      <a:off x="6286910" y="3782308"/>
                      <a:ext cx="1770438" cy="1181395"/>
                    </a:xfrm>
                    <a:custGeom>
                      <a:rect b="b" l="l" r="r" t="t"/>
                      <a:pathLst>
                        <a:path extrusionOk="0" h="1181395" w="1770438">
                          <a:moveTo>
                            <a:pt x="1702110" y="0"/>
                          </a:moveTo>
                          <a:lnTo>
                            <a:pt x="68328" y="0"/>
                          </a:lnTo>
                          <a:cubicBezTo>
                            <a:pt x="30587" y="0"/>
                            <a:pt x="0" y="30582"/>
                            <a:pt x="0" y="68319"/>
                          </a:cubicBezTo>
                          <a:lnTo>
                            <a:pt x="0" y="1113077"/>
                          </a:lnTo>
                          <a:cubicBezTo>
                            <a:pt x="0" y="1150813"/>
                            <a:pt x="30587" y="1181395"/>
                            <a:pt x="68328" y="1181395"/>
                          </a:cubicBezTo>
                          <a:lnTo>
                            <a:pt x="1702110" y="1181395"/>
                          </a:lnTo>
                          <a:cubicBezTo>
                            <a:pt x="1739852" y="1181395"/>
                            <a:pt x="1770438" y="1150813"/>
                            <a:pt x="1770438" y="1113077"/>
                          </a:cubicBezTo>
                          <a:lnTo>
                            <a:pt x="1770438" y="68319"/>
                          </a:lnTo>
                          <a:cubicBezTo>
                            <a:pt x="1770438" y="30582"/>
                            <a:pt x="1739852" y="0"/>
                            <a:pt x="170211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grpSp>
              <p:grpSp>
                <p:nvGrpSpPr>
                  <p:cNvPr id="2484" name="Google Shape;2484;p53"/>
                  <p:cNvGrpSpPr/>
                  <p:nvPr/>
                </p:nvGrpSpPr>
                <p:grpSpPr>
                  <a:xfrm>
                    <a:off x="6397140" y="3633053"/>
                    <a:ext cx="379179" cy="225161"/>
                    <a:chOff x="6397140" y="3633053"/>
                    <a:chExt cx="379179" cy="225161"/>
                  </a:xfrm>
                </p:grpSpPr>
                <p:sp>
                  <p:nvSpPr>
                    <p:cNvPr id="2485" name="Google Shape;2485;p53"/>
                    <p:cNvSpPr/>
                    <p:nvPr/>
                  </p:nvSpPr>
                  <p:spPr>
                    <a:xfrm>
                      <a:off x="6397140" y="3633053"/>
                      <a:ext cx="195041" cy="225161"/>
                    </a:xfrm>
                    <a:custGeom>
                      <a:rect b="b" l="l" r="r" t="t"/>
                      <a:pathLst>
                        <a:path extrusionOk="0" h="225161" w="195041">
                          <a:moveTo>
                            <a:pt x="195042" y="112592"/>
                          </a:moveTo>
                          <a:lnTo>
                            <a:pt x="0" y="225162"/>
                          </a:lnTo>
                          <a:lnTo>
                            <a:pt x="0" y="0"/>
                          </a:lnTo>
                          <a:close/>
                        </a:path>
                      </a:pathLst>
                    </a:custGeom>
                    <a:solidFill>
                      <a:srgbClr val="81D1C5"/>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486" name="Google Shape;2486;p53"/>
                    <p:cNvSpPr/>
                    <p:nvPr/>
                  </p:nvSpPr>
                  <p:spPr>
                    <a:xfrm>
                      <a:off x="6581301" y="3633053"/>
                      <a:ext cx="195018" cy="225161"/>
                    </a:xfrm>
                    <a:custGeom>
                      <a:rect b="b" l="l" r="r" t="t"/>
                      <a:pathLst>
                        <a:path extrusionOk="0" h="225161" w="195018">
                          <a:moveTo>
                            <a:pt x="195019" y="112592"/>
                          </a:moveTo>
                          <a:lnTo>
                            <a:pt x="0" y="225162"/>
                          </a:lnTo>
                          <a:lnTo>
                            <a:pt x="0" y="0"/>
                          </a:lnTo>
                          <a:close/>
                        </a:path>
                      </a:pathLst>
                    </a:custGeom>
                    <a:solidFill>
                      <a:srgbClr val="81D1C5"/>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grpSp>
              <p:grpSp>
                <p:nvGrpSpPr>
                  <p:cNvPr id="2487" name="Google Shape;2487;p53"/>
                  <p:cNvGrpSpPr/>
                  <p:nvPr/>
                </p:nvGrpSpPr>
                <p:grpSpPr>
                  <a:xfrm>
                    <a:off x="6871783" y="3518152"/>
                    <a:ext cx="1129009" cy="455900"/>
                    <a:chOff x="6871783" y="3518152"/>
                    <a:chExt cx="1129009" cy="455900"/>
                  </a:xfrm>
                </p:grpSpPr>
                <p:sp>
                  <p:nvSpPr>
                    <p:cNvPr id="2488" name="Google Shape;2488;p53"/>
                    <p:cNvSpPr/>
                    <p:nvPr/>
                  </p:nvSpPr>
                  <p:spPr>
                    <a:xfrm>
                      <a:off x="6901387" y="3547775"/>
                      <a:ext cx="1069802" cy="396701"/>
                    </a:xfrm>
                    <a:custGeom>
                      <a:rect b="b" l="l" r="r" t="t"/>
                      <a:pathLst>
                        <a:path extrusionOk="0" h="396701" w="1069802">
                          <a:moveTo>
                            <a:pt x="871423" y="0"/>
                          </a:moveTo>
                          <a:lnTo>
                            <a:pt x="198379" y="0"/>
                          </a:lnTo>
                          <a:cubicBezTo>
                            <a:pt x="88811" y="0"/>
                            <a:pt x="0" y="88798"/>
                            <a:pt x="0" y="198350"/>
                          </a:cubicBezTo>
                          <a:lnTo>
                            <a:pt x="0" y="198350"/>
                          </a:lnTo>
                          <a:cubicBezTo>
                            <a:pt x="0" y="307903"/>
                            <a:pt x="88811" y="396701"/>
                            <a:pt x="198379" y="396701"/>
                          </a:cubicBezTo>
                          <a:lnTo>
                            <a:pt x="871423" y="396701"/>
                          </a:lnTo>
                          <a:cubicBezTo>
                            <a:pt x="980991" y="396701"/>
                            <a:pt x="1069802" y="307903"/>
                            <a:pt x="1069802" y="198350"/>
                          </a:cubicBezTo>
                          <a:lnTo>
                            <a:pt x="1069802" y="198350"/>
                          </a:lnTo>
                          <a:cubicBezTo>
                            <a:pt x="1069779" y="88798"/>
                            <a:pt x="980968" y="0"/>
                            <a:pt x="871423"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489" name="Google Shape;2489;p53"/>
                    <p:cNvSpPr/>
                    <p:nvPr/>
                  </p:nvSpPr>
                  <p:spPr>
                    <a:xfrm>
                      <a:off x="6871783" y="3518152"/>
                      <a:ext cx="1129009" cy="455900"/>
                    </a:xfrm>
                    <a:custGeom>
                      <a:rect b="b" l="l" r="r" t="t"/>
                      <a:pathLst>
                        <a:path extrusionOk="0" h="455900" w="1129009">
                          <a:moveTo>
                            <a:pt x="901027" y="455900"/>
                          </a:moveTo>
                          <a:lnTo>
                            <a:pt x="227983" y="455900"/>
                          </a:lnTo>
                          <a:cubicBezTo>
                            <a:pt x="102276" y="455900"/>
                            <a:pt x="0" y="353639"/>
                            <a:pt x="0" y="227950"/>
                          </a:cubicBezTo>
                          <a:cubicBezTo>
                            <a:pt x="0" y="102261"/>
                            <a:pt x="102276" y="0"/>
                            <a:pt x="227983" y="0"/>
                          </a:cubicBezTo>
                          <a:lnTo>
                            <a:pt x="901027" y="0"/>
                          </a:lnTo>
                          <a:cubicBezTo>
                            <a:pt x="1026734" y="0"/>
                            <a:pt x="1129009" y="102261"/>
                            <a:pt x="1129009" y="227950"/>
                          </a:cubicBezTo>
                          <a:cubicBezTo>
                            <a:pt x="1129009" y="353639"/>
                            <a:pt x="1026734" y="455900"/>
                            <a:pt x="901027" y="455900"/>
                          </a:cubicBezTo>
                          <a:close/>
                          <a:moveTo>
                            <a:pt x="227960" y="59222"/>
                          </a:moveTo>
                          <a:cubicBezTo>
                            <a:pt x="134897" y="59222"/>
                            <a:pt x="59184" y="134923"/>
                            <a:pt x="59184" y="227973"/>
                          </a:cubicBezTo>
                          <a:cubicBezTo>
                            <a:pt x="59184" y="321023"/>
                            <a:pt x="134897" y="396724"/>
                            <a:pt x="227960" y="396724"/>
                          </a:cubicBezTo>
                          <a:lnTo>
                            <a:pt x="901004" y="396724"/>
                          </a:lnTo>
                          <a:cubicBezTo>
                            <a:pt x="994067" y="396724"/>
                            <a:pt x="1069779" y="321023"/>
                            <a:pt x="1069779" y="227973"/>
                          </a:cubicBezTo>
                          <a:cubicBezTo>
                            <a:pt x="1069779" y="134923"/>
                            <a:pt x="994067" y="59222"/>
                            <a:pt x="901004" y="59222"/>
                          </a:cubicBezTo>
                          <a:lnTo>
                            <a:pt x="227960" y="59222"/>
                          </a:lnTo>
                          <a:close/>
                        </a:path>
                      </a:pathLst>
                    </a:custGeom>
                    <a:solidFill>
                      <a:srgbClr val="81D1C5"/>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grpSp>
            </p:grpSp>
          </p:grpSp>
        </p:grpSp>
      </p:grpSp>
      <p:pic>
        <p:nvPicPr>
          <p:cNvPr descr="Background pattern&#10;&#10;Description automatically generated" id="2490" name="Google Shape;2490;p53"/>
          <p:cNvPicPr preferRelativeResize="0"/>
          <p:nvPr/>
        </p:nvPicPr>
        <p:blipFill rotWithShape="1">
          <a:blip r:embed="rId12">
            <a:alphaModFix/>
          </a:blip>
          <a:srcRect b="84089" l="-9441" r="10580" t="-3095"/>
          <a:stretch/>
        </p:blipFill>
        <p:spPr>
          <a:xfrm rot="-5400000">
            <a:off x="9205950" y="1780761"/>
            <a:ext cx="4729844" cy="1233285"/>
          </a:xfrm>
          <a:prstGeom prst="rect">
            <a:avLst/>
          </a:prstGeom>
          <a:noFill/>
          <a:ln>
            <a:noFill/>
          </a:ln>
        </p:spPr>
      </p:pic>
      <p:sp>
        <p:nvSpPr>
          <p:cNvPr id="2491" name="Google Shape;2491;p53"/>
          <p:cNvSpPr txBox="1"/>
          <p:nvPr/>
        </p:nvSpPr>
        <p:spPr>
          <a:xfrm>
            <a:off x="8499821" y="837810"/>
            <a:ext cx="2368530" cy="1200329"/>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s-ES" sz="1800">
                <a:solidFill>
                  <a:srgbClr val="79527B"/>
                </a:solidFill>
                <a:latin typeface="Calibri"/>
                <a:ea typeface="Calibri"/>
                <a:cs typeface="Calibri"/>
                <a:sym typeface="Calibri"/>
              </a:rPr>
              <a:t>Realización de un Análisis DAFO Regional de la Vulnerabilidad ante las Crisis y de una Auditoría de Destino </a:t>
            </a:r>
            <a:endParaRPr/>
          </a:p>
        </p:txBody>
      </p:sp>
      <p:sp>
        <p:nvSpPr>
          <p:cNvPr id="2492" name="Google Shape;2492;p53"/>
          <p:cNvSpPr txBox="1"/>
          <p:nvPr/>
        </p:nvSpPr>
        <p:spPr>
          <a:xfrm>
            <a:off x="563284" y="755365"/>
            <a:ext cx="1891673" cy="120032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s-ES" sz="3200">
                <a:solidFill>
                  <a:srgbClr val="79527B"/>
                </a:solidFill>
                <a:latin typeface="Calibri"/>
                <a:ea typeface="Calibri"/>
                <a:cs typeface="Calibri"/>
                <a:sym typeface="Calibri"/>
              </a:rPr>
              <a:t>Fase 1</a:t>
            </a:r>
            <a:r>
              <a:rPr b="1" lang="es-ES" sz="2400">
                <a:solidFill>
                  <a:srgbClr val="79527B"/>
                </a:solidFill>
                <a:latin typeface="Calibri"/>
                <a:ea typeface="Calibri"/>
                <a:cs typeface="Calibri"/>
                <a:sym typeface="Calibri"/>
              </a:rPr>
              <a:t> </a:t>
            </a:r>
            <a:r>
              <a:rPr lang="es-ES" sz="2000">
                <a:solidFill>
                  <a:srgbClr val="79527B"/>
                </a:solidFill>
                <a:latin typeface="Calibri"/>
                <a:ea typeface="Calibri"/>
                <a:cs typeface="Calibri"/>
                <a:sym typeface="Calibri"/>
              </a:rPr>
              <a:t>Preparación y Mitigación</a:t>
            </a:r>
            <a:endParaRPr/>
          </a:p>
        </p:txBody>
      </p:sp>
      <p:sp>
        <p:nvSpPr>
          <p:cNvPr id="2493" name="Google Shape;2493;p53"/>
          <p:cNvSpPr txBox="1"/>
          <p:nvPr/>
        </p:nvSpPr>
        <p:spPr>
          <a:xfrm>
            <a:off x="567299" y="2687187"/>
            <a:ext cx="1764337" cy="1138773"/>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s-ES" sz="2800">
                <a:solidFill>
                  <a:srgbClr val="F27954"/>
                </a:solidFill>
                <a:latin typeface="Calibri"/>
                <a:ea typeface="Calibri"/>
                <a:cs typeface="Calibri"/>
                <a:sym typeface="Calibri"/>
              </a:rPr>
              <a:t>Fase 2</a:t>
            </a:r>
            <a:r>
              <a:rPr b="1" lang="es-ES" sz="2400">
                <a:solidFill>
                  <a:srgbClr val="F27954"/>
                </a:solidFill>
                <a:latin typeface="Calibri"/>
                <a:ea typeface="Calibri"/>
                <a:cs typeface="Calibri"/>
                <a:sym typeface="Calibri"/>
              </a:rPr>
              <a:t> </a:t>
            </a:r>
            <a:r>
              <a:rPr lang="es-ES" sz="2000">
                <a:solidFill>
                  <a:srgbClr val="F27954"/>
                </a:solidFill>
                <a:latin typeface="Calibri"/>
                <a:ea typeface="Calibri"/>
                <a:cs typeface="Calibri"/>
                <a:sym typeface="Calibri"/>
              </a:rPr>
              <a:t>Planificación </a:t>
            </a:r>
            <a:endParaRPr/>
          </a:p>
          <a:p>
            <a:pPr indent="0" lvl="0" marL="0" marR="0" rtl="0" algn="l">
              <a:spcBef>
                <a:spcPts val="0"/>
              </a:spcBef>
              <a:spcAft>
                <a:spcPts val="0"/>
              </a:spcAft>
              <a:buNone/>
            </a:pPr>
            <a:r>
              <a:rPr lang="es-ES" sz="2000">
                <a:solidFill>
                  <a:srgbClr val="F27954"/>
                </a:solidFill>
                <a:latin typeface="Calibri"/>
                <a:ea typeface="Calibri"/>
                <a:cs typeface="Calibri"/>
                <a:sym typeface="Calibri"/>
              </a:rPr>
              <a:t>Y Respuesta</a:t>
            </a:r>
            <a:endParaRPr/>
          </a:p>
        </p:txBody>
      </p:sp>
      <p:sp>
        <p:nvSpPr>
          <p:cNvPr id="2494" name="Google Shape;2494;p53"/>
          <p:cNvSpPr txBox="1"/>
          <p:nvPr/>
        </p:nvSpPr>
        <p:spPr>
          <a:xfrm>
            <a:off x="333325" y="4427850"/>
            <a:ext cx="1998300" cy="1508400"/>
          </a:xfrm>
          <a:prstGeom prst="rect">
            <a:avLst/>
          </a:prstGeom>
          <a:solidFill>
            <a:schemeClr val="lt1"/>
          </a:solid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s-ES" sz="3200">
                <a:solidFill>
                  <a:srgbClr val="44BAA9"/>
                </a:solidFill>
                <a:latin typeface="Calibri"/>
                <a:ea typeface="Calibri"/>
                <a:cs typeface="Calibri"/>
                <a:sym typeface="Calibri"/>
              </a:rPr>
              <a:t>Fase 3</a:t>
            </a:r>
            <a:endParaRPr/>
          </a:p>
          <a:p>
            <a:pPr indent="0" lvl="0" marL="0" marR="0" rtl="0" algn="l">
              <a:spcBef>
                <a:spcPts val="0"/>
              </a:spcBef>
              <a:spcAft>
                <a:spcPts val="0"/>
              </a:spcAft>
              <a:buNone/>
            </a:pPr>
            <a:r>
              <a:rPr lang="es-ES" sz="2000">
                <a:solidFill>
                  <a:srgbClr val="44BAA9"/>
                </a:solidFill>
                <a:latin typeface="Calibri"/>
                <a:ea typeface="Calibri"/>
                <a:cs typeface="Calibri"/>
                <a:sym typeface="Calibri"/>
              </a:rPr>
              <a:t>Recuperación, Reconstrucción, Resiliencia</a:t>
            </a:r>
            <a:endParaRPr/>
          </a:p>
        </p:txBody>
      </p:sp>
      <p:sp>
        <p:nvSpPr>
          <p:cNvPr id="2495" name="Google Shape;2495;p53"/>
          <p:cNvSpPr txBox="1"/>
          <p:nvPr/>
        </p:nvSpPr>
        <p:spPr>
          <a:xfrm>
            <a:off x="5606580" y="821497"/>
            <a:ext cx="2238831" cy="1200329"/>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s-ES" sz="1800">
                <a:solidFill>
                  <a:srgbClr val="79527B"/>
                </a:solidFill>
                <a:latin typeface="Calibri"/>
                <a:ea typeface="Calibri"/>
                <a:cs typeface="Calibri"/>
                <a:sym typeface="Calibri"/>
              </a:rPr>
              <a:t>Creación de una Asociación Público-Privada Regional y de un Equipo de Gestión de Crisis</a:t>
            </a:r>
            <a:endParaRPr/>
          </a:p>
        </p:txBody>
      </p:sp>
      <p:sp>
        <p:nvSpPr>
          <p:cNvPr id="2496" name="Google Shape;2496;p53"/>
          <p:cNvSpPr txBox="1"/>
          <p:nvPr/>
        </p:nvSpPr>
        <p:spPr>
          <a:xfrm>
            <a:off x="2581199" y="3008200"/>
            <a:ext cx="2414700" cy="1077300"/>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s-ES" sz="1600">
                <a:solidFill>
                  <a:srgbClr val="F37C57"/>
                </a:solidFill>
                <a:latin typeface="Calibri"/>
                <a:ea typeface="Calibri"/>
                <a:cs typeface="Calibri"/>
                <a:sym typeface="Calibri"/>
              </a:rPr>
              <a:t>Desarrollar una Estrategia de Gestión Regional de Crisis </a:t>
            </a:r>
            <a:r>
              <a:rPr i="1" lang="es-ES" sz="1600">
                <a:solidFill>
                  <a:srgbClr val="F37C57"/>
                </a:solidFill>
                <a:latin typeface="Calibri"/>
                <a:ea typeface="Calibri"/>
                <a:cs typeface="Calibri"/>
                <a:sym typeface="Calibri"/>
              </a:rPr>
              <a:t>(Planificación de la Mitigación a Largo Plazo)</a:t>
            </a:r>
            <a:endParaRPr sz="1200"/>
          </a:p>
        </p:txBody>
      </p:sp>
      <p:sp>
        <p:nvSpPr>
          <p:cNvPr id="2497" name="Google Shape;2497;p53"/>
          <p:cNvSpPr txBox="1"/>
          <p:nvPr/>
        </p:nvSpPr>
        <p:spPr>
          <a:xfrm>
            <a:off x="8402525" y="2986000"/>
            <a:ext cx="2556600" cy="1139100"/>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s-ES" sz="1700">
                <a:solidFill>
                  <a:srgbClr val="F37C57"/>
                </a:solidFill>
                <a:latin typeface="Calibri"/>
                <a:ea typeface="Calibri"/>
                <a:cs typeface="Calibri"/>
                <a:sym typeface="Calibri"/>
              </a:rPr>
              <a:t>Activación de la Respuesta y Comunicación con la Industria para la Colaboración Regional</a:t>
            </a:r>
            <a:endParaRPr sz="1700"/>
          </a:p>
        </p:txBody>
      </p:sp>
      <p:sp>
        <p:nvSpPr>
          <p:cNvPr id="2498" name="Google Shape;2498;p53"/>
          <p:cNvSpPr txBox="1"/>
          <p:nvPr/>
        </p:nvSpPr>
        <p:spPr>
          <a:xfrm>
            <a:off x="8456229" y="5231762"/>
            <a:ext cx="2414700" cy="1139100"/>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s-ES" sz="1700">
                <a:solidFill>
                  <a:srgbClr val="3AA091"/>
                </a:solidFill>
                <a:latin typeface="Calibri"/>
                <a:ea typeface="Calibri"/>
                <a:cs typeface="Calibri"/>
                <a:sym typeface="Calibri"/>
              </a:rPr>
              <a:t>Recuperación Regional, Reconstrucción y Resiliencia hacia la ‘Nueva Norma’ Postcrisis</a:t>
            </a:r>
            <a:endParaRPr sz="1700"/>
          </a:p>
        </p:txBody>
      </p:sp>
      <p:sp>
        <p:nvSpPr>
          <p:cNvPr id="2499" name="Google Shape;2499;p53"/>
          <p:cNvSpPr txBox="1"/>
          <p:nvPr/>
        </p:nvSpPr>
        <p:spPr>
          <a:xfrm>
            <a:off x="2696985" y="777931"/>
            <a:ext cx="2243609" cy="1200329"/>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s-ES" sz="1800">
                <a:solidFill>
                  <a:srgbClr val="79527B"/>
                </a:solidFill>
                <a:latin typeface="Calibri"/>
                <a:ea typeface="Calibri"/>
                <a:cs typeface="Calibri"/>
                <a:sym typeface="Calibri"/>
              </a:rPr>
              <a:t>Introducción a la Gestión Regional de Crisis Turística y Sus Complejidades</a:t>
            </a:r>
            <a:endParaRPr/>
          </a:p>
        </p:txBody>
      </p:sp>
      <p:sp>
        <p:nvSpPr>
          <p:cNvPr id="2500" name="Google Shape;2500;p53"/>
          <p:cNvSpPr txBox="1"/>
          <p:nvPr/>
        </p:nvSpPr>
        <p:spPr>
          <a:xfrm>
            <a:off x="5719842" y="3000513"/>
            <a:ext cx="2233500" cy="1323600"/>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s-ES" sz="1600">
                <a:solidFill>
                  <a:srgbClr val="F37C57"/>
                </a:solidFill>
                <a:latin typeface="Calibri"/>
                <a:ea typeface="Calibri"/>
                <a:cs typeface="Calibri"/>
                <a:sym typeface="Calibri"/>
              </a:rPr>
              <a:t>Desarrollar un Plan de Respuesta de Gestión Regional de Crisis Regional </a:t>
            </a:r>
            <a:r>
              <a:rPr i="1" lang="es-ES" sz="1600">
                <a:solidFill>
                  <a:srgbClr val="F37C57"/>
                </a:solidFill>
                <a:latin typeface="Calibri"/>
                <a:ea typeface="Calibri"/>
                <a:cs typeface="Calibri"/>
                <a:sym typeface="Calibri"/>
              </a:rPr>
              <a:t>(Plan de Respuesta a Corto Plazo)</a:t>
            </a:r>
            <a:endParaRPr sz="1200"/>
          </a:p>
        </p:txBody>
      </p:sp>
      <p:sp>
        <p:nvSpPr>
          <p:cNvPr id="2501" name="Google Shape;2501;p53"/>
          <p:cNvSpPr txBox="1"/>
          <p:nvPr/>
        </p:nvSpPr>
        <p:spPr>
          <a:xfrm>
            <a:off x="2611775" y="5331575"/>
            <a:ext cx="2414700" cy="1139100"/>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s-ES" sz="1700">
                <a:solidFill>
                  <a:srgbClr val="3AA091"/>
                </a:solidFill>
                <a:latin typeface="Calibri"/>
                <a:ea typeface="Calibri"/>
                <a:cs typeface="Calibri"/>
                <a:sym typeface="Calibri"/>
              </a:rPr>
              <a:t>Estrategia de Comunicación y Lidiando con Relaciones Públicas y Medios de Comunicación</a:t>
            </a:r>
            <a:endParaRPr sz="1700"/>
          </a:p>
        </p:txBody>
      </p:sp>
      <p:sp>
        <p:nvSpPr>
          <p:cNvPr id="2502" name="Google Shape;2502;p53"/>
          <p:cNvSpPr txBox="1"/>
          <p:nvPr/>
        </p:nvSpPr>
        <p:spPr>
          <a:xfrm>
            <a:off x="3669414" y="351112"/>
            <a:ext cx="1193749" cy="252773"/>
          </a:xfrm>
          <a:prstGeom prst="rect">
            <a:avLst/>
          </a:prstGeom>
          <a:noFill/>
          <a:ln>
            <a:noFill/>
          </a:ln>
        </p:spPr>
        <p:txBody>
          <a:bodyPr anchorCtr="0" anchor="t" bIns="45700" lIns="91425" spcFirstLastPara="1" rIns="91425" wrap="square" tIns="45700">
            <a:spAutoFit/>
          </a:bodyPr>
          <a:lstStyle/>
          <a:p>
            <a:pPr indent="0" lvl="0" marL="0" marR="0" rtl="0" algn="ctr">
              <a:lnSpc>
                <a:spcPct val="56666"/>
              </a:lnSpc>
              <a:spcBef>
                <a:spcPts val="0"/>
              </a:spcBef>
              <a:spcAft>
                <a:spcPts val="0"/>
              </a:spcAft>
              <a:buNone/>
            </a:pPr>
            <a:r>
              <a:rPr b="1" lang="es-ES" sz="1800">
                <a:solidFill>
                  <a:srgbClr val="79527B"/>
                </a:solidFill>
                <a:latin typeface="Calibri"/>
                <a:ea typeface="Calibri"/>
                <a:cs typeface="Calibri"/>
                <a:sym typeface="Calibri"/>
              </a:rPr>
              <a:t>Módulo 1</a:t>
            </a:r>
            <a:endParaRPr/>
          </a:p>
        </p:txBody>
      </p:sp>
      <p:sp>
        <p:nvSpPr>
          <p:cNvPr id="2503" name="Google Shape;2503;p53"/>
          <p:cNvSpPr txBox="1"/>
          <p:nvPr/>
        </p:nvSpPr>
        <p:spPr>
          <a:xfrm>
            <a:off x="6453344" y="377865"/>
            <a:ext cx="1193749" cy="252773"/>
          </a:xfrm>
          <a:prstGeom prst="rect">
            <a:avLst/>
          </a:prstGeom>
          <a:noFill/>
          <a:ln>
            <a:noFill/>
          </a:ln>
        </p:spPr>
        <p:txBody>
          <a:bodyPr anchorCtr="0" anchor="t" bIns="45700" lIns="91425" spcFirstLastPara="1" rIns="91425" wrap="square" tIns="45700">
            <a:spAutoFit/>
          </a:bodyPr>
          <a:lstStyle/>
          <a:p>
            <a:pPr indent="0" lvl="0" marL="0" marR="0" rtl="0" algn="ctr">
              <a:lnSpc>
                <a:spcPct val="56666"/>
              </a:lnSpc>
              <a:spcBef>
                <a:spcPts val="0"/>
              </a:spcBef>
              <a:spcAft>
                <a:spcPts val="0"/>
              </a:spcAft>
              <a:buNone/>
            </a:pPr>
            <a:r>
              <a:rPr b="1" lang="es-ES" sz="1800">
                <a:solidFill>
                  <a:srgbClr val="79527B"/>
                </a:solidFill>
                <a:latin typeface="Calibri"/>
                <a:ea typeface="Calibri"/>
                <a:cs typeface="Calibri"/>
                <a:sym typeface="Calibri"/>
              </a:rPr>
              <a:t>Módulo 2</a:t>
            </a:r>
            <a:endParaRPr/>
          </a:p>
        </p:txBody>
      </p:sp>
      <p:sp>
        <p:nvSpPr>
          <p:cNvPr id="2504" name="Google Shape;2504;p53"/>
          <p:cNvSpPr txBox="1"/>
          <p:nvPr/>
        </p:nvSpPr>
        <p:spPr>
          <a:xfrm>
            <a:off x="9391403" y="352064"/>
            <a:ext cx="1193749" cy="252773"/>
          </a:xfrm>
          <a:prstGeom prst="rect">
            <a:avLst/>
          </a:prstGeom>
          <a:noFill/>
          <a:ln>
            <a:noFill/>
          </a:ln>
        </p:spPr>
        <p:txBody>
          <a:bodyPr anchorCtr="0" anchor="t" bIns="45700" lIns="91425" spcFirstLastPara="1" rIns="91425" wrap="square" tIns="45700">
            <a:spAutoFit/>
          </a:bodyPr>
          <a:lstStyle/>
          <a:p>
            <a:pPr indent="0" lvl="0" marL="0" marR="0" rtl="0" algn="ctr">
              <a:lnSpc>
                <a:spcPct val="56666"/>
              </a:lnSpc>
              <a:spcBef>
                <a:spcPts val="0"/>
              </a:spcBef>
              <a:spcAft>
                <a:spcPts val="0"/>
              </a:spcAft>
              <a:buNone/>
            </a:pPr>
            <a:r>
              <a:rPr b="1" lang="es-ES" sz="1800">
                <a:solidFill>
                  <a:srgbClr val="79527B"/>
                </a:solidFill>
                <a:latin typeface="Calibri"/>
                <a:ea typeface="Calibri"/>
                <a:cs typeface="Calibri"/>
                <a:sym typeface="Calibri"/>
              </a:rPr>
              <a:t>Módulo 3</a:t>
            </a:r>
            <a:endParaRPr/>
          </a:p>
        </p:txBody>
      </p:sp>
      <p:sp>
        <p:nvSpPr>
          <p:cNvPr id="2505" name="Google Shape;2505;p53"/>
          <p:cNvSpPr txBox="1"/>
          <p:nvPr/>
        </p:nvSpPr>
        <p:spPr>
          <a:xfrm>
            <a:off x="3652173" y="2625371"/>
            <a:ext cx="1193749" cy="252773"/>
          </a:xfrm>
          <a:prstGeom prst="rect">
            <a:avLst/>
          </a:prstGeom>
          <a:noFill/>
          <a:ln>
            <a:noFill/>
          </a:ln>
        </p:spPr>
        <p:txBody>
          <a:bodyPr anchorCtr="0" anchor="t" bIns="45700" lIns="91425" spcFirstLastPara="1" rIns="91425" wrap="square" tIns="45700">
            <a:spAutoFit/>
          </a:bodyPr>
          <a:lstStyle/>
          <a:p>
            <a:pPr indent="0" lvl="0" marL="0" marR="0" rtl="0" algn="ctr">
              <a:lnSpc>
                <a:spcPct val="56666"/>
              </a:lnSpc>
              <a:spcBef>
                <a:spcPts val="0"/>
              </a:spcBef>
              <a:spcAft>
                <a:spcPts val="0"/>
              </a:spcAft>
              <a:buNone/>
            </a:pPr>
            <a:r>
              <a:rPr b="1" lang="es-ES" sz="1800">
                <a:solidFill>
                  <a:srgbClr val="F27954"/>
                </a:solidFill>
                <a:latin typeface="Calibri"/>
                <a:ea typeface="Calibri"/>
                <a:cs typeface="Calibri"/>
                <a:sym typeface="Calibri"/>
              </a:rPr>
              <a:t>Módulo 4</a:t>
            </a:r>
            <a:endParaRPr/>
          </a:p>
        </p:txBody>
      </p:sp>
      <p:sp>
        <p:nvSpPr>
          <p:cNvPr id="2506" name="Google Shape;2506;p53"/>
          <p:cNvSpPr txBox="1"/>
          <p:nvPr/>
        </p:nvSpPr>
        <p:spPr>
          <a:xfrm>
            <a:off x="6491070" y="2609242"/>
            <a:ext cx="1193749" cy="252773"/>
          </a:xfrm>
          <a:prstGeom prst="rect">
            <a:avLst/>
          </a:prstGeom>
          <a:noFill/>
          <a:ln>
            <a:noFill/>
          </a:ln>
        </p:spPr>
        <p:txBody>
          <a:bodyPr anchorCtr="0" anchor="t" bIns="45700" lIns="91425" spcFirstLastPara="1" rIns="91425" wrap="square" tIns="45700">
            <a:spAutoFit/>
          </a:bodyPr>
          <a:lstStyle/>
          <a:p>
            <a:pPr indent="0" lvl="0" marL="0" marR="0" rtl="0" algn="ctr">
              <a:lnSpc>
                <a:spcPct val="56666"/>
              </a:lnSpc>
              <a:spcBef>
                <a:spcPts val="0"/>
              </a:spcBef>
              <a:spcAft>
                <a:spcPts val="0"/>
              </a:spcAft>
              <a:buNone/>
            </a:pPr>
            <a:r>
              <a:rPr b="1" lang="es-ES" sz="1800">
                <a:solidFill>
                  <a:srgbClr val="F27954"/>
                </a:solidFill>
                <a:latin typeface="Calibri"/>
                <a:ea typeface="Calibri"/>
                <a:cs typeface="Calibri"/>
                <a:sym typeface="Calibri"/>
              </a:rPr>
              <a:t>Módulo 5</a:t>
            </a:r>
            <a:endParaRPr/>
          </a:p>
        </p:txBody>
      </p:sp>
      <p:sp>
        <p:nvSpPr>
          <p:cNvPr id="2507" name="Google Shape;2507;p53"/>
          <p:cNvSpPr txBox="1"/>
          <p:nvPr/>
        </p:nvSpPr>
        <p:spPr>
          <a:xfrm>
            <a:off x="9318312" y="2615458"/>
            <a:ext cx="1193749" cy="252773"/>
          </a:xfrm>
          <a:prstGeom prst="rect">
            <a:avLst/>
          </a:prstGeom>
          <a:noFill/>
          <a:ln>
            <a:noFill/>
          </a:ln>
        </p:spPr>
        <p:txBody>
          <a:bodyPr anchorCtr="0" anchor="t" bIns="45700" lIns="91425" spcFirstLastPara="1" rIns="91425" wrap="square" tIns="45700">
            <a:spAutoFit/>
          </a:bodyPr>
          <a:lstStyle/>
          <a:p>
            <a:pPr indent="0" lvl="0" marL="0" marR="0" rtl="0" algn="ctr">
              <a:lnSpc>
                <a:spcPct val="56666"/>
              </a:lnSpc>
              <a:spcBef>
                <a:spcPts val="0"/>
              </a:spcBef>
              <a:spcAft>
                <a:spcPts val="0"/>
              </a:spcAft>
              <a:buNone/>
            </a:pPr>
            <a:r>
              <a:rPr b="1" lang="es-ES" sz="1800">
                <a:solidFill>
                  <a:srgbClr val="F27954"/>
                </a:solidFill>
                <a:latin typeface="Calibri"/>
                <a:ea typeface="Calibri"/>
                <a:cs typeface="Calibri"/>
                <a:sym typeface="Calibri"/>
              </a:rPr>
              <a:t>Módulo 6</a:t>
            </a:r>
            <a:endParaRPr/>
          </a:p>
        </p:txBody>
      </p:sp>
      <p:sp>
        <p:nvSpPr>
          <p:cNvPr id="2508" name="Google Shape;2508;p53"/>
          <p:cNvSpPr txBox="1"/>
          <p:nvPr/>
        </p:nvSpPr>
        <p:spPr>
          <a:xfrm>
            <a:off x="3570360" y="4830332"/>
            <a:ext cx="1193749" cy="252773"/>
          </a:xfrm>
          <a:prstGeom prst="rect">
            <a:avLst/>
          </a:prstGeom>
          <a:noFill/>
          <a:ln>
            <a:noFill/>
          </a:ln>
        </p:spPr>
        <p:txBody>
          <a:bodyPr anchorCtr="0" anchor="t" bIns="45700" lIns="91425" spcFirstLastPara="1" rIns="91425" wrap="square" tIns="45700">
            <a:spAutoFit/>
          </a:bodyPr>
          <a:lstStyle/>
          <a:p>
            <a:pPr indent="0" lvl="0" marL="0" marR="0" rtl="0" algn="ctr">
              <a:lnSpc>
                <a:spcPct val="56666"/>
              </a:lnSpc>
              <a:spcBef>
                <a:spcPts val="0"/>
              </a:spcBef>
              <a:spcAft>
                <a:spcPts val="0"/>
              </a:spcAft>
              <a:buNone/>
            </a:pPr>
            <a:r>
              <a:rPr b="1" lang="es-ES" sz="1800">
                <a:solidFill>
                  <a:srgbClr val="44BAA9"/>
                </a:solidFill>
                <a:latin typeface="Calibri"/>
                <a:ea typeface="Calibri"/>
                <a:cs typeface="Calibri"/>
                <a:sym typeface="Calibri"/>
              </a:rPr>
              <a:t>Módulo 7</a:t>
            </a:r>
            <a:endParaRPr/>
          </a:p>
        </p:txBody>
      </p:sp>
      <p:sp>
        <p:nvSpPr>
          <p:cNvPr id="2509" name="Google Shape;2509;p53"/>
          <p:cNvSpPr txBox="1"/>
          <p:nvPr/>
        </p:nvSpPr>
        <p:spPr>
          <a:xfrm>
            <a:off x="5568959" y="5366361"/>
            <a:ext cx="2400000" cy="1139100"/>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s-ES" sz="1700">
                <a:solidFill>
                  <a:srgbClr val="3AA091"/>
                </a:solidFill>
                <a:latin typeface="Calibri"/>
                <a:ea typeface="Calibri"/>
                <a:cs typeface="Calibri"/>
                <a:sym typeface="Calibri"/>
              </a:rPr>
              <a:t>Respuesta Estratégica Regional a la Crisis y Marketing de Recuperación</a:t>
            </a:r>
            <a:endParaRPr sz="1700"/>
          </a:p>
        </p:txBody>
      </p:sp>
      <p:sp>
        <p:nvSpPr>
          <p:cNvPr id="2510" name="Google Shape;2510;p53"/>
          <p:cNvSpPr txBox="1"/>
          <p:nvPr/>
        </p:nvSpPr>
        <p:spPr>
          <a:xfrm>
            <a:off x="6453344" y="4857275"/>
            <a:ext cx="1193749" cy="252773"/>
          </a:xfrm>
          <a:prstGeom prst="rect">
            <a:avLst/>
          </a:prstGeom>
          <a:noFill/>
          <a:ln>
            <a:noFill/>
          </a:ln>
        </p:spPr>
        <p:txBody>
          <a:bodyPr anchorCtr="0" anchor="t" bIns="45700" lIns="91425" spcFirstLastPara="1" rIns="91425" wrap="square" tIns="45700">
            <a:spAutoFit/>
          </a:bodyPr>
          <a:lstStyle/>
          <a:p>
            <a:pPr indent="0" lvl="0" marL="0" marR="0" rtl="0" algn="ctr">
              <a:lnSpc>
                <a:spcPct val="56666"/>
              </a:lnSpc>
              <a:spcBef>
                <a:spcPts val="0"/>
              </a:spcBef>
              <a:spcAft>
                <a:spcPts val="0"/>
              </a:spcAft>
              <a:buNone/>
            </a:pPr>
            <a:r>
              <a:rPr b="1" lang="es-ES" sz="1800">
                <a:solidFill>
                  <a:srgbClr val="44BAA9"/>
                </a:solidFill>
                <a:latin typeface="Calibri"/>
                <a:ea typeface="Calibri"/>
                <a:cs typeface="Calibri"/>
                <a:sym typeface="Calibri"/>
              </a:rPr>
              <a:t>Módulo 8</a:t>
            </a:r>
            <a:endParaRPr/>
          </a:p>
        </p:txBody>
      </p:sp>
      <p:sp>
        <p:nvSpPr>
          <p:cNvPr id="2511" name="Google Shape;2511;p53"/>
          <p:cNvSpPr txBox="1"/>
          <p:nvPr/>
        </p:nvSpPr>
        <p:spPr>
          <a:xfrm>
            <a:off x="9360735" y="4839123"/>
            <a:ext cx="1193749" cy="252773"/>
          </a:xfrm>
          <a:prstGeom prst="rect">
            <a:avLst/>
          </a:prstGeom>
          <a:noFill/>
          <a:ln>
            <a:noFill/>
          </a:ln>
        </p:spPr>
        <p:txBody>
          <a:bodyPr anchorCtr="0" anchor="t" bIns="45700" lIns="91425" spcFirstLastPara="1" rIns="91425" wrap="square" tIns="45700">
            <a:spAutoFit/>
          </a:bodyPr>
          <a:lstStyle/>
          <a:p>
            <a:pPr indent="0" lvl="0" marL="0" marR="0" rtl="0" algn="ctr">
              <a:lnSpc>
                <a:spcPct val="56666"/>
              </a:lnSpc>
              <a:spcBef>
                <a:spcPts val="0"/>
              </a:spcBef>
              <a:spcAft>
                <a:spcPts val="0"/>
              </a:spcAft>
              <a:buNone/>
            </a:pPr>
            <a:r>
              <a:rPr b="1" lang="es-ES" sz="1800">
                <a:solidFill>
                  <a:srgbClr val="44BAA9"/>
                </a:solidFill>
                <a:latin typeface="Calibri"/>
                <a:ea typeface="Calibri"/>
                <a:cs typeface="Calibri"/>
                <a:sym typeface="Calibri"/>
              </a:rPr>
              <a:t>Módulo 9</a:t>
            </a:r>
            <a:endParaRPr/>
          </a:p>
        </p:txBody>
      </p:sp>
    </p:spTree>
  </p:cSld>
  <p:clrMapOvr>
    <a:masterClrMapping/>
  </p:clrMapOvr>
</p:sld>
</file>

<file path=ppt/slides/slide5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15" name="Shape 2515"/>
        <p:cNvGrpSpPr/>
        <p:nvPr/>
      </p:nvGrpSpPr>
      <p:grpSpPr>
        <a:xfrm>
          <a:off x="0" y="0"/>
          <a:ext cx="0" cy="0"/>
          <a:chOff x="0" y="0"/>
          <a:chExt cx="0" cy="0"/>
        </a:xfrm>
      </p:grpSpPr>
      <p:sp>
        <p:nvSpPr>
          <p:cNvPr id="2516" name="Google Shape;2516;p54"/>
          <p:cNvSpPr/>
          <p:nvPr/>
        </p:nvSpPr>
        <p:spPr>
          <a:xfrm>
            <a:off x="0" y="2543175"/>
            <a:ext cx="12192000" cy="3295650"/>
          </a:xfrm>
          <a:prstGeom prst="rect">
            <a:avLst/>
          </a:prstGeom>
          <a:solidFill>
            <a:srgbClr val="7A547C"/>
          </a:solidFill>
          <a:ln cap="flat" cmpd="sng" w="12700">
            <a:solidFill>
              <a:srgbClr val="054F5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2517" name="Google Shape;2517;p54"/>
          <p:cNvSpPr txBox="1"/>
          <p:nvPr>
            <p:ph idx="1" type="body"/>
          </p:nvPr>
        </p:nvSpPr>
        <p:spPr>
          <a:xfrm>
            <a:off x="7723301" y="3283370"/>
            <a:ext cx="3704362" cy="361924"/>
          </a:xfrm>
          <a:prstGeom prst="rect">
            <a:avLst/>
          </a:prstGeom>
          <a:noFill/>
          <a:ln>
            <a:noFill/>
          </a:ln>
        </p:spPr>
        <p:txBody>
          <a:bodyPr anchorCtr="0" anchor="t" bIns="45700" lIns="91425" spcFirstLastPara="1" rIns="91425" wrap="square" tIns="45700">
            <a:normAutofit/>
          </a:bodyPr>
          <a:lstStyle/>
          <a:p>
            <a:pPr indent="-228600" lvl="0" marL="228600" rtl="0" algn="l">
              <a:lnSpc>
                <a:spcPct val="90000"/>
              </a:lnSpc>
              <a:spcBef>
                <a:spcPts val="0"/>
              </a:spcBef>
              <a:spcAft>
                <a:spcPts val="0"/>
              </a:spcAft>
              <a:buClr>
                <a:schemeClr val="lt1"/>
              </a:buClr>
              <a:buSzPts val="1800"/>
              <a:buNone/>
            </a:pPr>
            <a:r>
              <a:rPr lang="es-ES" sz="1800" u="sng">
                <a:solidFill>
                  <a:schemeClr val="hlink"/>
                </a:solidFill>
                <a:hlinkClick r:id="rId3"/>
              </a:rPr>
              <a:t>https://www.tourismrecovery.eu/</a:t>
            </a:r>
            <a:r>
              <a:rPr lang="es-ES" sz="1800"/>
              <a:t> </a:t>
            </a:r>
            <a:endParaRPr/>
          </a:p>
        </p:txBody>
      </p:sp>
      <p:sp>
        <p:nvSpPr>
          <p:cNvPr id="2518" name="Google Shape;2518;p54"/>
          <p:cNvSpPr txBox="1"/>
          <p:nvPr>
            <p:ph idx="2" type="body"/>
          </p:nvPr>
        </p:nvSpPr>
        <p:spPr>
          <a:xfrm>
            <a:off x="7794217" y="4515939"/>
            <a:ext cx="4075054" cy="361924"/>
          </a:xfrm>
          <a:prstGeom prst="rect">
            <a:avLst/>
          </a:prstGeom>
          <a:noFill/>
          <a:ln>
            <a:noFill/>
          </a:ln>
        </p:spPr>
        <p:txBody>
          <a:bodyPr anchorCtr="0" anchor="t" bIns="45700" lIns="91425" spcFirstLastPara="1" rIns="91425" wrap="square" tIns="45700">
            <a:normAutofit fontScale="92500"/>
          </a:bodyPr>
          <a:lstStyle/>
          <a:p>
            <a:pPr indent="-228600" lvl="0" marL="228600" rtl="0" algn="l">
              <a:lnSpc>
                <a:spcPct val="90000"/>
              </a:lnSpc>
              <a:spcBef>
                <a:spcPts val="0"/>
              </a:spcBef>
              <a:spcAft>
                <a:spcPts val="0"/>
              </a:spcAft>
              <a:buClr>
                <a:schemeClr val="lt1"/>
              </a:buClr>
              <a:buSzPct val="100000"/>
              <a:buNone/>
            </a:pPr>
            <a:r>
              <a:rPr lang="es-ES" sz="1800" u="sng">
                <a:solidFill>
                  <a:schemeClr val="hlink"/>
                </a:solidFill>
                <a:hlinkClick r:id="rId4"/>
              </a:rPr>
              <a:t>Momentum, Desarrollador de Módulos de Irlanda</a:t>
            </a:r>
            <a:endParaRPr/>
          </a:p>
        </p:txBody>
      </p:sp>
      <p:sp>
        <p:nvSpPr>
          <p:cNvPr id="2519" name="Google Shape;2519;p54"/>
          <p:cNvSpPr txBox="1"/>
          <p:nvPr>
            <p:ph idx="3" type="body"/>
          </p:nvPr>
        </p:nvSpPr>
        <p:spPr>
          <a:xfrm>
            <a:off x="7794217" y="3887349"/>
            <a:ext cx="3770253" cy="361924"/>
          </a:xfrm>
          <a:prstGeom prst="rect">
            <a:avLst/>
          </a:prstGeom>
          <a:noFill/>
          <a:ln>
            <a:noFill/>
          </a:ln>
        </p:spPr>
        <p:txBody>
          <a:bodyPr anchorCtr="0" anchor="t" bIns="45700" lIns="91425" spcFirstLastPara="1" rIns="91425" wrap="square" tIns="45700">
            <a:noAutofit/>
          </a:bodyPr>
          <a:lstStyle/>
          <a:p>
            <a:pPr indent="-228600" lvl="0" marL="228600" rtl="0" algn="l">
              <a:lnSpc>
                <a:spcPct val="90000"/>
              </a:lnSpc>
              <a:spcBef>
                <a:spcPts val="0"/>
              </a:spcBef>
              <a:spcAft>
                <a:spcPts val="0"/>
              </a:spcAft>
              <a:buClr>
                <a:schemeClr val="lt1"/>
              </a:buClr>
              <a:buSzPts val="1800"/>
              <a:buNone/>
            </a:pPr>
            <a:r>
              <a:rPr lang="es-ES" sz="1800" u="sng">
                <a:solidFill>
                  <a:schemeClr val="hlink"/>
                </a:solidFill>
                <a:hlinkClick r:id="rId5"/>
              </a:rPr>
              <a:t>Facebook</a:t>
            </a:r>
            <a:endParaRPr/>
          </a:p>
        </p:txBody>
      </p:sp>
      <p:sp>
        <p:nvSpPr>
          <p:cNvPr id="2520" name="Google Shape;2520;p54"/>
          <p:cNvSpPr txBox="1"/>
          <p:nvPr>
            <p:ph idx="5" type="body"/>
          </p:nvPr>
        </p:nvSpPr>
        <p:spPr>
          <a:xfrm>
            <a:off x="319961" y="2543175"/>
            <a:ext cx="6968720" cy="3415401"/>
          </a:xfrm>
          <a:prstGeom prst="rect">
            <a:avLst/>
          </a:prstGeom>
          <a:noFill/>
          <a:ln>
            <a:noFill/>
          </a:ln>
        </p:spPr>
        <p:txBody>
          <a:bodyPr anchorCtr="0" anchor="ctr" bIns="45700" lIns="91425" spcFirstLastPara="1" rIns="91425" wrap="square" tIns="45700">
            <a:normAutofit fontScale="25000" lnSpcReduction="20000"/>
          </a:bodyPr>
          <a:lstStyle/>
          <a:p>
            <a:pPr indent="0" lvl="0" marL="0" rtl="0" algn="l">
              <a:lnSpc>
                <a:spcPct val="120000"/>
              </a:lnSpc>
              <a:spcBef>
                <a:spcPts val="0"/>
              </a:spcBef>
              <a:spcAft>
                <a:spcPts val="0"/>
              </a:spcAft>
              <a:buClr>
                <a:schemeClr val="lt1"/>
              </a:buClr>
              <a:buSzPct val="100000"/>
              <a:buNone/>
            </a:pPr>
            <a:r>
              <a:rPr b="1" lang="es-ES" sz="11000"/>
              <a:t>Bien Hecho!</a:t>
            </a:r>
            <a:endParaRPr/>
          </a:p>
          <a:p>
            <a:pPr indent="0" lvl="0" marL="0" rtl="0" algn="l">
              <a:lnSpc>
                <a:spcPct val="120000"/>
              </a:lnSpc>
              <a:spcBef>
                <a:spcPts val="0"/>
              </a:spcBef>
              <a:spcAft>
                <a:spcPts val="0"/>
              </a:spcAft>
              <a:buClr>
                <a:schemeClr val="lt1"/>
              </a:buClr>
              <a:buSzPct val="100000"/>
              <a:buNone/>
            </a:pPr>
            <a:r>
              <a:rPr lang="es-ES" sz="8800"/>
              <a:t>Has Completado </a:t>
            </a:r>
            <a:endParaRPr/>
          </a:p>
          <a:p>
            <a:pPr indent="0" lvl="0" marL="0" rtl="0" algn="l">
              <a:lnSpc>
                <a:spcPct val="120000"/>
              </a:lnSpc>
              <a:spcBef>
                <a:spcPts val="0"/>
              </a:spcBef>
              <a:spcAft>
                <a:spcPts val="0"/>
              </a:spcAft>
              <a:buClr>
                <a:schemeClr val="lt1"/>
              </a:buClr>
              <a:buSzPct val="100000"/>
              <a:buNone/>
            </a:pPr>
            <a:r>
              <a:rPr b="1" lang="es-ES" sz="8800"/>
              <a:t>El Módulo 2 </a:t>
            </a:r>
            <a:r>
              <a:rPr lang="es-ES" sz="8800"/>
              <a:t>(Parte 1) Creación de una Asociación Regional Público-Privada</a:t>
            </a:r>
            <a:endParaRPr/>
          </a:p>
          <a:p>
            <a:pPr indent="0" lvl="0" marL="0" rtl="0" algn="l">
              <a:lnSpc>
                <a:spcPct val="120000"/>
              </a:lnSpc>
              <a:spcBef>
                <a:spcPts val="0"/>
              </a:spcBef>
              <a:spcAft>
                <a:spcPts val="0"/>
              </a:spcAft>
              <a:buClr>
                <a:schemeClr val="lt1"/>
              </a:buClr>
              <a:buSzPct val="100000"/>
              <a:buNone/>
            </a:pPr>
            <a:r>
              <a:rPr lang="es-ES" sz="8800"/>
              <a:t> </a:t>
            </a:r>
            <a:endParaRPr/>
          </a:p>
          <a:p>
            <a:pPr indent="0" lvl="0" marL="0" rtl="0" algn="l">
              <a:lnSpc>
                <a:spcPct val="120000"/>
              </a:lnSpc>
              <a:spcBef>
                <a:spcPts val="0"/>
              </a:spcBef>
              <a:spcAft>
                <a:spcPts val="0"/>
              </a:spcAft>
              <a:buClr>
                <a:schemeClr val="lt1"/>
              </a:buClr>
              <a:buSzPct val="100000"/>
              <a:buNone/>
            </a:pPr>
            <a:r>
              <a:rPr lang="es-ES" sz="8800"/>
              <a:t>Ahora, Prepárate para </a:t>
            </a:r>
            <a:endParaRPr/>
          </a:p>
          <a:p>
            <a:pPr indent="0" lvl="0" marL="0" rtl="0" algn="l">
              <a:lnSpc>
                <a:spcPct val="120000"/>
              </a:lnSpc>
              <a:spcBef>
                <a:spcPts val="0"/>
              </a:spcBef>
              <a:spcAft>
                <a:spcPts val="0"/>
              </a:spcAft>
              <a:buClr>
                <a:schemeClr val="lt1"/>
              </a:buClr>
              <a:buSzPct val="100000"/>
              <a:buNone/>
            </a:pPr>
            <a:r>
              <a:rPr b="1" lang="es-ES" sz="8800"/>
              <a:t>El Módulo 2 </a:t>
            </a:r>
            <a:r>
              <a:rPr lang="es-ES" sz="8800"/>
              <a:t>(Parte 2) </a:t>
            </a:r>
            <a:r>
              <a:rPr b="0" lang="es-ES" sz="8800"/>
              <a:t>Creación de un Centro de Gestión de Crisis Turísticas (CMC) y Mejora de su Capacidad</a:t>
            </a:r>
            <a:endParaRPr/>
          </a:p>
          <a:p>
            <a:pPr indent="0" lvl="0" marL="0" rtl="0" algn="l">
              <a:lnSpc>
                <a:spcPct val="120000"/>
              </a:lnSpc>
              <a:spcBef>
                <a:spcPts val="0"/>
              </a:spcBef>
              <a:spcAft>
                <a:spcPts val="0"/>
              </a:spcAft>
              <a:buClr>
                <a:schemeClr val="lt1"/>
              </a:buClr>
              <a:buSzPct val="100000"/>
              <a:buNone/>
            </a:pPr>
            <a:r>
              <a:t/>
            </a:r>
            <a:endParaRPr sz="7400"/>
          </a:p>
          <a:p>
            <a:pPr indent="0" lvl="0" marL="0" rtl="0" algn="l">
              <a:lnSpc>
                <a:spcPct val="120000"/>
              </a:lnSpc>
              <a:spcBef>
                <a:spcPts val="0"/>
              </a:spcBef>
              <a:spcAft>
                <a:spcPts val="0"/>
              </a:spcAft>
              <a:buClr>
                <a:schemeClr val="lt1"/>
              </a:buClr>
              <a:buSzPct val="100000"/>
              <a:buNone/>
            </a:pPr>
            <a:r>
              <a:t/>
            </a:r>
            <a:endParaRPr sz="7400"/>
          </a:p>
        </p:txBody>
      </p:sp>
      <p:pic>
        <p:nvPicPr>
          <p:cNvPr descr="Well Done Images – Browse 33,622 Stock Photos, Vectors, and Video | Adobe  Stock" id="2521" name="Google Shape;2521;p54"/>
          <p:cNvPicPr preferRelativeResize="0"/>
          <p:nvPr/>
        </p:nvPicPr>
        <p:blipFill rotWithShape="1">
          <a:blip r:embed="rId6">
            <a:alphaModFix/>
          </a:blip>
          <a:srcRect b="0" l="0" r="0" t="0"/>
          <a:stretch/>
        </p:blipFill>
        <p:spPr>
          <a:xfrm>
            <a:off x="5656729" y="9430"/>
            <a:ext cx="3594847" cy="2522700"/>
          </a:xfrm>
          <a:prstGeom prst="rect">
            <a:avLst/>
          </a:prstGeom>
          <a:noFill/>
          <a:ln>
            <a:noFill/>
          </a:ln>
        </p:spPr>
      </p:pic>
      <p:sp>
        <p:nvSpPr>
          <p:cNvPr id="2522" name="Google Shape;2522;p54"/>
          <p:cNvSpPr/>
          <p:nvPr/>
        </p:nvSpPr>
        <p:spPr>
          <a:xfrm>
            <a:off x="701913" y="5958576"/>
            <a:ext cx="6589536" cy="600164"/>
          </a:xfrm>
          <a:prstGeom prst="rect">
            <a:avLst/>
          </a:prstGeom>
          <a:noFill/>
          <a:ln>
            <a:noFill/>
          </a:ln>
        </p:spPr>
        <p:txBody>
          <a:bodyPr anchorCtr="0" anchor="t" bIns="45700" lIns="91425" spcFirstLastPara="1" rIns="91425" wrap="square" tIns="45700">
            <a:spAutoFit/>
          </a:bodyPr>
          <a:lstStyle/>
          <a:p>
            <a:pPr indent="0" lvl="0" marL="0" marR="0" rtl="0" algn="just">
              <a:spcBef>
                <a:spcPts val="0"/>
              </a:spcBef>
              <a:spcAft>
                <a:spcPts val="0"/>
              </a:spcAft>
              <a:buNone/>
            </a:pPr>
            <a:r>
              <a:rPr lang="es-ES" sz="1100">
                <a:solidFill>
                  <a:srgbClr val="595A59"/>
                </a:solidFill>
                <a:latin typeface="Calibri"/>
                <a:ea typeface="Calibri"/>
                <a:cs typeface="Calibri"/>
                <a:sym typeface="Calibri"/>
              </a:rPr>
              <a:t>Este programa ha sido financiado con el apoyo de la Comisión Europea. El autor es el único responsable de esta publicación (comunicación) y la Comisión no acepta responsabilidad alguna por el uso que pueda hacerse de la información aquí difundida 2020-1-UK01-KA203-079083</a:t>
            </a:r>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86" name="Shape 1286"/>
        <p:cNvGrpSpPr/>
        <p:nvPr/>
      </p:nvGrpSpPr>
      <p:grpSpPr>
        <a:xfrm>
          <a:off x="0" y="0"/>
          <a:ext cx="0" cy="0"/>
          <a:chOff x="0" y="0"/>
          <a:chExt cx="0" cy="0"/>
        </a:xfrm>
      </p:grpSpPr>
      <p:sp>
        <p:nvSpPr>
          <p:cNvPr id="1287" name="Google Shape;1287;p6"/>
          <p:cNvSpPr/>
          <p:nvPr/>
        </p:nvSpPr>
        <p:spPr>
          <a:xfrm>
            <a:off x="6096605" y="0"/>
            <a:ext cx="6096001" cy="822373"/>
          </a:xfrm>
          <a:prstGeom prst="rect">
            <a:avLst/>
          </a:prstGeom>
          <a:solidFill>
            <a:srgbClr val="7A547C"/>
          </a:solidFill>
          <a:ln cap="flat" cmpd="sng" w="12700">
            <a:solidFill>
              <a:srgbClr val="054F5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1288" name="Google Shape;1288;p6"/>
          <p:cNvSpPr txBox="1"/>
          <p:nvPr>
            <p:ph idx="1" type="body"/>
          </p:nvPr>
        </p:nvSpPr>
        <p:spPr>
          <a:xfrm>
            <a:off x="6781160" y="1049309"/>
            <a:ext cx="511077" cy="635000"/>
          </a:xfrm>
          <a:prstGeom prst="rect">
            <a:avLst/>
          </a:prstGeom>
          <a:noFill/>
          <a:ln>
            <a:noFill/>
          </a:ln>
        </p:spPr>
        <p:txBody>
          <a:bodyPr anchorCtr="0" anchor="ctr" bIns="45700" lIns="91425" spcFirstLastPara="1" rIns="91425" wrap="square" tIns="45700">
            <a:noAutofit/>
          </a:bodyPr>
          <a:lstStyle/>
          <a:p>
            <a:pPr indent="0" lvl="0" marL="0" rtl="0" algn="ctr">
              <a:lnSpc>
                <a:spcPct val="90000"/>
              </a:lnSpc>
              <a:spcBef>
                <a:spcPts val="0"/>
              </a:spcBef>
              <a:spcAft>
                <a:spcPts val="0"/>
              </a:spcAft>
              <a:buClr>
                <a:schemeClr val="lt1"/>
              </a:buClr>
              <a:buSzPts val="2400"/>
              <a:buNone/>
            </a:pPr>
            <a:r>
              <a:rPr b="1" lang="es-ES" sz="2400"/>
              <a:t>5</a:t>
            </a:r>
            <a:endParaRPr/>
          </a:p>
        </p:txBody>
      </p:sp>
      <p:sp>
        <p:nvSpPr>
          <p:cNvPr id="1289" name="Google Shape;1289;p6"/>
          <p:cNvSpPr txBox="1"/>
          <p:nvPr>
            <p:ph idx="2" type="body"/>
          </p:nvPr>
        </p:nvSpPr>
        <p:spPr>
          <a:xfrm>
            <a:off x="7568777" y="3144043"/>
            <a:ext cx="4465067" cy="822373"/>
          </a:xfrm>
          <a:prstGeom prst="rect">
            <a:avLst/>
          </a:prstGeom>
          <a:noFill/>
          <a:ln>
            <a:noFill/>
          </a:ln>
        </p:spPr>
        <p:txBody>
          <a:bodyPr anchorCtr="0" anchor="ctr" bIns="45700" lIns="91425" spcFirstLastPara="1" rIns="91425" wrap="square" tIns="45700">
            <a:noAutofit/>
          </a:bodyPr>
          <a:lstStyle/>
          <a:p>
            <a:pPr indent="0" lvl="0" marL="0" rtl="0" algn="l">
              <a:lnSpc>
                <a:spcPct val="100000"/>
              </a:lnSpc>
              <a:spcBef>
                <a:spcPts val="0"/>
              </a:spcBef>
              <a:spcAft>
                <a:spcPts val="0"/>
              </a:spcAft>
              <a:buClr>
                <a:srgbClr val="595A59"/>
              </a:buClr>
              <a:buSzPts val="2000"/>
              <a:buNone/>
            </a:pPr>
            <a:r>
              <a:rPr b="1" lang="es-ES" sz="2000"/>
              <a:t>Ejemplos de Casos Prácticos de Líderes y Centros de Gestión de Crisis de Categoría Mundial</a:t>
            </a:r>
            <a:endParaRPr/>
          </a:p>
        </p:txBody>
      </p:sp>
      <p:sp>
        <p:nvSpPr>
          <p:cNvPr id="1290" name="Google Shape;1290;p6"/>
          <p:cNvSpPr txBox="1"/>
          <p:nvPr/>
        </p:nvSpPr>
        <p:spPr>
          <a:xfrm>
            <a:off x="7453918" y="983793"/>
            <a:ext cx="4694787" cy="822373"/>
          </a:xfrm>
          <a:prstGeom prst="rect">
            <a:avLst/>
          </a:prstGeom>
          <a:no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595A59"/>
              </a:buClr>
              <a:buSzPts val="2000"/>
              <a:buFont typeface="Arial"/>
              <a:buNone/>
            </a:pPr>
            <a:r>
              <a:rPr b="1" lang="es-ES" sz="2000">
                <a:solidFill>
                  <a:srgbClr val="595A59"/>
                </a:solidFill>
                <a:latin typeface="Calibri"/>
                <a:ea typeface="Calibri"/>
                <a:cs typeface="Calibri"/>
                <a:sym typeface="Calibri"/>
              </a:rPr>
              <a:t>Creación de un Centro Regional de Gestión de Crisis Turísticas (TCMT)</a:t>
            </a:r>
            <a:endParaRPr/>
          </a:p>
        </p:txBody>
      </p:sp>
      <p:sp>
        <p:nvSpPr>
          <p:cNvPr id="1291" name="Google Shape;1291;p6"/>
          <p:cNvSpPr txBox="1"/>
          <p:nvPr/>
        </p:nvSpPr>
        <p:spPr>
          <a:xfrm>
            <a:off x="6781160" y="3183699"/>
            <a:ext cx="511077" cy="635000"/>
          </a:xfrm>
          <a:prstGeom prst="rect">
            <a:avLst/>
          </a:prstGeom>
          <a:noFill/>
          <a:ln>
            <a:noFill/>
          </a:ln>
        </p:spPr>
        <p:txBody>
          <a:bodyPr anchorCtr="0" anchor="ctr" bIns="45700" lIns="91425" spcFirstLastPara="1" rIns="91425" wrap="square" tIns="45700">
            <a:noAutofit/>
          </a:bodyPr>
          <a:lstStyle/>
          <a:p>
            <a:pPr indent="0" lvl="0" marL="0" marR="0" rtl="0" algn="ctr">
              <a:lnSpc>
                <a:spcPct val="90000"/>
              </a:lnSpc>
              <a:spcBef>
                <a:spcPts val="0"/>
              </a:spcBef>
              <a:spcAft>
                <a:spcPts val="0"/>
              </a:spcAft>
              <a:buClr>
                <a:schemeClr val="lt1"/>
              </a:buClr>
              <a:buSzPts val="2800"/>
              <a:buFont typeface="Arial"/>
              <a:buNone/>
            </a:pPr>
            <a:r>
              <a:rPr b="1" lang="es-ES" sz="2800">
                <a:solidFill>
                  <a:schemeClr val="lt1"/>
                </a:solidFill>
                <a:latin typeface="Calibri"/>
                <a:ea typeface="Calibri"/>
                <a:cs typeface="Calibri"/>
                <a:sym typeface="Calibri"/>
              </a:rPr>
              <a:t>7</a:t>
            </a:r>
            <a:endParaRPr/>
          </a:p>
        </p:txBody>
      </p:sp>
      <p:sp>
        <p:nvSpPr>
          <p:cNvPr id="1292" name="Google Shape;1292;p6"/>
          <p:cNvSpPr txBox="1"/>
          <p:nvPr/>
        </p:nvSpPr>
        <p:spPr>
          <a:xfrm>
            <a:off x="7497214" y="2010657"/>
            <a:ext cx="4465067" cy="822373"/>
          </a:xfrm>
          <a:prstGeom prst="rect">
            <a:avLst/>
          </a:prstGeom>
          <a:no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595A59"/>
              </a:buClr>
              <a:buSzPts val="2000"/>
              <a:buFont typeface="Arial"/>
              <a:buNone/>
            </a:pPr>
            <a:r>
              <a:rPr b="1" lang="es-ES" sz="2000">
                <a:solidFill>
                  <a:srgbClr val="595A59"/>
                </a:solidFill>
                <a:latin typeface="Calibri"/>
                <a:ea typeface="Calibri"/>
                <a:cs typeface="Calibri"/>
                <a:sym typeface="Calibri"/>
              </a:rPr>
              <a:t>Cómo Puede el TCMT Sacar el Máximo Partido de la Colaboración con el Gobierno y los Servicios Públicos</a:t>
            </a:r>
            <a:endParaRPr/>
          </a:p>
        </p:txBody>
      </p:sp>
      <p:sp>
        <p:nvSpPr>
          <p:cNvPr id="1293" name="Google Shape;1293;p6"/>
          <p:cNvSpPr txBox="1"/>
          <p:nvPr/>
        </p:nvSpPr>
        <p:spPr>
          <a:xfrm>
            <a:off x="1201897" y="1734404"/>
            <a:ext cx="4987500" cy="4742100"/>
          </a:xfrm>
          <a:prstGeom prst="rect">
            <a:avLst/>
          </a:prstGeom>
          <a:noFill/>
          <a:ln>
            <a:noFill/>
          </a:ln>
        </p:spPr>
        <p:txBody>
          <a:bodyPr anchorCtr="0" anchor="t" bIns="45700" lIns="91425" spcFirstLastPara="1" rIns="91425" wrap="square" tIns="45700">
            <a:normAutofit lnSpcReduction="20000"/>
          </a:bodyPr>
          <a:lstStyle/>
          <a:p>
            <a:pPr indent="0" lvl="0" marL="0" marR="0" rtl="0" algn="l">
              <a:lnSpc>
                <a:spcPct val="100000"/>
              </a:lnSpc>
              <a:spcBef>
                <a:spcPts val="0"/>
              </a:spcBef>
              <a:spcAft>
                <a:spcPts val="0"/>
              </a:spcAft>
              <a:buClr>
                <a:schemeClr val="lt1"/>
              </a:buClr>
              <a:buSzPts val="2000"/>
              <a:buFont typeface="Arial"/>
              <a:buNone/>
            </a:pPr>
            <a:r>
              <a:rPr b="0" i="0" lang="es-ES" sz="2000">
                <a:solidFill>
                  <a:schemeClr val="lt1"/>
                </a:solidFill>
                <a:latin typeface="Calibri"/>
                <a:ea typeface="Calibri"/>
                <a:cs typeface="Calibri"/>
                <a:sym typeface="Calibri"/>
              </a:rPr>
              <a:t>El Centro Regional de Gestión de Crisis Turísticas y su personal son un subgrupo importante del Equipo de Gestión de Crisis. Son las primeras personas que responden y gestionan una crisis cuando se produce. Son responsables de la aplicación del Plan de Respuesta a la Gestión de Crisis y de todas sus actividades, procedimientos y comunicación recomendados para la gestión de crisis con el gobierno, las relaciones públicas y los medios de comunicación, los turistas y las partes interesadas; ellos gestionan toda la formación pertinente en materia de crisis y los sistemas de gestión y comunicación de contactos. Son el equipo regional de gestión de crisis que puede marcar la diferencia entre que una región sobreviva a una crisis o sufra sufrimientos e impactos a largo plazo.</a:t>
            </a:r>
            <a:endParaRPr/>
          </a:p>
          <a:p>
            <a:pPr indent="0" lvl="0" marL="0" marR="0" rtl="0" algn="l">
              <a:lnSpc>
                <a:spcPct val="100000"/>
              </a:lnSpc>
              <a:spcBef>
                <a:spcPts val="0"/>
              </a:spcBef>
              <a:spcAft>
                <a:spcPts val="0"/>
              </a:spcAft>
              <a:buClr>
                <a:schemeClr val="lt1"/>
              </a:buClr>
              <a:buSzPts val="2000"/>
              <a:buFont typeface="Arial"/>
              <a:buNone/>
            </a:pPr>
            <a:r>
              <a:t/>
            </a:r>
            <a:endParaRPr b="0" i="0" sz="2000">
              <a:solidFill>
                <a:schemeClr val="lt1"/>
              </a:solidFill>
              <a:latin typeface="Calibri"/>
              <a:ea typeface="Calibri"/>
              <a:cs typeface="Calibri"/>
              <a:sym typeface="Calibri"/>
            </a:endParaRPr>
          </a:p>
        </p:txBody>
      </p:sp>
      <p:sp>
        <p:nvSpPr>
          <p:cNvPr id="1294" name="Google Shape;1294;p6"/>
          <p:cNvSpPr txBox="1"/>
          <p:nvPr/>
        </p:nvSpPr>
        <p:spPr>
          <a:xfrm>
            <a:off x="1295400" y="191861"/>
            <a:ext cx="4800599" cy="603631"/>
          </a:xfrm>
          <a:prstGeom prst="rect">
            <a:avLst/>
          </a:prstGeom>
          <a:noFill/>
          <a:ln>
            <a:noFill/>
          </a:ln>
        </p:spPr>
        <p:txBody>
          <a:bodyPr anchorCtr="0" anchor="t" bIns="45700" lIns="91425" spcFirstLastPara="1" rIns="91425" wrap="square" tIns="45700">
            <a:normAutofit/>
          </a:bodyPr>
          <a:lstStyle/>
          <a:p>
            <a:pPr indent="0" lvl="0" marL="0" marR="0" rtl="0" algn="ctr">
              <a:lnSpc>
                <a:spcPct val="90000"/>
              </a:lnSpc>
              <a:spcBef>
                <a:spcPts val="0"/>
              </a:spcBef>
              <a:spcAft>
                <a:spcPts val="0"/>
              </a:spcAft>
              <a:buClr>
                <a:schemeClr val="lt1"/>
              </a:buClr>
              <a:buSzPts val="3200"/>
              <a:buFont typeface="Arial"/>
              <a:buNone/>
            </a:pPr>
            <a:r>
              <a:rPr b="1" i="0" lang="es-ES" sz="3200">
                <a:solidFill>
                  <a:schemeClr val="lt1"/>
                </a:solidFill>
                <a:latin typeface="Calibri"/>
                <a:ea typeface="Calibri"/>
                <a:cs typeface="Calibri"/>
                <a:sym typeface="Calibri"/>
              </a:rPr>
              <a:t>Tabla de Contenidos</a:t>
            </a:r>
            <a:endParaRPr/>
          </a:p>
        </p:txBody>
      </p:sp>
      <p:sp>
        <p:nvSpPr>
          <p:cNvPr id="1295" name="Google Shape;1295;p6"/>
          <p:cNvSpPr txBox="1"/>
          <p:nvPr/>
        </p:nvSpPr>
        <p:spPr>
          <a:xfrm>
            <a:off x="6758197" y="2115955"/>
            <a:ext cx="511077" cy="635000"/>
          </a:xfrm>
          <a:prstGeom prst="rect">
            <a:avLst/>
          </a:prstGeom>
          <a:noFill/>
          <a:ln>
            <a:noFill/>
          </a:ln>
        </p:spPr>
        <p:txBody>
          <a:bodyPr anchorCtr="0" anchor="ctr" bIns="45700" lIns="91425" spcFirstLastPara="1" rIns="91425" wrap="square" tIns="45700">
            <a:noAutofit/>
          </a:bodyPr>
          <a:lstStyle/>
          <a:p>
            <a:pPr indent="0" lvl="0" marL="0" marR="0" rtl="0" algn="ctr">
              <a:lnSpc>
                <a:spcPct val="90000"/>
              </a:lnSpc>
              <a:spcBef>
                <a:spcPts val="0"/>
              </a:spcBef>
              <a:spcAft>
                <a:spcPts val="0"/>
              </a:spcAft>
              <a:buClr>
                <a:schemeClr val="lt1"/>
              </a:buClr>
              <a:buSzPts val="2400"/>
              <a:buFont typeface="Arial"/>
              <a:buNone/>
            </a:pPr>
            <a:r>
              <a:rPr b="1" lang="es-ES" sz="2400">
                <a:solidFill>
                  <a:schemeClr val="lt1"/>
                </a:solidFill>
                <a:latin typeface="Calibri"/>
                <a:ea typeface="Calibri"/>
                <a:cs typeface="Calibri"/>
                <a:sym typeface="Calibri"/>
              </a:rPr>
              <a:t>6</a:t>
            </a:r>
            <a:endParaRPr/>
          </a:p>
        </p:txBody>
      </p:sp>
      <p:sp>
        <p:nvSpPr>
          <p:cNvPr id="1296" name="Google Shape;1296;p6"/>
          <p:cNvSpPr txBox="1"/>
          <p:nvPr/>
        </p:nvSpPr>
        <p:spPr>
          <a:xfrm>
            <a:off x="1009900" y="528705"/>
            <a:ext cx="4746000" cy="1205700"/>
          </a:xfrm>
          <a:prstGeom prst="rect">
            <a:avLst/>
          </a:prstGeom>
          <a:noFill/>
          <a:ln>
            <a:noFill/>
          </a:ln>
        </p:spPr>
        <p:txBody>
          <a:bodyPr anchorCtr="0" anchor="t" bIns="45700" lIns="91425" spcFirstLastPara="1" rIns="91425" wrap="square" tIns="45700">
            <a:normAutofit/>
          </a:bodyPr>
          <a:lstStyle/>
          <a:p>
            <a:pPr indent="0" lvl="0" marL="0" marR="0" rtl="0" algn="ctr">
              <a:lnSpc>
                <a:spcPct val="100000"/>
              </a:lnSpc>
              <a:spcBef>
                <a:spcPts val="0"/>
              </a:spcBef>
              <a:spcAft>
                <a:spcPts val="0"/>
              </a:spcAft>
              <a:buClr>
                <a:schemeClr val="lt1"/>
              </a:buClr>
              <a:buSzPts val="2400"/>
              <a:buFont typeface="Arial"/>
              <a:buNone/>
            </a:pPr>
            <a:r>
              <a:rPr b="1" i="0" lang="es-ES" sz="2400">
                <a:solidFill>
                  <a:schemeClr val="lt1"/>
                </a:solidFill>
                <a:latin typeface="Calibri"/>
                <a:ea typeface="Calibri"/>
                <a:cs typeface="Calibri"/>
                <a:sym typeface="Calibri"/>
              </a:rPr>
              <a:t>Módulo 2 (Parte 1) </a:t>
            </a:r>
            <a:endParaRPr/>
          </a:p>
          <a:p>
            <a:pPr indent="0" lvl="0" marL="0" marR="0" rtl="0" algn="ctr">
              <a:lnSpc>
                <a:spcPct val="100000"/>
              </a:lnSpc>
              <a:spcBef>
                <a:spcPts val="0"/>
              </a:spcBef>
              <a:spcAft>
                <a:spcPts val="0"/>
              </a:spcAft>
              <a:buClr>
                <a:schemeClr val="lt1"/>
              </a:buClr>
              <a:buSzPts val="2000"/>
              <a:buFont typeface="Arial"/>
              <a:buNone/>
            </a:pPr>
            <a:r>
              <a:rPr b="0" i="0" lang="es-ES" sz="2000">
                <a:solidFill>
                  <a:schemeClr val="lt1"/>
                </a:solidFill>
                <a:latin typeface="Calibri"/>
                <a:ea typeface="Calibri"/>
                <a:cs typeface="Calibri"/>
                <a:sym typeface="Calibri"/>
              </a:rPr>
              <a:t>Creación de un Centro de Gestión de Crisis Turísticas (TCMT) y Mejorar su Capacidad</a:t>
            </a:r>
            <a:endParaRPr/>
          </a:p>
        </p:txBody>
      </p:sp>
      <p:sp>
        <p:nvSpPr>
          <p:cNvPr id="1297" name="Google Shape;1297;p6"/>
          <p:cNvSpPr txBox="1"/>
          <p:nvPr/>
        </p:nvSpPr>
        <p:spPr>
          <a:xfrm>
            <a:off x="7701569" y="156325"/>
            <a:ext cx="3271231" cy="584775"/>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lang="es-ES" sz="3200">
                <a:solidFill>
                  <a:schemeClr val="lt1"/>
                </a:solidFill>
                <a:latin typeface="Calibri"/>
                <a:ea typeface="Calibri"/>
                <a:cs typeface="Calibri"/>
                <a:sym typeface="Calibri"/>
              </a:rPr>
              <a:t>Parte 2 </a:t>
            </a:r>
            <a:r>
              <a:rPr lang="es-ES" sz="2800">
                <a:solidFill>
                  <a:schemeClr val="lt1"/>
                </a:solidFill>
                <a:latin typeface="Calibri"/>
                <a:ea typeface="Calibri"/>
                <a:cs typeface="Calibri"/>
                <a:sym typeface="Calibri"/>
              </a:rPr>
              <a:t>Secciones 5 - 7</a:t>
            </a:r>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01" name="Shape 1301"/>
        <p:cNvGrpSpPr/>
        <p:nvPr/>
      </p:nvGrpSpPr>
      <p:grpSpPr>
        <a:xfrm>
          <a:off x="0" y="0"/>
          <a:ext cx="0" cy="0"/>
          <a:chOff x="0" y="0"/>
          <a:chExt cx="0" cy="0"/>
        </a:xfrm>
      </p:grpSpPr>
      <p:sp>
        <p:nvSpPr>
          <p:cNvPr id="1302" name="Google Shape;1302;p7"/>
          <p:cNvSpPr txBox="1"/>
          <p:nvPr>
            <p:ph idx="1" type="body"/>
          </p:nvPr>
        </p:nvSpPr>
        <p:spPr>
          <a:xfrm>
            <a:off x="666708" y="752637"/>
            <a:ext cx="6019842" cy="4043481"/>
          </a:xfrm>
          <a:prstGeom prst="rect">
            <a:avLst/>
          </a:prstGeom>
          <a:noFill/>
          <a:ln>
            <a:noFill/>
          </a:ln>
        </p:spPr>
        <p:txBody>
          <a:bodyPr anchorCtr="0" anchor="t" bIns="45700" lIns="91425" spcFirstLastPara="1" rIns="91425" wrap="square" tIns="45700">
            <a:normAutofit fontScale="77500" lnSpcReduction="20000"/>
          </a:bodyPr>
          <a:lstStyle/>
          <a:p>
            <a:pPr indent="0" lvl="0" marL="0" rtl="0" algn="l">
              <a:lnSpc>
                <a:spcPct val="120000"/>
              </a:lnSpc>
              <a:spcBef>
                <a:spcPts val="0"/>
              </a:spcBef>
              <a:spcAft>
                <a:spcPts val="0"/>
              </a:spcAft>
              <a:buClr>
                <a:schemeClr val="lt1"/>
              </a:buClr>
              <a:buSzPct val="100000"/>
              <a:buNone/>
            </a:pPr>
            <a:r>
              <a:rPr b="1" lang="es-ES" sz="6000"/>
              <a:t>Módulo 2 </a:t>
            </a:r>
            <a:r>
              <a:rPr lang="es-ES" sz="6000"/>
              <a:t>(Parte 1) </a:t>
            </a:r>
            <a:endParaRPr/>
          </a:p>
          <a:p>
            <a:pPr indent="0" lvl="0" marL="0" rtl="0" algn="l">
              <a:lnSpc>
                <a:spcPct val="120000"/>
              </a:lnSpc>
              <a:spcBef>
                <a:spcPts val="0"/>
              </a:spcBef>
              <a:spcAft>
                <a:spcPts val="0"/>
              </a:spcAft>
              <a:buClr>
                <a:schemeClr val="lt1"/>
              </a:buClr>
              <a:buSzPct val="100000"/>
              <a:buNone/>
            </a:pPr>
            <a:r>
              <a:t/>
            </a:r>
            <a:endParaRPr sz="6000"/>
          </a:p>
          <a:p>
            <a:pPr indent="0" lvl="0" marL="0" rtl="0" algn="l">
              <a:lnSpc>
                <a:spcPct val="120000"/>
              </a:lnSpc>
              <a:spcBef>
                <a:spcPts val="0"/>
              </a:spcBef>
              <a:spcAft>
                <a:spcPts val="0"/>
              </a:spcAft>
              <a:buClr>
                <a:schemeClr val="lt1"/>
              </a:buClr>
              <a:buSzPct val="100000"/>
              <a:buNone/>
            </a:pPr>
            <a:r>
              <a:rPr lang="es-ES" sz="4800"/>
              <a:t>Creación de una Asociación Regional entre los Sectores Público y Privado y de un Equipo de Gestión de Crisis Turísticas (TCMT)</a:t>
            </a:r>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06" name="Shape 1306"/>
        <p:cNvGrpSpPr/>
        <p:nvPr/>
      </p:nvGrpSpPr>
      <p:grpSpPr>
        <a:xfrm>
          <a:off x="0" y="0"/>
          <a:ext cx="0" cy="0"/>
          <a:chOff x="0" y="0"/>
          <a:chExt cx="0" cy="0"/>
        </a:xfrm>
      </p:grpSpPr>
      <p:sp>
        <p:nvSpPr>
          <p:cNvPr id="1307" name="Google Shape;1307;p8"/>
          <p:cNvSpPr/>
          <p:nvPr/>
        </p:nvSpPr>
        <p:spPr>
          <a:xfrm>
            <a:off x="7138558" y="6105735"/>
            <a:ext cx="4818625" cy="566638"/>
          </a:xfrm>
          <a:prstGeom prst="rect">
            <a:avLst/>
          </a:prstGeom>
          <a:solidFill>
            <a:srgbClr val="F27954"/>
          </a:solidFill>
          <a:ln cap="flat" cmpd="sng" w="12700">
            <a:solidFill>
              <a:srgbClr val="054F5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1308" name="Google Shape;1308;p8"/>
          <p:cNvSpPr txBox="1"/>
          <p:nvPr>
            <p:ph idx="1" type="body"/>
          </p:nvPr>
        </p:nvSpPr>
        <p:spPr>
          <a:xfrm>
            <a:off x="391913" y="1137926"/>
            <a:ext cx="5799873" cy="3867704"/>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Clr>
                <a:schemeClr val="lt1"/>
              </a:buClr>
              <a:buSzPts val="2200"/>
              <a:buNone/>
            </a:pPr>
            <a:r>
              <a:rPr b="1" i="1" lang="es-ES" sz="2200"/>
              <a:t>"Una respuesta coordinada a una crisis es un requisito previo si se quiere que una región transmita una sensación de tranquilidad, control y, en su caso, un mensaje de "todo sigue igual" a su público potencial". </a:t>
            </a:r>
            <a:r>
              <a:rPr lang="es-ES" sz="2200"/>
              <a:t>(</a:t>
            </a:r>
            <a:r>
              <a:rPr lang="es-ES" sz="2200" u="sng">
                <a:solidFill>
                  <a:schemeClr val="hlink"/>
                </a:solidFill>
                <a:hlinkClick r:id="rId3"/>
              </a:rPr>
              <a:t>Fuente</a:t>
            </a:r>
            <a:r>
              <a:rPr lang="es-ES" sz="2200"/>
              <a:t>)</a:t>
            </a:r>
            <a:endParaRPr/>
          </a:p>
          <a:p>
            <a:pPr indent="0" lvl="0" marL="0" rtl="0" algn="l">
              <a:lnSpc>
                <a:spcPct val="100000"/>
              </a:lnSpc>
              <a:spcBef>
                <a:spcPts val="0"/>
              </a:spcBef>
              <a:spcAft>
                <a:spcPts val="0"/>
              </a:spcAft>
              <a:buClr>
                <a:schemeClr val="lt1"/>
              </a:buClr>
              <a:buSzPts val="2200"/>
              <a:buNone/>
            </a:pPr>
            <a:r>
              <a:t/>
            </a:r>
            <a:endParaRPr sz="2200"/>
          </a:p>
          <a:p>
            <a:pPr indent="0" lvl="0" marL="0" rtl="0" algn="l">
              <a:lnSpc>
                <a:spcPct val="100000"/>
              </a:lnSpc>
              <a:spcBef>
                <a:spcPts val="0"/>
              </a:spcBef>
              <a:spcAft>
                <a:spcPts val="0"/>
              </a:spcAft>
              <a:buClr>
                <a:schemeClr val="lt1"/>
              </a:buClr>
              <a:buSzPts val="2200"/>
              <a:buNone/>
            </a:pPr>
            <a:r>
              <a:rPr b="1" lang="es-ES" sz="2200"/>
              <a:t>Un Equipo de Gestión de Crisis Turísticas (TCMT)</a:t>
            </a:r>
            <a:r>
              <a:rPr lang="es-ES" sz="2200"/>
              <a:t> es el mecanismo coordinado y cohesionado mediante el cual una región puede responder ante una crisis. Desempeña un papel vital en la supervisión de la aplicación de la Estrategia y el Plan de Gestión de Crisis cuando se produce una crisis. Sus miembros son designados en función de su experiencia y sus vínculos con otras organizaciones que pueden ayudar a orientar la respuesta de la industria turística a una crisis y su recuperación de la misma. </a:t>
            </a:r>
            <a:endParaRPr/>
          </a:p>
        </p:txBody>
      </p:sp>
      <p:sp>
        <p:nvSpPr>
          <p:cNvPr id="1309" name="Google Shape;1309;p8"/>
          <p:cNvSpPr txBox="1"/>
          <p:nvPr>
            <p:ph idx="2" type="body"/>
          </p:nvPr>
        </p:nvSpPr>
        <p:spPr>
          <a:xfrm>
            <a:off x="391913" y="114300"/>
            <a:ext cx="5599359" cy="1004576"/>
          </a:xfrm>
          <a:prstGeom prst="rect">
            <a:avLst/>
          </a:prstGeom>
          <a:noFill/>
          <a:ln>
            <a:noFill/>
          </a:ln>
        </p:spPr>
        <p:txBody>
          <a:bodyPr anchorCtr="0" anchor="t" bIns="45700" lIns="91425" spcFirstLastPara="1" rIns="91425" wrap="square" tIns="45700">
            <a:noAutofit/>
          </a:bodyPr>
          <a:lstStyle/>
          <a:p>
            <a:pPr indent="0" lvl="0" marL="0" rtl="0" algn="ctr">
              <a:lnSpc>
                <a:spcPct val="100000"/>
              </a:lnSpc>
              <a:spcBef>
                <a:spcPts val="0"/>
              </a:spcBef>
              <a:spcAft>
                <a:spcPts val="0"/>
              </a:spcAft>
              <a:buClr>
                <a:schemeClr val="lt1"/>
              </a:buClr>
              <a:buSzPts val="2800"/>
              <a:buNone/>
            </a:pPr>
            <a:r>
              <a:rPr b="1" lang="es-ES" sz="2800"/>
              <a:t>Una Respuesta Coordinada a la Crisis es un Prerrequisito </a:t>
            </a:r>
            <a:endParaRPr/>
          </a:p>
        </p:txBody>
      </p:sp>
      <p:pic>
        <p:nvPicPr>
          <p:cNvPr descr="A picture containing text, person&#10;&#10;Description automatically generated" id="1310" name="Google Shape;1310;p8"/>
          <p:cNvPicPr preferRelativeResize="0"/>
          <p:nvPr>
            <p:ph idx="3" type="pic"/>
          </p:nvPr>
        </p:nvPicPr>
        <p:blipFill rotWithShape="1">
          <a:blip r:embed="rId4">
            <a:alphaModFix/>
          </a:blip>
          <a:srcRect b="0" l="21285" r="21284" t="0"/>
          <a:stretch/>
        </p:blipFill>
        <p:spPr>
          <a:xfrm>
            <a:off x="6392300" y="228600"/>
            <a:ext cx="5564883" cy="5447571"/>
          </a:xfrm>
          <a:prstGeom prst="rect">
            <a:avLst/>
          </a:prstGeom>
          <a:solidFill>
            <a:schemeClr val="lt1"/>
          </a:solidFill>
          <a:ln>
            <a:noFill/>
          </a:ln>
        </p:spPr>
      </p:pic>
      <p:sp>
        <p:nvSpPr>
          <p:cNvPr id="1311" name="Google Shape;1311;p8"/>
          <p:cNvSpPr txBox="1"/>
          <p:nvPr/>
        </p:nvSpPr>
        <p:spPr>
          <a:xfrm>
            <a:off x="7222794" y="6187988"/>
            <a:ext cx="4569155" cy="400110"/>
          </a:xfrm>
          <a:prstGeom prst="rect">
            <a:avLst/>
          </a:prstGeom>
          <a:solidFill>
            <a:srgbClr val="F37C57"/>
          </a:solid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s-ES" sz="2000">
                <a:solidFill>
                  <a:schemeClr val="lt1"/>
                </a:solidFill>
                <a:latin typeface="Calibri"/>
                <a:ea typeface="Calibri"/>
                <a:cs typeface="Calibri"/>
                <a:sym typeface="Calibri"/>
              </a:rPr>
              <a:t>Leer </a:t>
            </a:r>
            <a:r>
              <a:rPr b="0" i="0" lang="es-ES" sz="1600" u="sng">
                <a:solidFill>
                  <a:schemeClr val="lt1"/>
                </a:solidFill>
                <a:latin typeface="Calibri"/>
                <a:ea typeface="Calibri"/>
                <a:cs typeface="Calibri"/>
                <a:sym typeface="Calibri"/>
                <a:hlinkClick r:id="rId5">
                  <a:extLst>
                    <a:ext uri="{A12FA001-AC4F-418D-AE19-62706E023703}">
                      <ahyp:hlinkClr val="tx"/>
                    </a:ext>
                  </a:extLst>
                </a:hlinkClick>
              </a:rPr>
              <a:t>Planificación de Gestión de Crisis Turísticas</a:t>
            </a:r>
            <a:endParaRPr/>
          </a:p>
        </p:txBody>
      </p:sp>
      <p:pic>
        <p:nvPicPr>
          <p:cNvPr descr="Touchscreen with solid fill" id="1312" name="Google Shape;1312;p8"/>
          <p:cNvPicPr preferRelativeResize="0"/>
          <p:nvPr/>
        </p:nvPicPr>
        <p:blipFill rotWithShape="1">
          <a:blip r:embed="rId6">
            <a:alphaModFix/>
          </a:blip>
          <a:srcRect b="0" l="0" r="0" t="0"/>
          <a:stretch/>
        </p:blipFill>
        <p:spPr>
          <a:xfrm>
            <a:off x="11213569" y="6105735"/>
            <a:ext cx="578380" cy="578380"/>
          </a:xfrm>
          <a:prstGeom prst="rect">
            <a:avLst/>
          </a:prstGeom>
          <a:noFill/>
          <a:ln>
            <a:noFill/>
          </a:ln>
        </p:spPr>
      </p:pic>
      <p:pic>
        <p:nvPicPr>
          <p:cNvPr descr="Document with solid fill" id="1313" name="Google Shape;1313;p8">
            <a:hlinkClick r:id="rId7"/>
          </p:cNvPr>
          <p:cNvPicPr preferRelativeResize="0"/>
          <p:nvPr/>
        </p:nvPicPr>
        <p:blipFill rotWithShape="1">
          <a:blip r:embed="rId8">
            <a:alphaModFix/>
          </a:blip>
          <a:srcRect b="0" l="0" r="0" t="0"/>
          <a:stretch/>
        </p:blipFill>
        <p:spPr>
          <a:xfrm>
            <a:off x="6315076" y="5775204"/>
            <a:ext cx="1009650" cy="1009650"/>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17" name="Shape 1317"/>
        <p:cNvGrpSpPr/>
        <p:nvPr/>
      </p:nvGrpSpPr>
      <p:grpSpPr>
        <a:xfrm>
          <a:off x="0" y="0"/>
          <a:ext cx="0" cy="0"/>
          <a:chOff x="0" y="0"/>
          <a:chExt cx="0" cy="0"/>
        </a:xfrm>
      </p:grpSpPr>
      <p:sp>
        <p:nvSpPr>
          <p:cNvPr id="1318" name="Google Shape;1318;p9"/>
          <p:cNvSpPr txBox="1"/>
          <p:nvPr>
            <p:ph idx="1" type="body"/>
          </p:nvPr>
        </p:nvSpPr>
        <p:spPr>
          <a:xfrm>
            <a:off x="457200" y="885548"/>
            <a:ext cx="5753100" cy="3867704"/>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Clr>
                <a:schemeClr val="lt1"/>
              </a:buClr>
              <a:buSzPts val="2400"/>
              <a:buNone/>
            </a:pPr>
            <a:r>
              <a:rPr lang="es-ES" sz="2200"/>
              <a:t>El TCMT es un equipo de personas que representan a la región y cuentan con la experiencia necesaria para ayudar a desarrollar estrategias y planes de mitigación, prevención, respuesta y recuperación, de modo que la región pueda </a:t>
            </a:r>
            <a:r>
              <a:rPr i="0" lang="es-ES" sz="2200"/>
              <a:t>responder rápidamente a las catástrofes de forma adecuada para minimizar el impacto negativo sobre los visitantes y la industria turística de la región.</a:t>
            </a:r>
            <a:endParaRPr sz="2200"/>
          </a:p>
          <a:p>
            <a:pPr indent="0" lvl="0" marL="0" rtl="0" algn="l">
              <a:lnSpc>
                <a:spcPct val="100000"/>
              </a:lnSpc>
              <a:spcBef>
                <a:spcPts val="1200"/>
              </a:spcBef>
              <a:spcAft>
                <a:spcPts val="0"/>
              </a:spcAft>
              <a:buClr>
                <a:schemeClr val="lt1"/>
              </a:buClr>
              <a:buSzPts val="2400"/>
              <a:buNone/>
            </a:pPr>
            <a:r>
              <a:rPr lang="es-ES" sz="2200"/>
              <a:t>Suele estar formado por una combinación de representantes de los sectores público y privado de la región, pero también incluye a personas externas cuando es necesario y, en función de la crisis, por ejemplo, departamentos gubernamentales, expertos y consultores. A continuación se explica cómo se crea el TCMT. </a:t>
            </a:r>
            <a:endParaRPr sz="2200"/>
          </a:p>
          <a:p>
            <a:pPr indent="0" lvl="0" marL="0" rtl="0" algn="l">
              <a:lnSpc>
                <a:spcPct val="100000"/>
              </a:lnSpc>
              <a:spcBef>
                <a:spcPts val="1200"/>
              </a:spcBef>
              <a:spcAft>
                <a:spcPts val="0"/>
              </a:spcAft>
              <a:buClr>
                <a:schemeClr val="lt1"/>
              </a:buClr>
              <a:buSzPts val="2000"/>
              <a:buNone/>
            </a:pPr>
            <a:r>
              <a:t/>
            </a:r>
            <a:endParaRPr sz="2000"/>
          </a:p>
        </p:txBody>
      </p:sp>
      <p:sp>
        <p:nvSpPr>
          <p:cNvPr id="1319" name="Google Shape;1319;p9"/>
          <p:cNvSpPr txBox="1"/>
          <p:nvPr>
            <p:ph idx="2" type="body"/>
          </p:nvPr>
        </p:nvSpPr>
        <p:spPr>
          <a:xfrm>
            <a:off x="561976" y="228600"/>
            <a:ext cx="5257898" cy="852176"/>
          </a:xfrm>
          <a:prstGeom prst="rect">
            <a:avLst/>
          </a:prstGeom>
          <a:noFill/>
          <a:ln>
            <a:noFill/>
          </a:ln>
        </p:spPr>
        <p:txBody>
          <a:bodyPr anchorCtr="0" anchor="t" bIns="45700" lIns="91425" spcFirstLastPara="1" rIns="91425" wrap="square" tIns="45700">
            <a:noAutofit/>
          </a:bodyPr>
          <a:lstStyle/>
          <a:p>
            <a:pPr indent="0" lvl="0" marL="0" rtl="0" algn="ctr">
              <a:lnSpc>
                <a:spcPct val="100000"/>
              </a:lnSpc>
              <a:spcBef>
                <a:spcPts val="0"/>
              </a:spcBef>
              <a:spcAft>
                <a:spcPts val="0"/>
              </a:spcAft>
              <a:buClr>
                <a:schemeClr val="lt1"/>
              </a:buClr>
              <a:buSzPts val="2800"/>
              <a:buNone/>
            </a:pPr>
            <a:r>
              <a:rPr b="1" lang="es-ES" sz="2800"/>
              <a:t>¿Qué es el TCMT?</a:t>
            </a:r>
            <a:endParaRPr/>
          </a:p>
        </p:txBody>
      </p:sp>
      <p:pic>
        <p:nvPicPr>
          <p:cNvPr id="1320" name="Google Shape;1320;p9"/>
          <p:cNvPicPr preferRelativeResize="0"/>
          <p:nvPr>
            <p:ph idx="3" type="pic"/>
          </p:nvPr>
        </p:nvPicPr>
        <p:blipFill rotWithShape="1">
          <a:blip r:embed="rId3">
            <a:alphaModFix/>
          </a:blip>
          <a:srcRect b="0" l="15715" r="15715" t="0"/>
          <a:stretch/>
        </p:blipFill>
        <p:spPr>
          <a:xfrm>
            <a:off x="6392300" y="228600"/>
            <a:ext cx="5564883" cy="5447571"/>
          </a:xfrm>
          <a:prstGeom prst="rect">
            <a:avLst/>
          </a:prstGeom>
          <a:solidFill>
            <a:schemeClr val="lt1"/>
          </a:solidFill>
          <a:ln>
            <a:noFill/>
          </a:ln>
        </p:spPr>
      </p:pic>
    </p:spTree>
  </p:cSld>
  <p:clrMapOvr>
    <a:masterClrMapping/>
  </p:clrMapOvr>
</p:sld>
</file>

<file path=ppt/theme/theme1.xml><?xml version="1.0" encoding="utf-8"?>
<a:theme xmlns:a="http://schemas.openxmlformats.org/drawingml/2006/main" xmlns:r="http://schemas.openxmlformats.org/officeDocument/2006/relationships" name="Office Theme">
  <a:themeElements>
    <a:clrScheme name="Bia Innovation Campus - Colours">
      <a:dk1>
        <a:srgbClr val="086D6E"/>
      </a:dk1>
      <a:lt1>
        <a:srgbClr val="FFFFFF"/>
      </a:lt1>
      <a:dk2>
        <a:srgbClr val="FFFFFF"/>
      </a:dk2>
      <a:lt2>
        <a:srgbClr val="FFFFFF"/>
      </a:lt2>
      <a:accent1>
        <a:srgbClr val="086D6E"/>
      </a:accent1>
      <a:accent2>
        <a:srgbClr val="0D9390"/>
      </a:accent2>
      <a:accent3>
        <a:srgbClr val="87A66E"/>
      </a:accent3>
      <a:accent4>
        <a:srgbClr val="ACC199"/>
      </a:accent4>
      <a:accent5>
        <a:srgbClr val="F0C049"/>
      </a:accent5>
      <a:accent6>
        <a:srgbClr val="EEE387"/>
      </a:accent6>
      <a:hlink>
        <a:srgbClr val="87A66E"/>
      </a:hlink>
      <a:folHlink>
        <a:srgbClr val="87A66E"/>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2020-10-14T13:32:04Z</dcterms:created>
  <dc:creator>Gillian Keane</dc:creator>
</cp:coreProperties>
</file>