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6"/>
  </p:notesMasterIdLst>
  <p:sldIdLst>
    <p:sldId id="277" r:id="rId2"/>
    <p:sldId id="278" r:id="rId3"/>
    <p:sldId id="281" r:id="rId4"/>
    <p:sldId id="282" r:id="rId5"/>
  </p:sldIdLst>
  <p:sldSz cx="7559675" cy="10691813"/>
  <p:notesSz cx="6858000" cy="9144000"/>
  <p:embeddedFontLst>
    <p:embeddedFont>
      <p:font typeface="Calibri" panose="020F0502020204030204" pitchFamily="34" charset="0"/>
      <p:regular r:id="rId7"/>
      <p:bold r:id="rId8"/>
      <p:italic r:id="rId9"/>
      <p:boldItalic r:id="rId10"/>
    </p:embeddedFont>
    <p:embeddedFont>
      <p:font typeface="Century Schoolbook" panose="02040604050505020304" pitchFamily="18" charset="0"/>
      <p:regular r:id="rId11"/>
      <p:bold r:id="rId12"/>
      <p:italic r:id="rId13"/>
      <p:boldItalic r:id="rId14"/>
    </p:embeddedFont>
    <p:embeddedFont>
      <p:font typeface="Montserrat" panose="00000500000000000000" pitchFamily="2" charset="0"/>
      <p:regular r:id="rId15"/>
      <p:bold r:id="rId16"/>
      <p:italic r:id="rId17"/>
      <p:boldItalic r:id="rId18"/>
    </p:embeddedFont>
    <p:embeddedFont>
      <p:font typeface="Poppins" panose="00000500000000000000" pitchFamily="2" charset="0"/>
      <p:regular r:id="rId19"/>
      <p:bold r:id="rId20"/>
      <p:italic r:id="rId21"/>
      <p:boldItalic r:id="rId2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59" roundtripDataSignature="AMtx7mjFqha598ZSteIH527IVpLSe/qmB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7" d="100"/>
          <a:sy n="67" d="100"/>
        </p:scale>
        <p:origin x="3126"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font" Target="fonts/font2.fntdata"/><Relationship Id="rId13" Type="http://schemas.openxmlformats.org/officeDocument/2006/relationships/font" Target="fonts/font7.fntdata"/><Relationship Id="rId18" Type="http://schemas.openxmlformats.org/officeDocument/2006/relationships/font" Target="fonts/font12.fntdata"/><Relationship Id="rId3" Type="http://schemas.openxmlformats.org/officeDocument/2006/relationships/slide" Target="slides/slide2.xml"/><Relationship Id="rId21" Type="http://schemas.openxmlformats.org/officeDocument/2006/relationships/font" Target="fonts/font15.fntdata"/><Relationship Id="rId63" Type="http://schemas.openxmlformats.org/officeDocument/2006/relationships/tableStyles" Target="tableStyles.xml"/><Relationship Id="rId7" Type="http://schemas.openxmlformats.org/officeDocument/2006/relationships/font" Target="fonts/font1.fntdata"/><Relationship Id="rId12" Type="http://schemas.openxmlformats.org/officeDocument/2006/relationships/font" Target="fonts/font6.fntdata"/><Relationship Id="rId17" Type="http://schemas.openxmlformats.org/officeDocument/2006/relationships/font" Target="fonts/font11.fntdata"/><Relationship Id="rId59" Type="http://customschemas.google.com/relationships/presentationmetadata" Target="metadata"/><Relationship Id="rId2" Type="http://schemas.openxmlformats.org/officeDocument/2006/relationships/slide" Target="slides/slide1.xml"/><Relationship Id="rId16" Type="http://schemas.openxmlformats.org/officeDocument/2006/relationships/font" Target="fonts/font10.fntdata"/><Relationship Id="rId20" Type="http://schemas.openxmlformats.org/officeDocument/2006/relationships/font" Target="fonts/font14.fntdata"/><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font" Target="fonts/font5.fntdata"/><Relationship Id="rId5" Type="http://schemas.openxmlformats.org/officeDocument/2006/relationships/slide" Target="slides/slide4.xml"/><Relationship Id="rId15" Type="http://schemas.openxmlformats.org/officeDocument/2006/relationships/font" Target="fonts/font9.fntdata"/><Relationship Id="rId61" Type="http://schemas.openxmlformats.org/officeDocument/2006/relationships/viewProps" Target="viewProps.xml"/><Relationship Id="rId10" Type="http://schemas.openxmlformats.org/officeDocument/2006/relationships/font" Target="fonts/font4.fntdata"/><Relationship Id="rId19" Type="http://schemas.openxmlformats.org/officeDocument/2006/relationships/font" Target="fonts/font13.fntdata"/><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font" Target="fonts/font3.fntdata"/><Relationship Id="rId14" Type="http://schemas.openxmlformats.org/officeDocument/2006/relationships/font" Target="fonts/font8.fntdata"/><Relationship Id="rId22" Type="http://schemas.openxmlformats.org/officeDocument/2006/relationships/font" Target="fonts/font16.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‹Nr.›</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4"/>
        <p:cNvGrpSpPr/>
        <p:nvPr/>
      </p:nvGrpSpPr>
      <p:grpSpPr>
        <a:xfrm>
          <a:off x="0" y="0"/>
          <a:ext cx="0" cy="0"/>
          <a:chOff x="0" y="0"/>
          <a:chExt cx="0" cy="0"/>
        </a:xfrm>
      </p:grpSpPr>
      <p:sp>
        <p:nvSpPr>
          <p:cNvPr id="1415" name="Google Shape;1415;p2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16" name="Google Shape;1416;p22: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3"/>
        <p:cNvGrpSpPr/>
        <p:nvPr/>
      </p:nvGrpSpPr>
      <p:grpSpPr>
        <a:xfrm>
          <a:off x="0" y="0"/>
          <a:ext cx="0" cy="0"/>
          <a:chOff x="0" y="0"/>
          <a:chExt cx="0" cy="0"/>
        </a:xfrm>
      </p:grpSpPr>
      <p:sp>
        <p:nvSpPr>
          <p:cNvPr id="1454" name="Google Shape;1454;p2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55" name="Google Shape;1455;p23: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9"/>
        <p:cNvGrpSpPr/>
        <p:nvPr/>
      </p:nvGrpSpPr>
      <p:grpSpPr>
        <a:xfrm>
          <a:off x="0" y="0"/>
          <a:ext cx="0" cy="0"/>
          <a:chOff x="0" y="0"/>
          <a:chExt cx="0" cy="0"/>
        </a:xfrm>
      </p:grpSpPr>
      <p:sp>
        <p:nvSpPr>
          <p:cNvPr id="1540" name="Google Shape;1540;p2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41" name="Google Shape;1541;p26: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9"/>
        <p:cNvGrpSpPr/>
        <p:nvPr/>
      </p:nvGrpSpPr>
      <p:grpSpPr>
        <a:xfrm>
          <a:off x="0" y="0"/>
          <a:ext cx="0" cy="0"/>
          <a:chOff x="0" y="0"/>
          <a:chExt cx="0" cy="0"/>
        </a:xfrm>
      </p:grpSpPr>
      <p:sp>
        <p:nvSpPr>
          <p:cNvPr id="1540" name="Google Shape;1540;p2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41" name="Google Shape;1541;p26: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91054194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Slide 1">
  <p:cSld name="Slide 1">
    <p:spTree>
      <p:nvGrpSpPr>
        <p:cNvPr id="1" name="Shape 439"/>
        <p:cNvGrpSpPr/>
        <p:nvPr/>
      </p:nvGrpSpPr>
      <p:grpSpPr>
        <a:xfrm>
          <a:off x="0" y="0"/>
          <a:ext cx="0" cy="0"/>
          <a:chOff x="0" y="0"/>
          <a:chExt cx="0" cy="0"/>
        </a:xfrm>
      </p:grpSpPr>
      <p:grpSp>
        <p:nvGrpSpPr>
          <p:cNvPr id="440" name="Google Shape;440;p52"/>
          <p:cNvGrpSpPr/>
          <p:nvPr/>
        </p:nvGrpSpPr>
        <p:grpSpPr>
          <a:xfrm rot="5400000">
            <a:off x="-1566071" y="1575892"/>
            <a:ext cx="10691815" cy="7559675"/>
            <a:chOff x="-3" y="-1544"/>
            <a:chExt cx="12192003" cy="6859544"/>
          </a:xfrm>
        </p:grpSpPr>
        <p:sp>
          <p:nvSpPr>
            <p:cNvPr id="441" name="Google Shape;441;p52"/>
            <p:cNvSpPr/>
            <p:nvPr/>
          </p:nvSpPr>
          <p:spPr>
            <a:xfrm>
              <a:off x="-3" y="-1544"/>
              <a:ext cx="12192000" cy="6858000"/>
            </a:xfrm>
            <a:prstGeom prst="rect">
              <a:avLst/>
            </a:prstGeom>
            <a:solidFill>
              <a:srgbClr val="79527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42" name="Google Shape;442;p52"/>
            <p:cNvSpPr/>
            <p:nvPr/>
          </p:nvSpPr>
          <p:spPr>
            <a:xfrm>
              <a:off x="3634154" y="3429000"/>
              <a:ext cx="8557846" cy="3429000"/>
            </a:xfrm>
            <a:prstGeom prst="triangle">
              <a:avLst>
                <a:gd name="adj" fmla="val 100000"/>
              </a:avLst>
            </a:prstGeom>
            <a:solidFill>
              <a:srgbClr val="79527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43" name="Google Shape;443;p52"/>
            <p:cNvSpPr/>
            <p:nvPr/>
          </p:nvSpPr>
          <p:spPr>
            <a:xfrm rot="10800000">
              <a:off x="-3" y="0"/>
              <a:ext cx="7596556" cy="4161692"/>
            </a:xfrm>
            <a:prstGeom prst="triangle">
              <a:avLst>
                <a:gd name="adj" fmla="val 100000"/>
              </a:avLst>
            </a:prstGeom>
            <a:solidFill>
              <a:srgbClr val="40B89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grpSp>
      <p:sp>
        <p:nvSpPr>
          <p:cNvPr id="444" name="Google Shape;444;p52"/>
          <p:cNvSpPr/>
          <p:nvPr/>
        </p:nvSpPr>
        <p:spPr>
          <a:xfrm>
            <a:off x="181673" y="265622"/>
            <a:ext cx="7196329" cy="10180212"/>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45" name="Google Shape;445;p52"/>
          <p:cNvSpPr txBox="1">
            <a:spLocks noGrp="1"/>
          </p:cNvSpPr>
          <p:nvPr>
            <p:ph type="body" idx="1"/>
          </p:nvPr>
        </p:nvSpPr>
        <p:spPr>
          <a:xfrm>
            <a:off x="948537" y="809154"/>
            <a:ext cx="5991741" cy="376038"/>
          </a:xfrm>
          <a:prstGeom prst="rect">
            <a:avLst/>
          </a:prstGeom>
          <a:noFill/>
          <a:ln>
            <a:noFill/>
          </a:ln>
        </p:spPr>
        <p:txBody>
          <a:bodyPr spcFirstLastPara="1" wrap="square" lIns="91425" tIns="45700" rIns="91425" bIns="45700" anchor="ctr" anchorCtr="0">
            <a:noAutofit/>
          </a:bodyPr>
          <a:lstStyle>
            <a:lvl1pPr marL="457200" lvl="0" indent="-228600" algn="l">
              <a:lnSpc>
                <a:spcPct val="101455"/>
              </a:lnSpc>
              <a:spcBef>
                <a:spcPts val="0"/>
              </a:spcBef>
              <a:spcAft>
                <a:spcPts val="0"/>
              </a:spcAft>
              <a:buClr>
                <a:srgbClr val="79527B"/>
              </a:buClr>
              <a:buSzPts val="1511"/>
              <a:buNone/>
              <a:defRPr sz="1511" b="1" i="0" u="none" strike="noStrike">
                <a:solidFill>
                  <a:srgbClr val="79527B"/>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46" name="Google Shape;446;p52"/>
          <p:cNvSpPr txBox="1">
            <a:spLocks noGrp="1"/>
          </p:cNvSpPr>
          <p:nvPr>
            <p:ph type="body" idx="2"/>
          </p:nvPr>
        </p:nvSpPr>
        <p:spPr>
          <a:xfrm>
            <a:off x="948538" y="1359929"/>
            <a:ext cx="5991742" cy="2960661"/>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47" name="Google Shape;447;p52"/>
          <p:cNvSpPr txBox="1">
            <a:spLocks noGrp="1"/>
          </p:cNvSpPr>
          <p:nvPr>
            <p:ph type="body" idx="3"/>
          </p:nvPr>
        </p:nvSpPr>
        <p:spPr>
          <a:xfrm>
            <a:off x="948538" y="4698671"/>
            <a:ext cx="5991742" cy="482320"/>
          </a:xfrm>
          <a:prstGeom prst="rect">
            <a:avLst/>
          </a:prstGeom>
          <a:noFill/>
          <a:ln>
            <a:noFill/>
          </a:ln>
        </p:spPr>
        <p:txBody>
          <a:bodyPr spcFirstLastPara="1" wrap="square" lIns="91425" tIns="45700" rIns="91425" bIns="45700" anchor="ctr" anchorCtr="0">
            <a:noAutofit/>
          </a:bodyPr>
          <a:lstStyle>
            <a:lvl1pPr marL="457200" lvl="0" indent="-228600" algn="l">
              <a:lnSpc>
                <a:spcPct val="101455"/>
              </a:lnSpc>
              <a:spcBef>
                <a:spcPts val="0"/>
              </a:spcBef>
              <a:spcAft>
                <a:spcPts val="0"/>
              </a:spcAft>
              <a:buClr>
                <a:srgbClr val="79527B"/>
              </a:buClr>
              <a:buSzPts val="1511"/>
              <a:buNone/>
              <a:defRPr sz="1511" b="1" i="0" u="none" strike="noStrike">
                <a:solidFill>
                  <a:srgbClr val="79527B"/>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48" name="Google Shape;448;p52"/>
          <p:cNvSpPr txBox="1">
            <a:spLocks noGrp="1"/>
          </p:cNvSpPr>
          <p:nvPr>
            <p:ph type="body" idx="4"/>
          </p:nvPr>
        </p:nvSpPr>
        <p:spPr>
          <a:xfrm>
            <a:off x="948538" y="5355728"/>
            <a:ext cx="5991742" cy="2960661"/>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49" name="Google Shape;449;p52"/>
          <p:cNvSpPr txBox="1"/>
          <p:nvPr/>
        </p:nvSpPr>
        <p:spPr>
          <a:xfrm>
            <a:off x="7019487" y="10218440"/>
            <a:ext cx="364674" cy="147455"/>
          </a:xfrm>
          <a:prstGeom prst="rect">
            <a:avLst/>
          </a:prstGeom>
          <a:noFill/>
          <a:ln>
            <a:noFill/>
          </a:ln>
        </p:spPr>
        <p:txBody>
          <a:bodyPr spcFirstLastPara="1" wrap="square" lIns="15400" tIns="15400" rIns="15400" bIns="15400" anchor="t" anchorCtr="0">
            <a:spAutoFit/>
          </a:bodyPr>
          <a:lstStyle/>
          <a:p>
            <a:pPr marL="0" marR="0" lvl="0" indent="0" algn="l" rtl="0">
              <a:spcBef>
                <a:spcPts val="0"/>
              </a:spcBef>
              <a:spcAft>
                <a:spcPts val="0"/>
              </a:spcAft>
              <a:buNone/>
            </a:pPr>
            <a:fld id="{00000000-1234-1234-1234-123412341234}" type="slidenum">
              <a:rPr lang="en-US" sz="756" b="0" i="0">
                <a:solidFill>
                  <a:srgbClr val="534B4F"/>
                </a:solidFill>
                <a:latin typeface="Arial"/>
                <a:ea typeface="Arial"/>
                <a:cs typeface="Arial"/>
                <a:sym typeface="Arial"/>
              </a:rPr>
              <a:t>‹Nr.›</a:t>
            </a:fld>
            <a:r>
              <a:rPr lang="en-US" sz="756" b="0" i="0">
                <a:solidFill>
                  <a:srgbClr val="534B4F"/>
                </a:solidFill>
                <a:latin typeface="Arial"/>
                <a:ea typeface="Arial"/>
                <a:cs typeface="Arial"/>
                <a:sym typeface="Arial"/>
              </a:rPr>
              <a:t>￼</a:t>
            </a:r>
            <a:endParaRPr/>
          </a:p>
        </p:txBody>
      </p:sp>
      <p:pic>
        <p:nvPicPr>
          <p:cNvPr id="450" name="Google Shape;450;p52" descr="A picture containing text&#10;&#10;Description automatically generated"/>
          <p:cNvPicPr preferRelativeResize="0"/>
          <p:nvPr/>
        </p:nvPicPr>
        <p:blipFill rotWithShape="1">
          <a:blip r:embed="rId2">
            <a:alphaModFix/>
          </a:blip>
          <a:srcRect r="69030" b="9194"/>
          <a:stretch/>
        </p:blipFill>
        <p:spPr>
          <a:xfrm rot="-5400000">
            <a:off x="6992482" y="9909090"/>
            <a:ext cx="217273" cy="286139"/>
          </a:xfrm>
          <a:prstGeom prst="rect">
            <a:avLst/>
          </a:prstGeom>
          <a:noFill/>
          <a:ln>
            <a:noFill/>
          </a:ln>
        </p:spPr>
      </p:pic>
      <p:sp>
        <p:nvSpPr>
          <p:cNvPr id="451" name="Google Shape;451;p52"/>
          <p:cNvSpPr txBox="1"/>
          <p:nvPr/>
        </p:nvSpPr>
        <p:spPr>
          <a:xfrm rot="-5400000">
            <a:off x="5721221" y="8427898"/>
            <a:ext cx="2755436" cy="275818"/>
          </a:xfrm>
          <a:prstGeom prst="rect">
            <a:avLst/>
          </a:prstGeom>
          <a:noFill/>
          <a:ln>
            <a:noFill/>
          </a:ln>
        </p:spPr>
        <p:txBody>
          <a:bodyPr spcFirstLastPara="1" wrap="square" lIns="70800" tIns="70800" rIns="70800" bIns="70800" anchor="ctr" anchorCtr="0">
            <a:spAutoFit/>
          </a:bodyPr>
          <a:lstStyle/>
          <a:p>
            <a:pPr marL="0" marR="0" lvl="0" indent="0" algn="l" rtl="0">
              <a:lnSpc>
                <a:spcPct val="100000"/>
              </a:lnSpc>
              <a:spcBef>
                <a:spcPts val="0"/>
              </a:spcBef>
              <a:spcAft>
                <a:spcPts val="0"/>
              </a:spcAft>
              <a:buClr>
                <a:srgbClr val="79527B"/>
              </a:buClr>
              <a:buSzPts val="863"/>
              <a:buFont typeface="Calibri"/>
              <a:buNone/>
            </a:pPr>
            <a:r>
              <a:rPr lang="en-US" sz="863" b="0" i="0" u="none" strike="noStrike" cap="none">
                <a:solidFill>
                  <a:srgbClr val="79527B"/>
                </a:solidFill>
                <a:latin typeface="Calibri"/>
                <a:ea typeface="Calibri"/>
                <a:cs typeface="Calibri"/>
                <a:sym typeface="Calibri"/>
              </a:rPr>
              <a:t>Navigating Tourism Crisis Recovery</a:t>
            </a: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lide 4">
  <p:cSld name="Slide 4">
    <p:spTree>
      <p:nvGrpSpPr>
        <p:cNvPr id="1" name="Shape 474"/>
        <p:cNvGrpSpPr/>
        <p:nvPr/>
      </p:nvGrpSpPr>
      <p:grpSpPr>
        <a:xfrm>
          <a:off x="0" y="0"/>
          <a:ext cx="0" cy="0"/>
          <a:chOff x="0" y="0"/>
          <a:chExt cx="0" cy="0"/>
        </a:xfrm>
      </p:grpSpPr>
      <p:grpSp>
        <p:nvGrpSpPr>
          <p:cNvPr id="475" name="Google Shape;475;p55"/>
          <p:cNvGrpSpPr/>
          <p:nvPr/>
        </p:nvGrpSpPr>
        <p:grpSpPr>
          <a:xfrm rot="5400000">
            <a:off x="-1566071" y="1575892"/>
            <a:ext cx="10691815" cy="7559675"/>
            <a:chOff x="-3" y="-1544"/>
            <a:chExt cx="12192003" cy="6859544"/>
          </a:xfrm>
        </p:grpSpPr>
        <p:sp>
          <p:nvSpPr>
            <p:cNvPr id="476" name="Google Shape;476;p55"/>
            <p:cNvSpPr/>
            <p:nvPr/>
          </p:nvSpPr>
          <p:spPr>
            <a:xfrm>
              <a:off x="-3" y="-1544"/>
              <a:ext cx="12192000" cy="6858000"/>
            </a:xfrm>
            <a:prstGeom prst="rect">
              <a:avLst/>
            </a:prstGeom>
            <a:solidFill>
              <a:srgbClr val="79527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77" name="Google Shape;477;p55"/>
            <p:cNvSpPr/>
            <p:nvPr/>
          </p:nvSpPr>
          <p:spPr>
            <a:xfrm>
              <a:off x="3634154" y="3429000"/>
              <a:ext cx="8557846" cy="3429000"/>
            </a:xfrm>
            <a:prstGeom prst="triangle">
              <a:avLst>
                <a:gd name="adj" fmla="val 100000"/>
              </a:avLst>
            </a:prstGeom>
            <a:solidFill>
              <a:srgbClr val="81D1C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78" name="Google Shape;478;p55"/>
            <p:cNvSpPr/>
            <p:nvPr/>
          </p:nvSpPr>
          <p:spPr>
            <a:xfrm rot="10800000">
              <a:off x="-3" y="0"/>
              <a:ext cx="7596556" cy="4161692"/>
            </a:xfrm>
            <a:prstGeom prst="triangle">
              <a:avLst>
                <a:gd name="adj" fmla="val 100000"/>
              </a:avLst>
            </a:prstGeom>
            <a:solidFill>
              <a:srgbClr val="79527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grpSp>
      <p:sp>
        <p:nvSpPr>
          <p:cNvPr id="479" name="Google Shape;479;p55"/>
          <p:cNvSpPr/>
          <p:nvPr/>
        </p:nvSpPr>
        <p:spPr>
          <a:xfrm>
            <a:off x="181673" y="265622"/>
            <a:ext cx="7196329" cy="10180212"/>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80" name="Google Shape;480;p55"/>
          <p:cNvSpPr txBox="1">
            <a:spLocks noGrp="1"/>
          </p:cNvSpPr>
          <p:nvPr>
            <p:ph type="body" idx="1"/>
          </p:nvPr>
        </p:nvSpPr>
        <p:spPr>
          <a:xfrm>
            <a:off x="948537" y="809154"/>
            <a:ext cx="5991741" cy="376038"/>
          </a:xfrm>
          <a:prstGeom prst="rect">
            <a:avLst/>
          </a:prstGeom>
          <a:noFill/>
          <a:ln>
            <a:noFill/>
          </a:ln>
        </p:spPr>
        <p:txBody>
          <a:bodyPr spcFirstLastPara="1" wrap="square" lIns="91425" tIns="45700" rIns="91425" bIns="45700" anchor="ctr" anchorCtr="0">
            <a:noAutofit/>
          </a:bodyPr>
          <a:lstStyle>
            <a:lvl1pPr marL="457200" lvl="0" indent="-228600" algn="l">
              <a:lnSpc>
                <a:spcPct val="109265"/>
              </a:lnSpc>
              <a:spcBef>
                <a:spcPts val="0"/>
              </a:spcBef>
              <a:spcAft>
                <a:spcPts val="0"/>
              </a:spcAft>
              <a:buClr>
                <a:srgbClr val="79527B"/>
              </a:buClr>
              <a:buSzPts val="1403"/>
              <a:buNone/>
              <a:defRPr sz="1403" b="1" i="0" u="none" strike="noStrike">
                <a:solidFill>
                  <a:srgbClr val="79527B"/>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81" name="Google Shape;481;p55"/>
          <p:cNvSpPr txBox="1">
            <a:spLocks noGrp="1"/>
          </p:cNvSpPr>
          <p:nvPr>
            <p:ph type="body" idx="2"/>
          </p:nvPr>
        </p:nvSpPr>
        <p:spPr>
          <a:xfrm>
            <a:off x="948538" y="1359929"/>
            <a:ext cx="5991742" cy="2960661"/>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82" name="Google Shape;482;p55"/>
          <p:cNvSpPr txBox="1">
            <a:spLocks noGrp="1"/>
          </p:cNvSpPr>
          <p:nvPr>
            <p:ph type="body" idx="3"/>
          </p:nvPr>
        </p:nvSpPr>
        <p:spPr>
          <a:xfrm>
            <a:off x="948538" y="4698671"/>
            <a:ext cx="5991742" cy="482320"/>
          </a:xfrm>
          <a:prstGeom prst="rect">
            <a:avLst/>
          </a:prstGeom>
          <a:noFill/>
          <a:ln>
            <a:noFill/>
          </a:ln>
        </p:spPr>
        <p:txBody>
          <a:bodyPr spcFirstLastPara="1" wrap="square" lIns="91425" tIns="45700" rIns="91425" bIns="45700" anchor="ctr" anchorCtr="0">
            <a:noAutofit/>
          </a:bodyPr>
          <a:lstStyle>
            <a:lvl1pPr marL="457200" lvl="0" indent="-228600" algn="l">
              <a:lnSpc>
                <a:spcPct val="109265"/>
              </a:lnSpc>
              <a:spcBef>
                <a:spcPts val="0"/>
              </a:spcBef>
              <a:spcAft>
                <a:spcPts val="0"/>
              </a:spcAft>
              <a:buClr>
                <a:srgbClr val="79527B"/>
              </a:buClr>
              <a:buSzPts val="1403"/>
              <a:buNone/>
              <a:defRPr sz="1403" b="1" i="0" u="none" strike="noStrike">
                <a:solidFill>
                  <a:srgbClr val="79527B"/>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83" name="Google Shape;483;p55"/>
          <p:cNvSpPr txBox="1">
            <a:spLocks noGrp="1"/>
          </p:cNvSpPr>
          <p:nvPr>
            <p:ph type="body" idx="4"/>
          </p:nvPr>
        </p:nvSpPr>
        <p:spPr>
          <a:xfrm>
            <a:off x="948538" y="5355728"/>
            <a:ext cx="5991742" cy="3976155"/>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84" name="Google Shape;484;p55"/>
          <p:cNvSpPr txBox="1"/>
          <p:nvPr/>
        </p:nvSpPr>
        <p:spPr>
          <a:xfrm>
            <a:off x="7019487" y="10218440"/>
            <a:ext cx="364674" cy="147455"/>
          </a:xfrm>
          <a:prstGeom prst="rect">
            <a:avLst/>
          </a:prstGeom>
          <a:noFill/>
          <a:ln>
            <a:noFill/>
          </a:ln>
        </p:spPr>
        <p:txBody>
          <a:bodyPr spcFirstLastPara="1" wrap="square" lIns="15400" tIns="15400" rIns="15400" bIns="15400" anchor="t" anchorCtr="0">
            <a:spAutoFit/>
          </a:bodyPr>
          <a:lstStyle/>
          <a:p>
            <a:pPr marL="0" marR="0" lvl="0" indent="0" algn="l" rtl="0">
              <a:spcBef>
                <a:spcPts val="0"/>
              </a:spcBef>
              <a:spcAft>
                <a:spcPts val="0"/>
              </a:spcAft>
              <a:buNone/>
            </a:pPr>
            <a:fld id="{00000000-1234-1234-1234-123412341234}" type="slidenum">
              <a:rPr lang="en-US" sz="756" b="0" i="0">
                <a:solidFill>
                  <a:srgbClr val="534B4F"/>
                </a:solidFill>
                <a:latin typeface="Arial"/>
                <a:ea typeface="Arial"/>
                <a:cs typeface="Arial"/>
                <a:sym typeface="Arial"/>
              </a:rPr>
              <a:t>‹Nr.›</a:t>
            </a:fld>
            <a:r>
              <a:rPr lang="en-US" sz="756" b="0" i="0">
                <a:solidFill>
                  <a:srgbClr val="534B4F"/>
                </a:solidFill>
                <a:latin typeface="Arial"/>
                <a:ea typeface="Arial"/>
                <a:cs typeface="Arial"/>
                <a:sym typeface="Arial"/>
              </a:rPr>
              <a:t>￼</a:t>
            </a:r>
            <a:endParaRPr/>
          </a:p>
        </p:txBody>
      </p:sp>
      <p:pic>
        <p:nvPicPr>
          <p:cNvPr id="485" name="Google Shape;485;p55" descr="A picture containing text&#10;&#10;Description automatically generated"/>
          <p:cNvPicPr preferRelativeResize="0"/>
          <p:nvPr/>
        </p:nvPicPr>
        <p:blipFill rotWithShape="1">
          <a:blip r:embed="rId2">
            <a:alphaModFix/>
          </a:blip>
          <a:srcRect r="69030" b="9194"/>
          <a:stretch/>
        </p:blipFill>
        <p:spPr>
          <a:xfrm rot="-5400000">
            <a:off x="6992482" y="9909090"/>
            <a:ext cx="217273" cy="286139"/>
          </a:xfrm>
          <a:prstGeom prst="rect">
            <a:avLst/>
          </a:prstGeom>
          <a:noFill/>
          <a:ln>
            <a:noFill/>
          </a:ln>
        </p:spPr>
      </p:pic>
      <p:sp>
        <p:nvSpPr>
          <p:cNvPr id="486" name="Google Shape;486;p55"/>
          <p:cNvSpPr txBox="1"/>
          <p:nvPr/>
        </p:nvSpPr>
        <p:spPr>
          <a:xfrm rot="-5400000">
            <a:off x="5721221" y="8427898"/>
            <a:ext cx="2755436" cy="275818"/>
          </a:xfrm>
          <a:prstGeom prst="rect">
            <a:avLst/>
          </a:prstGeom>
          <a:noFill/>
          <a:ln>
            <a:noFill/>
          </a:ln>
        </p:spPr>
        <p:txBody>
          <a:bodyPr spcFirstLastPara="1" wrap="square" lIns="70800" tIns="70800" rIns="70800" bIns="70800" anchor="ctr" anchorCtr="0">
            <a:spAutoFit/>
          </a:bodyPr>
          <a:lstStyle/>
          <a:p>
            <a:pPr marL="0" marR="0" lvl="0" indent="0" algn="l" rtl="0">
              <a:lnSpc>
                <a:spcPct val="100000"/>
              </a:lnSpc>
              <a:spcBef>
                <a:spcPts val="0"/>
              </a:spcBef>
              <a:spcAft>
                <a:spcPts val="0"/>
              </a:spcAft>
              <a:buClr>
                <a:srgbClr val="79527B"/>
              </a:buClr>
              <a:buSzPts val="863"/>
              <a:buFont typeface="Calibri"/>
              <a:buNone/>
            </a:pPr>
            <a:r>
              <a:rPr lang="en-US" sz="863" b="0" i="0" u="none" strike="noStrike" cap="none">
                <a:solidFill>
                  <a:srgbClr val="79527B"/>
                </a:solidFill>
                <a:latin typeface="Calibri"/>
                <a:ea typeface="Calibri"/>
                <a:cs typeface="Calibri"/>
                <a:sym typeface="Calibri"/>
              </a:rPr>
              <a:t>Navigating Tourism Crisis Recovery</a:t>
            </a: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1_Cover Slide" userDrawn="1">
  <p:cSld name="1_Cover Slide">
    <p:spTree>
      <p:nvGrpSpPr>
        <p:cNvPr id="1" name="Shape 265"/>
        <p:cNvGrpSpPr/>
        <p:nvPr/>
      </p:nvGrpSpPr>
      <p:grpSpPr>
        <a:xfrm>
          <a:off x="0" y="0"/>
          <a:ext cx="0" cy="0"/>
          <a:chOff x="0" y="0"/>
          <a:chExt cx="0" cy="0"/>
        </a:xfrm>
      </p:grpSpPr>
      <p:sp>
        <p:nvSpPr>
          <p:cNvPr id="266" name="Google Shape;266;p51"/>
          <p:cNvSpPr/>
          <p:nvPr userDrawn="1"/>
        </p:nvSpPr>
        <p:spPr>
          <a:xfrm rot="10800000">
            <a:off x="-8145" y="1533642"/>
            <a:ext cx="3787980" cy="9158171"/>
          </a:xfrm>
          <a:custGeom>
            <a:avLst/>
            <a:gdLst/>
            <a:ahLst/>
            <a:cxnLst/>
            <a:rect l="l" t="t" r="r" b="b"/>
            <a:pathLst>
              <a:path w="981699" h="529407" extrusionOk="0">
                <a:moveTo>
                  <a:pt x="146865" y="1787"/>
                </a:moveTo>
                <a:lnTo>
                  <a:pt x="981699" y="0"/>
                </a:lnTo>
                <a:cubicBezTo>
                  <a:pt x="981264" y="157671"/>
                  <a:pt x="980829" y="318023"/>
                  <a:pt x="980394" y="475694"/>
                </a:cubicBezTo>
                <a:lnTo>
                  <a:pt x="877818" y="480274"/>
                </a:lnTo>
                <a:lnTo>
                  <a:pt x="0" y="529407"/>
                </a:lnTo>
                <a:lnTo>
                  <a:pt x="146865" y="1787"/>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dirty="0">
              <a:solidFill>
                <a:schemeClr val="dk1"/>
              </a:solidFill>
              <a:latin typeface="Century Schoolbook"/>
              <a:ea typeface="Century Schoolbook"/>
              <a:cs typeface="Century Schoolbook"/>
              <a:sym typeface="Century Schoolbook"/>
            </a:endParaRPr>
          </a:p>
        </p:txBody>
      </p:sp>
      <p:grpSp>
        <p:nvGrpSpPr>
          <p:cNvPr id="267" name="Google Shape;267;p51"/>
          <p:cNvGrpSpPr/>
          <p:nvPr userDrawn="1"/>
        </p:nvGrpSpPr>
        <p:grpSpPr>
          <a:xfrm>
            <a:off x="-365782" y="6649016"/>
            <a:ext cx="3283975" cy="4350830"/>
            <a:chOff x="-1820104" y="3170636"/>
            <a:chExt cx="611013" cy="826752"/>
          </a:xfrm>
        </p:grpSpPr>
        <p:grpSp>
          <p:nvGrpSpPr>
            <p:cNvPr id="268" name="Google Shape;268;p51"/>
            <p:cNvGrpSpPr/>
            <p:nvPr/>
          </p:nvGrpSpPr>
          <p:grpSpPr>
            <a:xfrm>
              <a:off x="-1706961" y="3664189"/>
              <a:ext cx="488540" cy="333199"/>
              <a:chOff x="1938476" y="5009957"/>
              <a:chExt cx="697325" cy="475596"/>
            </a:xfrm>
          </p:grpSpPr>
          <p:sp>
            <p:nvSpPr>
              <p:cNvPr id="269" name="Google Shape;269;p51"/>
              <p:cNvSpPr/>
              <p:nvPr/>
            </p:nvSpPr>
            <p:spPr>
              <a:xfrm>
                <a:off x="1938476" y="5009957"/>
                <a:ext cx="697325" cy="336998"/>
              </a:xfrm>
              <a:custGeom>
                <a:avLst/>
                <a:gdLst/>
                <a:ahLst/>
                <a:cxnLst/>
                <a:rect l="l" t="t" r="r" b="b"/>
                <a:pathLst>
                  <a:path w="697325" h="336998" extrusionOk="0">
                    <a:moveTo>
                      <a:pt x="62007" y="336999"/>
                    </a:moveTo>
                    <a:cubicBezTo>
                      <a:pt x="54398" y="336999"/>
                      <a:pt x="46789" y="334151"/>
                      <a:pt x="41083" y="328455"/>
                    </a:cubicBezTo>
                    <a:cubicBezTo>
                      <a:pt x="34425" y="322760"/>
                      <a:pt x="27768" y="316115"/>
                      <a:pt x="21110" y="310419"/>
                    </a:cubicBezTo>
                    <a:cubicBezTo>
                      <a:pt x="15404" y="305672"/>
                      <a:pt x="10648" y="300926"/>
                      <a:pt x="4942" y="296179"/>
                    </a:cubicBezTo>
                    <a:cubicBezTo>
                      <a:pt x="2089" y="294281"/>
                      <a:pt x="-765" y="288585"/>
                      <a:pt x="187" y="283839"/>
                    </a:cubicBezTo>
                    <a:cubicBezTo>
                      <a:pt x="2089" y="279092"/>
                      <a:pt x="7795" y="276244"/>
                      <a:pt x="10648" y="275295"/>
                    </a:cubicBezTo>
                    <a:cubicBezTo>
                      <a:pt x="14453" y="274346"/>
                      <a:pt x="17306" y="274346"/>
                      <a:pt x="21110" y="274346"/>
                    </a:cubicBezTo>
                    <a:cubicBezTo>
                      <a:pt x="24915" y="274346"/>
                      <a:pt x="27768" y="273396"/>
                      <a:pt x="31572" y="273396"/>
                    </a:cubicBezTo>
                    <a:cubicBezTo>
                      <a:pt x="37278" y="272447"/>
                      <a:pt x="43936" y="271498"/>
                      <a:pt x="49643" y="270549"/>
                    </a:cubicBezTo>
                    <a:cubicBezTo>
                      <a:pt x="64860" y="268650"/>
                      <a:pt x="80077" y="265802"/>
                      <a:pt x="94343" y="262005"/>
                    </a:cubicBezTo>
                    <a:cubicBezTo>
                      <a:pt x="121924" y="254411"/>
                      <a:pt x="158065" y="242070"/>
                      <a:pt x="190402" y="222134"/>
                    </a:cubicBezTo>
                    <a:cubicBezTo>
                      <a:pt x="215130" y="206946"/>
                      <a:pt x="238907" y="187960"/>
                      <a:pt x="261733" y="169923"/>
                    </a:cubicBezTo>
                    <a:lnTo>
                      <a:pt x="262684" y="168974"/>
                    </a:lnTo>
                    <a:cubicBezTo>
                      <a:pt x="274097" y="160431"/>
                      <a:pt x="284558" y="150938"/>
                      <a:pt x="295971" y="142394"/>
                    </a:cubicBezTo>
                    <a:cubicBezTo>
                      <a:pt x="310237" y="130053"/>
                      <a:pt x="325455" y="117712"/>
                      <a:pt x="340672" y="106321"/>
                    </a:cubicBezTo>
                    <a:cubicBezTo>
                      <a:pt x="355889" y="94929"/>
                      <a:pt x="373008" y="85436"/>
                      <a:pt x="389177" y="75943"/>
                    </a:cubicBezTo>
                    <a:cubicBezTo>
                      <a:pt x="394883" y="72146"/>
                      <a:pt x="400590" y="69298"/>
                      <a:pt x="406296" y="65501"/>
                    </a:cubicBezTo>
                    <a:cubicBezTo>
                      <a:pt x="432926" y="49363"/>
                      <a:pt x="462410" y="39870"/>
                      <a:pt x="490942" y="31327"/>
                    </a:cubicBezTo>
                    <a:cubicBezTo>
                      <a:pt x="509963" y="25631"/>
                      <a:pt x="528985" y="21834"/>
                      <a:pt x="548007" y="18037"/>
                    </a:cubicBezTo>
                    <a:lnTo>
                      <a:pt x="552762" y="17087"/>
                    </a:lnTo>
                    <a:cubicBezTo>
                      <a:pt x="572734" y="13290"/>
                      <a:pt x="593658" y="8544"/>
                      <a:pt x="614582" y="6645"/>
                    </a:cubicBezTo>
                    <a:cubicBezTo>
                      <a:pt x="630750" y="4746"/>
                      <a:pt x="647869" y="3797"/>
                      <a:pt x="664989" y="2848"/>
                    </a:cubicBezTo>
                    <a:cubicBezTo>
                      <a:pt x="672597" y="2848"/>
                      <a:pt x="680206" y="1899"/>
                      <a:pt x="687815" y="949"/>
                    </a:cubicBezTo>
                    <a:lnTo>
                      <a:pt x="697326" y="0"/>
                    </a:lnTo>
                    <a:lnTo>
                      <a:pt x="692570" y="18037"/>
                    </a:lnTo>
                    <a:cubicBezTo>
                      <a:pt x="690668" y="27530"/>
                      <a:pt x="687815" y="35124"/>
                      <a:pt x="685912" y="43667"/>
                    </a:cubicBezTo>
                    <a:cubicBezTo>
                      <a:pt x="685912" y="45566"/>
                      <a:pt x="684961" y="46515"/>
                      <a:pt x="684010" y="47465"/>
                    </a:cubicBezTo>
                    <a:cubicBezTo>
                      <a:pt x="684010" y="47465"/>
                      <a:pt x="684010" y="47465"/>
                      <a:pt x="684010" y="47465"/>
                    </a:cubicBezTo>
                    <a:cubicBezTo>
                      <a:pt x="679255" y="69298"/>
                      <a:pt x="675451" y="71197"/>
                      <a:pt x="653576" y="73096"/>
                    </a:cubicBezTo>
                    <a:lnTo>
                      <a:pt x="646918" y="73096"/>
                    </a:lnTo>
                    <a:cubicBezTo>
                      <a:pt x="626946" y="74045"/>
                      <a:pt x="606022" y="75943"/>
                      <a:pt x="585098" y="78791"/>
                    </a:cubicBezTo>
                    <a:cubicBezTo>
                      <a:pt x="561322" y="82588"/>
                      <a:pt x="537545" y="88284"/>
                      <a:pt x="515670" y="93980"/>
                    </a:cubicBezTo>
                    <a:cubicBezTo>
                      <a:pt x="461459" y="108219"/>
                      <a:pt x="416758" y="130053"/>
                      <a:pt x="377764" y="160431"/>
                    </a:cubicBezTo>
                    <a:cubicBezTo>
                      <a:pt x="365400" y="169923"/>
                      <a:pt x="353036" y="180366"/>
                      <a:pt x="341623" y="189859"/>
                    </a:cubicBezTo>
                    <a:cubicBezTo>
                      <a:pt x="328308" y="201250"/>
                      <a:pt x="314042" y="212642"/>
                      <a:pt x="299776" y="224033"/>
                    </a:cubicBezTo>
                    <a:cubicBezTo>
                      <a:pt x="276950" y="242070"/>
                      <a:pt x="254124" y="259157"/>
                      <a:pt x="229396" y="274346"/>
                    </a:cubicBezTo>
                    <a:cubicBezTo>
                      <a:pt x="207521" y="287636"/>
                      <a:pt x="183744" y="299977"/>
                      <a:pt x="152359" y="313267"/>
                    </a:cubicBezTo>
                    <a:cubicBezTo>
                      <a:pt x="140946" y="318013"/>
                      <a:pt x="128582" y="320861"/>
                      <a:pt x="116218" y="323709"/>
                    </a:cubicBezTo>
                    <a:cubicBezTo>
                      <a:pt x="111462" y="324658"/>
                      <a:pt x="105756" y="326557"/>
                      <a:pt x="101001" y="327506"/>
                    </a:cubicBezTo>
                    <a:cubicBezTo>
                      <a:pt x="95294" y="329405"/>
                      <a:pt x="88637" y="331303"/>
                      <a:pt x="82930" y="332253"/>
                    </a:cubicBezTo>
                    <a:lnTo>
                      <a:pt x="68664" y="336050"/>
                    </a:lnTo>
                    <a:cubicBezTo>
                      <a:pt x="69615" y="336999"/>
                      <a:pt x="65811" y="336999"/>
                      <a:pt x="62007" y="336999"/>
                    </a:cubicBezTo>
                    <a:close/>
                    <a:moveTo>
                      <a:pt x="18257" y="288585"/>
                    </a:moveTo>
                    <a:cubicBezTo>
                      <a:pt x="22061" y="292382"/>
                      <a:pt x="26817" y="296179"/>
                      <a:pt x="30621" y="299977"/>
                    </a:cubicBezTo>
                    <a:cubicBezTo>
                      <a:pt x="37278" y="305672"/>
                      <a:pt x="43936" y="312317"/>
                      <a:pt x="50594" y="318013"/>
                    </a:cubicBezTo>
                    <a:cubicBezTo>
                      <a:pt x="55349" y="322760"/>
                      <a:pt x="61055" y="323709"/>
                      <a:pt x="68664" y="321810"/>
                    </a:cubicBezTo>
                    <a:lnTo>
                      <a:pt x="82930" y="318013"/>
                    </a:lnTo>
                    <a:cubicBezTo>
                      <a:pt x="88637" y="316115"/>
                      <a:pt x="95294" y="314216"/>
                      <a:pt x="101001" y="313267"/>
                    </a:cubicBezTo>
                    <a:cubicBezTo>
                      <a:pt x="106707" y="311368"/>
                      <a:pt x="111462" y="310419"/>
                      <a:pt x="117169" y="309470"/>
                    </a:cubicBezTo>
                    <a:cubicBezTo>
                      <a:pt x="129533" y="306622"/>
                      <a:pt x="139995" y="303774"/>
                      <a:pt x="151408" y="299027"/>
                    </a:cubicBezTo>
                    <a:cubicBezTo>
                      <a:pt x="181842" y="285737"/>
                      <a:pt x="205619" y="274346"/>
                      <a:pt x="226543" y="261056"/>
                    </a:cubicBezTo>
                    <a:cubicBezTo>
                      <a:pt x="250320" y="246816"/>
                      <a:pt x="273145" y="229729"/>
                      <a:pt x="295971" y="211692"/>
                    </a:cubicBezTo>
                    <a:cubicBezTo>
                      <a:pt x="310237" y="201250"/>
                      <a:pt x="323553" y="188909"/>
                      <a:pt x="336868" y="178467"/>
                    </a:cubicBezTo>
                    <a:cubicBezTo>
                      <a:pt x="348280" y="168974"/>
                      <a:pt x="360644" y="158532"/>
                      <a:pt x="373008" y="149039"/>
                    </a:cubicBezTo>
                    <a:cubicBezTo>
                      <a:pt x="412954" y="117712"/>
                      <a:pt x="460507" y="94929"/>
                      <a:pt x="515670" y="79741"/>
                    </a:cubicBezTo>
                    <a:cubicBezTo>
                      <a:pt x="537545" y="74045"/>
                      <a:pt x="562273" y="67400"/>
                      <a:pt x="586050" y="63603"/>
                    </a:cubicBezTo>
                    <a:cubicBezTo>
                      <a:pt x="606973" y="59805"/>
                      <a:pt x="627897" y="58856"/>
                      <a:pt x="648821" y="57907"/>
                    </a:cubicBezTo>
                    <a:lnTo>
                      <a:pt x="655478" y="57907"/>
                    </a:lnTo>
                    <a:cubicBezTo>
                      <a:pt x="662136" y="57907"/>
                      <a:pt x="667842" y="56958"/>
                      <a:pt x="668793" y="56008"/>
                    </a:cubicBezTo>
                    <a:cubicBezTo>
                      <a:pt x="669744" y="55059"/>
                      <a:pt x="671646" y="49363"/>
                      <a:pt x="672597" y="42718"/>
                    </a:cubicBezTo>
                    <a:cubicBezTo>
                      <a:pt x="672597" y="40820"/>
                      <a:pt x="673549" y="39870"/>
                      <a:pt x="674500" y="38921"/>
                    </a:cubicBezTo>
                    <a:cubicBezTo>
                      <a:pt x="674500" y="38921"/>
                      <a:pt x="674500" y="38921"/>
                      <a:pt x="674500" y="38921"/>
                    </a:cubicBezTo>
                    <a:cubicBezTo>
                      <a:pt x="676402" y="31327"/>
                      <a:pt x="678304" y="23732"/>
                      <a:pt x="680206" y="15189"/>
                    </a:cubicBezTo>
                    <a:cubicBezTo>
                      <a:pt x="675451" y="15189"/>
                      <a:pt x="670695" y="16138"/>
                      <a:pt x="666891" y="16138"/>
                    </a:cubicBezTo>
                    <a:cubicBezTo>
                      <a:pt x="649772" y="17087"/>
                      <a:pt x="633603" y="18037"/>
                      <a:pt x="617435" y="19935"/>
                    </a:cubicBezTo>
                    <a:cubicBezTo>
                      <a:pt x="597463" y="22783"/>
                      <a:pt x="576539" y="26580"/>
                      <a:pt x="556566" y="30377"/>
                    </a:cubicBezTo>
                    <a:lnTo>
                      <a:pt x="551811" y="31327"/>
                    </a:lnTo>
                    <a:cubicBezTo>
                      <a:pt x="532789" y="35124"/>
                      <a:pt x="513768" y="38921"/>
                      <a:pt x="495697" y="43667"/>
                    </a:cubicBezTo>
                    <a:cubicBezTo>
                      <a:pt x="469067" y="51262"/>
                      <a:pt x="439584" y="60755"/>
                      <a:pt x="414856" y="75943"/>
                    </a:cubicBezTo>
                    <a:cubicBezTo>
                      <a:pt x="409149" y="79741"/>
                      <a:pt x="403443" y="82588"/>
                      <a:pt x="397736" y="86386"/>
                    </a:cubicBezTo>
                    <a:cubicBezTo>
                      <a:pt x="381568" y="95879"/>
                      <a:pt x="365400" y="105372"/>
                      <a:pt x="350183" y="115814"/>
                    </a:cubicBezTo>
                    <a:cubicBezTo>
                      <a:pt x="334965" y="127205"/>
                      <a:pt x="320699" y="139546"/>
                      <a:pt x="306433" y="150938"/>
                    </a:cubicBezTo>
                    <a:cubicBezTo>
                      <a:pt x="295971" y="159481"/>
                      <a:pt x="284558" y="168974"/>
                      <a:pt x="273145" y="178467"/>
                    </a:cubicBezTo>
                    <a:lnTo>
                      <a:pt x="272194" y="179416"/>
                    </a:lnTo>
                    <a:cubicBezTo>
                      <a:pt x="249369" y="197453"/>
                      <a:pt x="224641" y="216439"/>
                      <a:pt x="199913" y="231627"/>
                    </a:cubicBezTo>
                    <a:cubicBezTo>
                      <a:pt x="166625" y="252512"/>
                      <a:pt x="129533" y="264853"/>
                      <a:pt x="100050" y="273396"/>
                    </a:cubicBezTo>
                    <a:cubicBezTo>
                      <a:pt x="84832" y="278143"/>
                      <a:pt x="68664" y="280041"/>
                      <a:pt x="53447" y="282889"/>
                    </a:cubicBezTo>
                    <a:cubicBezTo>
                      <a:pt x="47740" y="283839"/>
                      <a:pt x="41083" y="284788"/>
                      <a:pt x="35376" y="285737"/>
                    </a:cubicBezTo>
                    <a:cubicBezTo>
                      <a:pt x="31572" y="286686"/>
                      <a:pt x="27768" y="286686"/>
                      <a:pt x="23963" y="287636"/>
                    </a:cubicBezTo>
                    <a:cubicBezTo>
                      <a:pt x="22061" y="287636"/>
                      <a:pt x="20159" y="288585"/>
                      <a:pt x="18257" y="288585"/>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70" name="Google Shape;270;p51"/>
              <p:cNvSpPr/>
              <p:nvPr/>
            </p:nvSpPr>
            <p:spPr>
              <a:xfrm>
                <a:off x="2028064" y="5107734"/>
                <a:ext cx="576352" cy="314215"/>
              </a:xfrm>
              <a:custGeom>
                <a:avLst/>
                <a:gdLst/>
                <a:ahLst/>
                <a:cxnLst/>
                <a:rect l="l" t="t" r="r" b="b"/>
                <a:pathLst>
                  <a:path w="576352" h="314215" extrusionOk="0">
                    <a:moveTo>
                      <a:pt x="85597" y="314216"/>
                    </a:moveTo>
                    <a:cubicBezTo>
                      <a:pt x="77037" y="314216"/>
                      <a:pt x="70380" y="310419"/>
                      <a:pt x="65624" y="306622"/>
                    </a:cubicBezTo>
                    <a:cubicBezTo>
                      <a:pt x="63722" y="305672"/>
                      <a:pt x="62771" y="304723"/>
                      <a:pt x="60869" y="303774"/>
                    </a:cubicBezTo>
                    <a:cubicBezTo>
                      <a:pt x="50407" y="298078"/>
                      <a:pt x="40896" y="292382"/>
                      <a:pt x="29483" y="285737"/>
                    </a:cubicBezTo>
                    <a:lnTo>
                      <a:pt x="0" y="268650"/>
                    </a:lnTo>
                    <a:lnTo>
                      <a:pt x="16168" y="263903"/>
                    </a:lnTo>
                    <a:cubicBezTo>
                      <a:pt x="19022" y="262954"/>
                      <a:pt x="21875" y="262005"/>
                      <a:pt x="23777" y="262005"/>
                    </a:cubicBezTo>
                    <a:cubicBezTo>
                      <a:pt x="28532" y="261056"/>
                      <a:pt x="32337" y="260106"/>
                      <a:pt x="35190" y="258208"/>
                    </a:cubicBezTo>
                    <a:lnTo>
                      <a:pt x="52309" y="252512"/>
                    </a:lnTo>
                    <a:cubicBezTo>
                      <a:pt x="68478" y="246816"/>
                      <a:pt x="85597" y="241120"/>
                      <a:pt x="102716" y="235425"/>
                    </a:cubicBezTo>
                    <a:cubicBezTo>
                      <a:pt x="141710" y="221185"/>
                      <a:pt x="174998" y="196504"/>
                      <a:pt x="198775" y="176568"/>
                    </a:cubicBezTo>
                    <a:cubicBezTo>
                      <a:pt x="210188" y="167075"/>
                      <a:pt x="221601" y="157583"/>
                      <a:pt x="233014" y="148090"/>
                    </a:cubicBezTo>
                    <a:cubicBezTo>
                      <a:pt x="246329" y="136698"/>
                      <a:pt x="260595" y="124357"/>
                      <a:pt x="273910" y="113915"/>
                    </a:cubicBezTo>
                    <a:cubicBezTo>
                      <a:pt x="307198" y="88284"/>
                      <a:pt x="335730" y="69298"/>
                      <a:pt x="365213" y="56008"/>
                    </a:cubicBezTo>
                    <a:cubicBezTo>
                      <a:pt x="381382" y="48414"/>
                      <a:pt x="399452" y="41769"/>
                      <a:pt x="415620" y="36073"/>
                    </a:cubicBezTo>
                    <a:lnTo>
                      <a:pt x="419425" y="35124"/>
                    </a:lnTo>
                    <a:cubicBezTo>
                      <a:pt x="434642" y="29428"/>
                      <a:pt x="450810" y="23732"/>
                      <a:pt x="466979" y="19935"/>
                    </a:cubicBezTo>
                    <a:cubicBezTo>
                      <a:pt x="483147" y="16138"/>
                      <a:pt x="500266" y="13290"/>
                      <a:pt x="516434" y="10442"/>
                    </a:cubicBezTo>
                    <a:cubicBezTo>
                      <a:pt x="524043" y="9493"/>
                      <a:pt x="531652" y="7594"/>
                      <a:pt x="538309" y="6645"/>
                    </a:cubicBezTo>
                    <a:cubicBezTo>
                      <a:pt x="544016" y="5696"/>
                      <a:pt x="550673" y="4746"/>
                      <a:pt x="556380" y="2848"/>
                    </a:cubicBezTo>
                    <a:lnTo>
                      <a:pt x="568744" y="0"/>
                    </a:lnTo>
                    <a:lnTo>
                      <a:pt x="576352" y="11391"/>
                    </a:lnTo>
                    <a:lnTo>
                      <a:pt x="574450" y="15189"/>
                    </a:lnTo>
                    <a:cubicBezTo>
                      <a:pt x="572548" y="19935"/>
                      <a:pt x="569695" y="23732"/>
                      <a:pt x="567793" y="28479"/>
                    </a:cubicBezTo>
                    <a:cubicBezTo>
                      <a:pt x="561135" y="40820"/>
                      <a:pt x="555429" y="54110"/>
                      <a:pt x="547820" y="66451"/>
                    </a:cubicBezTo>
                    <a:cubicBezTo>
                      <a:pt x="544967" y="71197"/>
                      <a:pt x="539260" y="74045"/>
                      <a:pt x="529749" y="75943"/>
                    </a:cubicBezTo>
                    <a:cubicBezTo>
                      <a:pt x="523092" y="76893"/>
                      <a:pt x="517386" y="77842"/>
                      <a:pt x="510728" y="78791"/>
                    </a:cubicBezTo>
                    <a:cubicBezTo>
                      <a:pt x="501217" y="79741"/>
                      <a:pt x="491706" y="81639"/>
                      <a:pt x="482196" y="84487"/>
                    </a:cubicBezTo>
                    <a:cubicBezTo>
                      <a:pt x="448908" y="93980"/>
                      <a:pt x="409914" y="106321"/>
                      <a:pt x="373773" y="127205"/>
                    </a:cubicBezTo>
                    <a:cubicBezTo>
                      <a:pt x="337632" y="147140"/>
                      <a:pt x="307198" y="172771"/>
                      <a:pt x="281519" y="194605"/>
                    </a:cubicBezTo>
                    <a:cubicBezTo>
                      <a:pt x="240622" y="229729"/>
                      <a:pt x="202579" y="261056"/>
                      <a:pt x="157879" y="283839"/>
                    </a:cubicBezTo>
                    <a:cubicBezTo>
                      <a:pt x="147417" y="289534"/>
                      <a:pt x="136955" y="293331"/>
                      <a:pt x="125542" y="297129"/>
                    </a:cubicBezTo>
                    <a:cubicBezTo>
                      <a:pt x="115080" y="300926"/>
                      <a:pt x="104618" y="304723"/>
                      <a:pt x="95108" y="310419"/>
                    </a:cubicBezTo>
                    <a:cubicBezTo>
                      <a:pt x="94157" y="313267"/>
                      <a:pt x="89401" y="314216"/>
                      <a:pt x="85597" y="314216"/>
                    </a:cubicBezTo>
                    <a:close/>
                    <a:moveTo>
                      <a:pt x="37092" y="272447"/>
                    </a:moveTo>
                    <a:lnTo>
                      <a:pt x="37092" y="272447"/>
                    </a:lnTo>
                    <a:cubicBezTo>
                      <a:pt x="48505" y="279092"/>
                      <a:pt x="58967" y="284788"/>
                      <a:pt x="68478" y="291433"/>
                    </a:cubicBezTo>
                    <a:cubicBezTo>
                      <a:pt x="70380" y="292382"/>
                      <a:pt x="72282" y="293331"/>
                      <a:pt x="73233" y="294281"/>
                    </a:cubicBezTo>
                    <a:cubicBezTo>
                      <a:pt x="80841" y="299027"/>
                      <a:pt x="84646" y="301875"/>
                      <a:pt x="92254" y="297129"/>
                    </a:cubicBezTo>
                    <a:cubicBezTo>
                      <a:pt x="102716" y="291433"/>
                      <a:pt x="114129" y="287636"/>
                      <a:pt x="124591" y="283839"/>
                    </a:cubicBezTo>
                    <a:cubicBezTo>
                      <a:pt x="135053" y="280041"/>
                      <a:pt x="145515" y="276244"/>
                      <a:pt x="155025" y="271498"/>
                    </a:cubicBezTo>
                    <a:cubicBezTo>
                      <a:pt x="198775" y="248715"/>
                      <a:pt x="235867" y="218337"/>
                      <a:pt x="275812" y="183214"/>
                    </a:cubicBezTo>
                    <a:cubicBezTo>
                      <a:pt x="300540" y="162329"/>
                      <a:pt x="332877" y="135749"/>
                      <a:pt x="369969" y="114864"/>
                    </a:cubicBezTo>
                    <a:cubicBezTo>
                      <a:pt x="407061" y="93980"/>
                      <a:pt x="447006" y="80690"/>
                      <a:pt x="481245" y="71197"/>
                    </a:cubicBezTo>
                    <a:cubicBezTo>
                      <a:pt x="490755" y="68349"/>
                      <a:pt x="501217" y="66451"/>
                      <a:pt x="511679" y="65501"/>
                    </a:cubicBezTo>
                    <a:cubicBezTo>
                      <a:pt x="517386" y="64552"/>
                      <a:pt x="524043" y="63603"/>
                      <a:pt x="529749" y="62653"/>
                    </a:cubicBezTo>
                    <a:cubicBezTo>
                      <a:pt x="536407" y="61704"/>
                      <a:pt x="538309" y="59805"/>
                      <a:pt x="538309" y="59805"/>
                    </a:cubicBezTo>
                    <a:cubicBezTo>
                      <a:pt x="544967" y="48414"/>
                      <a:pt x="551624" y="35124"/>
                      <a:pt x="557331" y="22783"/>
                    </a:cubicBezTo>
                    <a:cubicBezTo>
                      <a:pt x="558282" y="20884"/>
                      <a:pt x="559233" y="18986"/>
                      <a:pt x="560184" y="17087"/>
                    </a:cubicBezTo>
                    <a:cubicBezTo>
                      <a:pt x="554478" y="18037"/>
                      <a:pt x="548771" y="18986"/>
                      <a:pt x="542113" y="19935"/>
                    </a:cubicBezTo>
                    <a:cubicBezTo>
                      <a:pt x="534505" y="20884"/>
                      <a:pt x="526896" y="22783"/>
                      <a:pt x="519288" y="23732"/>
                    </a:cubicBezTo>
                    <a:cubicBezTo>
                      <a:pt x="503119" y="26580"/>
                      <a:pt x="486951" y="29428"/>
                      <a:pt x="470783" y="33225"/>
                    </a:cubicBezTo>
                    <a:cubicBezTo>
                      <a:pt x="455566" y="37022"/>
                      <a:pt x="440348" y="41769"/>
                      <a:pt x="425131" y="47465"/>
                    </a:cubicBezTo>
                    <a:lnTo>
                      <a:pt x="421327" y="48414"/>
                    </a:lnTo>
                    <a:cubicBezTo>
                      <a:pt x="404207" y="54110"/>
                      <a:pt x="388039" y="60755"/>
                      <a:pt x="372822" y="67400"/>
                    </a:cubicBezTo>
                    <a:cubicBezTo>
                      <a:pt x="344290" y="80690"/>
                      <a:pt x="316708" y="98726"/>
                      <a:pt x="284372" y="123408"/>
                    </a:cubicBezTo>
                    <a:cubicBezTo>
                      <a:pt x="270106" y="133850"/>
                      <a:pt x="256791" y="146191"/>
                      <a:pt x="243476" y="157583"/>
                    </a:cubicBezTo>
                    <a:cubicBezTo>
                      <a:pt x="232063" y="167075"/>
                      <a:pt x="220650" y="176568"/>
                      <a:pt x="209237" y="186061"/>
                    </a:cubicBezTo>
                    <a:cubicBezTo>
                      <a:pt x="184509" y="205997"/>
                      <a:pt x="150270" y="231627"/>
                      <a:pt x="108423" y="246816"/>
                    </a:cubicBezTo>
                    <a:cubicBezTo>
                      <a:pt x="91303" y="253461"/>
                      <a:pt x="74184" y="259157"/>
                      <a:pt x="58016" y="263903"/>
                    </a:cubicBezTo>
                    <a:lnTo>
                      <a:pt x="40896" y="269599"/>
                    </a:lnTo>
                    <a:cubicBezTo>
                      <a:pt x="39945" y="271498"/>
                      <a:pt x="38043" y="272447"/>
                      <a:pt x="37092" y="272447"/>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71" name="Google Shape;271;p51"/>
              <p:cNvSpPr/>
              <p:nvPr/>
            </p:nvSpPr>
            <p:spPr>
              <a:xfrm>
                <a:off x="2147900" y="5218802"/>
                <a:ext cx="397549" cy="266751"/>
              </a:xfrm>
              <a:custGeom>
                <a:avLst/>
                <a:gdLst/>
                <a:ahLst/>
                <a:cxnLst/>
                <a:rect l="l" t="t" r="r" b="b"/>
                <a:pathLst>
                  <a:path w="397549" h="266751" extrusionOk="0">
                    <a:moveTo>
                      <a:pt x="68477" y="266751"/>
                    </a:moveTo>
                    <a:cubicBezTo>
                      <a:pt x="66575" y="266751"/>
                      <a:pt x="63722" y="265802"/>
                      <a:pt x="61820" y="264853"/>
                    </a:cubicBezTo>
                    <a:cubicBezTo>
                      <a:pt x="48505" y="257258"/>
                      <a:pt x="36141" y="249664"/>
                      <a:pt x="22826" y="241120"/>
                    </a:cubicBezTo>
                    <a:lnTo>
                      <a:pt x="0" y="226881"/>
                    </a:lnTo>
                    <a:lnTo>
                      <a:pt x="10462" y="221185"/>
                    </a:lnTo>
                    <a:cubicBezTo>
                      <a:pt x="12364" y="220236"/>
                      <a:pt x="15217" y="219287"/>
                      <a:pt x="17119" y="217388"/>
                    </a:cubicBezTo>
                    <a:cubicBezTo>
                      <a:pt x="20924" y="215489"/>
                      <a:pt x="25679" y="213591"/>
                      <a:pt x="29483" y="210743"/>
                    </a:cubicBezTo>
                    <a:cubicBezTo>
                      <a:pt x="36141" y="206946"/>
                      <a:pt x="42798" y="202199"/>
                      <a:pt x="50407" y="198402"/>
                    </a:cubicBezTo>
                    <a:cubicBezTo>
                      <a:pt x="67526" y="188909"/>
                      <a:pt x="84646" y="178467"/>
                      <a:pt x="100814" y="167076"/>
                    </a:cubicBezTo>
                    <a:cubicBezTo>
                      <a:pt x="113178" y="158532"/>
                      <a:pt x="124591" y="148090"/>
                      <a:pt x="135053" y="138597"/>
                    </a:cubicBezTo>
                    <a:cubicBezTo>
                      <a:pt x="143613" y="131002"/>
                      <a:pt x="153123" y="122459"/>
                      <a:pt x="162634" y="114865"/>
                    </a:cubicBezTo>
                    <a:lnTo>
                      <a:pt x="164536" y="112966"/>
                    </a:lnTo>
                    <a:cubicBezTo>
                      <a:pt x="190215" y="93031"/>
                      <a:pt x="216845" y="72146"/>
                      <a:pt x="245378" y="54110"/>
                    </a:cubicBezTo>
                    <a:cubicBezTo>
                      <a:pt x="265350" y="41769"/>
                      <a:pt x="287225" y="33225"/>
                      <a:pt x="308149" y="24682"/>
                    </a:cubicBezTo>
                    <a:lnTo>
                      <a:pt x="313855" y="21834"/>
                    </a:lnTo>
                    <a:cubicBezTo>
                      <a:pt x="329072" y="16138"/>
                      <a:pt x="344290" y="10442"/>
                      <a:pt x="359507" y="5696"/>
                    </a:cubicBezTo>
                    <a:cubicBezTo>
                      <a:pt x="364262" y="3797"/>
                      <a:pt x="369969" y="2848"/>
                      <a:pt x="374724" y="949"/>
                    </a:cubicBezTo>
                    <a:cubicBezTo>
                      <a:pt x="377577" y="0"/>
                      <a:pt x="380431" y="0"/>
                      <a:pt x="383284" y="0"/>
                    </a:cubicBezTo>
                    <a:cubicBezTo>
                      <a:pt x="384235" y="0"/>
                      <a:pt x="385186" y="0"/>
                      <a:pt x="386137" y="0"/>
                    </a:cubicBezTo>
                    <a:lnTo>
                      <a:pt x="389941" y="0"/>
                    </a:lnTo>
                    <a:lnTo>
                      <a:pt x="397550" y="9493"/>
                    </a:lnTo>
                    <a:lnTo>
                      <a:pt x="385186" y="25631"/>
                    </a:lnTo>
                    <a:cubicBezTo>
                      <a:pt x="378528" y="34175"/>
                      <a:pt x="370920" y="43668"/>
                      <a:pt x="364262" y="52211"/>
                    </a:cubicBezTo>
                    <a:lnTo>
                      <a:pt x="360458" y="56958"/>
                    </a:lnTo>
                    <a:cubicBezTo>
                      <a:pt x="353800" y="64552"/>
                      <a:pt x="347143" y="73096"/>
                      <a:pt x="339534" y="79741"/>
                    </a:cubicBezTo>
                    <a:cubicBezTo>
                      <a:pt x="330975" y="87335"/>
                      <a:pt x="320513" y="92081"/>
                      <a:pt x="311002" y="96828"/>
                    </a:cubicBezTo>
                    <a:cubicBezTo>
                      <a:pt x="279616" y="111067"/>
                      <a:pt x="249182" y="131002"/>
                      <a:pt x="217796" y="157583"/>
                    </a:cubicBezTo>
                    <a:lnTo>
                      <a:pt x="197824" y="174670"/>
                    </a:lnTo>
                    <a:cubicBezTo>
                      <a:pt x="174047" y="194605"/>
                      <a:pt x="149319" y="214540"/>
                      <a:pt x="123640" y="234475"/>
                    </a:cubicBezTo>
                    <a:cubicBezTo>
                      <a:pt x="112227" y="243019"/>
                      <a:pt x="99863" y="250613"/>
                      <a:pt x="88450" y="257258"/>
                    </a:cubicBezTo>
                    <a:cubicBezTo>
                      <a:pt x="84646" y="260106"/>
                      <a:pt x="79890" y="262005"/>
                      <a:pt x="76086" y="264853"/>
                    </a:cubicBezTo>
                    <a:cubicBezTo>
                      <a:pt x="74184" y="265802"/>
                      <a:pt x="71331" y="266751"/>
                      <a:pt x="68477" y="266751"/>
                    </a:cubicBezTo>
                    <a:close/>
                    <a:moveTo>
                      <a:pt x="28532" y="227830"/>
                    </a:moveTo>
                    <a:lnTo>
                      <a:pt x="30434" y="228780"/>
                    </a:lnTo>
                    <a:cubicBezTo>
                      <a:pt x="43749" y="237323"/>
                      <a:pt x="56113" y="244918"/>
                      <a:pt x="69429" y="252512"/>
                    </a:cubicBezTo>
                    <a:cubicBezTo>
                      <a:pt x="69429" y="252512"/>
                      <a:pt x="69429" y="252512"/>
                      <a:pt x="70380" y="252512"/>
                    </a:cubicBezTo>
                    <a:cubicBezTo>
                      <a:pt x="74184" y="250613"/>
                      <a:pt x="77988" y="247766"/>
                      <a:pt x="82744" y="244918"/>
                    </a:cubicBezTo>
                    <a:cubicBezTo>
                      <a:pt x="94156" y="238273"/>
                      <a:pt x="105569" y="231627"/>
                      <a:pt x="116031" y="223084"/>
                    </a:cubicBezTo>
                    <a:cubicBezTo>
                      <a:pt x="140759" y="204098"/>
                      <a:pt x="165487" y="183214"/>
                      <a:pt x="189264" y="164228"/>
                    </a:cubicBezTo>
                    <a:lnTo>
                      <a:pt x="209237" y="147140"/>
                    </a:lnTo>
                    <a:cubicBezTo>
                      <a:pt x="241573" y="120560"/>
                      <a:pt x="272959" y="99676"/>
                      <a:pt x="305295" y="84487"/>
                    </a:cubicBezTo>
                    <a:cubicBezTo>
                      <a:pt x="313855" y="80690"/>
                      <a:pt x="323366" y="75943"/>
                      <a:pt x="330975" y="69298"/>
                    </a:cubicBezTo>
                    <a:cubicBezTo>
                      <a:pt x="337632" y="63603"/>
                      <a:pt x="344290" y="56008"/>
                      <a:pt x="350947" y="48414"/>
                    </a:cubicBezTo>
                    <a:lnTo>
                      <a:pt x="354751" y="43668"/>
                    </a:lnTo>
                    <a:cubicBezTo>
                      <a:pt x="361409" y="35124"/>
                      <a:pt x="369018" y="26580"/>
                      <a:pt x="375675" y="18037"/>
                    </a:cubicBezTo>
                    <a:cubicBezTo>
                      <a:pt x="372822" y="18986"/>
                      <a:pt x="369018" y="19935"/>
                      <a:pt x="366164" y="20884"/>
                    </a:cubicBezTo>
                    <a:cubicBezTo>
                      <a:pt x="350947" y="25631"/>
                      <a:pt x="335730" y="30377"/>
                      <a:pt x="321464" y="36073"/>
                    </a:cubicBezTo>
                    <a:lnTo>
                      <a:pt x="315757" y="38921"/>
                    </a:lnTo>
                    <a:cubicBezTo>
                      <a:pt x="294834" y="47465"/>
                      <a:pt x="273910" y="56008"/>
                      <a:pt x="254888" y="67400"/>
                    </a:cubicBezTo>
                    <a:cubicBezTo>
                      <a:pt x="227307" y="84487"/>
                      <a:pt x="200677" y="105372"/>
                      <a:pt x="174998" y="125307"/>
                    </a:cubicBezTo>
                    <a:lnTo>
                      <a:pt x="173096" y="127205"/>
                    </a:lnTo>
                    <a:cubicBezTo>
                      <a:pt x="163585" y="134800"/>
                      <a:pt x="155025" y="142394"/>
                      <a:pt x="145515" y="149988"/>
                    </a:cubicBezTo>
                    <a:cubicBezTo>
                      <a:pt x="134102" y="160430"/>
                      <a:pt x="122689" y="169923"/>
                      <a:pt x="110325" y="179416"/>
                    </a:cubicBezTo>
                    <a:cubicBezTo>
                      <a:pt x="94156" y="190808"/>
                      <a:pt x="76086" y="201250"/>
                      <a:pt x="58967" y="211692"/>
                    </a:cubicBezTo>
                    <a:cubicBezTo>
                      <a:pt x="52309" y="215489"/>
                      <a:pt x="45652" y="219287"/>
                      <a:pt x="38043" y="224033"/>
                    </a:cubicBezTo>
                    <a:cubicBezTo>
                      <a:pt x="34239" y="224982"/>
                      <a:pt x="31385" y="226881"/>
                      <a:pt x="28532" y="227830"/>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272" name="Google Shape;272;p51"/>
            <p:cNvGrpSpPr/>
            <p:nvPr/>
          </p:nvGrpSpPr>
          <p:grpSpPr>
            <a:xfrm>
              <a:off x="-1820104" y="3499918"/>
              <a:ext cx="610345" cy="327212"/>
              <a:chOff x="1776980" y="4775482"/>
              <a:chExt cx="871185" cy="467051"/>
            </a:xfrm>
          </p:grpSpPr>
          <p:sp>
            <p:nvSpPr>
              <p:cNvPr id="273" name="Google Shape;273;p51"/>
              <p:cNvSpPr/>
              <p:nvPr/>
            </p:nvSpPr>
            <p:spPr>
              <a:xfrm>
                <a:off x="1778882" y="4775482"/>
                <a:ext cx="869283" cy="241120"/>
              </a:xfrm>
              <a:custGeom>
                <a:avLst/>
                <a:gdLst/>
                <a:ahLst/>
                <a:cxnLst/>
                <a:rect l="l" t="t" r="r" b="b"/>
                <a:pathLst>
                  <a:path w="869283" h="241120" extrusionOk="0">
                    <a:moveTo>
                      <a:pt x="487902" y="241120"/>
                    </a:moveTo>
                    <a:cubicBezTo>
                      <a:pt x="475538" y="241120"/>
                      <a:pt x="464125" y="241120"/>
                      <a:pt x="451761" y="240171"/>
                    </a:cubicBezTo>
                    <a:cubicBezTo>
                      <a:pt x="418474" y="237323"/>
                      <a:pt x="386137" y="228780"/>
                      <a:pt x="351898" y="214540"/>
                    </a:cubicBezTo>
                    <a:cubicBezTo>
                      <a:pt x="320513" y="200301"/>
                      <a:pt x="290078" y="183213"/>
                      <a:pt x="261546" y="166126"/>
                    </a:cubicBezTo>
                    <a:cubicBezTo>
                      <a:pt x="249182" y="158532"/>
                      <a:pt x="236818" y="151887"/>
                      <a:pt x="224454" y="145242"/>
                    </a:cubicBezTo>
                    <a:cubicBezTo>
                      <a:pt x="196873" y="130053"/>
                      <a:pt x="174047" y="118662"/>
                      <a:pt x="152172" y="109169"/>
                    </a:cubicBezTo>
                    <a:cubicBezTo>
                      <a:pt x="124591" y="96828"/>
                      <a:pt x="100814" y="88284"/>
                      <a:pt x="78939" y="81639"/>
                    </a:cubicBezTo>
                    <a:cubicBezTo>
                      <a:pt x="62771" y="76893"/>
                      <a:pt x="46603" y="74045"/>
                      <a:pt x="29483" y="71197"/>
                    </a:cubicBezTo>
                    <a:cubicBezTo>
                      <a:pt x="21875" y="70248"/>
                      <a:pt x="13315" y="68349"/>
                      <a:pt x="5706" y="67400"/>
                    </a:cubicBezTo>
                    <a:lnTo>
                      <a:pt x="0" y="66451"/>
                    </a:lnTo>
                    <a:lnTo>
                      <a:pt x="0" y="0"/>
                    </a:lnTo>
                    <a:lnTo>
                      <a:pt x="8560" y="949"/>
                    </a:lnTo>
                    <a:cubicBezTo>
                      <a:pt x="13315" y="1899"/>
                      <a:pt x="18070" y="2848"/>
                      <a:pt x="22826" y="2848"/>
                    </a:cubicBezTo>
                    <a:cubicBezTo>
                      <a:pt x="33288" y="4746"/>
                      <a:pt x="43749" y="5696"/>
                      <a:pt x="54211" y="7594"/>
                    </a:cubicBezTo>
                    <a:lnTo>
                      <a:pt x="59918" y="8544"/>
                    </a:lnTo>
                    <a:cubicBezTo>
                      <a:pt x="72282" y="10442"/>
                      <a:pt x="85597" y="13290"/>
                      <a:pt x="97961" y="16138"/>
                    </a:cubicBezTo>
                    <a:cubicBezTo>
                      <a:pt x="142661" y="28479"/>
                      <a:pt x="183558" y="44617"/>
                      <a:pt x="220650" y="65501"/>
                    </a:cubicBezTo>
                    <a:cubicBezTo>
                      <a:pt x="233965" y="73096"/>
                      <a:pt x="247280" y="80690"/>
                      <a:pt x="260595" y="89233"/>
                    </a:cubicBezTo>
                    <a:cubicBezTo>
                      <a:pt x="280568" y="100625"/>
                      <a:pt x="301491" y="112966"/>
                      <a:pt x="321464" y="124357"/>
                    </a:cubicBezTo>
                    <a:cubicBezTo>
                      <a:pt x="349045" y="138597"/>
                      <a:pt x="378528" y="153785"/>
                      <a:pt x="408963" y="164228"/>
                    </a:cubicBezTo>
                    <a:cubicBezTo>
                      <a:pt x="434642" y="172771"/>
                      <a:pt x="463174" y="176568"/>
                      <a:pt x="494560" y="173721"/>
                    </a:cubicBezTo>
                    <a:cubicBezTo>
                      <a:pt x="501217" y="172771"/>
                      <a:pt x="508826" y="172771"/>
                      <a:pt x="515483" y="172771"/>
                    </a:cubicBezTo>
                    <a:cubicBezTo>
                      <a:pt x="525945" y="172771"/>
                      <a:pt x="536407" y="171822"/>
                      <a:pt x="545918" y="170873"/>
                    </a:cubicBezTo>
                    <a:cubicBezTo>
                      <a:pt x="563988" y="168974"/>
                      <a:pt x="581108" y="164228"/>
                      <a:pt x="598227" y="160430"/>
                    </a:cubicBezTo>
                    <a:cubicBezTo>
                      <a:pt x="608689" y="158532"/>
                      <a:pt x="619151" y="155684"/>
                      <a:pt x="628661" y="152836"/>
                    </a:cubicBezTo>
                    <a:cubicBezTo>
                      <a:pt x="642928" y="149039"/>
                      <a:pt x="657194" y="145242"/>
                      <a:pt x="671460" y="142394"/>
                    </a:cubicBezTo>
                    <a:cubicBezTo>
                      <a:pt x="698090" y="136698"/>
                      <a:pt x="721867" y="132901"/>
                      <a:pt x="745644" y="130053"/>
                    </a:cubicBezTo>
                    <a:cubicBezTo>
                      <a:pt x="771323" y="127205"/>
                      <a:pt x="797953" y="124357"/>
                      <a:pt x="822681" y="121509"/>
                    </a:cubicBezTo>
                    <a:cubicBezTo>
                      <a:pt x="833143" y="120560"/>
                      <a:pt x="842654" y="119611"/>
                      <a:pt x="853115" y="118662"/>
                    </a:cubicBezTo>
                    <a:cubicBezTo>
                      <a:pt x="854067" y="118662"/>
                      <a:pt x="855969" y="118662"/>
                      <a:pt x="857871" y="118662"/>
                    </a:cubicBezTo>
                    <a:cubicBezTo>
                      <a:pt x="858822" y="118662"/>
                      <a:pt x="859773" y="118662"/>
                      <a:pt x="861675" y="118662"/>
                    </a:cubicBezTo>
                    <a:lnTo>
                      <a:pt x="869284" y="118662"/>
                    </a:lnTo>
                    <a:lnTo>
                      <a:pt x="864528" y="184163"/>
                    </a:lnTo>
                    <a:lnTo>
                      <a:pt x="853115" y="186061"/>
                    </a:lnTo>
                    <a:cubicBezTo>
                      <a:pt x="849311" y="187011"/>
                      <a:pt x="844556" y="187011"/>
                      <a:pt x="840751" y="187960"/>
                    </a:cubicBezTo>
                    <a:cubicBezTo>
                      <a:pt x="830290" y="188909"/>
                      <a:pt x="820779" y="189859"/>
                      <a:pt x="810317" y="190808"/>
                    </a:cubicBezTo>
                    <a:cubicBezTo>
                      <a:pt x="788442" y="192706"/>
                      <a:pt x="766568" y="194605"/>
                      <a:pt x="744693" y="197453"/>
                    </a:cubicBezTo>
                    <a:cubicBezTo>
                      <a:pt x="726622" y="200301"/>
                      <a:pt x="707601" y="204098"/>
                      <a:pt x="689530" y="208844"/>
                    </a:cubicBezTo>
                    <a:cubicBezTo>
                      <a:pt x="683824" y="209794"/>
                      <a:pt x="678117" y="211692"/>
                      <a:pt x="672411" y="212642"/>
                    </a:cubicBezTo>
                    <a:cubicBezTo>
                      <a:pt x="661949" y="214540"/>
                      <a:pt x="652438" y="217388"/>
                      <a:pt x="641976" y="220236"/>
                    </a:cubicBezTo>
                    <a:cubicBezTo>
                      <a:pt x="626759" y="224033"/>
                      <a:pt x="611542" y="227830"/>
                      <a:pt x="596325" y="230678"/>
                    </a:cubicBezTo>
                    <a:cubicBezTo>
                      <a:pt x="558282" y="237323"/>
                      <a:pt x="522141" y="241120"/>
                      <a:pt x="487902" y="241120"/>
                    </a:cubicBezTo>
                    <a:close/>
                    <a:moveTo>
                      <a:pt x="14266" y="53160"/>
                    </a:moveTo>
                    <a:cubicBezTo>
                      <a:pt x="19973" y="54110"/>
                      <a:pt x="25679" y="55059"/>
                      <a:pt x="32337" y="56008"/>
                    </a:cubicBezTo>
                    <a:cubicBezTo>
                      <a:pt x="50407" y="58856"/>
                      <a:pt x="66575" y="61704"/>
                      <a:pt x="83695" y="66451"/>
                    </a:cubicBezTo>
                    <a:cubicBezTo>
                      <a:pt x="106521" y="73096"/>
                      <a:pt x="130297" y="81639"/>
                      <a:pt x="158830" y="93980"/>
                    </a:cubicBezTo>
                    <a:cubicBezTo>
                      <a:pt x="181656" y="103473"/>
                      <a:pt x="204481" y="115814"/>
                      <a:pt x="232063" y="131002"/>
                    </a:cubicBezTo>
                    <a:cubicBezTo>
                      <a:pt x="244427" y="137647"/>
                      <a:pt x="256791" y="145242"/>
                      <a:pt x="269155" y="151887"/>
                    </a:cubicBezTo>
                    <a:cubicBezTo>
                      <a:pt x="297687" y="168974"/>
                      <a:pt x="327170" y="186061"/>
                      <a:pt x="358556" y="199352"/>
                    </a:cubicBezTo>
                    <a:cubicBezTo>
                      <a:pt x="390892" y="213591"/>
                      <a:pt x="422278" y="222134"/>
                      <a:pt x="453663" y="224033"/>
                    </a:cubicBezTo>
                    <a:cubicBezTo>
                      <a:pt x="498364" y="227830"/>
                      <a:pt x="544016" y="224033"/>
                      <a:pt x="594423" y="213591"/>
                    </a:cubicBezTo>
                    <a:cubicBezTo>
                      <a:pt x="609640" y="210743"/>
                      <a:pt x="624857" y="206946"/>
                      <a:pt x="639123" y="203149"/>
                    </a:cubicBezTo>
                    <a:cubicBezTo>
                      <a:pt x="649585" y="200301"/>
                      <a:pt x="659096" y="198402"/>
                      <a:pt x="669558" y="195554"/>
                    </a:cubicBezTo>
                    <a:cubicBezTo>
                      <a:pt x="675264" y="194605"/>
                      <a:pt x="680971" y="192706"/>
                      <a:pt x="686677" y="191757"/>
                    </a:cubicBezTo>
                    <a:cubicBezTo>
                      <a:pt x="704748" y="187011"/>
                      <a:pt x="723769" y="183213"/>
                      <a:pt x="742791" y="180366"/>
                    </a:cubicBezTo>
                    <a:cubicBezTo>
                      <a:pt x="764665" y="177518"/>
                      <a:pt x="787491" y="175619"/>
                      <a:pt x="809366" y="173721"/>
                    </a:cubicBezTo>
                    <a:cubicBezTo>
                      <a:pt x="819828" y="172771"/>
                      <a:pt x="829338" y="171822"/>
                      <a:pt x="839800" y="170873"/>
                    </a:cubicBezTo>
                    <a:cubicBezTo>
                      <a:pt x="843605" y="170873"/>
                      <a:pt x="847409" y="169923"/>
                      <a:pt x="851213" y="169923"/>
                    </a:cubicBezTo>
                    <a:lnTo>
                      <a:pt x="854067" y="131002"/>
                    </a:lnTo>
                    <a:cubicBezTo>
                      <a:pt x="844556" y="131952"/>
                      <a:pt x="835045" y="132901"/>
                      <a:pt x="824583" y="133850"/>
                    </a:cubicBezTo>
                    <a:cubicBezTo>
                      <a:pt x="798904" y="136698"/>
                      <a:pt x="773225" y="138597"/>
                      <a:pt x="747546" y="142394"/>
                    </a:cubicBezTo>
                    <a:cubicBezTo>
                      <a:pt x="724720" y="145242"/>
                      <a:pt x="700943" y="149039"/>
                      <a:pt x="674313" y="154735"/>
                    </a:cubicBezTo>
                    <a:cubicBezTo>
                      <a:pt x="660047" y="157583"/>
                      <a:pt x="645781" y="161380"/>
                      <a:pt x="632466" y="165177"/>
                    </a:cubicBezTo>
                    <a:cubicBezTo>
                      <a:pt x="622004" y="168025"/>
                      <a:pt x="611542" y="170873"/>
                      <a:pt x="601080" y="172771"/>
                    </a:cubicBezTo>
                    <a:cubicBezTo>
                      <a:pt x="583961" y="176568"/>
                      <a:pt x="565890" y="180366"/>
                      <a:pt x="547820" y="183213"/>
                    </a:cubicBezTo>
                    <a:cubicBezTo>
                      <a:pt x="537358" y="184163"/>
                      <a:pt x="525945" y="185112"/>
                      <a:pt x="516434" y="185112"/>
                    </a:cubicBezTo>
                    <a:cubicBezTo>
                      <a:pt x="509777" y="185112"/>
                      <a:pt x="503119" y="186061"/>
                      <a:pt x="495511" y="186061"/>
                    </a:cubicBezTo>
                    <a:cubicBezTo>
                      <a:pt x="462223" y="188909"/>
                      <a:pt x="431789" y="185112"/>
                      <a:pt x="404207" y="175619"/>
                    </a:cubicBezTo>
                    <a:cubicBezTo>
                      <a:pt x="372822" y="164228"/>
                      <a:pt x="342387" y="149039"/>
                      <a:pt x="314806" y="134800"/>
                    </a:cubicBezTo>
                    <a:cubicBezTo>
                      <a:pt x="293883" y="123408"/>
                      <a:pt x="272959" y="112017"/>
                      <a:pt x="252986" y="99676"/>
                    </a:cubicBezTo>
                    <a:cubicBezTo>
                      <a:pt x="239671" y="92081"/>
                      <a:pt x="226356" y="84487"/>
                      <a:pt x="213041" y="76893"/>
                    </a:cubicBezTo>
                    <a:cubicBezTo>
                      <a:pt x="176900" y="56958"/>
                      <a:pt x="136004" y="39870"/>
                      <a:pt x="93205" y="28479"/>
                    </a:cubicBezTo>
                    <a:cubicBezTo>
                      <a:pt x="80841" y="25631"/>
                      <a:pt x="68477" y="22783"/>
                      <a:pt x="56114" y="20884"/>
                    </a:cubicBezTo>
                    <a:lnTo>
                      <a:pt x="50407" y="19935"/>
                    </a:lnTo>
                    <a:cubicBezTo>
                      <a:pt x="39945" y="18037"/>
                      <a:pt x="30434" y="17087"/>
                      <a:pt x="19973" y="15189"/>
                    </a:cubicBezTo>
                    <a:cubicBezTo>
                      <a:pt x="18070" y="15189"/>
                      <a:pt x="16168" y="14239"/>
                      <a:pt x="14266" y="14239"/>
                    </a:cubicBezTo>
                    <a:lnTo>
                      <a:pt x="14266" y="53160"/>
                    </a:ln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74" name="Google Shape;274;p51"/>
              <p:cNvSpPr/>
              <p:nvPr/>
            </p:nvSpPr>
            <p:spPr>
              <a:xfrm>
                <a:off x="1776980" y="4878955"/>
                <a:ext cx="537358" cy="240171"/>
              </a:xfrm>
              <a:custGeom>
                <a:avLst/>
                <a:gdLst/>
                <a:ahLst/>
                <a:cxnLst/>
                <a:rect l="l" t="t" r="r" b="b"/>
                <a:pathLst>
                  <a:path w="537358" h="240171" extrusionOk="0">
                    <a:moveTo>
                      <a:pt x="445104" y="240171"/>
                    </a:moveTo>
                    <a:cubicBezTo>
                      <a:pt x="444153" y="240171"/>
                      <a:pt x="443202" y="240171"/>
                      <a:pt x="442251" y="240171"/>
                    </a:cubicBezTo>
                    <a:cubicBezTo>
                      <a:pt x="405159" y="235425"/>
                      <a:pt x="377577" y="226881"/>
                      <a:pt x="353800" y="214540"/>
                    </a:cubicBezTo>
                    <a:cubicBezTo>
                      <a:pt x="331926" y="203149"/>
                      <a:pt x="310051" y="190808"/>
                      <a:pt x="288176" y="179416"/>
                    </a:cubicBezTo>
                    <a:cubicBezTo>
                      <a:pt x="268204" y="168025"/>
                      <a:pt x="246329" y="156633"/>
                      <a:pt x="225405" y="145242"/>
                    </a:cubicBezTo>
                    <a:cubicBezTo>
                      <a:pt x="197824" y="131002"/>
                      <a:pt x="160732" y="112017"/>
                      <a:pt x="122689" y="95879"/>
                    </a:cubicBezTo>
                    <a:cubicBezTo>
                      <a:pt x="102716" y="87335"/>
                      <a:pt x="80841" y="81639"/>
                      <a:pt x="59918" y="76893"/>
                    </a:cubicBezTo>
                    <a:lnTo>
                      <a:pt x="52309" y="74994"/>
                    </a:lnTo>
                    <a:cubicBezTo>
                      <a:pt x="43750" y="73096"/>
                      <a:pt x="34239" y="72146"/>
                      <a:pt x="24728" y="70248"/>
                    </a:cubicBezTo>
                    <a:cubicBezTo>
                      <a:pt x="19973" y="69298"/>
                      <a:pt x="15217" y="69298"/>
                      <a:pt x="10462" y="68349"/>
                    </a:cubicBezTo>
                    <a:lnTo>
                      <a:pt x="4755" y="67400"/>
                    </a:lnTo>
                    <a:lnTo>
                      <a:pt x="0" y="0"/>
                    </a:lnTo>
                    <a:lnTo>
                      <a:pt x="8560" y="949"/>
                    </a:lnTo>
                    <a:cubicBezTo>
                      <a:pt x="12364" y="949"/>
                      <a:pt x="17119" y="1899"/>
                      <a:pt x="20924" y="1899"/>
                    </a:cubicBezTo>
                    <a:cubicBezTo>
                      <a:pt x="29483" y="2848"/>
                      <a:pt x="37092" y="2848"/>
                      <a:pt x="44701" y="4746"/>
                    </a:cubicBezTo>
                    <a:cubicBezTo>
                      <a:pt x="97961" y="13290"/>
                      <a:pt x="142661" y="26580"/>
                      <a:pt x="180705" y="45566"/>
                    </a:cubicBezTo>
                    <a:cubicBezTo>
                      <a:pt x="205432" y="57907"/>
                      <a:pt x="230160" y="71197"/>
                      <a:pt x="253937" y="84487"/>
                    </a:cubicBezTo>
                    <a:cubicBezTo>
                      <a:pt x="263448" y="90183"/>
                      <a:pt x="273910" y="94929"/>
                      <a:pt x="283421" y="100625"/>
                    </a:cubicBezTo>
                    <a:cubicBezTo>
                      <a:pt x="293883" y="106321"/>
                      <a:pt x="303393" y="112017"/>
                      <a:pt x="313855" y="117712"/>
                    </a:cubicBezTo>
                    <a:cubicBezTo>
                      <a:pt x="334779" y="130053"/>
                      <a:pt x="356654" y="141445"/>
                      <a:pt x="379479" y="151887"/>
                    </a:cubicBezTo>
                    <a:cubicBezTo>
                      <a:pt x="423229" y="171822"/>
                      <a:pt x="464125" y="179416"/>
                      <a:pt x="505022" y="173721"/>
                    </a:cubicBezTo>
                    <a:cubicBezTo>
                      <a:pt x="509777" y="172771"/>
                      <a:pt x="514532" y="172771"/>
                      <a:pt x="519288" y="172771"/>
                    </a:cubicBezTo>
                    <a:cubicBezTo>
                      <a:pt x="522141" y="172771"/>
                      <a:pt x="524043" y="173721"/>
                      <a:pt x="524994" y="174670"/>
                    </a:cubicBezTo>
                    <a:lnTo>
                      <a:pt x="537358" y="179416"/>
                    </a:lnTo>
                    <a:lnTo>
                      <a:pt x="526896" y="187011"/>
                    </a:lnTo>
                    <a:lnTo>
                      <a:pt x="510728" y="199352"/>
                    </a:lnTo>
                    <a:cubicBezTo>
                      <a:pt x="495511" y="210743"/>
                      <a:pt x="480294" y="223084"/>
                      <a:pt x="464125" y="234475"/>
                    </a:cubicBezTo>
                    <a:cubicBezTo>
                      <a:pt x="459370" y="237323"/>
                      <a:pt x="451761" y="240171"/>
                      <a:pt x="445104" y="240171"/>
                    </a:cubicBezTo>
                    <a:close/>
                    <a:moveTo>
                      <a:pt x="18070" y="55059"/>
                    </a:moveTo>
                    <a:cubicBezTo>
                      <a:pt x="20924" y="55059"/>
                      <a:pt x="23777" y="56008"/>
                      <a:pt x="26630" y="56008"/>
                    </a:cubicBezTo>
                    <a:cubicBezTo>
                      <a:pt x="37092" y="56958"/>
                      <a:pt x="46603" y="57907"/>
                      <a:pt x="56114" y="60755"/>
                    </a:cubicBezTo>
                    <a:lnTo>
                      <a:pt x="63722" y="62653"/>
                    </a:lnTo>
                    <a:cubicBezTo>
                      <a:pt x="85597" y="68349"/>
                      <a:pt x="107472" y="74045"/>
                      <a:pt x="129346" y="82589"/>
                    </a:cubicBezTo>
                    <a:cubicBezTo>
                      <a:pt x="167389" y="98726"/>
                      <a:pt x="204481" y="117712"/>
                      <a:pt x="233014" y="131952"/>
                    </a:cubicBezTo>
                    <a:cubicBezTo>
                      <a:pt x="253937" y="143343"/>
                      <a:pt x="274861" y="154735"/>
                      <a:pt x="295785" y="166126"/>
                    </a:cubicBezTo>
                    <a:cubicBezTo>
                      <a:pt x="316708" y="177518"/>
                      <a:pt x="338583" y="189859"/>
                      <a:pt x="361409" y="201250"/>
                    </a:cubicBezTo>
                    <a:cubicBezTo>
                      <a:pt x="384235" y="212642"/>
                      <a:pt x="409914" y="220236"/>
                      <a:pt x="446055" y="224982"/>
                    </a:cubicBezTo>
                    <a:cubicBezTo>
                      <a:pt x="448908" y="224982"/>
                      <a:pt x="453663" y="224033"/>
                      <a:pt x="456517" y="221185"/>
                    </a:cubicBezTo>
                    <a:cubicBezTo>
                      <a:pt x="471734" y="210743"/>
                      <a:pt x="486951" y="198402"/>
                      <a:pt x="501217" y="187960"/>
                    </a:cubicBezTo>
                    <a:cubicBezTo>
                      <a:pt x="460321" y="191757"/>
                      <a:pt x="417522" y="183214"/>
                      <a:pt x="373773" y="164228"/>
                    </a:cubicBezTo>
                    <a:cubicBezTo>
                      <a:pt x="350947" y="153786"/>
                      <a:pt x="329072" y="141445"/>
                      <a:pt x="307198" y="129104"/>
                    </a:cubicBezTo>
                    <a:cubicBezTo>
                      <a:pt x="296736" y="123408"/>
                      <a:pt x="287225" y="117712"/>
                      <a:pt x="276763" y="112017"/>
                    </a:cubicBezTo>
                    <a:cubicBezTo>
                      <a:pt x="267252" y="106321"/>
                      <a:pt x="256791" y="101574"/>
                      <a:pt x="247280" y="95879"/>
                    </a:cubicBezTo>
                    <a:cubicBezTo>
                      <a:pt x="223503" y="82589"/>
                      <a:pt x="198775" y="69298"/>
                      <a:pt x="174998" y="57907"/>
                    </a:cubicBezTo>
                    <a:cubicBezTo>
                      <a:pt x="137906" y="39870"/>
                      <a:pt x="96059" y="27530"/>
                      <a:pt x="42798" y="18037"/>
                    </a:cubicBezTo>
                    <a:cubicBezTo>
                      <a:pt x="36141" y="17087"/>
                      <a:pt x="28532" y="16138"/>
                      <a:pt x="20924" y="16138"/>
                    </a:cubicBezTo>
                    <a:cubicBezTo>
                      <a:pt x="19973" y="16138"/>
                      <a:pt x="18070" y="16138"/>
                      <a:pt x="17119" y="16138"/>
                    </a:cubicBezTo>
                    <a:lnTo>
                      <a:pt x="18070" y="55059"/>
                    </a:ln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75" name="Google Shape;275;p51"/>
              <p:cNvSpPr/>
              <p:nvPr/>
            </p:nvSpPr>
            <p:spPr>
              <a:xfrm>
                <a:off x="1783638" y="4981478"/>
                <a:ext cx="405158" cy="215489"/>
              </a:xfrm>
              <a:custGeom>
                <a:avLst/>
                <a:gdLst/>
                <a:ahLst/>
                <a:cxnLst/>
                <a:rect l="l" t="t" r="r" b="b"/>
                <a:pathLst>
                  <a:path w="405158" h="215489" extrusionOk="0">
                    <a:moveTo>
                      <a:pt x="346192" y="215489"/>
                    </a:moveTo>
                    <a:cubicBezTo>
                      <a:pt x="342387" y="215489"/>
                      <a:pt x="338583" y="214540"/>
                      <a:pt x="335730" y="212642"/>
                    </a:cubicBezTo>
                    <a:cubicBezTo>
                      <a:pt x="320513" y="204098"/>
                      <a:pt x="306247" y="196504"/>
                      <a:pt x="291980" y="187960"/>
                    </a:cubicBezTo>
                    <a:cubicBezTo>
                      <a:pt x="271057" y="176568"/>
                      <a:pt x="250133" y="164228"/>
                      <a:pt x="229209" y="152836"/>
                    </a:cubicBezTo>
                    <a:cubicBezTo>
                      <a:pt x="191166" y="132901"/>
                      <a:pt x="160732" y="117712"/>
                      <a:pt x="131249" y="104422"/>
                    </a:cubicBezTo>
                    <a:cubicBezTo>
                      <a:pt x="112227" y="95879"/>
                      <a:pt x="92254" y="89234"/>
                      <a:pt x="72282" y="83538"/>
                    </a:cubicBezTo>
                    <a:lnTo>
                      <a:pt x="70380" y="82588"/>
                    </a:lnTo>
                    <a:cubicBezTo>
                      <a:pt x="61820" y="79741"/>
                      <a:pt x="52309" y="78791"/>
                      <a:pt x="41847" y="76893"/>
                    </a:cubicBezTo>
                    <a:lnTo>
                      <a:pt x="35190" y="75943"/>
                    </a:lnTo>
                    <a:cubicBezTo>
                      <a:pt x="28532" y="74994"/>
                      <a:pt x="17119" y="73096"/>
                      <a:pt x="14266" y="57907"/>
                    </a:cubicBezTo>
                    <a:cubicBezTo>
                      <a:pt x="12364" y="48414"/>
                      <a:pt x="9511" y="37972"/>
                      <a:pt x="6658" y="27530"/>
                    </a:cubicBezTo>
                    <a:cubicBezTo>
                      <a:pt x="5706" y="22783"/>
                      <a:pt x="3804" y="17087"/>
                      <a:pt x="2853" y="11391"/>
                    </a:cubicBezTo>
                    <a:lnTo>
                      <a:pt x="0" y="0"/>
                    </a:lnTo>
                    <a:lnTo>
                      <a:pt x="11413" y="1899"/>
                    </a:lnTo>
                    <a:cubicBezTo>
                      <a:pt x="18070" y="2848"/>
                      <a:pt x="24728" y="4746"/>
                      <a:pt x="31386" y="5696"/>
                    </a:cubicBezTo>
                    <a:cubicBezTo>
                      <a:pt x="45652" y="8544"/>
                      <a:pt x="58967" y="10442"/>
                      <a:pt x="72282" y="14239"/>
                    </a:cubicBezTo>
                    <a:cubicBezTo>
                      <a:pt x="86548" y="17087"/>
                      <a:pt x="102716" y="21834"/>
                      <a:pt x="118885" y="26580"/>
                    </a:cubicBezTo>
                    <a:cubicBezTo>
                      <a:pt x="139808" y="34175"/>
                      <a:pt x="164536" y="42718"/>
                      <a:pt x="186411" y="53160"/>
                    </a:cubicBezTo>
                    <a:cubicBezTo>
                      <a:pt x="206384" y="62653"/>
                      <a:pt x="225405" y="73096"/>
                      <a:pt x="244427" y="83538"/>
                    </a:cubicBezTo>
                    <a:lnTo>
                      <a:pt x="257742" y="91132"/>
                    </a:lnTo>
                    <a:cubicBezTo>
                      <a:pt x="266301" y="95879"/>
                      <a:pt x="275812" y="101574"/>
                      <a:pt x="284372" y="106321"/>
                    </a:cubicBezTo>
                    <a:cubicBezTo>
                      <a:pt x="296736" y="113915"/>
                      <a:pt x="309100" y="121510"/>
                      <a:pt x="322415" y="128155"/>
                    </a:cubicBezTo>
                    <a:cubicBezTo>
                      <a:pt x="338583" y="136698"/>
                      <a:pt x="354751" y="144293"/>
                      <a:pt x="370920" y="151887"/>
                    </a:cubicBezTo>
                    <a:cubicBezTo>
                      <a:pt x="377577" y="154735"/>
                      <a:pt x="385186" y="158532"/>
                      <a:pt x="391843" y="161380"/>
                    </a:cubicBezTo>
                    <a:cubicBezTo>
                      <a:pt x="392795" y="162329"/>
                      <a:pt x="394697" y="162329"/>
                      <a:pt x="395648" y="163278"/>
                    </a:cubicBezTo>
                    <a:lnTo>
                      <a:pt x="405158" y="167076"/>
                    </a:lnTo>
                    <a:lnTo>
                      <a:pt x="402305" y="173721"/>
                    </a:lnTo>
                    <a:cubicBezTo>
                      <a:pt x="402305" y="173721"/>
                      <a:pt x="402305" y="174670"/>
                      <a:pt x="401354" y="174670"/>
                    </a:cubicBezTo>
                    <a:cubicBezTo>
                      <a:pt x="400403" y="176568"/>
                      <a:pt x="399452" y="178467"/>
                      <a:pt x="397550" y="180366"/>
                    </a:cubicBezTo>
                    <a:lnTo>
                      <a:pt x="391843" y="185112"/>
                    </a:lnTo>
                    <a:cubicBezTo>
                      <a:pt x="380431" y="193656"/>
                      <a:pt x="368066" y="203149"/>
                      <a:pt x="355703" y="211692"/>
                    </a:cubicBezTo>
                    <a:cubicBezTo>
                      <a:pt x="351898" y="214540"/>
                      <a:pt x="349045" y="215489"/>
                      <a:pt x="346192" y="215489"/>
                    </a:cubicBezTo>
                    <a:close/>
                    <a:moveTo>
                      <a:pt x="19022" y="18986"/>
                    </a:moveTo>
                    <a:cubicBezTo>
                      <a:pt x="19022" y="20884"/>
                      <a:pt x="19973" y="21834"/>
                      <a:pt x="19973" y="23732"/>
                    </a:cubicBezTo>
                    <a:cubicBezTo>
                      <a:pt x="22826" y="35124"/>
                      <a:pt x="25679" y="45566"/>
                      <a:pt x="27581" y="56008"/>
                    </a:cubicBezTo>
                    <a:cubicBezTo>
                      <a:pt x="28532" y="60755"/>
                      <a:pt x="29483" y="60755"/>
                      <a:pt x="36141" y="62653"/>
                    </a:cubicBezTo>
                    <a:lnTo>
                      <a:pt x="41847" y="63603"/>
                    </a:lnTo>
                    <a:cubicBezTo>
                      <a:pt x="52309" y="64552"/>
                      <a:pt x="62771" y="66451"/>
                      <a:pt x="72282" y="69298"/>
                    </a:cubicBezTo>
                    <a:lnTo>
                      <a:pt x="74184" y="70248"/>
                    </a:lnTo>
                    <a:cubicBezTo>
                      <a:pt x="94157" y="76893"/>
                      <a:pt x="115080" y="82588"/>
                      <a:pt x="135053" y="92081"/>
                    </a:cubicBezTo>
                    <a:cubicBezTo>
                      <a:pt x="164536" y="105372"/>
                      <a:pt x="195922" y="120560"/>
                      <a:pt x="233014" y="141445"/>
                    </a:cubicBezTo>
                    <a:cubicBezTo>
                      <a:pt x="253937" y="152836"/>
                      <a:pt x="275812" y="165177"/>
                      <a:pt x="296736" y="176568"/>
                    </a:cubicBezTo>
                    <a:cubicBezTo>
                      <a:pt x="311002" y="185112"/>
                      <a:pt x="326219" y="192707"/>
                      <a:pt x="340485" y="201250"/>
                    </a:cubicBezTo>
                    <a:cubicBezTo>
                      <a:pt x="341436" y="202199"/>
                      <a:pt x="344290" y="202199"/>
                      <a:pt x="345241" y="202199"/>
                    </a:cubicBezTo>
                    <a:cubicBezTo>
                      <a:pt x="356654" y="194605"/>
                      <a:pt x="369018" y="185112"/>
                      <a:pt x="380431" y="176568"/>
                    </a:cubicBezTo>
                    <a:lnTo>
                      <a:pt x="381382" y="175619"/>
                    </a:lnTo>
                    <a:cubicBezTo>
                      <a:pt x="374724" y="172771"/>
                      <a:pt x="369018" y="169923"/>
                      <a:pt x="362360" y="167076"/>
                    </a:cubicBezTo>
                    <a:cubicBezTo>
                      <a:pt x="346192" y="159481"/>
                      <a:pt x="329072" y="151887"/>
                      <a:pt x="312904" y="143343"/>
                    </a:cubicBezTo>
                    <a:cubicBezTo>
                      <a:pt x="299589" y="136698"/>
                      <a:pt x="287225" y="129104"/>
                      <a:pt x="273910" y="121510"/>
                    </a:cubicBezTo>
                    <a:cubicBezTo>
                      <a:pt x="265350" y="116763"/>
                      <a:pt x="256791" y="111067"/>
                      <a:pt x="247280" y="106321"/>
                    </a:cubicBezTo>
                    <a:lnTo>
                      <a:pt x="233965" y="98726"/>
                    </a:lnTo>
                    <a:cubicBezTo>
                      <a:pt x="215894" y="88284"/>
                      <a:pt x="195922" y="77842"/>
                      <a:pt x="176900" y="68349"/>
                    </a:cubicBezTo>
                    <a:cubicBezTo>
                      <a:pt x="155025" y="57907"/>
                      <a:pt x="132200" y="50313"/>
                      <a:pt x="110325" y="42718"/>
                    </a:cubicBezTo>
                    <a:cubicBezTo>
                      <a:pt x="95108" y="37022"/>
                      <a:pt x="78939" y="33225"/>
                      <a:pt x="65624" y="30377"/>
                    </a:cubicBezTo>
                    <a:cubicBezTo>
                      <a:pt x="52309" y="27530"/>
                      <a:pt x="39945" y="24682"/>
                      <a:pt x="25679" y="22783"/>
                    </a:cubicBezTo>
                    <a:cubicBezTo>
                      <a:pt x="25679" y="20884"/>
                      <a:pt x="22826" y="19935"/>
                      <a:pt x="19022" y="18986"/>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76" name="Google Shape;276;p51"/>
              <p:cNvSpPr/>
              <p:nvPr/>
            </p:nvSpPr>
            <p:spPr>
              <a:xfrm>
                <a:off x="1813121" y="5093495"/>
                <a:ext cx="279616" cy="149038"/>
              </a:xfrm>
              <a:custGeom>
                <a:avLst/>
                <a:gdLst/>
                <a:ahLst/>
                <a:cxnLst/>
                <a:rect l="l" t="t" r="r" b="b"/>
                <a:pathLst>
                  <a:path w="279616" h="149038" extrusionOk="0">
                    <a:moveTo>
                      <a:pt x="214943" y="149039"/>
                    </a:moveTo>
                    <a:cubicBezTo>
                      <a:pt x="202579" y="149039"/>
                      <a:pt x="191166" y="142394"/>
                      <a:pt x="182607" y="136698"/>
                    </a:cubicBezTo>
                    <a:cubicBezTo>
                      <a:pt x="178802" y="133850"/>
                      <a:pt x="174998" y="131952"/>
                      <a:pt x="170243" y="130053"/>
                    </a:cubicBezTo>
                    <a:cubicBezTo>
                      <a:pt x="161683" y="126256"/>
                      <a:pt x="153123" y="121509"/>
                      <a:pt x="143613" y="117712"/>
                    </a:cubicBezTo>
                    <a:cubicBezTo>
                      <a:pt x="123640" y="108219"/>
                      <a:pt x="103667" y="98726"/>
                      <a:pt x="83695" y="90183"/>
                    </a:cubicBezTo>
                    <a:cubicBezTo>
                      <a:pt x="77988" y="87335"/>
                      <a:pt x="71331" y="85436"/>
                      <a:pt x="65624" y="83538"/>
                    </a:cubicBezTo>
                    <a:cubicBezTo>
                      <a:pt x="59918" y="81639"/>
                      <a:pt x="54211" y="79741"/>
                      <a:pt x="48505" y="77842"/>
                    </a:cubicBezTo>
                    <a:cubicBezTo>
                      <a:pt x="42798" y="75943"/>
                      <a:pt x="35190" y="71197"/>
                      <a:pt x="32337" y="64552"/>
                    </a:cubicBezTo>
                    <a:cubicBezTo>
                      <a:pt x="25679" y="52211"/>
                      <a:pt x="19973" y="39870"/>
                      <a:pt x="13315" y="27529"/>
                    </a:cubicBezTo>
                    <a:cubicBezTo>
                      <a:pt x="10462" y="22783"/>
                      <a:pt x="8560" y="17087"/>
                      <a:pt x="5706" y="12341"/>
                    </a:cubicBezTo>
                    <a:lnTo>
                      <a:pt x="0" y="0"/>
                    </a:lnTo>
                    <a:lnTo>
                      <a:pt x="13315" y="1899"/>
                    </a:lnTo>
                    <a:cubicBezTo>
                      <a:pt x="116031" y="18037"/>
                      <a:pt x="202579" y="68349"/>
                      <a:pt x="275812" y="112966"/>
                    </a:cubicBezTo>
                    <a:lnTo>
                      <a:pt x="279616" y="114864"/>
                    </a:lnTo>
                    <a:lnTo>
                      <a:pt x="279616" y="127205"/>
                    </a:lnTo>
                    <a:lnTo>
                      <a:pt x="274861" y="129104"/>
                    </a:lnTo>
                    <a:cubicBezTo>
                      <a:pt x="270106" y="131002"/>
                      <a:pt x="266301" y="131952"/>
                      <a:pt x="261546" y="133850"/>
                    </a:cubicBezTo>
                    <a:cubicBezTo>
                      <a:pt x="252035" y="136698"/>
                      <a:pt x="243476" y="139546"/>
                      <a:pt x="234916" y="144293"/>
                    </a:cubicBezTo>
                    <a:cubicBezTo>
                      <a:pt x="227307" y="147140"/>
                      <a:pt x="220650" y="149039"/>
                      <a:pt x="214943" y="149039"/>
                    </a:cubicBezTo>
                    <a:close/>
                    <a:moveTo>
                      <a:pt x="24728" y="18037"/>
                    </a:moveTo>
                    <a:cubicBezTo>
                      <a:pt x="25679" y="18986"/>
                      <a:pt x="25679" y="19935"/>
                      <a:pt x="26630" y="20884"/>
                    </a:cubicBezTo>
                    <a:cubicBezTo>
                      <a:pt x="33288" y="33225"/>
                      <a:pt x="38994" y="45566"/>
                      <a:pt x="44701" y="56958"/>
                    </a:cubicBezTo>
                    <a:cubicBezTo>
                      <a:pt x="45652" y="59805"/>
                      <a:pt x="50407" y="62653"/>
                      <a:pt x="54211" y="63603"/>
                    </a:cubicBezTo>
                    <a:cubicBezTo>
                      <a:pt x="58967" y="65501"/>
                      <a:pt x="64673" y="67400"/>
                      <a:pt x="70380" y="69298"/>
                    </a:cubicBezTo>
                    <a:cubicBezTo>
                      <a:pt x="77037" y="71197"/>
                      <a:pt x="83695" y="73096"/>
                      <a:pt x="90352" y="75943"/>
                    </a:cubicBezTo>
                    <a:cubicBezTo>
                      <a:pt x="110325" y="84487"/>
                      <a:pt x="131249" y="93980"/>
                      <a:pt x="150270" y="103473"/>
                    </a:cubicBezTo>
                    <a:cubicBezTo>
                      <a:pt x="158830" y="107270"/>
                      <a:pt x="167389" y="112017"/>
                      <a:pt x="176900" y="115814"/>
                    </a:cubicBezTo>
                    <a:cubicBezTo>
                      <a:pt x="181656" y="117712"/>
                      <a:pt x="186411" y="120560"/>
                      <a:pt x="190215" y="123408"/>
                    </a:cubicBezTo>
                    <a:cubicBezTo>
                      <a:pt x="204481" y="131952"/>
                      <a:pt x="213992" y="136698"/>
                      <a:pt x="228258" y="130053"/>
                    </a:cubicBezTo>
                    <a:cubicBezTo>
                      <a:pt x="237769" y="125307"/>
                      <a:pt x="247280" y="122459"/>
                      <a:pt x="256791" y="118662"/>
                    </a:cubicBezTo>
                    <a:cubicBezTo>
                      <a:pt x="257742" y="118662"/>
                      <a:pt x="257742" y="118662"/>
                      <a:pt x="258693" y="117712"/>
                    </a:cubicBezTo>
                    <a:cubicBezTo>
                      <a:pt x="192117" y="78791"/>
                      <a:pt x="114129" y="36073"/>
                      <a:pt x="24728" y="18037"/>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277" name="Google Shape;277;p51"/>
            <p:cNvGrpSpPr/>
            <p:nvPr/>
          </p:nvGrpSpPr>
          <p:grpSpPr>
            <a:xfrm>
              <a:off x="-1818327" y="3170636"/>
              <a:ext cx="609236" cy="421725"/>
              <a:chOff x="1779516" y="4305477"/>
              <a:chExt cx="869601" cy="601956"/>
            </a:xfrm>
          </p:grpSpPr>
          <p:sp>
            <p:nvSpPr>
              <p:cNvPr id="278" name="Google Shape;278;p51"/>
              <p:cNvSpPr/>
              <p:nvPr/>
            </p:nvSpPr>
            <p:spPr>
              <a:xfrm>
                <a:off x="2171980" y="4369921"/>
                <a:ext cx="477137" cy="452076"/>
              </a:xfrm>
              <a:custGeom>
                <a:avLst/>
                <a:gdLst/>
                <a:ahLst/>
                <a:cxnLst/>
                <a:rect l="l" t="t" r="r" b="b"/>
                <a:pathLst>
                  <a:path w="477137" h="452076" extrusionOk="0">
                    <a:moveTo>
                      <a:pt x="238417" y="452076"/>
                    </a:moveTo>
                    <a:cubicBezTo>
                      <a:pt x="223200" y="452076"/>
                      <a:pt x="207982" y="450178"/>
                      <a:pt x="191814" y="447330"/>
                    </a:cubicBezTo>
                    <a:cubicBezTo>
                      <a:pt x="157575" y="439735"/>
                      <a:pt x="127141" y="427395"/>
                      <a:pt x="101462" y="409358"/>
                    </a:cubicBezTo>
                    <a:cubicBezTo>
                      <a:pt x="75783" y="391322"/>
                      <a:pt x="52957" y="367589"/>
                      <a:pt x="35838" y="340060"/>
                    </a:cubicBezTo>
                    <a:cubicBezTo>
                      <a:pt x="21571" y="317277"/>
                      <a:pt x="11110" y="292595"/>
                      <a:pt x="6354" y="268863"/>
                    </a:cubicBezTo>
                    <a:cubicBezTo>
                      <a:pt x="-1254" y="234688"/>
                      <a:pt x="-2205" y="204311"/>
                      <a:pt x="4452" y="172984"/>
                    </a:cubicBezTo>
                    <a:cubicBezTo>
                      <a:pt x="10159" y="144505"/>
                      <a:pt x="20620" y="116976"/>
                      <a:pt x="37740" y="86598"/>
                    </a:cubicBezTo>
                    <a:cubicBezTo>
                      <a:pt x="51055" y="61917"/>
                      <a:pt x="71027" y="44830"/>
                      <a:pt x="91000" y="28692"/>
                    </a:cubicBezTo>
                    <a:cubicBezTo>
                      <a:pt x="95755" y="24894"/>
                      <a:pt x="101462" y="21097"/>
                      <a:pt x="106217" y="18249"/>
                    </a:cubicBezTo>
                    <a:cubicBezTo>
                      <a:pt x="110973" y="15402"/>
                      <a:pt x="114777" y="12554"/>
                      <a:pt x="119532" y="9706"/>
                    </a:cubicBezTo>
                    <a:cubicBezTo>
                      <a:pt x="134750" y="-2635"/>
                      <a:pt x="150918" y="-736"/>
                      <a:pt x="168037" y="2111"/>
                    </a:cubicBezTo>
                    <a:cubicBezTo>
                      <a:pt x="181352" y="4010"/>
                      <a:pt x="194667" y="5909"/>
                      <a:pt x="207031" y="7807"/>
                    </a:cubicBezTo>
                    <a:cubicBezTo>
                      <a:pt x="213689" y="8756"/>
                      <a:pt x="220346" y="9706"/>
                      <a:pt x="227004" y="10655"/>
                    </a:cubicBezTo>
                    <a:cubicBezTo>
                      <a:pt x="236515" y="11604"/>
                      <a:pt x="246025" y="13503"/>
                      <a:pt x="255536" y="14452"/>
                    </a:cubicBezTo>
                    <a:cubicBezTo>
                      <a:pt x="265998" y="16351"/>
                      <a:pt x="276460" y="17300"/>
                      <a:pt x="286922" y="19199"/>
                    </a:cubicBezTo>
                    <a:cubicBezTo>
                      <a:pt x="294530" y="20148"/>
                      <a:pt x="302139" y="21097"/>
                      <a:pt x="309748" y="22047"/>
                    </a:cubicBezTo>
                    <a:cubicBezTo>
                      <a:pt x="327818" y="24894"/>
                      <a:pt x="346840" y="27742"/>
                      <a:pt x="364910" y="28692"/>
                    </a:cubicBezTo>
                    <a:cubicBezTo>
                      <a:pt x="392491" y="30590"/>
                      <a:pt x="409611" y="47677"/>
                      <a:pt x="419121" y="60018"/>
                    </a:cubicBezTo>
                    <a:cubicBezTo>
                      <a:pt x="433387" y="78055"/>
                      <a:pt x="445751" y="98939"/>
                      <a:pt x="456213" y="119824"/>
                    </a:cubicBezTo>
                    <a:cubicBezTo>
                      <a:pt x="470480" y="148303"/>
                      <a:pt x="477137" y="180578"/>
                      <a:pt x="477137" y="217601"/>
                    </a:cubicBezTo>
                    <a:cubicBezTo>
                      <a:pt x="476186" y="272660"/>
                      <a:pt x="458115" y="322023"/>
                      <a:pt x="422926" y="366640"/>
                    </a:cubicBezTo>
                    <a:cubicBezTo>
                      <a:pt x="395344" y="400814"/>
                      <a:pt x="360155" y="425496"/>
                      <a:pt x="317356" y="439735"/>
                    </a:cubicBezTo>
                    <a:cubicBezTo>
                      <a:pt x="289775" y="447330"/>
                      <a:pt x="264096" y="452076"/>
                      <a:pt x="238417" y="452076"/>
                    </a:cubicBezTo>
                    <a:close/>
                    <a:moveTo>
                      <a:pt x="149016" y="13503"/>
                    </a:moveTo>
                    <a:cubicBezTo>
                      <a:pt x="141407" y="13503"/>
                      <a:pt x="134750" y="15402"/>
                      <a:pt x="128092" y="20148"/>
                    </a:cubicBezTo>
                    <a:cubicBezTo>
                      <a:pt x="123337" y="23945"/>
                      <a:pt x="118581" y="26793"/>
                      <a:pt x="113826" y="29641"/>
                    </a:cubicBezTo>
                    <a:cubicBezTo>
                      <a:pt x="109071" y="32489"/>
                      <a:pt x="104315" y="35337"/>
                      <a:pt x="99560" y="39134"/>
                    </a:cubicBezTo>
                    <a:cubicBezTo>
                      <a:pt x="81489" y="55272"/>
                      <a:pt x="62468" y="71410"/>
                      <a:pt x="50104" y="93244"/>
                    </a:cubicBezTo>
                    <a:cubicBezTo>
                      <a:pt x="33935" y="122672"/>
                      <a:pt x="23474" y="149252"/>
                      <a:pt x="17767" y="175832"/>
                    </a:cubicBezTo>
                    <a:cubicBezTo>
                      <a:pt x="12061" y="204311"/>
                      <a:pt x="13012" y="233739"/>
                      <a:pt x="19669" y="265066"/>
                    </a:cubicBezTo>
                    <a:cubicBezTo>
                      <a:pt x="24425" y="287849"/>
                      <a:pt x="33935" y="310632"/>
                      <a:pt x="48202" y="332465"/>
                    </a:cubicBezTo>
                    <a:cubicBezTo>
                      <a:pt x="64370" y="359046"/>
                      <a:pt x="85294" y="380879"/>
                      <a:pt x="110022" y="397017"/>
                    </a:cubicBezTo>
                    <a:cubicBezTo>
                      <a:pt x="134750" y="414105"/>
                      <a:pt x="162331" y="425496"/>
                      <a:pt x="195618" y="433090"/>
                    </a:cubicBezTo>
                    <a:cubicBezTo>
                      <a:pt x="234613" y="441634"/>
                      <a:pt x="271705" y="438786"/>
                      <a:pt x="310699" y="425496"/>
                    </a:cubicBezTo>
                    <a:cubicBezTo>
                      <a:pt x="350644" y="412206"/>
                      <a:pt x="383932" y="388474"/>
                      <a:pt x="409611" y="357147"/>
                    </a:cubicBezTo>
                    <a:cubicBezTo>
                      <a:pt x="442898" y="316327"/>
                      <a:pt x="460018" y="268863"/>
                      <a:pt x="460969" y="217601"/>
                    </a:cubicBezTo>
                    <a:lnTo>
                      <a:pt x="460969" y="217601"/>
                    </a:lnTo>
                    <a:cubicBezTo>
                      <a:pt x="460969" y="182477"/>
                      <a:pt x="455262" y="152100"/>
                      <a:pt x="441947" y="126469"/>
                    </a:cubicBezTo>
                    <a:cubicBezTo>
                      <a:pt x="431485" y="105584"/>
                      <a:pt x="419121" y="86598"/>
                      <a:pt x="405806" y="68562"/>
                    </a:cubicBezTo>
                    <a:cubicBezTo>
                      <a:pt x="392491" y="51475"/>
                      <a:pt x="379176" y="42931"/>
                      <a:pt x="362057" y="41982"/>
                    </a:cubicBezTo>
                    <a:cubicBezTo>
                      <a:pt x="343035" y="41032"/>
                      <a:pt x="324014" y="38185"/>
                      <a:pt x="305943" y="35337"/>
                    </a:cubicBezTo>
                    <a:cubicBezTo>
                      <a:pt x="298335" y="34387"/>
                      <a:pt x="290726" y="33438"/>
                      <a:pt x="283117" y="32489"/>
                    </a:cubicBezTo>
                    <a:cubicBezTo>
                      <a:pt x="272656" y="31540"/>
                      <a:pt x="262194" y="29641"/>
                      <a:pt x="251732" y="27742"/>
                    </a:cubicBezTo>
                    <a:cubicBezTo>
                      <a:pt x="242221" y="26793"/>
                      <a:pt x="232710" y="24894"/>
                      <a:pt x="224151" y="23945"/>
                    </a:cubicBezTo>
                    <a:cubicBezTo>
                      <a:pt x="217493" y="22996"/>
                      <a:pt x="210836" y="22047"/>
                      <a:pt x="204178" y="21097"/>
                    </a:cubicBezTo>
                    <a:cubicBezTo>
                      <a:pt x="190863" y="19199"/>
                      <a:pt x="177548" y="18249"/>
                      <a:pt x="164233" y="15402"/>
                    </a:cubicBezTo>
                    <a:cubicBezTo>
                      <a:pt x="159478" y="14452"/>
                      <a:pt x="153771" y="13503"/>
                      <a:pt x="149016" y="13503"/>
                    </a:cubicBezTo>
                    <a:close/>
                    <a:moveTo>
                      <a:pt x="239368" y="399865"/>
                    </a:moveTo>
                    <a:cubicBezTo>
                      <a:pt x="188961" y="399865"/>
                      <a:pt x="142358" y="380879"/>
                      <a:pt x="108119" y="347654"/>
                    </a:cubicBezTo>
                    <a:cubicBezTo>
                      <a:pt x="72930" y="313479"/>
                      <a:pt x="53908" y="266015"/>
                      <a:pt x="53908" y="215702"/>
                    </a:cubicBezTo>
                    <a:cubicBezTo>
                      <a:pt x="53908" y="166339"/>
                      <a:pt x="72930" y="119824"/>
                      <a:pt x="107168" y="84700"/>
                    </a:cubicBezTo>
                    <a:cubicBezTo>
                      <a:pt x="141407" y="49576"/>
                      <a:pt x="188961" y="30590"/>
                      <a:pt x="239368" y="30590"/>
                    </a:cubicBezTo>
                    <a:cubicBezTo>
                      <a:pt x="239368" y="30590"/>
                      <a:pt x="240319" y="30590"/>
                      <a:pt x="240319" y="30590"/>
                    </a:cubicBezTo>
                    <a:cubicBezTo>
                      <a:pt x="341133" y="30590"/>
                      <a:pt x="423877" y="112229"/>
                      <a:pt x="423877" y="213804"/>
                    </a:cubicBezTo>
                    <a:lnTo>
                      <a:pt x="423877" y="213804"/>
                    </a:lnTo>
                    <a:cubicBezTo>
                      <a:pt x="424828" y="315378"/>
                      <a:pt x="343035" y="398916"/>
                      <a:pt x="242221" y="400814"/>
                    </a:cubicBezTo>
                    <a:cubicBezTo>
                      <a:pt x="240319" y="399865"/>
                      <a:pt x="239368" y="399865"/>
                      <a:pt x="239368" y="399865"/>
                    </a:cubicBezTo>
                    <a:close/>
                    <a:moveTo>
                      <a:pt x="239368" y="43880"/>
                    </a:moveTo>
                    <a:cubicBezTo>
                      <a:pt x="238417" y="43880"/>
                      <a:pt x="238417" y="43880"/>
                      <a:pt x="239368" y="43880"/>
                    </a:cubicBezTo>
                    <a:cubicBezTo>
                      <a:pt x="191814" y="43880"/>
                      <a:pt x="148065" y="61917"/>
                      <a:pt x="115728" y="94193"/>
                    </a:cubicBezTo>
                    <a:cubicBezTo>
                      <a:pt x="84342" y="126469"/>
                      <a:pt x="66272" y="169187"/>
                      <a:pt x="67223" y="214753"/>
                    </a:cubicBezTo>
                    <a:cubicBezTo>
                      <a:pt x="67223" y="261268"/>
                      <a:pt x="85294" y="304936"/>
                      <a:pt x="117630" y="336263"/>
                    </a:cubicBezTo>
                    <a:cubicBezTo>
                      <a:pt x="149967" y="367589"/>
                      <a:pt x="193716" y="384676"/>
                      <a:pt x="241270" y="384676"/>
                    </a:cubicBezTo>
                    <a:cubicBezTo>
                      <a:pt x="334476" y="383727"/>
                      <a:pt x="409611" y="305885"/>
                      <a:pt x="408660" y="212854"/>
                    </a:cubicBezTo>
                    <a:lnTo>
                      <a:pt x="408660" y="212854"/>
                    </a:lnTo>
                    <a:cubicBezTo>
                      <a:pt x="407708" y="119824"/>
                      <a:pt x="332573" y="43880"/>
                      <a:pt x="239368" y="43880"/>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79" name="Google Shape;279;p51"/>
              <p:cNvSpPr/>
              <p:nvPr/>
            </p:nvSpPr>
            <p:spPr>
              <a:xfrm>
                <a:off x="2073596" y="4350161"/>
                <a:ext cx="573618" cy="557272"/>
              </a:xfrm>
              <a:custGeom>
                <a:avLst/>
                <a:gdLst/>
                <a:ahLst/>
                <a:cxnLst/>
                <a:rect l="l" t="t" r="r" b="b"/>
                <a:pathLst>
                  <a:path w="573618" h="557272" extrusionOk="0">
                    <a:moveTo>
                      <a:pt x="250253" y="556324"/>
                    </a:moveTo>
                    <a:cubicBezTo>
                      <a:pt x="243595" y="556324"/>
                      <a:pt x="235035" y="554425"/>
                      <a:pt x="226476" y="551577"/>
                    </a:cubicBezTo>
                    <a:cubicBezTo>
                      <a:pt x="186530" y="538287"/>
                      <a:pt x="150390" y="517403"/>
                      <a:pt x="119004" y="489873"/>
                    </a:cubicBezTo>
                    <a:cubicBezTo>
                      <a:pt x="85716" y="461394"/>
                      <a:pt x="62890" y="432916"/>
                      <a:pt x="46722" y="402538"/>
                    </a:cubicBezTo>
                    <a:cubicBezTo>
                      <a:pt x="32456" y="374059"/>
                      <a:pt x="21994" y="350327"/>
                      <a:pt x="13435" y="326595"/>
                    </a:cubicBezTo>
                    <a:cubicBezTo>
                      <a:pt x="3924" y="298116"/>
                      <a:pt x="-832" y="265840"/>
                      <a:pt x="119" y="227868"/>
                    </a:cubicBezTo>
                    <a:cubicBezTo>
                      <a:pt x="1070" y="166164"/>
                      <a:pt x="19141" y="108257"/>
                      <a:pt x="52429" y="55097"/>
                    </a:cubicBezTo>
                    <a:cubicBezTo>
                      <a:pt x="63842" y="38010"/>
                      <a:pt x="77157" y="21872"/>
                      <a:pt x="89521" y="6683"/>
                    </a:cubicBezTo>
                    <a:cubicBezTo>
                      <a:pt x="96178" y="-911"/>
                      <a:pt x="108542" y="38"/>
                      <a:pt x="110444" y="38"/>
                    </a:cubicBezTo>
                    <a:cubicBezTo>
                      <a:pt x="124710" y="987"/>
                      <a:pt x="138977" y="2886"/>
                      <a:pt x="152292" y="4784"/>
                    </a:cubicBezTo>
                    <a:lnTo>
                      <a:pt x="159900" y="5734"/>
                    </a:lnTo>
                    <a:cubicBezTo>
                      <a:pt x="162753" y="5734"/>
                      <a:pt x="164656" y="7632"/>
                      <a:pt x="166558" y="8582"/>
                    </a:cubicBezTo>
                    <a:cubicBezTo>
                      <a:pt x="167509" y="8582"/>
                      <a:pt x="168460" y="9531"/>
                      <a:pt x="168460" y="9531"/>
                    </a:cubicBezTo>
                    <a:lnTo>
                      <a:pt x="178922" y="14277"/>
                    </a:lnTo>
                    <a:lnTo>
                      <a:pt x="170362" y="21872"/>
                    </a:lnTo>
                    <a:cubicBezTo>
                      <a:pt x="109493" y="73134"/>
                      <a:pt x="72401" y="142432"/>
                      <a:pt x="67646" y="218375"/>
                    </a:cubicBezTo>
                    <a:cubicBezTo>
                      <a:pt x="62890" y="291471"/>
                      <a:pt x="89521" y="364566"/>
                      <a:pt x="140879" y="418676"/>
                    </a:cubicBezTo>
                    <a:cubicBezTo>
                      <a:pt x="198894" y="481329"/>
                      <a:pt x="272127" y="508859"/>
                      <a:pt x="357724" y="502214"/>
                    </a:cubicBezTo>
                    <a:cubicBezTo>
                      <a:pt x="441419" y="495569"/>
                      <a:pt x="507994" y="456648"/>
                      <a:pt x="560303" y="384502"/>
                    </a:cubicBezTo>
                    <a:lnTo>
                      <a:pt x="573618" y="366465"/>
                    </a:lnTo>
                    <a:lnTo>
                      <a:pt x="573618" y="419625"/>
                    </a:lnTo>
                    <a:cubicBezTo>
                      <a:pt x="573618" y="432916"/>
                      <a:pt x="573618" y="446206"/>
                      <a:pt x="573618" y="460445"/>
                    </a:cubicBezTo>
                    <a:cubicBezTo>
                      <a:pt x="573618" y="466141"/>
                      <a:pt x="572667" y="474684"/>
                      <a:pt x="564108" y="482279"/>
                    </a:cubicBezTo>
                    <a:cubicBezTo>
                      <a:pt x="559352" y="486076"/>
                      <a:pt x="554597" y="489873"/>
                      <a:pt x="549842" y="493670"/>
                    </a:cubicBezTo>
                    <a:cubicBezTo>
                      <a:pt x="546037" y="497467"/>
                      <a:pt x="542233" y="500315"/>
                      <a:pt x="537478" y="504113"/>
                    </a:cubicBezTo>
                    <a:cubicBezTo>
                      <a:pt x="534624" y="506011"/>
                      <a:pt x="531771" y="507910"/>
                      <a:pt x="527016" y="507910"/>
                    </a:cubicBezTo>
                    <a:cubicBezTo>
                      <a:pt x="517505" y="508859"/>
                      <a:pt x="507043" y="510758"/>
                      <a:pt x="497532" y="511707"/>
                    </a:cubicBezTo>
                    <a:cubicBezTo>
                      <a:pt x="477560" y="513605"/>
                      <a:pt x="456636" y="516453"/>
                      <a:pt x="436663" y="520251"/>
                    </a:cubicBezTo>
                    <a:cubicBezTo>
                      <a:pt x="412887" y="524048"/>
                      <a:pt x="389110" y="529743"/>
                      <a:pt x="365333" y="534490"/>
                    </a:cubicBezTo>
                    <a:cubicBezTo>
                      <a:pt x="353920" y="537338"/>
                      <a:pt x="341556" y="540186"/>
                      <a:pt x="330143" y="542084"/>
                    </a:cubicBezTo>
                    <a:cubicBezTo>
                      <a:pt x="324436" y="543034"/>
                      <a:pt x="319681" y="543983"/>
                      <a:pt x="313975" y="545881"/>
                    </a:cubicBezTo>
                    <a:cubicBezTo>
                      <a:pt x="294953" y="549679"/>
                      <a:pt x="275932" y="554425"/>
                      <a:pt x="255959" y="557273"/>
                    </a:cubicBezTo>
                    <a:cubicBezTo>
                      <a:pt x="255008" y="555374"/>
                      <a:pt x="252155" y="556324"/>
                      <a:pt x="250253" y="556324"/>
                    </a:cubicBezTo>
                    <a:close/>
                    <a:moveTo>
                      <a:pt x="107591" y="14277"/>
                    </a:moveTo>
                    <a:cubicBezTo>
                      <a:pt x="104738" y="14277"/>
                      <a:pt x="100934" y="15227"/>
                      <a:pt x="100934" y="16176"/>
                    </a:cubicBezTo>
                    <a:cubicBezTo>
                      <a:pt x="88570" y="30415"/>
                      <a:pt x="75254" y="45604"/>
                      <a:pt x="64793" y="62691"/>
                    </a:cubicBezTo>
                    <a:cubicBezTo>
                      <a:pt x="32456" y="113953"/>
                      <a:pt x="15337" y="169012"/>
                      <a:pt x="14386" y="228818"/>
                    </a:cubicBezTo>
                    <a:cubicBezTo>
                      <a:pt x="13435" y="264891"/>
                      <a:pt x="18190" y="296217"/>
                      <a:pt x="26750" y="322798"/>
                    </a:cubicBezTo>
                    <a:cubicBezTo>
                      <a:pt x="34358" y="345581"/>
                      <a:pt x="44820" y="369313"/>
                      <a:pt x="59086" y="396842"/>
                    </a:cubicBezTo>
                    <a:cubicBezTo>
                      <a:pt x="73352" y="425321"/>
                      <a:pt x="96178" y="452851"/>
                      <a:pt x="127564" y="479431"/>
                    </a:cubicBezTo>
                    <a:cubicBezTo>
                      <a:pt x="157998" y="505062"/>
                      <a:pt x="192237" y="524997"/>
                      <a:pt x="231231" y="538287"/>
                    </a:cubicBezTo>
                    <a:cubicBezTo>
                      <a:pt x="240742" y="542084"/>
                      <a:pt x="248350" y="543034"/>
                      <a:pt x="255008" y="542084"/>
                    </a:cubicBezTo>
                    <a:cubicBezTo>
                      <a:pt x="274029" y="539236"/>
                      <a:pt x="293051" y="535439"/>
                      <a:pt x="312072" y="530693"/>
                    </a:cubicBezTo>
                    <a:cubicBezTo>
                      <a:pt x="317779" y="529743"/>
                      <a:pt x="322534" y="528794"/>
                      <a:pt x="328241" y="526896"/>
                    </a:cubicBezTo>
                    <a:cubicBezTo>
                      <a:pt x="339654" y="524048"/>
                      <a:pt x="352018" y="522149"/>
                      <a:pt x="363431" y="519301"/>
                    </a:cubicBezTo>
                    <a:cubicBezTo>
                      <a:pt x="387207" y="514555"/>
                      <a:pt x="410984" y="508859"/>
                      <a:pt x="434761" y="504113"/>
                    </a:cubicBezTo>
                    <a:cubicBezTo>
                      <a:pt x="454734" y="500315"/>
                      <a:pt x="475658" y="498417"/>
                      <a:pt x="496581" y="495569"/>
                    </a:cubicBezTo>
                    <a:cubicBezTo>
                      <a:pt x="506092" y="494620"/>
                      <a:pt x="516554" y="493670"/>
                      <a:pt x="526065" y="491772"/>
                    </a:cubicBezTo>
                    <a:cubicBezTo>
                      <a:pt x="527967" y="491772"/>
                      <a:pt x="528918" y="490822"/>
                      <a:pt x="529869" y="490822"/>
                    </a:cubicBezTo>
                    <a:cubicBezTo>
                      <a:pt x="533673" y="487975"/>
                      <a:pt x="537478" y="484177"/>
                      <a:pt x="541282" y="480380"/>
                    </a:cubicBezTo>
                    <a:cubicBezTo>
                      <a:pt x="546037" y="476583"/>
                      <a:pt x="550793" y="471837"/>
                      <a:pt x="555548" y="468039"/>
                    </a:cubicBezTo>
                    <a:cubicBezTo>
                      <a:pt x="558401" y="465192"/>
                      <a:pt x="560303" y="463293"/>
                      <a:pt x="559352" y="457597"/>
                    </a:cubicBezTo>
                    <a:cubicBezTo>
                      <a:pt x="559352" y="444307"/>
                      <a:pt x="559352" y="431017"/>
                      <a:pt x="559352" y="416778"/>
                    </a:cubicBezTo>
                    <a:lnTo>
                      <a:pt x="559352" y="407285"/>
                    </a:lnTo>
                    <a:cubicBezTo>
                      <a:pt x="506092" y="472786"/>
                      <a:pt x="440468" y="507910"/>
                      <a:pt x="358675" y="514555"/>
                    </a:cubicBezTo>
                    <a:cubicBezTo>
                      <a:pt x="268323" y="522149"/>
                      <a:pt x="191286" y="491772"/>
                      <a:pt x="129466" y="426271"/>
                    </a:cubicBezTo>
                    <a:cubicBezTo>
                      <a:pt x="75254" y="369313"/>
                      <a:pt x="47673" y="292420"/>
                      <a:pt x="52429" y="215527"/>
                    </a:cubicBezTo>
                    <a:cubicBezTo>
                      <a:pt x="57184" y="140533"/>
                      <a:pt x="92374" y="71235"/>
                      <a:pt x="151341" y="18075"/>
                    </a:cubicBezTo>
                    <a:lnTo>
                      <a:pt x="150390" y="18075"/>
                    </a:lnTo>
                    <a:cubicBezTo>
                      <a:pt x="137074" y="16176"/>
                      <a:pt x="122808" y="14277"/>
                      <a:pt x="108542" y="13328"/>
                    </a:cubicBezTo>
                    <a:cubicBezTo>
                      <a:pt x="108542" y="14277"/>
                      <a:pt x="108542" y="14277"/>
                      <a:pt x="107591" y="14277"/>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80" name="Google Shape;280;p51"/>
              <p:cNvSpPr/>
              <p:nvPr/>
            </p:nvSpPr>
            <p:spPr>
              <a:xfrm>
                <a:off x="1975696" y="4333938"/>
                <a:ext cx="230219" cy="569698"/>
              </a:xfrm>
              <a:custGeom>
                <a:avLst/>
                <a:gdLst/>
                <a:ahLst/>
                <a:cxnLst/>
                <a:rect l="l" t="t" r="r" b="b"/>
                <a:pathLst>
                  <a:path w="230219" h="569698" extrusionOk="0">
                    <a:moveTo>
                      <a:pt x="222611" y="569699"/>
                    </a:moveTo>
                    <a:lnTo>
                      <a:pt x="216905" y="567800"/>
                    </a:lnTo>
                    <a:cubicBezTo>
                      <a:pt x="213100" y="566851"/>
                      <a:pt x="210247" y="564952"/>
                      <a:pt x="206443" y="564003"/>
                    </a:cubicBezTo>
                    <a:cubicBezTo>
                      <a:pt x="198834" y="561155"/>
                      <a:pt x="190275" y="558307"/>
                      <a:pt x="182666" y="554510"/>
                    </a:cubicBezTo>
                    <a:cubicBezTo>
                      <a:pt x="142721" y="532676"/>
                      <a:pt x="110384" y="515589"/>
                      <a:pt x="80901" y="498502"/>
                    </a:cubicBezTo>
                    <a:cubicBezTo>
                      <a:pt x="73292" y="494704"/>
                      <a:pt x="69488" y="486161"/>
                      <a:pt x="64733" y="479516"/>
                    </a:cubicBezTo>
                    <a:lnTo>
                      <a:pt x="62830" y="476668"/>
                    </a:lnTo>
                    <a:cubicBezTo>
                      <a:pt x="41907" y="441544"/>
                      <a:pt x="26690" y="406420"/>
                      <a:pt x="17179" y="372246"/>
                    </a:cubicBezTo>
                    <a:cubicBezTo>
                      <a:pt x="1011" y="315288"/>
                      <a:pt x="-3745" y="257381"/>
                      <a:pt x="2913" y="201373"/>
                    </a:cubicBezTo>
                    <a:cubicBezTo>
                      <a:pt x="7668" y="157705"/>
                      <a:pt x="18130" y="118784"/>
                      <a:pt x="34298" y="82711"/>
                    </a:cubicBezTo>
                    <a:cubicBezTo>
                      <a:pt x="42858" y="63725"/>
                      <a:pt x="53320" y="45689"/>
                      <a:pt x="62830" y="28602"/>
                    </a:cubicBezTo>
                    <a:cubicBezTo>
                      <a:pt x="66635" y="21957"/>
                      <a:pt x="70439" y="15312"/>
                      <a:pt x="74243" y="7717"/>
                    </a:cubicBezTo>
                    <a:cubicBezTo>
                      <a:pt x="76145" y="3920"/>
                      <a:pt x="81852" y="-826"/>
                      <a:pt x="87558" y="123"/>
                    </a:cubicBezTo>
                    <a:cubicBezTo>
                      <a:pt x="101825" y="2021"/>
                      <a:pt x="116091" y="3920"/>
                      <a:pt x="131308" y="6768"/>
                    </a:cubicBezTo>
                    <a:lnTo>
                      <a:pt x="156036" y="10565"/>
                    </a:lnTo>
                    <a:lnTo>
                      <a:pt x="148427" y="20058"/>
                    </a:lnTo>
                    <a:cubicBezTo>
                      <a:pt x="81852" y="105494"/>
                      <a:pt x="55222" y="201373"/>
                      <a:pt x="70439" y="304846"/>
                    </a:cubicBezTo>
                    <a:cubicBezTo>
                      <a:pt x="85656" y="406420"/>
                      <a:pt x="137014" y="489958"/>
                      <a:pt x="224513" y="553561"/>
                    </a:cubicBezTo>
                    <a:lnTo>
                      <a:pt x="230220" y="557358"/>
                    </a:lnTo>
                    <a:lnTo>
                      <a:pt x="222611" y="569699"/>
                    </a:lnTo>
                    <a:close/>
                    <a:moveTo>
                      <a:pt x="87558" y="14362"/>
                    </a:moveTo>
                    <a:cubicBezTo>
                      <a:pt x="87558" y="14362"/>
                      <a:pt x="87558" y="14362"/>
                      <a:pt x="87558" y="14362"/>
                    </a:cubicBezTo>
                    <a:cubicBezTo>
                      <a:pt x="82803" y="21957"/>
                      <a:pt x="78999" y="28602"/>
                      <a:pt x="75194" y="35247"/>
                    </a:cubicBezTo>
                    <a:cubicBezTo>
                      <a:pt x="65684" y="52334"/>
                      <a:pt x="55222" y="69421"/>
                      <a:pt x="47613" y="87458"/>
                    </a:cubicBezTo>
                    <a:cubicBezTo>
                      <a:pt x="32396" y="122582"/>
                      <a:pt x="22885" y="159604"/>
                      <a:pt x="17179" y="202322"/>
                    </a:cubicBezTo>
                    <a:cubicBezTo>
                      <a:pt x="10521" y="257381"/>
                      <a:pt x="15277" y="312440"/>
                      <a:pt x="30494" y="367499"/>
                    </a:cubicBezTo>
                    <a:cubicBezTo>
                      <a:pt x="40005" y="400724"/>
                      <a:pt x="55222" y="434899"/>
                      <a:pt x="75194" y="468124"/>
                    </a:cubicBezTo>
                    <a:lnTo>
                      <a:pt x="77097" y="470972"/>
                    </a:lnTo>
                    <a:cubicBezTo>
                      <a:pt x="80901" y="476668"/>
                      <a:pt x="83754" y="482364"/>
                      <a:pt x="87558" y="485212"/>
                    </a:cubicBezTo>
                    <a:cubicBezTo>
                      <a:pt x="115140" y="501349"/>
                      <a:pt x="146525" y="518437"/>
                      <a:pt x="184568" y="538372"/>
                    </a:cubicBezTo>
                    <a:cubicBezTo>
                      <a:pt x="113237" y="476668"/>
                      <a:pt x="70439" y="398826"/>
                      <a:pt x="56173" y="305795"/>
                    </a:cubicBezTo>
                    <a:cubicBezTo>
                      <a:pt x="40956" y="202322"/>
                      <a:pt x="65684" y="106444"/>
                      <a:pt x="129406" y="20058"/>
                    </a:cubicBezTo>
                    <a:lnTo>
                      <a:pt x="128455" y="20058"/>
                    </a:lnTo>
                    <a:cubicBezTo>
                      <a:pt x="115140" y="18159"/>
                      <a:pt x="101825" y="16261"/>
                      <a:pt x="87558" y="14362"/>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81" name="Google Shape;281;p51"/>
              <p:cNvSpPr/>
              <p:nvPr/>
            </p:nvSpPr>
            <p:spPr>
              <a:xfrm>
                <a:off x="1876355" y="4320166"/>
                <a:ext cx="145051" cy="468605"/>
              </a:xfrm>
              <a:custGeom>
                <a:avLst/>
                <a:gdLst/>
                <a:ahLst/>
                <a:cxnLst/>
                <a:rect l="l" t="t" r="r" b="b"/>
                <a:pathLst>
                  <a:path w="145051" h="468605" extrusionOk="0">
                    <a:moveTo>
                      <a:pt x="102253" y="468605"/>
                    </a:moveTo>
                    <a:lnTo>
                      <a:pt x="92743" y="464808"/>
                    </a:lnTo>
                    <a:cubicBezTo>
                      <a:pt x="87987" y="462910"/>
                      <a:pt x="84183" y="461011"/>
                      <a:pt x="79427" y="460062"/>
                    </a:cubicBezTo>
                    <a:lnTo>
                      <a:pt x="71819" y="457214"/>
                    </a:lnTo>
                    <a:cubicBezTo>
                      <a:pt x="61357" y="453417"/>
                      <a:pt x="49944" y="448670"/>
                      <a:pt x="39482" y="443924"/>
                    </a:cubicBezTo>
                    <a:cubicBezTo>
                      <a:pt x="34727" y="442025"/>
                      <a:pt x="29020" y="437279"/>
                      <a:pt x="28069" y="430634"/>
                    </a:cubicBezTo>
                    <a:cubicBezTo>
                      <a:pt x="24265" y="413546"/>
                      <a:pt x="20461" y="396459"/>
                      <a:pt x="16656" y="379372"/>
                    </a:cubicBezTo>
                    <a:cubicBezTo>
                      <a:pt x="13803" y="366082"/>
                      <a:pt x="10950" y="353741"/>
                      <a:pt x="8097" y="340451"/>
                    </a:cubicBezTo>
                    <a:cubicBezTo>
                      <a:pt x="-1414" y="300580"/>
                      <a:pt x="-2365" y="258812"/>
                      <a:pt x="4292" y="213246"/>
                    </a:cubicBezTo>
                    <a:cubicBezTo>
                      <a:pt x="8097" y="184767"/>
                      <a:pt x="12852" y="155339"/>
                      <a:pt x="19510" y="126860"/>
                    </a:cubicBezTo>
                    <a:cubicBezTo>
                      <a:pt x="29020" y="85091"/>
                      <a:pt x="47091" y="46170"/>
                      <a:pt x="63259" y="13894"/>
                    </a:cubicBezTo>
                    <a:cubicBezTo>
                      <a:pt x="70868" y="-2244"/>
                      <a:pt x="84183" y="-345"/>
                      <a:pt x="92743" y="604"/>
                    </a:cubicBezTo>
                    <a:cubicBezTo>
                      <a:pt x="94645" y="604"/>
                      <a:pt x="95596" y="604"/>
                      <a:pt x="97498" y="1553"/>
                    </a:cubicBezTo>
                    <a:cubicBezTo>
                      <a:pt x="106058" y="2502"/>
                      <a:pt x="114617" y="3452"/>
                      <a:pt x="123177" y="5350"/>
                    </a:cubicBezTo>
                    <a:cubicBezTo>
                      <a:pt x="126981" y="6300"/>
                      <a:pt x="130786" y="7249"/>
                      <a:pt x="134590" y="7249"/>
                    </a:cubicBezTo>
                    <a:lnTo>
                      <a:pt x="145052" y="9148"/>
                    </a:lnTo>
                    <a:lnTo>
                      <a:pt x="139345" y="17691"/>
                    </a:lnTo>
                    <a:cubicBezTo>
                      <a:pt x="97498" y="86040"/>
                      <a:pt x="73721" y="157237"/>
                      <a:pt x="69917" y="234130"/>
                    </a:cubicBezTo>
                    <a:cubicBezTo>
                      <a:pt x="65161" y="312921"/>
                      <a:pt x="79427" y="386966"/>
                      <a:pt x="110813" y="455315"/>
                    </a:cubicBezTo>
                    <a:lnTo>
                      <a:pt x="113666" y="461011"/>
                    </a:lnTo>
                    <a:lnTo>
                      <a:pt x="102253" y="468605"/>
                    </a:lnTo>
                    <a:close/>
                    <a:moveTo>
                      <a:pt x="84183" y="14843"/>
                    </a:moveTo>
                    <a:cubicBezTo>
                      <a:pt x="80379" y="14843"/>
                      <a:pt x="78476" y="15793"/>
                      <a:pt x="75623" y="20539"/>
                    </a:cubicBezTo>
                    <a:cubicBezTo>
                      <a:pt x="59455" y="52815"/>
                      <a:pt x="42335" y="90787"/>
                      <a:pt x="32825" y="130657"/>
                    </a:cubicBezTo>
                    <a:cubicBezTo>
                      <a:pt x="26167" y="158187"/>
                      <a:pt x="22363" y="187615"/>
                      <a:pt x="18559" y="215144"/>
                    </a:cubicBezTo>
                    <a:cubicBezTo>
                      <a:pt x="12852" y="259761"/>
                      <a:pt x="13803" y="299631"/>
                      <a:pt x="22363" y="337603"/>
                    </a:cubicBezTo>
                    <a:cubicBezTo>
                      <a:pt x="25216" y="350893"/>
                      <a:pt x="28069" y="363234"/>
                      <a:pt x="30923" y="376524"/>
                    </a:cubicBezTo>
                    <a:cubicBezTo>
                      <a:pt x="34727" y="393611"/>
                      <a:pt x="38531" y="410698"/>
                      <a:pt x="42335" y="426836"/>
                    </a:cubicBezTo>
                    <a:cubicBezTo>
                      <a:pt x="42335" y="427786"/>
                      <a:pt x="44238" y="429684"/>
                      <a:pt x="46140" y="429684"/>
                    </a:cubicBezTo>
                    <a:cubicBezTo>
                      <a:pt x="56602" y="434431"/>
                      <a:pt x="67064" y="438228"/>
                      <a:pt x="77525" y="442974"/>
                    </a:cubicBezTo>
                    <a:lnTo>
                      <a:pt x="85134" y="445822"/>
                    </a:lnTo>
                    <a:cubicBezTo>
                      <a:pt x="87036" y="446772"/>
                      <a:pt x="88938" y="447721"/>
                      <a:pt x="90840" y="447721"/>
                    </a:cubicBezTo>
                    <a:cubicBezTo>
                      <a:pt x="62308" y="382220"/>
                      <a:pt x="49944" y="310073"/>
                      <a:pt x="54700" y="234130"/>
                    </a:cubicBezTo>
                    <a:cubicBezTo>
                      <a:pt x="59455" y="159136"/>
                      <a:pt x="81330" y="86990"/>
                      <a:pt x="121275" y="19590"/>
                    </a:cubicBezTo>
                    <a:cubicBezTo>
                      <a:pt x="120324" y="19590"/>
                      <a:pt x="120324" y="19590"/>
                      <a:pt x="119373" y="19590"/>
                    </a:cubicBezTo>
                    <a:cubicBezTo>
                      <a:pt x="110813" y="17691"/>
                      <a:pt x="103204" y="16742"/>
                      <a:pt x="95596" y="15793"/>
                    </a:cubicBezTo>
                    <a:cubicBezTo>
                      <a:pt x="93694" y="15793"/>
                      <a:pt x="91791" y="15793"/>
                      <a:pt x="89889" y="14843"/>
                    </a:cubicBezTo>
                    <a:cubicBezTo>
                      <a:pt x="87987" y="14843"/>
                      <a:pt x="86085" y="14843"/>
                      <a:pt x="84183" y="14843"/>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82" name="Google Shape;282;p51"/>
              <p:cNvSpPr/>
              <p:nvPr/>
            </p:nvSpPr>
            <p:spPr>
              <a:xfrm>
                <a:off x="1779516" y="4305477"/>
                <a:ext cx="136320" cy="444373"/>
              </a:xfrm>
              <a:custGeom>
                <a:avLst/>
                <a:gdLst/>
                <a:ahLst/>
                <a:cxnLst/>
                <a:rect l="l" t="t" r="r" b="b"/>
                <a:pathLst>
                  <a:path w="136320" h="444373" extrusionOk="0">
                    <a:moveTo>
                      <a:pt x="90669" y="444374"/>
                    </a:moveTo>
                    <a:lnTo>
                      <a:pt x="72599" y="441526"/>
                    </a:lnTo>
                    <a:cubicBezTo>
                      <a:pt x="68795" y="440577"/>
                      <a:pt x="64990" y="440577"/>
                      <a:pt x="61186" y="439627"/>
                    </a:cubicBezTo>
                    <a:lnTo>
                      <a:pt x="54528" y="438678"/>
                    </a:lnTo>
                    <a:cubicBezTo>
                      <a:pt x="47871" y="437729"/>
                      <a:pt x="41213" y="436779"/>
                      <a:pt x="34556" y="435830"/>
                    </a:cubicBezTo>
                    <a:cubicBezTo>
                      <a:pt x="23143" y="434881"/>
                      <a:pt x="16485" y="428236"/>
                      <a:pt x="14583" y="417794"/>
                    </a:cubicBezTo>
                    <a:cubicBezTo>
                      <a:pt x="13632" y="410199"/>
                      <a:pt x="11730" y="402605"/>
                      <a:pt x="10779" y="395011"/>
                    </a:cubicBezTo>
                    <a:cubicBezTo>
                      <a:pt x="8877" y="382670"/>
                      <a:pt x="6023" y="370329"/>
                      <a:pt x="5072" y="357039"/>
                    </a:cubicBezTo>
                    <a:cubicBezTo>
                      <a:pt x="1268" y="319067"/>
                      <a:pt x="-2536" y="275400"/>
                      <a:pt x="2219" y="231732"/>
                    </a:cubicBezTo>
                    <a:cubicBezTo>
                      <a:pt x="3170" y="224138"/>
                      <a:pt x="4121" y="215594"/>
                      <a:pt x="5072" y="208000"/>
                    </a:cubicBezTo>
                    <a:cubicBezTo>
                      <a:pt x="6023" y="195659"/>
                      <a:pt x="7926" y="182369"/>
                      <a:pt x="9828" y="169079"/>
                    </a:cubicBezTo>
                    <a:cubicBezTo>
                      <a:pt x="14583" y="143448"/>
                      <a:pt x="19339" y="124462"/>
                      <a:pt x="25045" y="106425"/>
                    </a:cubicBezTo>
                    <a:cubicBezTo>
                      <a:pt x="33605" y="79845"/>
                      <a:pt x="44067" y="54214"/>
                      <a:pt x="54528" y="28583"/>
                    </a:cubicBezTo>
                    <a:lnTo>
                      <a:pt x="62137" y="9598"/>
                    </a:lnTo>
                    <a:cubicBezTo>
                      <a:pt x="64039" y="4851"/>
                      <a:pt x="70697" y="-845"/>
                      <a:pt x="76403" y="105"/>
                    </a:cubicBezTo>
                    <a:cubicBezTo>
                      <a:pt x="88767" y="1054"/>
                      <a:pt x="101131" y="2953"/>
                      <a:pt x="113495" y="4851"/>
                    </a:cubicBezTo>
                    <a:lnTo>
                      <a:pt x="136321" y="7699"/>
                    </a:lnTo>
                    <a:lnTo>
                      <a:pt x="131566" y="16243"/>
                    </a:lnTo>
                    <a:cubicBezTo>
                      <a:pt x="98278" y="80795"/>
                      <a:pt x="77354" y="149144"/>
                      <a:pt x="69746" y="218442"/>
                    </a:cubicBezTo>
                    <a:cubicBezTo>
                      <a:pt x="62137" y="292487"/>
                      <a:pt x="67843" y="361785"/>
                      <a:pt x="87816" y="432033"/>
                    </a:cubicBezTo>
                    <a:lnTo>
                      <a:pt x="90669" y="444374"/>
                    </a:lnTo>
                    <a:close/>
                    <a:moveTo>
                      <a:pt x="74501" y="15293"/>
                    </a:moveTo>
                    <a:cubicBezTo>
                      <a:pt x="74501" y="15293"/>
                      <a:pt x="73550" y="16243"/>
                      <a:pt x="73550" y="16243"/>
                    </a:cubicBezTo>
                    <a:lnTo>
                      <a:pt x="65941" y="34279"/>
                    </a:lnTo>
                    <a:cubicBezTo>
                      <a:pt x="56431" y="58961"/>
                      <a:pt x="45969" y="85541"/>
                      <a:pt x="37409" y="111172"/>
                    </a:cubicBezTo>
                    <a:cubicBezTo>
                      <a:pt x="31703" y="128259"/>
                      <a:pt x="26947" y="146296"/>
                      <a:pt x="23143" y="170977"/>
                    </a:cubicBezTo>
                    <a:cubicBezTo>
                      <a:pt x="21241" y="183318"/>
                      <a:pt x="19339" y="196608"/>
                      <a:pt x="18387" y="208949"/>
                    </a:cubicBezTo>
                    <a:cubicBezTo>
                      <a:pt x="17436" y="216543"/>
                      <a:pt x="16485" y="225087"/>
                      <a:pt x="15534" y="232681"/>
                    </a:cubicBezTo>
                    <a:cubicBezTo>
                      <a:pt x="9828" y="275400"/>
                      <a:pt x="13632" y="318118"/>
                      <a:pt x="18387" y="355140"/>
                    </a:cubicBezTo>
                    <a:cubicBezTo>
                      <a:pt x="19339" y="367481"/>
                      <a:pt x="22192" y="379822"/>
                      <a:pt x="24094" y="391213"/>
                    </a:cubicBezTo>
                    <a:cubicBezTo>
                      <a:pt x="25996" y="398808"/>
                      <a:pt x="26947" y="407351"/>
                      <a:pt x="27898" y="414946"/>
                    </a:cubicBezTo>
                    <a:cubicBezTo>
                      <a:pt x="28849" y="418743"/>
                      <a:pt x="29800" y="420641"/>
                      <a:pt x="34556" y="420641"/>
                    </a:cubicBezTo>
                    <a:cubicBezTo>
                      <a:pt x="41213" y="421591"/>
                      <a:pt x="48822" y="422540"/>
                      <a:pt x="55479" y="423489"/>
                    </a:cubicBezTo>
                    <a:lnTo>
                      <a:pt x="63088" y="424439"/>
                    </a:lnTo>
                    <a:cubicBezTo>
                      <a:pt x="65941" y="424439"/>
                      <a:pt x="67843" y="425388"/>
                      <a:pt x="70697" y="425388"/>
                    </a:cubicBezTo>
                    <a:cubicBezTo>
                      <a:pt x="52626" y="357039"/>
                      <a:pt x="47871" y="288690"/>
                      <a:pt x="54528" y="216543"/>
                    </a:cubicBezTo>
                    <a:cubicBezTo>
                      <a:pt x="61186" y="148194"/>
                      <a:pt x="81158" y="81744"/>
                      <a:pt x="112544" y="18141"/>
                    </a:cubicBezTo>
                    <a:lnTo>
                      <a:pt x="109691" y="18141"/>
                    </a:lnTo>
                    <a:cubicBezTo>
                      <a:pt x="98278" y="18141"/>
                      <a:pt x="86865" y="16243"/>
                      <a:pt x="74501" y="15293"/>
                    </a:cubicBezTo>
                    <a:close/>
                    <a:moveTo>
                      <a:pt x="73550" y="14344"/>
                    </a:moveTo>
                    <a:lnTo>
                      <a:pt x="73550" y="14344"/>
                    </a:lnTo>
                    <a:lnTo>
                      <a:pt x="73550" y="14344"/>
                    </a:ln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83" name="Google Shape;283;p51"/>
              <p:cNvSpPr/>
              <p:nvPr/>
            </p:nvSpPr>
            <p:spPr>
              <a:xfrm>
                <a:off x="2271495" y="4446077"/>
                <a:ext cx="278754" cy="278142"/>
              </a:xfrm>
              <a:custGeom>
                <a:avLst/>
                <a:gdLst/>
                <a:ahLst/>
                <a:cxnLst/>
                <a:rect l="l" t="t" r="r" b="b"/>
                <a:pathLst>
                  <a:path w="278754" h="278142" extrusionOk="0">
                    <a:moveTo>
                      <a:pt x="138902" y="278143"/>
                    </a:moveTo>
                    <a:lnTo>
                      <a:pt x="138902" y="278143"/>
                    </a:lnTo>
                    <a:cubicBezTo>
                      <a:pt x="100859" y="278143"/>
                      <a:pt x="64718" y="262954"/>
                      <a:pt x="39039" y="236374"/>
                    </a:cubicBezTo>
                    <a:cubicBezTo>
                      <a:pt x="13360" y="209794"/>
                      <a:pt x="-906" y="175619"/>
                      <a:pt x="45" y="138597"/>
                    </a:cubicBezTo>
                    <a:cubicBezTo>
                      <a:pt x="996" y="60755"/>
                      <a:pt x="60914" y="949"/>
                      <a:pt x="138902" y="0"/>
                    </a:cubicBezTo>
                    <a:cubicBezTo>
                      <a:pt x="214037" y="0"/>
                      <a:pt x="276808" y="59805"/>
                      <a:pt x="278710" y="134800"/>
                    </a:cubicBezTo>
                    <a:cubicBezTo>
                      <a:pt x="279661" y="172771"/>
                      <a:pt x="265395" y="208844"/>
                      <a:pt x="239716" y="235425"/>
                    </a:cubicBezTo>
                    <a:cubicBezTo>
                      <a:pt x="212135" y="262005"/>
                      <a:pt x="175994" y="277194"/>
                      <a:pt x="138902" y="278143"/>
                    </a:cubicBezTo>
                    <a:close/>
                    <a:moveTo>
                      <a:pt x="138902" y="14239"/>
                    </a:moveTo>
                    <a:cubicBezTo>
                      <a:pt x="138902" y="14239"/>
                      <a:pt x="137951" y="14239"/>
                      <a:pt x="137951" y="14239"/>
                    </a:cubicBezTo>
                    <a:cubicBezTo>
                      <a:pt x="67571" y="15189"/>
                      <a:pt x="14311" y="68349"/>
                      <a:pt x="13360" y="138597"/>
                    </a:cubicBezTo>
                    <a:cubicBezTo>
                      <a:pt x="13360" y="171822"/>
                      <a:pt x="25724" y="203149"/>
                      <a:pt x="48550" y="226881"/>
                    </a:cubicBezTo>
                    <a:cubicBezTo>
                      <a:pt x="72326" y="250613"/>
                      <a:pt x="103712" y="263903"/>
                      <a:pt x="138902" y="264853"/>
                    </a:cubicBezTo>
                    <a:cubicBezTo>
                      <a:pt x="172189" y="264853"/>
                      <a:pt x="204526" y="250613"/>
                      <a:pt x="228303" y="226881"/>
                    </a:cubicBezTo>
                    <a:cubicBezTo>
                      <a:pt x="252080" y="203149"/>
                      <a:pt x="264444" y="170873"/>
                      <a:pt x="263493" y="135749"/>
                    </a:cubicBezTo>
                    <a:cubicBezTo>
                      <a:pt x="261591" y="67400"/>
                      <a:pt x="206428" y="14239"/>
                      <a:pt x="138902" y="14239"/>
                    </a:cubicBezTo>
                    <a:close/>
                    <a:moveTo>
                      <a:pt x="138902" y="225932"/>
                    </a:moveTo>
                    <a:lnTo>
                      <a:pt x="138902" y="225932"/>
                    </a:lnTo>
                    <a:cubicBezTo>
                      <a:pt x="88495" y="224033"/>
                      <a:pt x="52354" y="187960"/>
                      <a:pt x="52354" y="139546"/>
                    </a:cubicBezTo>
                    <a:cubicBezTo>
                      <a:pt x="52354" y="116763"/>
                      <a:pt x="60914" y="93980"/>
                      <a:pt x="77082" y="77842"/>
                    </a:cubicBezTo>
                    <a:cubicBezTo>
                      <a:pt x="93250" y="61704"/>
                      <a:pt x="115125" y="52211"/>
                      <a:pt x="137951" y="52211"/>
                    </a:cubicBezTo>
                    <a:cubicBezTo>
                      <a:pt x="137951" y="52211"/>
                      <a:pt x="137951" y="52211"/>
                      <a:pt x="137951" y="52211"/>
                    </a:cubicBezTo>
                    <a:cubicBezTo>
                      <a:pt x="161728" y="52211"/>
                      <a:pt x="183602" y="61704"/>
                      <a:pt x="199771" y="77842"/>
                    </a:cubicBezTo>
                    <a:cubicBezTo>
                      <a:pt x="215939" y="93980"/>
                      <a:pt x="224499" y="115814"/>
                      <a:pt x="224499" y="138597"/>
                    </a:cubicBezTo>
                    <a:cubicBezTo>
                      <a:pt x="224499" y="186061"/>
                      <a:pt x="187407" y="224033"/>
                      <a:pt x="138902" y="225932"/>
                    </a:cubicBezTo>
                    <a:lnTo>
                      <a:pt x="138902" y="225932"/>
                    </a:lnTo>
                    <a:close/>
                    <a:moveTo>
                      <a:pt x="137951" y="66451"/>
                    </a:moveTo>
                    <a:cubicBezTo>
                      <a:pt x="137951" y="66451"/>
                      <a:pt x="137951" y="66451"/>
                      <a:pt x="137951" y="66451"/>
                    </a:cubicBezTo>
                    <a:cubicBezTo>
                      <a:pt x="117978" y="66451"/>
                      <a:pt x="99908" y="74045"/>
                      <a:pt x="86593" y="87335"/>
                    </a:cubicBezTo>
                    <a:cubicBezTo>
                      <a:pt x="73278" y="100625"/>
                      <a:pt x="65669" y="119611"/>
                      <a:pt x="65669" y="138597"/>
                    </a:cubicBezTo>
                    <a:cubicBezTo>
                      <a:pt x="65669" y="179416"/>
                      <a:pt x="97054" y="209794"/>
                      <a:pt x="137951" y="210743"/>
                    </a:cubicBezTo>
                    <a:cubicBezTo>
                      <a:pt x="178847" y="208844"/>
                      <a:pt x="210233" y="178467"/>
                      <a:pt x="210233" y="137647"/>
                    </a:cubicBezTo>
                    <a:cubicBezTo>
                      <a:pt x="210233" y="118662"/>
                      <a:pt x="202624" y="100625"/>
                      <a:pt x="189309" y="86386"/>
                    </a:cubicBezTo>
                    <a:cubicBezTo>
                      <a:pt x="175994" y="74045"/>
                      <a:pt x="157923" y="66451"/>
                      <a:pt x="137951" y="66451"/>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sp>
        <p:nvSpPr>
          <p:cNvPr id="284" name="Google Shape;284;p51"/>
          <p:cNvSpPr txBox="1">
            <a:spLocks noGrp="1"/>
          </p:cNvSpPr>
          <p:nvPr>
            <p:ph type="body" idx="1"/>
          </p:nvPr>
        </p:nvSpPr>
        <p:spPr>
          <a:xfrm>
            <a:off x="3917458" y="3990560"/>
            <a:ext cx="2999884" cy="5267462"/>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289" name="Google Shape;289;p51"/>
          <p:cNvSpPr/>
          <p:nvPr userDrawn="1"/>
        </p:nvSpPr>
        <p:spPr>
          <a:xfrm>
            <a:off x="700981" y="9070285"/>
            <a:ext cx="3248170" cy="1626414"/>
          </a:xfrm>
          <a:custGeom>
            <a:avLst/>
            <a:gdLst/>
            <a:ahLst/>
            <a:cxnLst/>
            <a:rect l="l" t="t" r="r" b="b"/>
            <a:pathLst>
              <a:path w="683269" h="178035" extrusionOk="0">
                <a:moveTo>
                  <a:pt x="683269" y="178035"/>
                </a:moveTo>
                <a:lnTo>
                  <a:pt x="549334" y="0"/>
                </a:lnTo>
                <a:lnTo>
                  <a:pt x="0" y="176555"/>
                </a:lnTo>
                <a:lnTo>
                  <a:pt x="683269" y="178035"/>
                </a:ln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90" name="Google Shape;290;p51"/>
          <p:cNvSpPr txBox="1">
            <a:spLocks noGrp="1"/>
          </p:cNvSpPr>
          <p:nvPr userDrawn="1">
            <p:ph type="body" idx="2"/>
          </p:nvPr>
        </p:nvSpPr>
        <p:spPr>
          <a:xfrm>
            <a:off x="287452" y="4602997"/>
            <a:ext cx="2969732" cy="379473"/>
          </a:xfrm>
          <a:prstGeom prst="rect">
            <a:avLst/>
          </a:prstGeom>
          <a:noFill/>
          <a:ln>
            <a:noFill/>
          </a:ln>
        </p:spPr>
        <p:txBody>
          <a:bodyPr spcFirstLastPara="1" wrap="square" lIns="91425" tIns="45700" rIns="91425" bIns="45700" anchor="ctr" anchorCtr="0">
            <a:noAutofit/>
          </a:bodyPr>
          <a:lstStyle>
            <a:lvl1pPr marL="457200" lvl="0" indent="-228600" algn="l">
              <a:lnSpc>
                <a:spcPct val="118378"/>
              </a:lnSpc>
              <a:spcBef>
                <a:spcPts val="0"/>
              </a:spcBef>
              <a:spcAft>
                <a:spcPts val="0"/>
              </a:spcAft>
              <a:buClr>
                <a:schemeClr val="lt1"/>
              </a:buClr>
              <a:buSzPts val="1295"/>
              <a:buNone/>
              <a:defRPr sz="1295" b="1" i="0">
                <a:solidFill>
                  <a:schemeClr val="lt1"/>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dirty="0"/>
          </a:p>
        </p:txBody>
      </p:sp>
      <p:sp>
        <p:nvSpPr>
          <p:cNvPr id="295" name="Google Shape;295;p51"/>
          <p:cNvSpPr txBox="1">
            <a:spLocks noGrp="1"/>
          </p:cNvSpPr>
          <p:nvPr userDrawn="1">
            <p:ph type="body" idx="7"/>
          </p:nvPr>
        </p:nvSpPr>
        <p:spPr>
          <a:xfrm>
            <a:off x="287452" y="6085105"/>
            <a:ext cx="2969731" cy="376876"/>
          </a:xfrm>
          <a:prstGeom prst="rect">
            <a:avLst/>
          </a:prstGeom>
          <a:noFill/>
          <a:ln>
            <a:noFill/>
          </a:ln>
        </p:spPr>
        <p:txBody>
          <a:bodyPr spcFirstLastPara="1" wrap="square" lIns="91425" tIns="45700" rIns="91425" bIns="45700" anchor="ctr" anchorCtr="0">
            <a:noAutofit/>
          </a:bodyPr>
          <a:lstStyle>
            <a:lvl1pPr marL="457200" lvl="0" indent="-228600" algn="l">
              <a:lnSpc>
                <a:spcPct val="100000"/>
              </a:lnSpc>
              <a:spcBef>
                <a:spcPts val="2267"/>
              </a:spcBef>
              <a:spcAft>
                <a:spcPts val="0"/>
              </a:spcAft>
              <a:buClr>
                <a:schemeClr val="lt1"/>
              </a:buClr>
              <a:buSzPts val="1295"/>
              <a:buNone/>
              <a:defRPr sz="1295" b="0" i="0">
                <a:solidFill>
                  <a:schemeClr val="lt1"/>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296" name="Google Shape;296;p51"/>
          <p:cNvSpPr txBox="1">
            <a:spLocks noGrp="1"/>
          </p:cNvSpPr>
          <p:nvPr userDrawn="1">
            <p:ph type="body" idx="8"/>
          </p:nvPr>
        </p:nvSpPr>
        <p:spPr>
          <a:xfrm>
            <a:off x="287452" y="3986407"/>
            <a:ext cx="2969732" cy="376876"/>
          </a:xfrm>
          <a:prstGeom prst="rect">
            <a:avLst/>
          </a:prstGeom>
          <a:noFill/>
          <a:ln>
            <a:noFill/>
          </a:ln>
        </p:spPr>
        <p:txBody>
          <a:bodyPr spcFirstLastPara="1" wrap="square" lIns="91425" tIns="45700" rIns="91425" bIns="45700" anchor="ctr" anchorCtr="0">
            <a:noAutofit/>
          </a:bodyPr>
          <a:lstStyle>
            <a:lvl1pPr marL="457200" lvl="0" indent="-228600" algn="l">
              <a:lnSpc>
                <a:spcPct val="118378"/>
              </a:lnSpc>
              <a:spcBef>
                <a:spcPts val="0"/>
              </a:spcBef>
              <a:spcAft>
                <a:spcPts val="0"/>
              </a:spcAft>
              <a:buClr>
                <a:schemeClr val="lt1"/>
              </a:buClr>
              <a:buSzPts val="1295"/>
              <a:buNone/>
              <a:defRPr sz="1295" b="1" i="0">
                <a:solidFill>
                  <a:schemeClr val="lt1"/>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297" name="Google Shape;297;p51"/>
          <p:cNvSpPr>
            <a:spLocks noGrp="1"/>
          </p:cNvSpPr>
          <p:nvPr userDrawn="1">
            <p:ph type="pic" idx="9"/>
          </p:nvPr>
        </p:nvSpPr>
        <p:spPr>
          <a:xfrm>
            <a:off x="-8145" y="0"/>
            <a:ext cx="7567819" cy="2667192"/>
          </a:xfrm>
          <a:prstGeom prst="rect">
            <a:avLst/>
          </a:prstGeom>
          <a:solidFill>
            <a:srgbClr val="BFBFBF"/>
          </a:solidFill>
          <a:ln>
            <a:noFill/>
          </a:ln>
        </p:spPr>
      </p:sp>
      <p:grpSp>
        <p:nvGrpSpPr>
          <p:cNvPr id="298" name="Google Shape;298;p51"/>
          <p:cNvGrpSpPr/>
          <p:nvPr userDrawn="1"/>
        </p:nvGrpSpPr>
        <p:grpSpPr>
          <a:xfrm>
            <a:off x="4586552" y="9914793"/>
            <a:ext cx="2732358" cy="324961"/>
            <a:chOff x="463403" y="8636776"/>
            <a:chExt cx="2959811" cy="359509"/>
          </a:xfrm>
        </p:grpSpPr>
        <p:grpSp>
          <p:nvGrpSpPr>
            <p:cNvPr id="299" name="Google Shape;299;p51"/>
            <p:cNvGrpSpPr/>
            <p:nvPr/>
          </p:nvGrpSpPr>
          <p:grpSpPr>
            <a:xfrm>
              <a:off x="463403" y="8691062"/>
              <a:ext cx="986079" cy="214792"/>
              <a:chOff x="7942326" y="4900231"/>
              <a:chExt cx="744246" cy="162115"/>
            </a:xfrm>
          </p:grpSpPr>
          <p:sp>
            <p:nvSpPr>
              <p:cNvPr id="300" name="Google Shape;300;p51"/>
              <p:cNvSpPr/>
              <p:nvPr/>
            </p:nvSpPr>
            <p:spPr>
              <a:xfrm>
                <a:off x="7942326" y="4900231"/>
                <a:ext cx="239133" cy="161258"/>
              </a:xfrm>
              <a:custGeom>
                <a:avLst/>
                <a:gdLst/>
                <a:ahLst/>
                <a:cxnLst/>
                <a:rect l="l" t="t" r="r" b="b"/>
                <a:pathLst>
                  <a:path w="239133" h="161258" extrusionOk="0">
                    <a:moveTo>
                      <a:pt x="0" y="0"/>
                    </a:moveTo>
                    <a:lnTo>
                      <a:pt x="239134" y="0"/>
                    </a:lnTo>
                    <a:lnTo>
                      <a:pt x="239134" y="161258"/>
                    </a:lnTo>
                    <a:lnTo>
                      <a:pt x="0" y="161258"/>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1" name="Google Shape;301;p51"/>
              <p:cNvSpPr/>
              <p:nvPr/>
            </p:nvSpPr>
            <p:spPr>
              <a:xfrm>
                <a:off x="8105492" y="4972716"/>
                <a:ext cx="16373" cy="14573"/>
              </a:xfrm>
              <a:custGeom>
                <a:avLst/>
                <a:gdLst/>
                <a:ahLst/>
                <a:cxnLst/>
                <a:rect l="l" t="t" r="r" b="b"/>
                <a:pathLst>
                  <a:path w="16373" h="14573" extrusionOk="0">
                    <a:moveTo>
                      <a:pt x="16374" y="5524"/>
                    </a:moveTo>
                    <a:lnTo>
                      <a:pt x="13899" y="5429"/>
                    </a:lnTo>
                    <a:lnTo>
                      <a:pt x="10186" y="5334"/>
                    </a:lnTo>
                    <a:lnTo>
                      <a:pt x="8949" y="2095"/>
                    </a:lnTo>
                    <a:lnTo>
                      <a:pt x="8187" y="0"/>
                    </a:lnTo>
                    <a:lnTo>
                      <a:pt x="7425" y="2095"/>
                    </a:lnTo>
                    <a:lnTo>
                      <a:pt x="6188" y="5334"/>
                    </a:lnTo>
                    <a:lnTo>
                      <a:pt x="2570" y="5429"/>
                    </a:lnTo>
                    <a:lnTo>
                      <a:pt x="0" y="5524"/>
                    </a:lnTo>
                    <a:lnTo>
                      <a:pt x="2094" y="6953"/>
                    </a:lnTo>
                    <a:lnTo>
                      <a:pt x="4950" y="9049"/>
                    </a:lnTo>
                    <a:lnTo>
                      <a:pt x="3903" y="12382"/>
                    </a:lnTo>
                    <a:lnTo>
                      <a:pt x="3237" y="14573"/>
                    </a:lnTo>
                    <a:lnTo>
                      <a:pt x="5141" y="13335"/>
                    </a:lnTo>
                    <a:lnTo>
                      <a:pt x="8187" y="11335"/>
                    </a:lnTo>
                    <a:lnTo>
                      <a:pt x="11233" y="13335"/>
                    </a:lnTo>
                    <a:lnTo>
                      <a:pt x="13232" y="14573"/>
                    </a:lnTo>
                    <a:lnTo>
                      <a:pt x="11424" y="9049"/>
                    </a:lnTo>
                    <a:lnTo>
                      <a:pt x="16374" y="5524"/>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2" name="Google Shape;302;p51"/>
              <p:cNvSpPr/>
              <p:nvPr/>
            </p:nvSpPr>
            <p:spPr>
              <a:xfrm>
                <a:off x="8103874" y="4971097"/>
                <a:ext cx="19610" cy="17526"/>
              </a:xfrm>
              <a:custGeom>
                <a:avLst/>
                <a:gdLst/>
                <a:ahLst/>
                <a:cxnLst/>
                <a:rect l="l" t="t" r="r" b="b"/>
                <a:pathLst>
                  <a:path w="19610" h="17526" extrusionOk="0">
                    <a:moveTo>
                      <a:pt x="15803" y="17526"/>
                    </a:moveTo>
                    <a:lnTo>
                      <a:pt x="9805" y="13526"/>
                    </a:lnTo>
                    <a:lnTo>
                      <a:pt x="3808" y="17431"/>
                    </a:lnTo>
                    <a:lnTo>
                      <a:pt x="5902" y="10858"/>
                    </a:lnTo>
                    <a:lnTo>
                      <a:pt x="0" y="6572"/>
                    </a:lnTo>
                    <a:lnTo>
                      <a:pt x="7425" y="6382"/>
                    </a:lnTo>
                    <a:lnTo>
                      <a:pt x="9805" y="0"/>
                    </a:lnTo>
                    <a:lnTo>
                      <a:pt x="12185" y="6382"/>
                    </a:lnTo>
                    <a:lnTo>
                      <a:pt x="19610" y="6572"/>
                    </a:lnTo>
                    <a:lnTo>
                      <a:pt x="13708" y="10858"/>
                    </a:lnTo>
                    <a:lnTo>
                      <a:pt x="15803" y="17526"/>
                    </a:lnTo>
                    <a:close/>
                    <a:moveTo>
                      <a:pt x="3237" y="7620"/>
                    </a:moveTo>
                    <a:lnTo>
                      <a:pt x="7235" y="10478"/>
                    </a:lnTo>
                    <a:lnTo>
                      <a:pt x="5807" y="14954"/>
                    </a:lnTo>
                    <a:lnTo>
                      <a:pt x="9805" y="12287"/>
                    </a:lnTo>
                    <a:lnTo>
                      <a:pt x="13803" y="14954"/>
                    </a:lnTo>
                    <a:lnTo>
                      <a:pt x="12375" y="10478"/>
                    </a:lnTo>
                    <a:lnTo>
                      <a:pt x="16374" y="7620"/>
                    </a:lnTo>
                    <a:lnTo>
                      <a:pt x="11423" y="7525"/>
                    </a:lnTo>
                    <a:lnTo>
                      <a:pt x="9805" y="3143"/>
                    </a:lnTo>
                    <a:lnTo>
                      <a:pt x="8187" y="7525"/>
                    </a:lnTo>
                    <a:lnTo>
                      <a:pt x="3237" y="7620"/>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3" name="Google Shape;303;p51"/>
              <p:cNvSpPr/>
              <p:nvPr/>
            </p:nvSpPr>
            <p:spPr>
              <a:xfrm>
                <a:off x="8098638" y="4946713"/>
                <a:ext cx="16278" cy="14573"/>
              </a:xfrm>
              <a:custGeom>
                <a:avLst/>
                <a:gdLst/>
                <a:ahLst/>
                <a:cxnLst/>
                <a:rect l="l" t="t" r="r" b="b"/>
                <a:pathLst>
                  <a:path w="16278" h="14573" extrusionOk="0">
                    <a:moveTo>
                      <a:pt x="4855" y="9049"/>
                    </a:moveTo>
                    <a:lnTo>
                      <a:pt x="3808" y="12383"/>
                    </a:lnTo>
                    <a:lnTo>
                      <a:pt x="3142" y="14573"/>
                    </a:lnTo>
                    <a:lnTo>
                      <a:pt x="5045" y="13335"/>
                    </a:lnTo>
                    <a:lnTo>
                      <a:pt x="8092" y="11240"/>
                    </a:lnTo>
                    <a:lnTo>
                      <a:pt x="11233" y="13335"/>
                    </a:lnTo>
                    <a:lnTo>
                      <a:pt x="13137" y="14573"/>
                    </a:lnTo>
                    <a:lnTo>
                      <a:pt x="12376" y="12383"/>
                    </a:lnTo>
                    <a:lnTo>
                      <a:pt x="11328" y="9049"/>
                    </a:lnTo>
                    <a:lnTo>
                      <a:pt x="14279" y="6953"/>
                    </a:lnTo>
                    <a:lnTo>
                      <a:pt x="16279" y="5525"/>
                    </a:lnTo>
                    <a:lnTo>
                      <a:pt x="13804" y="5429"/>
                    </a:lnTo>
                    <a:lnTo>
                      <a:pt x="10091" y="5429"/>
                    </a:lnTo>
                    <a:lnTo>
                      <a:pt x="8949" y="2096"/>
                    </a:lnTo>
                    <a:lnTo>
                      <a:pt x="8092" y="0"/>
                    </a:lnTo>
                    <a:lnTo>
                      <a:pt x="7330" y="2096"/>
                    </a:lnTo>
                    <a:lnTo>
                      <a:pt x="6188" y="5429"/>
                    </a:lnTo>
                    <a:lnTo>
                      <a:pt x="2475" y="5429"/>
                    </a:lnTo>
                    <a:lnTo>
                      <a:pt x="0" y="5525"/>
                    </a:lnTo>
                    <a:lnTo>
                      <a:pt x="1999" y="6953"/>
                    </a:lnTo>
                    <a:lnTo>
                      <a:pt x="4855" y="904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4" name="Google Shape;304;p51"/>
              <p:cNvSpPr/>
              <p:nvPr/>
            </p:nvSpPr>
            <p:spPr>
              <a:xfrm>
                <a:off x="8097020" y="4945189"/>
                <a:ext cx="19610" cy="17430"/>
              </a:xfrm>
              <a:custGeom>
                <a:avLst/>
                <a:gdLst/>
                <a:ahLst/>
                <a:cxnLst/>
                <a:rect l="l" t="t" r="r" b="b"/>
                <a:pathLst>
                  <a:path w="19610" h="17430" extrusionOk="0">
                    <a:moveTo>
                      <a:pt x="15707" y="17431"/>
                    </a:moveTo>
                    <a:lnTo>
                      <a:pt x="9805" y="13526"/>
                    </a:lnTo>
                    <a:lnTo>
                      <a:pt x="3808" y="17431"/>
                    </a:lnTo>
                    <a:lnTo>
                      <a:pt x="5902" y="10859"/>
                    </a:lnTo>
                    <a:lnTo>
                      <a:pt x="0" y="6572"/>
                    </a:lnTo>
                    <a:lnTo>
                      <a:pt x="7425" y="6477"/>
                    </a:lnTo>
                    <a:lnTo>
                      <a:pt x="9805" y="0"/>
                    </a:lnTo>
                    <a:lnTo>
                      <a:pt x="12185" y="6477"/>
                    </a:lnTo>
                    <a:lnTo>
                      <a:pt x="19610" y="6572"/>
                    </a:lnTo>
                    <a:lnTo>
                      <a:pt x="13708" y="10859"/>
                    </a:lnTo>
                    <a:lnTo>
                      <a:pt x="15707" y="17431"/>
                    </a:lnTo>
                    <a:close/>
                    <a:moveTo>
                      <a:pt x="3237" y="7525"/>
                    </a:moveTo>
                    <a:lnTo>
                      <a:pt x="7140" y="10382"/>
                    </a:lnTo>
                    <a:lnTo>
                      <a:pt x="5712" y="14859"/>
                    </a:lnTo>
                    <a:lnTo>
                      <a:pt x="9710" y="12192"/>
                    </a:lnTo>
                    <a:lnTo>
                      <a:pt x="13708" y="14859"/>
                    </a:lnTo>
                    <a:lnTo>
                      <a:pt x="12280" y="10382"/>
                    </a:lnTo>
                    <a:lnTo>
                      <a:pt x="16279" y="7525"/>
                    </a:lnTo>
                    <a:lnTo>
                      <a:pt x="11328" y="7430"/>
                    </a:lnTo>
                    <a:lnTo>
                      <a:pt x="9710" y="3048"/>
                    </a:lnTo>
                    <a:lnTo>
                      <a:pt x="8092" y="7430"/>
                    </a:lnTo>
                    <a:lnTo>
                      <a:pt x="3237" y="7525"/>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5" name="Google Shape;305;p51"/>
              <p:cNvSpPr/>
              <p:nvPr/>
            </p:nvSpPr>
            <p:spPr>
              <a:xfrm>
                <a:off x="8079790" y="4927758"/>
                <a:ext cx="16373" cy="14668"/>
              </a:xfrm>
              <a:custGeom>
                <a:avLst/>
                <a:gdLst/>
                <a:ahLst/>
                <a:cxnLst/>
                <a:rect l="l" t="t" r="r" b="b"/>
                <a:pathLst>
                  <a:path w="16373" h="14668" extrusionOk="0">
                    <a:moveTo>
                      <a:pt x="10186" y="5429"/>
                    </a:moveTo>
                    <a:lnTo>
                      <a:pt x="8949" y="2191"/>
                    </a:lnTo>
                    <a:lnTo>
                      <a:pt x="8187" y="0"/>
                    </a:lnTo>
                    <a:lnTo>
                      <a:pt x="6188" y="5429"/>
                    </a:lnTo>
                    <a:lnTo>
                      <a:pt x="2475" y="5524"/>
                    </a:lnTo>
                    <a:lnTo>
                      <a:pt x="0" y="5524"/>
                    </a:lnTo>
                    <a:lnTo>
                      <a:pt x="2094" y="7048"/>
                    </a:lnTo>
                    <a:lnTo>
                      <a:pt x="4950" y="9144"/>
                    </a:lnTo>
                    <a:lnTo>
                      <a:pt x="3903" y="12382"/>
                    </a:lnTo>
                    <a:lnTo>
                      <a:pt x="3141" y="14668"/>
                    </a:lnTo>
                    <a:lnTo>
                      <a:pt x="5140" y="13335"/>
                    </a:lnTo>
                    <a:lnTo>
                      <a:pt x="8187" y="11335"/>
                    </a:lnTo>
                    <a:lnTo>
                      <a:pt x="11233" y="13335"/>
                    </a:lnTo>
                    <a:lnTo>
                      <a:pt x="13137" y="14668"/>
                    </a:lnTo>
                    <a:lnTo>
                      <a:pt x="12471" y="12382"/>
                    </a:lnTo>
                    <a:lnTo>
                      <a:pt x="11423" y="9144"/>
                    </a:lnTo>
                    <a:lnTo>
                      <a:pt x="14279" y="7048"/>
                    </a:lnTo>
                    <a:lnTo>
                      <a:pt x="16374" y="5524"/>
                    </a:lnTo>
                    <a:lnTo>
                      <a:pt x="13899" y="5524"/>
                    </a:lnTo>
                    <a:lnTo>
                      <a:pt x="10186"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6" name="Google Shape;306;p51"/>
              <p:cNvSpPr/>
              <p:nvPr/>
            </p:nvSpPr>
            <p:spPr>
              <a:xfrm>
                <a:off x="8078171" y="4926139"/>
                <a:ext cx="19610" cy="17526"/>
              </a:xfrm>
              <a:custGeom>
                <a:avLst/>
                <a:gdLst/>
                <a:ahLst/>
                <a:cxnLst/>
                <a:rect l="l" t="t" r="r" b="b"/>
                <a:pathLst>
                  <a:path w="19610" h="17526" extrusionOk="0">
                    <a:moveTo>
                      <a:pt x="15803" y="17526"/>
                    </a:moveTo>
                    <a:lnTo>
                      <a:pt x="9805" y="13621"/>
                    </a:lnTo>
                    <a:lnTo>
                      <a:pt x="3808" y="17526"/>
                    </a:lnTo>
                    <a:lnTo>
                      <a:pt x="5902" y="10954"/>
                    </a:lnTo>
                    <a:lnTo>
                      <a:pt x="0" y="6668"/>
                    </a:lnTo>
                    <a:lnTo>
                      <a:pt x="7425" y="6477"/>
                    </a:lnTo>
                    <a:lnTo>
                      <a:pt x="9805" y="0"/>
                    </a:lnTo>
                    <a:lnTo>
                      <a:pt x="12185" y="6477"/>
                    </a:lnTo>
                    <a:lnTo>
                      <a:pt x="19610" y="6668"/>
                    </a:lnTo>
                    <a:lnTo>
                      <a:pt x="13708" y="10954"/>
                    </a:lnTo>
                    <a:lnTo>
                      <a:pt x="15803" y="17526"/>
                    </a:lnTo>
                    <a:close/>
                    <a:moveTo>
                      <a:pt x="3237" y="7715"/>
                    </a:moveTo>
                    <a:lnTo>
                      <a:pt x="7235" y="10573"/>
                    </a:lnTo>
                    <a:lnTo>
                      <a:pt x="5807" y="15050"/>
                    </a:lnTo>
                    <a:lnTo>
                      <a:pt x="9805" y="12383"/>
                    </a:lnTo>
                    <a:lnTo>
                      <a:pt x="13804" y="15050"/>
                    </a:lnTo>
                    <a:lnTo>
                      <a:pt x="12376" y="10573"/>
                    </a:lnTo>
                    <a:lnTo>
                      <a:pt x="16374" y="7715"/>
                    </a:lnTo>
                    <a:lnTo>
                      <a:pt x="11424" y="7620"/>
                    </a:lnTo>
                    <a:lnTo>
                      <a:pt x="9805" y="3239"/>
                    </a:lnTo>
                    <a:lnTo>
                      <a:pt x="8187" y="7620"/>
                    </a:lnTo>
                    <a:lnTo>
                      <a:pt x="3237" y="7715"/>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7" name="Google Shape;307;p51"/>
              <p:cNvSpPr/>
              <p:nvPr/>
            </p:nvSpPr>
            <p:spPr>
              <a:xfrm>
                <a:off x="8053515" y="4920805"/>
                <a:ext cx="16278" cy="14668"/>
              </a:xfrm>
              <a:custGeom>
                <a:avLst/>
                <a:gdLst/>
                <a:ahLst/>
                <a:cxnLst/>
                <a:rect l="l" t="t" r="r" b="b"/>
                <a:pathLst>
                  <a:path w="16278" h="14668" extrusionOk="0">
                    <a:moveTo>
                      <a:pt x="10186" y="5429"/>
                    </a:moveTo>
                    <a:lnTo>
                      <a:pt x="8949" y="2096"/>
                    </a:lnTo>
                    <a:lnTo>
                      <a:pt x="8187" y="0"/>
                    </a:lnTo>
                    <a:lnTo>
                      <a:pt x="7425" y="2096"/>
                    </a:lnTo>
                    <a:lnTo>
                      <a:pt x="6188" y="5429"/>
                    </a:lnTo>
                    <a:lnTo>
                      <a:pt x="2475" y="5525"/>
                    </a:lnTo>
                    <a:lnTo>
                      <a:pt x="0" y="5525"/>
                    </a:lnTo>
                    <a:lnTo>
                      <a:pt x="1999" y="7049"/>
                    </a:lnTo>
                    <a:lnTo>
                      <a:pt x="4950" y="9144"/>
                    </a:lnTo>
                    <a:lnTo>
                      <a:pt x="3903" y="12383"/>
                    </a:lnTo>
                    <a:lnTo>
                      <a:pt x="3141" y="14669"/>
                    </a:lnTo>
                    <a:lnTo>
                      <a:pt x="5141" y="13335"/>
                    </a:lnTo>
                    <a:lnTo>
                      <a:pt x="8187" y="11335"/>
                    </a:lnTo>
                    <a:lnTo>
                      <a:pt x="11233" y="13335"/>
                    </a:lnTo>
                    <a:lnTo>
                      <a:pt x="13137" y="14669"/>
                    </a:lnTo>
                    <a:lnTo>
                      <a:pt x="12471" y="12383"/>
                    </a:lnTo>
                    <a:lnTo>
                      <a:pt x="11424" y="9144"/>
                    </a:lnTo>
                    <a:lnTo>
                      <a:pt x="14279" y="7049"/>
                    </a:lnTo>
                    <a:lnTo>
                      <a:pt x="16279" y="5525"/>
                    </a:lnTo>
                    <a:lnTo>
                      <a:pt x="13804" y="5525"/>
                    </a:lnTo>
                    <a:lnTo>
                      <a:pt x="10186"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8" name="Google Shape;308;p51"/>
              <p:cNvSpPr/>
              <p:nvPr/>
            </p:nvSpPr>
            <p:spPr>
              <a:xfrm>
                <a:off x="8051897" y="4919281"/>
                <a:ext cx="19610" cy="17430"/>
              </a:xfrm>
              <a:custGeom>
                <a:avLst/>
                <a:gdLst/>
                <a:ahLst/>
                <a:cxnLst/>
                <a:rect l="l" t="t" r="r" b="b"/>
                <a:pathLst>
                  <a:path w="19610" h="17430" extrusionOk="0">
                    <a:moveTo>
                      <a:pt x="3808" y="17431"/>
                    </a:moveTo>
                    <a:lnTo>
                      <a:pt x="5902" y="10858"/>
                    </a:lnTo>
                    <a:lnTo>
                      <a:pt x="0" y="6572"/>
                    </a:lnTo>
                    <a:lnTo>
                      <a:pt x="7426" y="6477"/>
                    </a:lnTo>
                    <a:lnTo>
                      <a:pt x="9806" y="0"/>
                    </a:lnTo>
                    <a:lnTo>
                      <a:pt x="12185" y="6477"/>
                    </a:lnTo>
                    <a:lnTo>
                      <a:pt x="19611" y="6572"/>
                    </a:lnTo>
                    <a:lnTo>
                      <a:pt x="13708" y="10858"/>
                    </a:lnTo>
                    <a:lnTo>
                      <a:pt x="15803" y="17431"/>
                    </a:lnTo>
                    <a:lnTo>
                      <a:pt x="9806" y="13525"/>
                    </a:lnTo>
                    <a:lnTo>
                      <a:pt x="3808" y="17431"/>
                    </a:lnTo>
                    <a:close/>
                    <a:moveTo>
                      <a:pt x="9806" y="12192"/>
                    </a:moveTo>
                    <a:lnTo>
                      <a:pt x="13804" y="14859"/>
                    </a:lnTo>
                    <a:lnTo>
                      <a:pt x="12376" y="10382"/>
                    </a:lnTo>
                    <a:lnTo>
                      <a:pt x="16279" y="7525"/>
                    </a:lnTo>
                    <a:lnTo>
                      <a:pt x="11328" y="7429"/>
                    </a:lnTo>
                    <a:lnTo>
                      <a:pt x="9710" y="3048"/>
                    </a:lnTo>
                    <a:lnTo>
                      <a:pt x="8092" y="7429"/>
                    </a:lnTo>
                    <a:lnTo>
                      <a:pt x="3142" y="7525"/>
                    </a:lnTo>
                    <a:lnTo>
                      <a:pt x="7045" y="10382"/>
                    </a:lnTo>
                    <a:lnTo>
                      <a:pt x="5617" y="14859"/>
                    </a:lnTo>
                    <a:lnTo>
                      <a:pt x="9806" y="12192"/>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9" name="Google Shape;309;p51"/>
              <p:cNvSpPr/>
              <p:nvPr/>
            </p:nvSpPr>
            <p:spPr>
              <a:xfrm>
                <a:off x="8027431" y="4927758"/>
                <a:ext cx="16373" cy="14668"/>
              </a:xfrm>
              <a:custGeom>
                <a:avLst/>
                <a:gdLst/>
                <a:ahLst/>
                <a:cxnLst/>
                <a:rect l="l" t="t" r="r" b="b"/>
                <a:pathLst>
                  <a:path w="16373" h="14668" extrusionOk="0">
                    <a:moveTo>
                      <a:pt x="10186" y="5429"/>
                    </a:moveTo>
                    <a:lnTo>
                      <a:pt x="8949" y="2191"/>
                    </a:lnTo>
                    <a:lnTo>
                      <a:pt x="8187" y="0"/>
                    </a:lnTo>
                    <a:lnTo>
                      <a:pt x="7425" y="2191"/>
                    </a:lnTo>
                    <a:lnTo>
                      <a:pt x="6188" y="5429"/>
                    </a:lnTo>
                    <a:lnTo>
                      <a:pt x="2570" y="5524"/>
                    </a:lnTo>
                    <a:lnTo>
                      <a:pt x="0" y="5524"/>
                    </a:lnTo>
                    <a:lnTo>
                      <a:pt x="2094" y="7048"/>
                    </a:lnTo>
                    <a:lnTo>
                      <a:pt x="4950" y="9144"/>
                    </a:lnTo>
                    <a:lnTo>
                      <a:pt x="3903" y="12382"/>
                    </a:lnTo>
                    <a:lnTo>
                      <a:pt x="3237" y="14668"/>
                    </a:lnTo>
                    <a:lnTo>
                      <a:pt x="5140" y="13335"/>
                    </a:lnTo>
                    <a:lnTo>
                      <a:pt x="8187" y="11335"/>
                    </a:lnTo>
                    <a:lnTo>
                      <a:pt x="11233" y="13335"/>
                    </a:lnTo>
                    <a:lnTo>
                      <a:pt x="13137" y="14668"/>
                    </a:lnTo>
                    <a:lnTo>
                      <a:pt x="12471" y="12382"/>
                    </a:lnTo>
                    <a:lnTo>
                      <a:pt x="11423" y="9144"/>
                    </a:lnTo>
                    <a:lnTo>
                      <a:pt x="14279" y="7048"/>
                    </a:lnTo>
                    <a:lnTo>
                      <a:pt x="16374" y="5524"/>
                    </a:lnTo>
                    <a:lnTo>
                      <a:pt x="13899" y="5524"/>
                    </a:lnTo>
                    <a:lnTo>
                      <a:pt x="10186"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0" name="Google Shape;310;p51"/>
              <p:cNvSpPr/>
              <p:nvPr/>
            </p:nvSpPr>
            <p:spPr>
              <a:xfrm>
                <a:off x="8025813" y="4926139"/>
                <a:ext cx="19610" cy="17526"/>
              </a:xfrm>
              <a:custGeom>
                <a:avLst/>
                <a:gdLst/>
                <a:ahLst/>
                <a:cxnLst/>
                <a:rect l="l" t="t" r="r" b="b"/>
                <a:pathLst>
                  <a:path w="19610" h="17526" extrusionOk="0">
                    <a:moveTo>
                      <a:pt x="3808" y="17526"/>
                    </a:moveTo>
                    <a:lnTo>
                      <a:pt x="5902" y="10859"/>
                    </a:lnTo>
                    <a:lnTo>
                      <a:pt x="0" y="6572"/>
                    </a:lnTo>
                    <a:lnTo>
                      <a:pt x="7425" y="6477"/>
                    </a:lnTo>
                    <a:lnTo>
                      <a:pt x="9805" y="0"/>
                    </a:lnTo>
                    <a:lnTo>
                      <a:pt x="12185" y="6477"/>
                    </a:lnTo>
                    <a:lnTo>
                      <a:pt x="19610" y="6572"/>
                    </a:lnTo>
                    <a:lnTo>
                      <a:pt x="13708" y="10859"/>
                    </a:lnTo>
                    <a:lnTo>
                      <a:pt x="15803" y="17526"/>
                    </a:lnTo>
                    <a:lnTo>
                      <a:pt x="9901" y="13526"/>
                    </a:lnTo>
                    <a:lnTo>
                      <a:pt x="3808" y="17526"/>
                    </a:lnTo>
                    <a:close/>
                    <a:moveTo>
                      <a:pt x="9805" y="12287"/>
                    </a:moveTo>
                    <a:lnTo>
                      <a:pt x="13804" y="14954"/>
                    </a:lnTo>
                    <a:lnTo>
                      <a:pt x="12376" y="10478"/>
                    </a:lnTo>
                    <a:lnTo>
                      <a:pt x="16374" y="7620"/>
                    </a:lnTo>
                    <a:lnTo>
                      <a:pt x="11424" y="7525"/>
                    </a:lnTo>
                    <a:lnTo>
                      <a:pt x="9805" y="3143"/>
                    </a:lnTo>
                    <a:lnTo>
                      <a:pt x="8187" y="7525"/>
                    </a:lnTo>
                    <a:lnTo>
                      <a:pt x="3237" y="7620"/>
                    </a:lnTo>
                    <a:lnTo>
                      <a:pt x="7235" y="10478"/>
                    </a:lnTo>
                    <a:lnTo>
                      <a:pt x="5807" y="14954"/>
                    </a:lnTo>
                    <a:lnTo>
                      <a:pt x="9805" y="12287"/>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1" name="Google Shape;311;p51"/>
              <p:cNvSpPr/>
              <p:nvPr/>
            </p:nvSpPr>
            <p:spPr>
              <a:xfrm>
                <a:off x="8008487" y="4946523"/>
                <a:ext cx="16373" cy="14573"/>
              </a:xfrm>
              <a:custGeom>
                <a:avLst/>
                <a:gdLst/>
                <a:ahLst/>
                <a:cxnLst/>
                <a:rect l="l" t="t" r="r" b="b"/>
                <a:pathLst>
                  <a:path w="16373" h="14573" extrusionOk="0">
                    <a:moveTo>
                      <a:pt x="10091" y="5429"/>
                    </a:moveTo>
                    <a:lnTo>
                      <a:pt x="8949" y="2095"/>
                    </a:lnTo>
                    <a:lnTo>
                      <a:pt x="8187" y="0"/>
                    </a:lnTo>
                    <a:lnTo>
                      <a:pt x="7425" y="2095"/>
                    </a:lnTo>
                    <a:lnTo>
                      <a:pt x="6188" y="5429"/>
                    </a:lnTo>
                    <a:lnTo>
                      <a:pt x="2475" y="5429"/>
                    </a:lnTo>
                    <a:lnTo>
                      <a:pt x="0" y="5524"/>
                    </a:lnTo>
                    <a:lnTo>
                      <a:pt x="1999" y="6953"/>
                    </a:lnTo>
                    <a:lnTo>
                      <a:pt x="4950" y="9049"/>
                    </a:lnTo>
                    <a:lnTo>
                      <a:pt x="3903" y="12382"/>
                    </a:lnTo>
                    <a:lnTo>
                      <a:pt x="3142" y="14573"/>
                    </a:lnTo>
                    <a:lnTo>
                      <a:pt x="5141" y="13335"/>
                    </a:lnTo>
                    <a:lnTo>
                      <a:pt x="8187" y="11335"/>
                    </a:lnTo>
                    <a:lnTo>
                      <a:pt x="11233" y="13335"/>
                    </a:lnTo>
                    <a:lnTo>
                      <a:pt x="13137" y="14573"/>
                    </a:lnTo>
                    <a:lnTo>
                      <a:pt x="11424" y="9049"/>
                    </a:lnTo>
                    <a:lnTo>
                      <a:pt x="14279" y="6953"/>
                    </a:lnTo>
                    <a:lnTo>
                      <a:pt x="16374" y="5524"/>
                    </a:lnTo>
                    <a:lnTo>
                      <a:pt x="13804" y="5429"/>
                    </a:lnTo>
                    <a:lnTo>
                      <a:pt x="10091"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2" name="Google Shape;312;p51"/>
              <p:cNvSpPr/>
              <p:nvPr/>
            </p:nvSpPr>
            <p:spPr>
              <a:xfrm>
                <a:off x="8006869" y="4945094"/>
                <a:ext cx="19515" cy="17335"/>
              </a:xfrm>
              <a:custGeom>
                <a:avLst/>
                <a:gdLst/>
                <a:ahLst/>
                <a:cxnLst/>
                <a:rect l="l" t="t" r="r" b="b"/>
                <a:pathLst>
                  <a:path w="19515" h="17335" extrusionOk="0">
                    <a:moveTo>
                      <a:pt x="3808" y="17336"/>
                    </a:moveTo>
                    <a:lnTo>
                      <a:pt x="5902" y="10763"/>
                    </a:lnTo>
                    <a:lnTo>
                      <a:pt x="0" y="6477"/>
                    </a:lnTo>
                    <a:lnTo>
                      <a:pt x="7425" y="6382"/>
                    </a:lnTo>
                    <a:lnTo>
                      <a:pt x="9805" y="0"/>
                    </a:lnTo>
                    <a:lnTo>
                      <a:pt x="12090" y="6382"/>
                    </a:lnTo>
                    <a:lnTo>
                      <a:pt x="19515" y="6477"/>
                    </a:lnTo>
                    <a:lnTo>
                      <a:pt x="13613" y="10763"/>
                    </a:lnTo>
                    <a:lnTo>
                      <a:pt x="15707" y="17336"/>
                    </a:lnTo>
                    <a:lnTo>
                      <a:pt x="9710" y="13430"/>
                    </a:lnTo>
                    <a:lnTo>
                      <a:pt x="3808" y="17336"/>
                    </a:lnTo>
                    <a:close/>
                    <a:moveTo>
                      <a:pt x="9805" y="12097"/>
                    </a:moveTo>
                    <a:lnTo>
                      <a:pt x="13803" y="14764"/>
                    </a:lnTo>
                    <a:lnTo>
                      <a:pt x="12375" y="10287"/>
                    </a:lnTo>
                    <a:lnTo>
                      <a:pt x="16374" y="7429"/>
                    </a:lnTo>
                    <a:lnTo>
                      <a:pt x="11423" y="7334"/>
                    </a:lnTo>
                    <a:lnTo>
                      <a:pt x="9805" y="2953"/>
                    </a:lnTo>
                    <a:lnTo>
                      <a:pt x="8187" y="7334"/>
                    </a:lnTo>
                    <a:lnTo>
                      <a:pt x="3237" y="7429"/>
                    </a:lnTo>
                    <a:lnTo>
                      <a:pt x="7235" y="10287"/>
                    </a:lnTo>
                    <a:lnTo>
                      <a:pt x="5807" y="14764"/>
                    </a:lnTo>
                    <a:lnTo>
                      <a:pt x="9805" y="12097"/>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3" name="Google Shape;313;p51"/>
              <p:cNvSpPr/>
              <p:nvPr/>
            </p:nvSpPr>
            <p:spPr>
              <a:xfrm>
                <a:off x="8001443" y="4972621"/>
                <a:ext cx="16278" cy="14668"/>
              </a:xfrm>
              <a:custGeom>
                <a:avLst/>
                <a:gdLst/>
                <a:ahLst/>
                <a:cxnLst/>
                <a:rect l="l" t="t" r="r" b="b"/>
                <a:pathLst>
                  <a:path w="16278" h="14668" extrusionOk="0">
                    <a:moveTo>
                      <a:pt x="11138" y="13335"/>
                    </a:moveTo>
                    <a:lnTo>
                      <a:pt x="13137" y="14669"/>
                    </a:lnTo>
                    <a:lnTo>
                      <a:pt x="12375" y="12383"/>
                    </a:lnTo>
                    <a:lnTo>
                      <a:pt x="11328" y="9049"/>
                    </a:lnTo>
                    <a:lnTo>
                      <a:pt x="14279" y="7049"/>
                    </a:lnTo>
                    <a:lnTo>
                      <a:pt x="16279" y="5525"/>
                    </a:lnTo>
                    <a:lnTo>
                      <a:pt x="13804" y="5525"/>
                    </a:lnTo>
                    <a:lnTo>
                      <a:pt x="10091" y="5429"/>
                    </a:lnTo>
                    <a:lnTo>
                      <a:pt x="8853" y="2096"/>
                    </a:lnTo>
                    <a:lnTo>
                      <a:pt x="8092" y="0"/>
                    </a:lnTo>
                    <a:lnTo>
                      <a:pt x="7330" y="2096"/>
                    </a:lnTo>
                    <a:lnTo>
                      <a:pt x="6093" y="5429"/>
                    </a:lnTo>
                    <a:lnTo>
                      <a:pt x="2475" y="5525"/>
                    </a:lnTo>
                    <a:lnTo>
                      <a:pt x="0" y="5525"/>
                    </a:lnTo>
                    <a:lnTo>
                      <a:pt x="1999" y="7049"/>
                    </a:lnTo>
                    <a:lnTo>
                      <a:pt x="4855" y="9049"/>
                    </a:lnTo>
                    <a:lnTo>
                      <a:pt x="3808" y="12383"/>
                    </a:lnTo>
                    <a:lnTo>
                      <a:pt x="3142" y="14669"/>
                    </a:lnTo>
                    <a:lnTo>
                      <a:pt x="5045" y="13335"/>
                    </a:lnTo>
                    <a:lnTo>
                      <a:pt x="8092" y="11335"/>
                    </a:lnTo>
                    <a:lnTo>
                      <a:pt x="11138" y="13335"/>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4" name="Google Shape;314;p51"/>
              <p:cNvSpPr/>
              <p:nvPr/>
            </p:nvSpPr>
            <p:spPr>
              <a:xfrm>
                <a:off x="7999824" y="4971097"/>
                <a:ext cx="19610" cy="17430"/>
              </a:xfrm>
              <a:custGeom>
                <a:avLst/>
                <a:gdLst/>
                <a:ahLst/>
                <a:cxnLst/>
                <a:rect l="l" t="t" r="r" b="b"/>
                <a:pathLst>
                  <a:path w="19610" h="17430" extrusionOk="0">
                    <a:moveTo>
                      <a:pt x="3808" y="17431"/>
                    </a:moveTo>
                    <a:lnTo>
                      <a:pt x="5902" y="10763"/>
                    </a:lnTo>
                    <a:lnTo>
                      <a:pt x="0" y="6477"/>
                    </a:lnTo>
                    <a:lnTo>
                      <a:pt x="7425" y="6382"/>
                    </a:lnTo>
                    <a:lnTo>
                      <a:pt x="9805" y="0"/>
                    </a:lnTo>
                    <a:lnTo>
                      <a:pt x="12185" y="6382"/>
                    </a:lnTo>
                    <a:lnTo>
                      <a:pt x="19610" y="6477"/>
                    </a:lnTo>
                    <a:lnTo>
                      <a:pt x="13708" y="10763"/>
                    </a:lnTo>
                    <a:lnTo>
                      <a:pt x="15802" y="17431"/>
                    </a:lnTo>
                    <a:lnTo>
                      <a:pt x="9805" y="13430"/>
                    </a:lnTo>
                    <a:lnTo>
                      <a:pt x="3808" y="17431"/>
                    </a:lnTo>
                    <a:close/>
                    <a:moveTo>
                      <a:pt x="9710" y="12192"/>
                    </a:moveTo>
                    <a:lnTo>
                      <a:pt x="13708" y="14859"/>
                    </a:lnTo>
                    <a:lnTo>
                      <a:pt x="12280" y="10382"/>
                    </a:lnTo>
                    <a:lnTo>
                      <a:pt x="16183" y="7525"/>
                    </a:lnTo>
                    <a:lnTo>
                      <a:pt x="11233" y="7429"/>
                    </a:lnTo>
                    <a:lnTo>
                      <a:pt x="9615" y="3048"/>
                    </a:lnTo>
                    <a:lnTo>
                      <a:pt x="7996" y="7429"/>
                    </a:lnTo>
                    <a:lnTo>
                      <a:pt x="3046" y="7525"/>
                    </a:lnTo>
                    <a:lnTo>
                      <a:pt x="7044" y="10382"/>
                    </a:lnTo>
                    <a:lnTo>
                      <a:pt x="5617" y="14859"/>
                    </a:lnTo>
                    <a:lnTo>
                      <a:pt x="9710" y="12192"/>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5" name="Google Shape;315;p51"/>
              <p:cNvSpPr/>
              <p:nvPr/>
            </p:nvSpPr>
            <p:spPr>
              <a:xfrm>
                <a:off x="8008392" y="4998434"/>
                <a:ext cx="16278" cy="14668"/>
              </a:xfrm>
              <a:custGeom>
                <a:avLst/>
                <a:gdLst/>
                <a:ahLst/>
                <a:cxnLst/>
                <a:rect l="l" t="t" r="r" b="b"/>
                <a:pathLst>
                  <a:path w="16278" h="14668" extrusionOk="0">
                    <a:moveTo>
                      <a:pt x="10186" y="5429"/>
                    </a:moveTo>
                    <a:lnTo>
                      <a:pt x="8949" y="2096"/>
                    </a:lnTo>
                    <a:lnTo>
                      <a:pt x="8187" y="0"/>
                    </a:lnTo>
                    <a:lnTo>
                      <a:pt x="7425" y="2096"/>
                    </a:lnTo>
                    <a:lnTo>
                      <a:pt x="6188" y="5429"/>
                    </a:lnTo>
                    <a:lnTo>
                      <a:pt x="2475" y="5525"/>
                    </a:lnTo>
                    <a:lnTo>
                      <a:pt x="0" y="5525"/>
                    </a:lnTo>
                    <a:lnTo>
                      <a:pt x="1999" y="6953"/>
                    </a:lnTo>
                    <a:lnTo>
                      <a:pt x="4950" y="9049"/>
                    </a:lnTo>
                    <a:lnTo>
                      <a:pt x="3903" y="12383"/>
                    </a:lnTo>
                    <a:lnTo>
                      <a:pt x="3141" y="14573"/>
                    </a:lnTo>
                    <a:lnTo>
                      <a:pt x="5140" y="13335"/>
                    </a:lnTo>
                    <a:lnTo>
                      <a:pt x="8187" y="11335"/>
                    </a:lnTo>
                    <a:lnTo>
                      <a:pt x="11233" y="13335"/>
                    </a:lnTo>
                    <a:lnTo>
                      <a:pt x="13137" y="14668"/>
                    </a:lnTo>
                    <a:lnTo>
                      <a:pt x="12471" y="12383"/>
                    </a:lnTo>
                    <a:lnTo>
                      <a:pt x="11423" y="9049"/>
                    </a:lnTo>
                    <a:lnTo>
                      <a:pt x="14279" y="6953"/>
                    </a:lnTo>
                    <a:lnTo>
                      <a:pt x="16279" y="5525"/>
                    </a:lnTo>
                    <a:lnTo>
                      <a:pt x="13803" y="5525"/>
                    </a:lnTo>
                    <a:lnTo>
                      <a:pt x="10186"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6" name="Google Shape;316;p51"/>
              <p:cNvSpPr/>
              <p:nvPr/>
            </p:nvSpPr>
            <p:spPr>
              <a:xfrm>
                <a:off x="8006678" y="4996910"/>
                <a:ext cx="19610" cy="17430"/>
              </a:xfrm>
              <a:custGeom>
                <a:avLst/>
                <a:gdLst/>
                <a:ahLst/>
                <a:cxnLst/>
                <a:rect l="l" t="t" r="r" b="b"/>
                <a:pathLst>
                  <a:path w="19610" h="17430" extrusionOk="0">
                    <a:moveTo>
                      <a:pt x="15803" y="17431"/>
                    </a:moveTo>
                    <a:lnTo>
                      <a:pt x="9806" y="13525"/>
                    </a:lnTo>
                    <a:lnTo>
                      <a:pt x="3808" y="17431"/>
                    </a:lnTo>
                    <a:lnTo>
                      <a:pt x="5902" y="10858"/>
                    </a:lnTo>
                    <a:lnTo>
                      <a:pt x="0" y="6572"/>
                    </a:lnTo>
                    <a:lnTo>
                      <a:pt x="7426" y="6382"/>
                    </a:lnTo>
                    <a:lnTo>
                      <a:pt x="9806" y="0"/>
                    </a:lnTo>
                    <a:lnTo>
                      <a:pt x="12185" y="6382"/>
                    </a:lnTo>
                    <a:lnTo>
                      <a:pt x="19611" y="6572"/>
                    </a:lnTo>
                    <a:lnTo>
                      <a:pt x="13708" y="10858"/>
                    </a:lnTo>
                    <a:lnTo>
                      <a:pt x="15803" y="17431"/>
                    </a:lnTo>
                    <a:close/>
                    <a:moveTo>
                      <a:pt x="9901" y="12192"/>
                    </a:moveTo>
                    <a:lnTo>
                      <a:pt x="13899" y="14859"/>
                    </a:lnTo>
                    <a:lnTo>
                      <a:pt x="12471" y="10382"/>
                    </a:lnTo>
                    <a:lnTo>
                      <a:pt x="16374" y="7525"/>
                    </a:lnTo>
                    <a:lnTo>
                      <a:pt x="11424" y="7429"/>
                    </a:lnTo>
                    <a:lnTo>
                      <a:pt x="9806" y="3048"/>
                    </a:lnTo>
                    <a:lnTo>
                      <a:pt x="8187" y="7429"/>
                    </a:lnTo>
                    <a:lnTo>
                      <a:pt x="3237" y="7525"/>
                    </a:lnTo>
                    <a:lnTo>
                      <a:pt x="7140" y="10382"/>
                    </a:lnTo>
                    <a:lnTo>
                      <a:pt x="5712" y="14859"/>
                    </a:lnTo>
                    <a:lnTo>
                      <a:pt x="9901" y="12192"/>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7" name="Google Shape;317;p51"/>
              <p:cNvSpPr/>
              <p:nvPr/>
            </p:nvSpPr>
            <p:spPr>
              <a:xfrm>
                <a:off x="8027241" y="5017293"/>
                <a:ext cx="16278" cy="14668"/>
              </a:xfrm>
              <a:custGeom>
                <a:avLst/>
                <a:gdLst/>
                <a:ahLst/>
                <a:cxnLst/>
                <a:rect l="l" t="t" r="r" b="b"/>
                <a:pathLst>
                  <a:path w="16278" h="14668" extrusionOk="0">
                    <a:moveTo>
                      <a:pt x="10091" y="5429"/>
                    </a:moveTo>
                    <a:lnTo>
                      <a:pt x="8949" y="2096"/>
                    </a:lnTo>
                    <a:lnTo>
                      <a:pt x="8187" y="0"/>
                    </a:lnTo>
                    <a:lnTo>
                      <a:pt x="7330" y="2096"/>
                    </a:lnTo>
                    <a:lnTo>
                      <a:pt x="6188" y="5429"/>
                    </a:lnTo>
                    <a:lnTo>
                      <a:pt x="2475" y="5525"/>
                    </a:lnTo>
                    <a:lnTo>
                      <a:pt x="0" y="5525"/>
                    </a:lnTo>
                    <a:lnTo>
                      <a:pt x="1999" y="7049"/>
                    </a:lnTo>
                    <a:lnTo>
                      <a:pt x="4950" y="9144"/>
                    </a:lnTo>
                    <a:lnTo>
                      <a:pt x="3903" y="12383"/>
                    </a:lnTo>
                    <a:lnTo>
                      <a:pt x="3142" y="14668"/>
                    </a:lnTo>
                    <a:lnTo>
                      <a:pt x="5045" y="13335"/>
                    </a:lnTo>
                    <a:lnTo>
                      <a:pt x="8187" y="11335"/>
                    </a:lnTo>
                    <a:lnTo>
                      <a:pt x="11138" y="13335"/>
                    </a:lnTo>
                    <a:lnTo>
                      <a:pt x="13137" y="14668"/>
                    </a:lnTo>
                    <a:lnTo>
                      <a:pt x="12376" y="12383"/>
                    </a:lnTo>
                    <a:lnTo>
                      <a:pt x="11424" y="9144"/>
                    </a:lnTo>
                    <a:lnTo>
                      <a:pt x="14279" y="7049"/>
                    </a:lnTo>
                    <a:lnTo>
                      <a:pt x="16279" y="5525"/>
                    </a:lnTo>
                    <a:lnTo>
                      <a:pt x="13804" y="5525"/>
                    </a:lnTo>
                    <a:lnTo>
                      <a:pt x="10091"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8" name="Google Shape;318;p51"/>
              <p:cNvSpPr/>
              <p:nvPr/>
            </p:nvSpPr>
            <p:spPr>
              <a:xfrm>
                <a:off x="8025623" y="5015674"/>
                <a:ext cx="19610" cy="17525"/>
              </a:xfrm>
              <a:custGeom>
                <a:avLst/>
                <a:gdLst/>
                <a:ahLst/>
                <a:cxnLst/>
                <a:rect l="l" t="t" r="r" b="b"/>
                <a:pathLst>
                  <a:path w="19610" h="17525" extrusionOk="0">
                    <a:moveTo>
                      <a:pt x="3808" y="17526"/>
                    </a:moveTo>
                    <a:lnTo>
                      <a:pt x="5902" y="10954"/>
                    </a:lnTo>
                    <a:lnTo>
                      <a:pt x="0" y="6667"/>
                    </a:lnTo>
                    <a:lnTo>
                      <a:pt x="7425" y="6477"/>
                    </a:lnTo>
                    <a:lnTo>
                      <a:pt x="9805" y="0"/>
                    </a:lnTo>
                    <a:lnTo>
                      <a:pt x="12185" y="6477"/>
                    </a:lnTo>
                    <a:lnTo>
                      <a:pt x="19610" y="6667"/>
                    </a:lnTo>
                    <a:lnTo>
                      <a:pt x="13708" y="10954"/>
                    </a:lnTo>
                    <a:lnTo>
                      <a:pt x="15803" y="17526"/>
                    </a:lnTo>
                    <a:lnTo>
                      <a:pt x="9805" y="13621"/>
                    </a:lnTo>
                    <a:lnTo>
                      <a:pt x="3808" y="17526"/>
                    </a:lnTo>
                    <a:close/>
                    <a:moveTo>
                      <a:pt x="9805" y="12287"/>
                    </a:moveTo>
                    <a:lnTo>
                      <a:pt x="13803" y="14954"/>
                    </a:lnTo>
                    <a:lnTo>
                      <a:pt x="12375" y="10477"/>
                    </a:lnTo>
                    <a:lnTo>
                      <a:pt x="16374" y="7620"/>
                    </a:lnTo>
                    <a:lnTo>
                      <a:pt x="11423" y="7525"/>
                    </a:lnTo>
                    <a:lnTo>
                      <a:pt x="9805" y="3143"/>
                    </a:lnTo>
                    <a:lnTo>
                      <a:pt x="8187" y="7525"/>
                    </a:lnTo>
                    <a:lnTo>
                      <a:pt x="3237" y="7620"/>
                    </a:lnTo>
                    <a:lnTo>
                      <a:pt x="7140" y="10477"/>
                    </a:lnTo>
                    <a:lnTo>
                      <a:pt x="5712" y="14954"/>
                    </a:lnTo>
                    <a:lnTo>
                      <a:pt x="9805" y="12287"/>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9" name="Google Shape;319;p51"/>
              <p:cNvSpPr/>
              <p:nvPr/>
            </p:nvSpPr>
            <p:spPr>
              <a:xfrm>
                <a:off x="8053515" y="5024246"/>
                <a:ext cx="16278" cy="14668"/>
              </a:xfrm>
              <a:custGeom>
                <a:avLst/>
                <a:gdLst/>
                <a:ahLst/>
                <a:cxnLst/>
                <a:rect l="l" t="t" r="r" b="b"/>
                <a:pathLst>
                  <a:path w="16278" h="14668" extrusionOk="0">
                    <a:moveTo>
                      <a:pt x="10091" y="5429"/>
                    </a:moveTo>
                    <a:lnTo>
                      <a:pt x="8949" y="2191"/>
                    </a:lnTo>
                    <a:lnTo>
                      <a:pt x="8092" y="0"/>
                    </a:lnTo>
                    <a:lnTo>
                      <a:pt x="7425" y="2191"/>
                    </a:lnTo>
                    <a:lnTo>
                      <a:pt x="6188" y="5429"/>
                    </a:lnTo>
                    <a:lnTo>
                      <a:pt x="2475" y="5525"/>
                    </a:lnTo>
                    <a:lnTo>
                      <a:pt x="0" y="5620"/>
                    </a:lnTo>
                    <a:lnTo>
                      <a:pt x="1999" y="7049"/>
                    </a:lnTo>
                    <a:lnTo>
                      <a:pt x="4950" y="9144"/>
                    </a:lnTo>
                    <a:lnTo>
                      <a:pt x="3903" y="12383"/>
                    </a:lnTo>
                    <a:lnTo>
                      <a:pt x="3141" y="14669"/>
                    </a:lnTo>
                    <a:lnTo>
                      <a:pt x="8092" y="11335"/>
                    </a:lnTo>
                    <a:lnTo>
                      <a:pt x="11233" y="13335"/>
                    </a:lnTo>
                    <a:lnTo>
                      <a:pt x="13137" y="14669"/>
                    </a:lnTo>
                    <a:lnTo>
                      <a:pt x="12471" y="12383"/>
                    </a:lnTo>
                    <a:lnTo>
                      <a:pt x="11328" y="9144"/>
                    </a:lnTo>
                    <a:lnTo>
                      <a:pt x="14279" y="7049"/>
                    </a:lnTo>
                    <a:lnTo>
                      <a:pt x="16279" y="5620"/>
                    </a:lnTo>
                    <a:lnTo>
                      <a:pt x="13804" y="5525"/>
                    </a:lnTo>
                    <a:lnTo>
                      <a:pt x="10091"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0" name="Google Shape;320;p51"/>
              <p:cNvSpPr/>
              <p:nvPr/>
            </p:nvSpPr>
            <p:spPr>
              <a:xfrm>
                <a:off x="8051897" y="5022627"/>
                <a:ext cx="19515" cy="17525"/>
              </a:xfrm>
              <a:custGeom>
                <a:avLst/>
                <a:gdLst/>
                <a:ahLst/>
                <a:cxnLst/>
                <a:rect l="l" t="t" r="r" b="b"/>
                <a:pathLst>
                  <a:path w="19515" h="17525" extrusionOk="0">
                    <a:moveTo>
                      <a:pt x="15708" y="17526"/>
                    </a:moveTo>
                    <a:lnTo>
                      <a:pt x="9710" y="13621"/>
                    </a:lnTo>
                    <a:lnTo>
                      <a:pt x="3808" y="17526"/>
                    </a:lnTo>
                    <a:lnTo>
                      <a:pt x="5902" y="10954"/>
                    </a:lnTo>
                    <a:lnTo>
                      <a:pt x="0" y="6667"/>
                    </a:lnTo>
                    <a:lnTo>
                      <a:pt x="7426" y="6477"/>
                    </a:lnTo>
                    <a:lnTo>
                      <a:pt x="9710" y="0"/>
                    </a:lnTo>
                    <a:lnTo>
                      <a:pt x="12090" y="6477"/>
                    </a:lnTo>
                    <a:lnTo>
                      <a:pt x="19515" y="6667"/>
                    </a:lnTo>
                    <a:lnTo>
                      <a:pt x="13613" y="10954"/>
                    </a:lnTo>
                    <a:lnTo>
                      <a:pt x="15708" y="17526"/>
                    </a:lnTo>
                    <a:close/>
                    <a:moveTo>
                      <a:pt x="3142" y="7715"/>
                    </a:moveTo>
                    <a:lnTo>
                      <a:pt x="7140" y="10573"/>
                    </a:lnTo>
                    <a:lnTo>
                      <a:pt x="5712" y="15050"/>
                    </a:lnTo>
                    <a:lnTo>
                      <a:pt x="9710" y="12383"/>
                    </a:lnTo>
                    <a:lnTo>
                      <a:pt x="13708" y="15050"/>
                    </a:lnTo>
                    <a:lnTo>
                      <a:pt x="12280" y="10573"/>
                    </a:lnTo>
                    <a:lnTo>
                      <a:pt x="16279" y="7715"/>
                    </a:lnTo>
                    <a:lnTo>
                      <a:pt x="11328" y="7620"/>
                    </a:lnTo>
                    <a:lnTo>
                      <a:pt x="9710" y="3238"/>
                    </a:lnTo>
                    <a:lnTo>
                      <a:pt x="8092" y="7620"/>
                    </a:lnTo>
                    <a:lnTo>
                      <a:pt x="3142" y="7715"/>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1" name="Google Shape;321;p51"/>
              <p:cNvSpPr/>
              <p:nvPr/>
            </p:nvSpPr>
            <p:spPr>
              <a:xfrm>
                <a:off x="8079599" y="5017484"/>
                <a:ext cx="16278" cy="14573"/>
              </a:xfrm>
              <a:custGeom>
                <a:avLst/>
                <a:gdLst/>
                <a:ahLst/>
                <a:cxnLst/>
                <a:rect l="l" t="t" r="r" b="b"/>
                <a:pathLst>
                  <a:path w="16278" h="14573" extrusionOk="0">
                    <a:moveTo>
                      <a:pt x="10091" y="5334"/>
                    </a:moveTo>
                    <a:lnTo>
                      <a:pt x="8854" y="2096"/>
                    </a:lnTo>
                    <a:lnTo>
                      <a:pt x="8092" y="0"/>
                    </a:lnTo>
                    <a:lnTo>
                      <a:pt x="7330" y="2096"/>
                    </a:lnTo>
                    <a:lnTo>
                      <a:pt x="6188" y="5334"/>
                    </a:lnTo>
                    <a:lnTo>
                      <a:pt x="2475" y="5429"/>
                    </a:lnTo>
                    <a:lnTo>
                      <a:pt x="0" y="5525"/>
                    </a:lnTo>
                    <a:lnTo>
                      <a:pt x="1999" y="6953"/>
                    </a:lnTo>
                    <a:lnTo>
                      <a:pt x="4950" y="9049"/>
                    </a:lnTo>
                    <a:lnTo>
                      <a:pt x="3903" y="12383"/>
                    </a:lnTo>
                    <a:lnTo>
                      <a:pt x="3142" y="14573"/>
                    </a:lnTo>
                    <a:lnTo>
                      <a:pt x="5045" y="13335"/>
                    </a:lnTo>
                    <a:lnTo>
                      <a:pt x="8092" y="11239"/>
                    </a:lnTo>
                    <a:lnTo>
                      <a:pt x="11138" y="13335"/>
                    </a:lnTo>
                    <a:lnTo>
                      <a:pt x="13137" y="14573"/>
                    </a:lnTo>
                    <a:lnTo>
                      <a:pt x="12376" y="12383"/>
                    </a:lnTo>
                    <a:lnTo>
                      <a:pt x="11328" y="9049"/>
                    </a:lnTo>
                    <a:lnTo>
                      <a:pt x="14279" y="6953"/>
                    </a:lnTo>
                    <a:lnTo>
                      <a:pt x="16279" y="5525"/>
                    </a:lnTo>
                    <a:lnTo>
                      <a:pt x="13804" y="5429"/>
                    </a:lnTo>
                    <a:lnTo>
                      <a:pt x="10091" y="5334"/>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2" name="Google Shape;322;p51"/>
              <p:cNvSpPr/>
              <p:nvPr/>
            </p:nvSpPr>
            <p:spPr>
              <a:xfrm>
                <a:off x="8077981" y="5015769"/>
                <a:ext cx="19610" cy="17525"/>
              </a:xfrm>
              <a:custGeom>
                <a:avLst/>
                <a:gdLst/>
                <a:ahLst/>
                <a:cxnLst/>
                <a:rect l="l" t="t" r="r" b="b"/>
                <a:pathLst>
                  <a:path w="19610" h="17525" extrusionOk="0">
                    <a:moveTo>
                      <a:pt x="3808" y="17526"/>
                    </a:moveTo>
                    <a:lnTo>
                      <a:pt x="5902" y="10954"/>
                    </a:lnTo>
                    <a:lnTo>
                      <a:pt x="0" y="6667"/>
                    </a:lnTo>
                    <a:lnTo>
                      <a:pt x="7425" y="6477"/>
                    </a:lnTo>
                    <a:lnTo>
                      <a:pt x="9805" y="0"/>
                    </a:lnTo>
                    <a:lnTo>
                      <a:pt x="12185" y="6477"/>
                    </a:lnTo>
                    <a:lnTo>
                      <a:pt x="19610" y="6667"/>
                    </a:lnTo>
                    <a:lnTo>
                      <a:pt x="13708" y="10954"/>
                    </a:lnTo>
                    <a:lnTo>
                      <a:pt x="15803" y="17526"/>
                    </a:lnTo>
                    <a:lnTo>
                      <a:pt x="9901" y="13621"/>
                    </a:lnTo>
                    <a:lnTo>
                      <a:pt x="3808" y="17526"/>
                    </a:lnTo>
                    <a:close/>
                    <a:moveTo>
                      <a:pt x="9710" y="12383"/>
                    </a:moveTo>
                    <a:lnTo>
                      <a:pt x="13708" y="15050"/>
                    </a:lnTo>
                    <a:lnTo>
                      <a:pt x="12280" y="10573"/>
                    </a:lnTo>
                    <a:lnTo>
                      <a:pt x="16183" y="7715"/>
                    </a:lnTo>
                    <a:lnTo>
                      <a:pt x="11233" y="7620"/>
                    </a:lnTo>
                    <a:lnTo>
                      <a:pt x="9615" y="3238"/>
                    </a:lnTo>
                    <a:lnTo>
                      <a:pt x="7996" y="7620"/>
                    </a:lnTo>
                    <a:lnTo>
                      <a:pt x="3046" y="7715"/>
                    </a:lnTo>
                    <a:lnTo>
                      <a:pt x="6949" y="10573"/>
                    </a:lnTo>
                    <a:lnTo>
                      <a:pt x="5521" y="15050"/>
                    </a:lnTo>
                    <a:lnTo>
                      <a:pt x="9710" y="12383"/>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3" name="Google Shape;323;p51"/>
              <p:cNvSpPr/>
              <p:nvPr/>
            </p:nvSpPr>
            <p:spPr>
              <a:xfrm>
                <a:off x="8098543" y="4998624"/>
                <a:ext cx="16278" cy="14668"/>
              </a:xfrm>
              <a:custGeom>
                <a:avLst/>
                <a:gdLst/>
                <a:ahLst/>
                <a:cxnLst/>
                <a:rect l="l" t="t" r="r" b="b"/>
                <a:pathLst>
                  <a:path w="16278" h="14668" extrusionOk="0">
                    <a:moveTo>
                      <a:pt x="10091" y="5429"/>
                    </a:moveTo>
                    <a:lnTo>
                      <a:pt x="8853" y="2191"/>
                    </a:lnTo>
                    <a:lnTo>
                      <a:pt x="8091" y="0"/>
                    </a:lnTo>
                    <a:lnTo>
                      <a:pt x="6188" y="5429"/>
                    </a:lnTo>
                    <a:lnTo>
                      <a:pt x="2475" y="5525"/>
                    </a:lnTo>
                    <a:lnTo>
                      <a:pt x="0" y="5525"/>
                    </a:lnTo>
                    <a:lnTo>
                      <a:pt x="1999" y="7049"/>
                    </a:lnTo>
                    <a:lnTo>
                      <a:pt x="4855" y="9144"/>
                    </a:lnTo>
                    <a:lnTo>
                      <a:pt x="3808" y="12383"/>
                    </a:lnTo>
                    <a:lnTo>
                      <a:pt x="3141" y="14669"/>
                    </a:lnTo>
                    <a:lnTo>
                      <a:pt x="5045" y="13335"/>
                    </a:lnTo>
                    <a:lnTo>
                      <a:pt x="8091" y="11335"/>
                    </a:lnTo>
                    <a:lnTo>
                      <a:pt x="11138" y="13335"/>
                    </a:lnTo>
                    <a:lnTo>
                      <a:pt x="13137" y="14669"/>
                    </a:lnTo>
                    <a:lnTo>
                      <a:pt x="12375" y="12383"/>
                    </a:lnTo>
                    <a:lnTo>
                      <a:pt x="11328" y="9144"/>
                    </a:lnTo>
                    <a:lnTo>
                      <a:pt x="14279" y="7049"/>
                    </a:lnTo>
                    <a:lnTo>
                      <a:pt x="16279" y="5525"/>
                    </a:lnTo>
                    <a:lnTo>
                      <a:pt x="13803" y="5525"/>
                    </a:lnTo>
                    <a:lnTo>
                      <a:pt x="10091"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4" name="Google Shape;324;p51"/>
              <p:cNvSpPr/>
              <p:nvPr/>
            </p:nvSpPr>
            <p:spPr>
              <a:xfrm>
                <a:off x="8096925" y="4997195"/>
                <a:ext cx="19610" cy="17335"/>
              </a:xfrm>
              <a:custGeom>
                <a:avLst/>
                <a:gdLst/>
                <a:ahLst/>
                <a:cxnLst/>
                <a:rect l="l" t="t" r="r" b="b"/>
                <a:pathLst>
                  <a:path w="19610" h="17335" extrusionOk="0">
                    <a:moveTo>
                      <a:pt x="15707" y="17336"/>
                    </a:moveTo>
                    <a:lnTo>
                      <a:pt x="9710" y="13430"/>
                    </a:lnTo>
                    <a:lnTo>
                      <a:pt x="3808" y="17336"/>
                    </a:lnTo>
                    <a:lnTo>
                      <a:pt x="5902" y="10763"/>
                    </a:lnTo>
                    <a:lnTo>
                      <a:pt x="0" y="6477"/>
                    </a:lnTo>
                    <a:lnTo>
                      <a:pt x="7425" y="6382"/>
                    </a:lnTo>
                    <a:lnTo>
                      <a:pt x="9805" y="0"/>
                    </a:lnTo>
                    <a:lnTo>
                      <a:pt x="12185" y="6382"/>
                    </a:lnTo>
                    <a:lnTo>
                      <a:pt x="19610" y="6477"/>
                    </a:lnTo>
                    <a:lnTo>
                      <a:pt x="13708" y="10763"/>
                    </a:lnTo>
                    <a:lnTo>
                      <a:pt x="15707" y="17336"/>
                    </a:lnTo>
                    <a:close/>
                    <a:moveTo>
                      <a:pt x="3237" y="7525"/>
                    </a:moveTo>
                    <a:lnTo>
                      <a:pt x="7140" y="10382"/>
                    </a:lnTo>
                    <a:lnTo>
                      <a:pt x="5712" y="14859"/>
                    </a:lnTo>
                    <a:lnTo>
                      <a:pt x="9710" y="12192"/>
                    </a:lnTo>
                    <a:lnTo>
                      <a:pt x="13708" y="14859"/>
                    </a:lnTo>
                    <a:lnTo>
                      <a:pt x="12280" y="10382"/>
                    </a:lnTo>
                    <a:lnTo>
                      <a:pt x="16279" y="7525"/>
                    </a:lnTo>
                    <a:lnTo>
                      <a:pt x="11328" y="7429"/>
                    </a:lnTo>
                    <a:lnTo>
                      <a:pt x="9710" y="3048"/>
                    </a:lnTo>
                    <a:lnTo>
                      <a:pt x="8092" y="7429"/>
                    </a:lnTo>
                    <a:lnTo>
                      <a:pt x="3237" y="7525"/>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nvGrpSpPr>
              <p:cNvPr id="325" name="Google Shape;325;p51"/>
              <p:cNvGrpSpPr/>
              <p:nvPr/>
            </p:nvGrpSpPr>
            <p:grpSpPr>
              <a:xfrm>
                <a:off x="8206877" y="4909375"/>
                <a:ext cx="365840" cy="45339"/>
                <a:chOff x="8206877" y="4909375"/>
                <a:chExt cx="365840" cy="45339"/>
              </a:xfrm>
            </p:grpSpPr>
            <p:sp>
              <p:nvSpPr>
                <p:cNvPr id="326" name="Google Shape;326;p51"/>
                <p:cNvSpPr/>
                <p:nvPr/>
              </p:nvSpPr>
              <p:spPr>
                <a:xfrm>
                  <a:off x="8206877" y="4909375"/>
                  <a:ext cx="30462" cy="35718"/>
                </a:xfrm>
                <a:custGeom>
                  <a:avLst/>
                  <a:gdLst/>
                  <a:ahLst/>
                  <a:cxnLst/>
                  <a:rect l="l" t="t" r="r" b="b"/>
                  <a:pathLst>
                    <a:path w="30462" h="35718" extrusionOk="0">
                      <a:moveTo>
                        <a:pt x="25893" y="23050"/>
                      </a:moveTo>
                      <a:lnTo>
                        <a:pt x="30463" y="24194"/>
                      </a:lnTo>
                      <a:cubicBezTo>
                        <a:pt x="29511" y="27908"/>
                        <a:pt x="27797" y="30861"/>
                        <a:pt x="25322" y="32766"/>
                      </a:cubicBezTo>
                      <a:cubicBezTo>
                        <a:pt x="22847" y="34766"/>
                        <a:pt x="19801" y="35719"/>
                        <a:pt x="16183" y="35719"/>
                      </a:cubicBezTo>
                      <a:cubicBezTo>
                        <a:pt x="12471" y="35719"/>
                        <a:pt x="9424" y="34957"/>
                        <a:pt x="7140" y="33433"/>
                      </a:cubicBezTo>
                      <a:cubicBezTo>
                        <a:pt x="4760" y="31909"/>
                        <a:pt x="3046" y="29718"/>
                        <a:pt x="1808" y="26861"/>
                      </a:cubicBezTo>
                      <a:cubicBezTo>
                        <a:pt x="571" y="24003"/>
                        <a:pt x="0" y="20860"/>
                        <a:pt x="0" y="17621"/>
                      </a:cubicBezTo>
                      <a:cubicBezTo>
                        <a:pt x="0" y="14002"/>
                        <a:pt x="666" y="10858"/>
                        <a:pt x="2094" y="8192"/>
                      </a:cubicBezTo>
                      <a:cubicBezTo>
                        <a:pt x="3427" y="5525"/>
                        <a:pt x="5426" y="3429"/>
                        <a:pt x="7996" y="2096"/>
                      </a:cubicBezTo>
                      <a:cubicBezTo>
                        <a:pt x="10567" y="667"/>
                        <a:pt x="13327" y="0"/>
                        <a:pt x="16374" y="0"/>
                      </a:cubicBezTo>
                      <a:cubicBezTo>
                        <a:pt x="19801" y="0"/>
                        <a:pt x="22752" y="857"/>
                        <a:pt x="25132" y="2667"/>
                      </a:cubicBezTo>
                      <a:cubicBezTo>
                        <a:pt x="27512" y="4382"/>
                        <a:pt x="29130" y="6858"/>
                        <a:pt x="30082" y="10096"/>
                      </a:cubicBezTo>
                      <a:lnTo>
                        <a:pt x="25608" y="11144"/>
                      </a:lnTo>
                      <a:cubicBezTo>
                        <a:pt x="24846" y="8668"/>
                        <a:pt x="23609" y="6763"/>
                        <a:pt x="22085" y="5620"/>
                      </a:cubicBezTo>
                      <a:cubicBezTo>
                        <a:pt x="20562" y="4477"/>
                        <a:pt x="18658" y="3905"/>
                        <a:pt x="16374" y="3905"/>
                      </a:cubicBezTo>
                      <a:cubicBezTo>
                        <a:pt x="13708" y="3905"/>
                        <a:pt x="11519" y="4572"/>
                        <a:pt x="9710" y="5810"/>
                      </a:cubicBezTo>
                      <a:cubicBezTo>
                        <a:pt x="7901" y="7049"/>
                        <a:pt x="6664" y="8763"/>
                        <a:pt x="5997" y="10954"/>
                      </a:cubicBezTo>
                      <a:cubicBezTo>
                        <a:pt x="5236" y="13145"/>
                        <a:pt x="4950" y="15335"/>
                        <a:pt x="4950" y="17621"/>
                      </a:cubicBezTo>
                      <a:cubicBezTo>
                        <a:pt x="4950" y="20574"/>
                        <a:pt x="5331" y="23146"/>
                        <a:pt x="6188" y="25337"/>
                      </a:cubicBezTo>
                      <a:cubicBezTo>
                        <a:pt x="7044" y="27527"/>
                        <a:pt x="8377" y="29146"/>
                        <a:pt x="10186" y="30290"/>
                      </a:cubicBezTo>
                      <a:cubicBezTo>
                        <a:pt x="11995" y="31337"/>
                        <a:pt x="13994" y="31909"/>
                        <a:pt x="16088" y="31909"/>
                      </a:cubicBezTo>
                      <a:cubicBezTo>
                        <a:pt x="18658" y="31909"/>
                        <a:pt x="20848" y="31147"/>
                        <a:pt x="22562" y="29718"/>
                      </a:cubicBezTo>
                      <a:cubicBezTo>
                        <a:pt x="24085" y="28194"/>
                        <a:pt x="25227" y="26003"/>
                        <a:pt x="25893" y="23050"/>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7" name="Google Shape;327;p51"/>
                <p:cNvSpPr/>
                <p:nvPr/>
              </p:nvSpPr>
              <p:spPr>
                <a:xfrm>
                  <a:off x="8240862" y="4918995"/>
                  <a:ext cx="23513" cy="26193"/>
                </a:xfrm>
                <a:custGeom>
                  <a:avLst/>
                  <a:gdLst/>
                  <a:ahLst/>
                  <a:cxnLst/>
                  <a:rect l="l" t="t" r="r" b="b"/>
                  <a:pathLst>
                    <a:path w="23513" h="26193" extrusionOk="0">
                      <a:moveTo>
                        <a:pt x="0" y="13049"/>
                      </a:moveTo>
                      <a:cubicBezTo>
                        <a:pt x="0" y="8382"/>
                        <a:pt x="1333" y="4953"/>
                        <a:pt x="3903" y="2762"/>
                      </a:cubicBezTo>
                      <a:cubicBezTo>
                        <a:pt x="6093" y="953"/>
                        <a:pt x="8663" y="0"/>
                        <a:pt x="11805" y="0"/>
                      </a:cubicBezTo>
                      <a:cubicBezTo>
                        <a:pt x="15232" y="0"/>
                        <a:pt x="18087" y="1143"/>
                        <a:pt x="20277" y="3429"/>
                      </a:cubicBezTo>
                      <a:cubicBezTo>
                        <a:pt x="22467" y="5715"/>
                        <a:pt x="23514" y="8763"/>
                        <a:pt x="23514" y="12764"/>
                      </a:cubicBezTo>
                      <a:cubicBezTo>
                        <a:pt x="23514" y="16002"/>
                        <a:pt x="23038" y="18479"/>
                        <a:pt x="22086" y="20384"/>
                      </a:cubicBezTo>
                      <a:cubicBezTo>
                        <a:pt x="21134" y="22193"/>
                        <a:pt x="19706" y="23622"/>
                        <a:pt x="17897" y="24670"/>
                      </a:cubicBezTo>
                      <a:cubicBezTo>
                        <a:pt x="16088" y="25718"/>
                        <a:pt x="13994" y="26194"/>
                        <a:pt x="11900" y="26194"/>
                      </a:cubicBezTo>
                      <a:cubicBezTo>
                        <a:pt x="8377" y="26194"/>
                        <a:pt x="5522" y="25051"/>
                        <a:pt x="3427" y="22860"/>
                      </a:cubicBezTo>
                      <a:cubicBezTo>
                        <a:pt x="1047" y="20479"/>
                        <a:pt x="0" y="17240"/>
                        <a:pt x="0" y="13049"/>
                      </a:cubicBezTo>
                      <a:close/>
                      <a:moveTo>
                        <a:pt x="4379" y="13049"/>
                      </a:moveTo>
                      <a:cubicBezTo>
                        <a:pt x="4379" y="16288"/>
                        <a:pt x="5045" y="18669"/>
                        <a:pt x="6474"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6"/>
                      </a:cubicBezTo>
                      <a:cubicBezTo>
                        <a:pt x="15517" y="4286"/>
                        <a:pt x="13804" y="3524"/>
                        <a:pt x="11709" y="3524"/>
                      </a:cubicBezTo>
                      <a:cubicBezTo>
                        <a:pt x="9615" y="3524"/>
                        <a:pt x="7806" y="4286"/>
                        <a:pt x="6474" y="5906"/>
                      </a:cubicBezTo>
                      <a:cubicBezTo>
                        <a:pt x="5045" y="7430"/>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8" name="Google Shape;328;p51"/>
                <p:cNvSpPr/>
                <p:nvPr/>
              </p:nvSpPr>
              <p:spPr>
                <a:xfrm>
                  <a:off x="8267612" y="4929949"/>
                  <a:ext cx="13042" cy="4286"/>
                </a:xfrm>
                <a:custGeom>
                  <a:avLst/>
                  <a:gdLst/>
                  <a:ahLst/>
                  <a:cxnLst/>
                  <a:rect l="l" t="t" r="r" b="b"/>
                  <a:pathLst>
                    <a:path w="13042" h="4286" extrusionOk="0">
                      <a:moveTo>
                        <a:pt x="0" y="4286"/>
                      </a:moveTo>
                      <a:lnTo>
                        <a:pt x="0" y="0"/>
                      </a:lnTo>
                      <a:lnTo>
                        <a:pt x="13042" y="0"/>
                      </a:lnTo>
                      <a:lnTo>
                        <a:pt x="13042" y="4286"/>
                      </a:lnTo>
                      <a:lnTo>
                        <a:pt x="0" y="428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9" name="Google Shape;329;p51"/>
                <p:cNvSpPr/>
                <p:nvPr/>
              </p:nvSpPr>
              <p:spPr>
                <a:xfrm>
                  <a:off x="8282654" y="4909470"/>
                  <a:ext cx="14660" cy="35147"/>
                </a:xfrm>
                <a:custGeom>
                  <a:avLst/>
                  <a:gdLst/>
                  <a:ahLst/>
                  <a:cxnLst/>
                  <a:rect l="l" t="t" r="r" b="b"/>
                  <a:pathLst>
                    <a:path w="14660" h="35147" extrusionOk="0">
                      <a:moveTo>
                        <a:pt x="3713" y="35147"/>
                      </a:moveTo>
                      <a:lnTo>
                        <a:pt x="3713" y="13430"/>
                      </a:lnTo>
                      <a:lnTo>
                        <a:pt x="0" y="13430"/>
                      </a:lnTo>
                      <a:lnTo>
                        <a:pt x="0" y="10097"/>
                      </a:lnTo>
                      <a:lnTo>
                        <a:pt x="3713" y="10097"/>
                      </a:lnTo>
                      <a:lnTo>
                        <a:pt x="3713" y="7430"/>
                      </a:lnTo>
                      <a:cubicBezTo>
                        <a:pt x="3713" y="5715"/>
                        <a:pt x="3903" y="4477"/>
                        <a:pt x="4189" y="3715"/>
                      </a:cubicBezTo>
                      <a:cubicBezTo>
                        <a:pt x="4569" y="2572"/>
                        <a:pt x="5331" y="1715"/>
                        <a:pt x="6378" y="1048"/>
                      </a:cubicBezTo>
                      <a:cubicBezTo>
                        <a:pt x="7425" y="381"/>
                        <a:pt x="8853" y="0"/>
                        <a:pt x="10662" y="0"/>
                      </a:cubicBezTo>
                      <a:cubicBezTo>
                        <a:pt x="11900" y="0"/>
                        <a:pt x="13137" y="95"/>
                        <a:pt x="14660" y="381"/>
                      </a:cubicBezTo>
                      <a:lnTo>
                        <a:pt x="13994" y="4096"/>
                      </a:lnTo>
                      <a:cubicBezTo>
                        <a:pt x="13137" y="3905"/>
                        <a:pt x="12280" y="3905"/>
                        <a:pt x="11519" y="3905"/>
                      </a:cubicBezTo>
                      <a:cubicBezTo>
                        <a:pt x="10186" y="3905"/>
                        <a:pt x="9329" y="4191"/>
                        <a:pt x="8758" y="4763"/>
                      </a:cubicBezTo>
                      <a:cubicBezTo>
                        <a:pt x="8187" y="5334"/>
                        <a:pt x="7996" y="6382"/>
                        <a:pt x="7996" y="7811"/>
                      </a:cubicBezTo>
                      <a:lnTo>
                        <a:pt x="7996" y="10097"/>
                      </a:lnTo>
                      <a:lnTo>
                        <a:pt x="12852" y="10097"/>
                      </a:lnTo>
                      <a:lnTo>
                        <a:pt x="12852" y="13430"/>
                      </a:lnTo>
                      <a:lnTo>
                        <a:pt x="7996" y="13430"/>
                      </a:lnTo>
                      <a:lnTo>
                        <a:pt x="7996" y="35147"/>
                      </a:lnTo>
                      <a:lnTo>
                        <a:pt x="3713" y="3514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0" name="Google Shape;330;p51"/>
                <p:cNvSpPr/>
                <p:nvPr/>
              </p:nvSpPr>
              <p:spPr>
                <a:xfrm>
                  <a:off x="8298647" y="4919567"/>
                  <a:ext cx="20467" cy="25622"/>
                </a:xfrm>
                <a:custGeom>
                  <a:avLst/>
                  <a:gdLst/>
                  <a:ahLst/>
                  <a:cxnLst/>
                  <a:rect l="l" t="t" r="r" b="b"/>
                  <a:pathLst>
                    <a:path w="20467" h="25622" extrusionOk="0">
                      <a:moveTo>
                        <a:pt x="16469" y="25051"/>
                      </a:moveTo>
                      <a:lnTo>
                        <a:pt x="16469" y="21336"/>
                      </a:lnTo>
                      <a:cubicBezTo>
                        <a:pt x="14565" y="24193"/>
                        <a:pt x="11900" y="25622"/>
                        <a:pt x="8568" y="25622"/>
                      </a:cubicBezTo>
                      <a:cubicBezTo>
                        <a:pt x="7044" y="25622"/>
                        <a:pt x="5712" y="25336"/>
                        <a:pt x="4474" y="24765"/>
                      </a:cubicBezTo>
                      <a:cubicBezTo>
                        <a:pt x="3237" y="24193"/>
                        <a:pt x="2285" y="23527"/>
                        <a:pt x="1618" y="22669"/>
                      </a:cubicBezTo>
                      <a:cubicBezTo>
                        <a:pt x="952" y="21812"/>
                        <a:pt x="571" y="20764"/>
                        <a:pt x="286" y="19526"/>
                      </a:cubicBezTo>
                      <a:cubicBezTo>
                        <a:pt x="95" y="18669"/>
                        <a:pt x="0" y="17335"/>
                        <a:pt x="0" y="15526"/>
                      </a:cubicBezTo>
                      <a:lnTo>
                        <a:pt x="0" y="0"/>
                      </a:lnTo>
                      <a:lnTo>
                        <a:pt x="4284" y="0"/>
                      </a:lnTo>
                      <a:lnTo>
                        <a:pt x="4284" y="13906"/>
                      </a:lnTo>
                      <a:cubicBezTo>
                        <a:pt x="4284" y="16097"/>
                        <a:pt x="4379" y="17621"/>
                        <a:pt x="4570" y="18383"/>
                      </a:cubicBezTo>
                      <a:cubicBezTo>
                        <a:pt x="4855" y="19526"/>
                        <a:pt x="5426" y="20383"/>
                        <a:pt x="6283" y="21050"/>
                      </a:cubicBezTo>
                      <a:cubicBezTo>
                        <a:pt x="7140" y="21717"/>
                        <a:pt x="8187" y="22003"/>
                        <a:pt x="9520" y="22003"/>
                      </a:cubicBezTo>
                      <a:cubicBezTo>
                        <a:pt x="10757" y="22003"/>
                        <a:pt x="11995" y="21717"/>
                        <a:pt x="13137" y="21050"/>
                      </a:cubicBezTo>
                      <a:cubicBezTo>
                        <a:pt x="14279" y="20383"/>
                        <a:pt x="15041" y="19526"/>
                        <a:pt x="15517" y="18383"/>
                      </a:cubicBezTo>
                      <a:cubicBezTo>
                        <a:pt x="15993" y="17240"/>
                        <a:pt x="16184" y="15621"/>
                        <a:pt x="16184" y="13525"/>
                      </a:cubicBezTo>
                      <a:lnTo>
                        <a:pt x="16184" y="95"/>
                      </a:lnTo>
                      <a:lnTo>
                        <a:pt x="20467" y="95"/>
                      </a:lnTo>
                      <a:lnTo>
                        <a:pt x="20467" y="25146"/>
                      </a:lnTo>
                      <a:lnTo>
                        <a:pt x="16469" y="2514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1" name="Google Shape;331;p51"/>
                <p:cNvSpPr/>
                <p:nvPr/>
              </p:nvSpPr>
              <p:spPr>
                <a:xfrm>
                  <a:off x="8325587" y="4918995"/>
                  <a:ext cx="20372" cy="25622"/>
                </a:xfrm>
                <a:custGeom>
                  <a:avLst/>
                  <a:gdLst/>
                  <a:ahLst/>
                  <a:cxnLst/>
                  <a:rect l="l" t="t" r="r" b="b"/>
                  <a:pathLst>
                    <a:path w="20372" h="25622" extrusionOk="0">
                      <a:moveTo>
                        <a:pt x="0" y="25622"/>
                      </a:moveTo>
                      <a:lnTo>
                        <a:pt x="0" y="572"/>
                      </a:lnTo>
                      <a:lnTo>
                        <a:pt x="3808" y="572"/>
                      </a:lnTo>
                      <a:lnTo>
                        <a:pt x="3808" y="4096"/>
                      </a:lnTo>
                      <a:cubicBezTo>
                        <a:pt x="5617" y="1334"/>
                        <a:pt x="8282" y="0"/>
                        <a:pt x="11805" y="0"/>
                      </a:cubicBezTo>
                      <a:cubicBezTo>
                        <a:pt x="13328"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2" name="Google Shape;332;p51"/>
                <p:cNvSpPr/>
                <p:nvPr/>
              </p:nvSpPr>
              <p:spPr>
                <a:xfrm>
                  <a:off x="8350909" y="4910232"/>
                  <a:ext cx="21609" cy="34956"/>
                </a:xfrm>
                <a:custGeom>
                  <a:avLst/>
                  <a:gdLst/>
                  <a:ahLst/>
                  <a:cxnLst/>
                  <a:rect l="l" t="t" r="r" b="b"/>
                  <a:pathLst>
                    <a:path w="21609" h="34956" extrusionOk="0">
                      <a:moveTo>
                        <a:pt x="17802" y="34385"/>
                      </a:moveTo>
                      <a:lnTo>
                        <a:pt x="17802" y="31242"/>
                      </a:lnTo>
                      <a:cubicBezTo>
                        <a:pt x="16184" y="33719"/>
                        <a:pt x="13899" y="34957"/>
                        <a:pt x="10757" y="34957"/>
                      </a:cubicBezTo>
                      <a:cubicBezTo>
                        <a:pt x="8758" y="34957"/>
                        <a:pt x="6949" y="34385"/>
                        <a:pt x="5236" y="33338"/>
                      </a:cubicBezTo>
                      <a:cubicBezTo>
                        <a:pt x="3523" y="32195"/>
                        <a:pt x="2285" y="30671"/>
                        <a:pt x="1333" y="28766"/>
                      </a:cubicBezTo>
                      <a:cubicBezTo>
                        <a:pt x="381" y="26765"/>
                        <a:pt x="0" y="24479"/>
                        <a:pt x="0" y="22003"/>
                      </a:cubicBezTo>
                      <a:cubicBezTo>
                        <a:pt x="0" y="19526"/>
                        <a:pt x="381" y="17240"/>
                        <a:pt x="1238" y="15240"/>
                      </a:cubicBezTo>
                      <a:cubicBezTo>
                        <a:pt x="2094" y="13240"/>
                        <a:pt x="3332" y="11621"/>
                        <a:pt x="4950" y="10573"/>
                      </a:cubicBezTo>
                      <a:cubicBezTo>
                        <a:pt x="6569" y="9525"/>
                        <a:pt x="8473" y="8954"/>
                        <a:pt x="10567" y="8954"/>
                      </a:cubicBezTo>
                      <a:cubicBezTo>
                        <a:pt x="12090" y="8954"/>
                        <a:pt x="13423" y="9239"/>
                        <a:pt x="14565" y="9906"/>
                      </a:cubicBezTo>
                      <a:cubicBezTo>
                        <a:pt x="15708" y="10573"/>
                        <a:pt x="16659" y="11335"/>
                        <a:pt x="17421" y="12383"/>
                      </a:cubicBezTo>
                      <a:lnTo>
                        <a:pt x="17421" y="0"/>
                      </a:lnTo>
                      <a:lnTo>
                        <a:pt x="21610" y="0"/>
                      </a:lnTo>
                      <a:lnTo>
                        <a:pt x="21610" y="34576"/>
                      </a:lnTo>
                      <a:lnTo>
                        <a:pt x="17802" y="34576"/>
                      </a:lnTo>
                      <a:close/>
                      <a:moveTo>
                        <a:pt x="4379" y="21812"/>
                      </a:moveTo>
                      <a:cubicBezTo>
                        <a:pt x="4379" y="25051"/>
                        <a:pt x="5045" y="27432"/>
                        <a:pt x="6378" y="28956"/>
                      </a:cubicBezTo>
                      <a:cubicBezTo>
                        <a:pt x="7711" y="30575"/>
                        <a:pt x="9329" y="31337"/>
                        <a:pt x="11138" y="31337"/>
                      </a:cubicBezTo>
                      <a:cubicBezTo>
                        <a:pt x="12947" y="31337"/>
                        <a:pt x="14565" y="30575"/>
                        <a:pt x="15898" y="29051"/>
                      </a:cubicBezTo>
                      <a:cubicBezTo>
                        <a:pt x="17231" y="27527"/>
                        <a:pt x="17802" y="25241"/>
                        <a:pt x="17802" y="22098"/>
                      </a:cubicBezTo>
                      <a:cubicBezTo>
                        <a:pt x="17802" y="18669"/>
                        <a:pt x="17136" y="16193"/>
                        <a:pt x="15803" y="14573"/>
                      </a:cubicBezTo>
                      <a:cubicBezTo>
                        <a:pt x="14470" y="12954"/>
                        <a:pt x="12852" y="12192"/>
                        <a:pt x="10948" y="12192"/>
                      </a:cubicBezTo>
                      <a:cubicBezTo>
                        <a:pt x="9044" y="12192"/>
                        <a:pt x="7521" y="12954"/>
                        <a:pt x="6188" y="14478"/>
                      </a:cubicBezTo>
                      <a:cubicBezTo>
                        <a:pt x="4950" y="16097"/>
                        <a:pt x="4379" y="18574"/>
                        <a:pt x="4379" y="2181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3" name="Google Shape;333;p51"/>
                <p:cNvSpPr/>
                <p:nvPr/>
              </p:nvSpPr>
              <p:spPr>
                <a:xfrm>
                  <a:off x="8377945" y="4918900"/>
                  <a:ext cx="23037" cy="26288"/>
                </a:xfrm>
                <a:custGeom>
                  <a:avLst/>
                  <a:gdLst/>
                  <a:ahLst/>
                  <a:cxnLst/>
                  <a:rect l="l" t="t" r="r" b="b"/>
                  <a:pathLst>
                    <a:path w="23037" h="26288" extrusionOk="0">
                      <a:moveTo>
                        <a:pt x="18468" y="17621"/>
                      </a:moveTo>
                      <a:lnTo>
                        <a:pt x="22847" y="18193"/>
                      </a:lnTo>
                      <a:cubicBezTo>
                        <a:pt x="22181" y="20765"/>
                        <a:pt x="20848" y="22765"/>
                        <a:pt x="19039" y="24194"/>
                      </a:cubicBezTo>
                      <a:cubicBezTo>
                        <a:pt x="17136" y="25622"/>
                        <a:pt x="14756"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1" y="5715"/>
                        <a:pt x="23038" y="8954"/>
                        <a:pt x="23038" y="13049"/>
                      </a:cubicBezTo>
                      <a:cubicBezTo>
                        <a:pt x="23038" y="13335"/>
                        <a:pt x="23038" y="13716"/>
                        <a:pt x="23038" y="14192"/>
                      </a:cubicBezTo>
                      <a:lnTo>
                        <a:pt x="4379" y="14192"/>
                      </a:lnTo>
                      <a:cubicBezTo>
                        <a:pt x="4570" y="16954"/>
                        <a:pt x="5331" y="19050"/>
                        <a:pt x="6759" y="20479"/>
                      </a:cubicBezTo>
                      <a:cubicBezTo>
                        <a:pt x="8187" y="21908"/>
                        <a:pt x="9901" y="22670"/>
                        <a:pt x="11995" y="22670"/>
                      </a:cubicBezTo>
                      <a:cubicBezTo>
                        <a:pt x="13518" y="22670"/>
                        <a:pt x="14851" y="22288"/>
                        <a:pt x="15993" y="21431"/>
                      </a:cubicBezTo>
                      <a:cubicBezTo>
                        <a:pt x="16945" y="20669"/>
                        <a:pt x="17802" y="19431"/>
                        <a:pt x="18468" y="17621"/>
                      </a:cubicBezTo>
                      <a:close/>
                      <a:moveTo>
                        <a:pt x="4570" y="10763"/>
                      </a:moveTo>
                      <a:lnTo>
                        <a:pt x="18563" y="10763"/>
                      </a:lnTo>
                      <a:cubicBezTo>
                        <a:pt x="18373" y="8668"/>
                        <a:pt x="17802" y="7049"/>
                        <a:pt x="16945" y="6001"/>
                      </a:cubicBezTo>
                      <a:cubicBezTo>
                        <a:pt x="15612" y="4382"/>
                        <a:pt x="13804" y="3524"/>
                        <a:pt x="11709" y="3524"/>
                      </a:cubicBezTo>
                      <a:cubicBezTo>
                        <a:pt x="9806" y="3524"/>
                        <a:pt x="8092" y="4191"/>
                        <a:pt x="6759" y="5525"/>
                      </a:cubicBezTo>
                      <a:cubicBezTo>
                        <a:pt x="5426" y="6858"/>
                        <a:pt x="4665" y="8573"/>
                        <a:pt x="4570"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4" name="Google Shape;334;p51"/>
                <p:cNvSpPr/>
                <p:nvPr/>
              </p:nvSpPr>
              <p:spPr>
                <a:xfrm>
                  <a:off x="8404505" y="4910232"/>
                  <a:ext cx="21609" cy="34956"/>
                </a:xfrm>
                <a:custGeom>
                  <a:avLst/>
                  <a:gdLst/>
                  <a:ahLst/>
                  <a:cxnLst/>
                  <a:rect l="l" t="t" r="r" b="b"/>
                  <a:pathLst>
                    <a:path w="21609" h="34956" extrusionOk="0">
                      <a:moveTo>
                        <a:pt x="17802" y="34385"/>
                      </a:moveTo>
                      <a:lnTo>
                        <a:pt x="17802" y="31242"/>
                      </a:lnTo>
                      <a:cubicBezTo>
                        <a:pt x="16184" y="33719"/>
                        <a:pt x="13899" y="34957"/>
                        <a:pt x="10757" y="34957"/>
                      </a:cubicBezTo>
                      <a:cubicBezTo>
                        <a:pt x="8758" y="34957"/>
                        <a:pt x="6949" y="34385"/>
                        <a:pt x="5236" y="33338"/>
                      </a:cubicBezTo>
                      <a:cubicBezTo>
                        <a:pt x="3522" y="32195"/>
                        <a:pt x="2285" y="30671"/>
                        <a:pt x="1333" y="28766"/>
                      </a:cubicBezTo>
                      <a:cubicBezTo>
                        <a:pt x="381" y="26765"/>
                        <a:pt x="0" y="24479"/>
                        <a:pt x="0" y="22003"/>
                      </a:cubicBezTo>
                      <a:cubicBezTo>
                        <a:pt x="0" y="19526"/>
                        <a:pt x="381" y="17240"/>
                        <a:pt x="1238" y="15240"/>
                      </a:cubicBezTo>
                      <a:cubicBezTo>
                        <a:pt x="2094" y="13240"/>
                        <a:pt x="3332" y="11621"/>
                        <a:pt x="4950" y="10573"/>
                      </a:cubicBezTo>
                      <a:cubicBezTo>
                        <a:pt x="6569" y="9525"/>
                        <a:pt x="8473" y="8954"/>
                        <a:pt x="10567" y="8954"/>
                      </a:cubicBezTo>
                      <a:cubicBezTo>
                        <a:pt x="12090" y="8954"/>
                        <a:pt x="13423" y="9239"/>
                        <a:pt x="14565" y="9906"/>
                      </a:cubicBezTo>
                      <a:cubicBezTo>
                        <a:pt x="15707" y="10573"/>
                        <a:pt x="16659" y="11335"/>
                        <a:pt x="17421" y="12383"/>
                      </a:cubicBezTo>
                      <a:lnTo>
                        <a:pt x="17421" y="0"/>
                      </a:lnTo>
                      <a:lnTo>
                        <a:pt x="21610" y="0"/>
                      </a:lnTo>
                      <a:lnTo>
                        <a:pt x="21610" y="34576"/>
                      </a:lnTo>
                      <a:lnTo>
                        <a:pt x="17802" y="34576"/>
                      </a:lnTo>
                      <a:close/>
                      <a:moveTo>
                        <a:pt x="4474" y="21812"/>
                      </a:moveTo>
                      <a:cubicBezTo>
                        <a:pt x="4474" y="25051"/>
                        <a:pt x="5141" y="27432"/>
                        <a:pt x="6473" y="28956"/>
                      </a:cubicBezTo>
                      <a:cubicBezTo>
                        <a:pt x="7806" y="30575"/>
                        <a:pt x="9425" y="31337"/>
                        <a:pt x="11233" y="31337"/>
                      </a:cubicBezTo>
                      <a:cubicBezTo>
                        <a:pt x="13042" y="31337"/>
                        <a:pt x="14660" y="30575"/>
                        <a:pt x="15993" y="29051"/>
                      </a:cubicBezTo>
                      <a:cubicBezTo>
                        <a:pt x="17326" y="27527"/>
                        <a:pt x="17897" y="25241"/>
                        <a:pt x="17897" y="22098"/>
                      </a:cubicBezTo>
                      <a:cubicBezTo>
                        <a:pt x="17897" y="18669"/>
                        <a:pt x="17231" y="16193"/>
                        <a:pt x="15898" y="14573"/>
                      </a:cubicBezTo>
                      <a:cubicBezTo>
                        <a:pt x="14565" y="12954"/>
                        <a:pt x="12947" y="12192"/>
                        <a:pt x="11043" y="12192"/>
                      </a:cubicBezTo>
                      <a:cubicBezTo>
                        <a:pt x="9139" y="12192"/>
                        <a:pt x="7616" y="12954"/>
                        <a:pt x="6283" y="14478"/>
                      </a:cubicBezTo>
                      <a:cubicBezTo>
                        <a:pt x="5045" y="16097"/>
                        <a:pt x="4474" y="18574"/>
                        <a:pt x="4474" y="2181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5" name="Google Shape;335;p51"/>
                <p:cNvSpPr/>
                <p:nvPr/>
              </p:nvSpPr>
              <p:spPr>
                <a:xfrm>
                  <a:off x="8446392" y="4910042"/>
                  <a:ext cx="21800" cy="35051"/>
                </a:xfrm>
                <a:custGeom>
                  <a:avLst/>
                  <a:gdLst/>
                  <a:ahLst/>
                  <a:cxnLst/>
                  <a:rect l="l" t="t" r="r" b="b"/>
                  <a:pathLst>
                    <a:path w="21800" h="35051" extrusionOk="0">
                      <a:moveTo>
                        <a:pt x="3903" y="34576"/>
                      </a:moveTo>
                      <a:lnTo>
                        <a:pt x="0" y="34576"/>
                      </a:lnTo>
                      <a:lnTo>
                        <a:pt x="0" y="0"/>
                      </a:lnTo>
                      <a:lnTo>
                        <a:pt x="4284" y="0"/>
                      </a:lnTo>
                      <a:lnTo>
                        <a:pt x="4284" y="12287"/>
                      </a:lnTo>
                      <a:cubicBezTo>
                        <a:pt x="6093" y="10001"/>
                        <a:pt x="8377" y="8953"/>
                        <a:pt x="11138" y="8953"/>
                      </a:cubicBezTo>
                      <a:cubicBezTo>
                        <a:pt x="12661" y="8953"/>
                        <a:pt x="14089" y="9239"/>
                        <a:pt x="15517" y="9906"/>
                      </a:cubicBezTo>
                      <a:cubicBezTo>
                        <a:pt x="16850" y="10573"/>
                        <a:pt x="17992" y="11430"/>
                        <a:pt x="18944" y="12478"/>
                      </a:cubicBezTo>
                      <a:cubicBezTo>
                        <a:pt x="19801" y="13621"/>
                        <a:pt x="20563" y="14954"/>
                        <a:pt x="21039" y="16573"/>
                      </a:cubicBezTo>
                      <a:cubicBezTo>
                        <a:pt x="21515" y="18193"/>
                        <a:pt x="21800" y="19812"/>
                        <a:pt x="21800" y="21622"/>
                      </a:cubicBezTo>
                      <a:cubicBezTo>
                        <a:pt x="21800" y="25908"/>
                        <a:pt x="20753" y="29242"/>
                        <a:pt x="18659" y="31528"/>
                      </a:cubicBezTo>
                      <a:cubicBezTo>
                        <a:pt x="16564" y="33909"/>
                        <a:pt x="13994" y="35052"/>
                        <a:pt x="11043" y="35052"/>
                      </a:cubicBezTo>
                      <a:cubicBezTo>
                        <a:pt x="8092" y="35052"/>
                        <a:pt x="5807" y="33814"/>
                        <a:pt x="4094" y="31337"/>
                      </a:cubicBezTo>
                      <a:lnTo>
                        <a:pt x="4094" y="34576"/>
                      </a:lnTo>
                      <a:close/>
                      <a:moveTo>
                        <a:pt x="3808" y="21812"/>
                      </a:moveTo>
                      <a:cubicBezTo>
                        <a:pt x="3808" y="24860"/>
                        <a:pt x="4189" y="26956"/>
                        <a:pt x="5045" y="28289"/>
                      </a:cubicBezTo>
                      <a:cubicBezTo>
                        <a:pt x="6378" y="30480"/>
                        <a:pt x="8187" y="31528"/>
                        <a:pt x="10472" y="31528"/>
                      </a:cubicBezTo>
                      <a:cubicBezTo>
                        <a:pt x="12280" y="31528"/>
                        <a:pt x="13899" y="30766"/>
                        <a:pt x="15232" y="29146"/>
                      </a:cubicBezTo>
                      <a:cubicBezTo>
                        <a:pt x="16564" y="27527"/>
                        <a:pt x="17231" y="25146"/>
                        <a:pt x="17231" y="21907"/>
                      </a:cubicBezTo>
                      <a:cubicBezTo>
                        <a:pt x="17231" y="18669"/>
                        <a:pt x="16564" y="16192"/>
                        <a:pt x="15327" y="14668"/>
                      </a:cubicBezTo>
                      <a:cubicBezTo>
                        <a:pt x="13994" y="13144"/>
                        <a:pt x="12471" y="12287"/>
                        <a:pt x="10662" y="12287"/>
                      </a:cubicBezTo>
                      <a:cubicBezTo>
                        <a:pt x="8854" y="12287"/>
                        <a:pt x="7235" y="13049"/>
                        <a:pt x="5902" y="14668"/>
                      </a:cubicBezTo>
                      <a:cubicBezTo>
                        <a:pt x="4474" y="16478"/>
                        <a:pt x="3808" y="18764"/>
                        <a:pt x="3808" y="2181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6" name="Google Shape;336;p51"/>
                <p:cNvSpPr/>
                <p:nvPr/>
              </p:nvSpPr>
              <p:spPr>
                <a:xfrm>
                  <a:off x="8470857" y="4919567"/>
                  <a:ext cx="22942" cy="35147"/>
                </a:xfrm>
                <a:custGeom>
                  <a:avLst/>
                  <a:gdLst/>
                  <a:ahLst/>
                  <a:cxnLst/>
                  <a:rect l="l" t="t" r="r" b="b"/>
                  <a:pathLst>
                    <a:path w="22942" h="35147" extrusionOk="0">
                      <a:moveTo>
                        <a:pt x="2190" y="34671"/>
                      </a:moveTo>
                      <a:lnTo>
                        <a:pt x="1713" y="30671"/>
                      </a:lnTo>
                      <a:cubicBezTo>
                        <a:pt x="2665" y="30956"/>
                        <a:pt x="3427" y="31051"/>
                        <a:pt x="4093" y="31051"/>
                      </a:cubicBezTo>
                      <a:cubicBezTo>
                        <a:pt x="5045" y="31051"/>
                        <a:pt x="5807" y="30861"/>
                        <a:pt x="6378" y="30575"/>
                      </a:cubicBezTo>
                      <a:cubicBezTo>
                        <a:pt x="6949" y="30289"/>
                        <a:pt x="7425" y="29813"/>
                        <a:pt x="7806" y="29242"/>
                      </a:cubicBezTo>
                      <a:cubicBezTo>
                        <a:pt x="8092" y="28861"/>
                        <a:pt x="8473" y="27718"/>
                        <a:pt x="9139" y="26098"/>
                      </a:cubicBezTo>
                      <a:cubicBezTo>
                        <a:pt x="9234" y="25908"/>
                        <a:pt x="9329" y="25527"/>
                        <a:pt x="9520" y="25051"/>
                      </a:cubicBezTo>
                      <a:lnTo>
                        <a:pt x="0" y="0"/>
                      </a:lnTo>
                      <a:lnTo>
                        <a:pt x="4570" y="0"/>
                      </a:lnTo>
                      <a:lnTo>
                        <a:pt x="9805" y="14478"/>
                      </a:lnTo>
                      <a:cubicBezTo>
                        <a:pt x="10472" y="16288"/>
                        <a:pt x="11043" y="18288"/>
                        <a:pt x="11614" y="20288"/>
                      </a:cubicBezTo>
                      <a:cubicBezTo>
                        <a:pt x="12090" y="18383"/>
                        <a:pt x="12661" y="16478"/>
                        <a:pt x="13327" y="14573"/>
                      </a:cubicBezTo>
                      <a:lnTo>
                        <a:pt x="18658" y="0"/>
                      </a:lnTo>
                      <a:lnTo>
                        <a:pt x="22942" y="0"/>
                      </a:lnTo>
                      <a:lnTo>
                        <a:pt x="13423" y="25432"/>
                      </a:lnTo>
                      <a:cubicBezTo>
                        <a:pt x="12376" y="28194"/>
                        <a:pt x="11614" y="30099"/>
                        <a:pt x="11043" y="31147"/>
                      </a:cubicBezTo>
                      <a:cubicBezTo>
                        <a:pt x="10281" y="32575"/>
                        <a:pt x="9424" y="33528"/>
                        <a:pt x="8473" y="34195"/>
                      </a:cubicBezTo>
                      <a:cubicBezTo>
                        <a:pt x="7521" y="34861"/>
                        <a:pt x="6378" y="35147"/>
                        <a:pt x="4950" y="35147"/>
                      </a:cubicBezTo>
                      <a:cubicBezTo>
                        <a:pt x="4093" y="35147"/>
                        <a:pt x="3142" y="34957"/>
                        <a:pt x="2190" y="34671"/>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7" name="Google Shape;337;p51"/>
                <p:cNvSpPr/>
                <p:nvPr/>
              </p:nvSpPr>
              <p:spPr>
                <a:xfrm>
                  <a:off x="8508269" y="4910708"/>
                  <a:ext cx="12280" cy="34194"/>
                </a:xfrm>
                <a:custGeom>
                  <a:avLst/>
                  <a:gdLst/>
                  <a:ahLst/>
                  <a:cxnLst/>
                  <a:rect l="l" t="t" r="r" b="b"/>
                  <a:pathLst>
                    <a:path w="12280" h="34194" extrusionOk="0">
                      <a:moveTo>
                        <a:pt x="11709" y="30099"/>
                      </a:moveTo>
                      <a:lnTo>
                        <a:pt x="12280" y="33814"/>
                      </a:lnTo>
                      <a:cubicBezTo>
                        <a:pt x="11043" y="34100"/>
                        <a:pt x="9996" y="34195"/>
                        <a:pt x="9044" y="34195"/>
                      </a:cubicBezTo>
                      <a:cubicBezTo>
                        <a:pt x="7521" y="34195"/>
                        <a:pt x="6283" y="33909"/>
                        <a:pt x="5426" y="33433"/>
                      </a:cubicBezTo>
                      <a:cubicBezTo>
                        <a:pt x="4570" y="32957"/>
                        <a:pt x="3998" y="32290"/>
                        <a:pt x="3618" y="31528"/>
                      </a:cubicBezTo>
                      <a:cubicBezTo>
                        <a:pt x="3237" y="30766"/>
                        <a:pt x="3142" y="29051"/>
                        <a:pt x="3142" y="26479"/>
                      </a:cubicBezTo>
                      <a:lnTo>
                        <a:pt x="3142" y="12097"/>
                      </a:lnTo>
                      <a:lnTo>
                        <a:pt x="0" y="12097"/>
                      </a:lnTo>
                      <a:lnTo>
                        <a:pt x="0" y="8763"/>
                      </a:lnTo>
                      <a:lnTo>
                        <a:pt x="3142" y="8763"/>
                      </a:lnTo>
                      <a:lnTo>
                        <a:pt x="3142" y="2572"/>
                      </a:lnTo>
                      <a:lnTo>
                        <a:pt x="7330" y="0"/>
                      </a:lnTo>
                      <a:lnTo>
                        <a:pt x="7330" y="8763"/>
                      </a:lnTo>
                      <a:lnTo>
                        <a:pt x="11614" y="8763"/>
                      </a:lnTo>
                      <a:lnTo>
                        <a:pt x="11614" y="12097"/>
                      </a:lnTo>
                      <a:lnTo>
                        <a:pt x="7330" y="12097"/>
                      </a:lnTo>
                      <a:lnTo>
                        <a:pt x="7330" y="26765"/>
                      </a:lnTo>
                      <a:cubicBezTo>
                        <a:pt x="7330" y="28004"/>
                        <a:pt x="7425" y="28766"/>
                        <a:pt x="7521" y="29146"/>
                      </a:cubicBezTo>
                      <a:cubicBezTo>
                        <a:pt x="7711" y="29528"/>
                        <a:pt x="7901" y="29813"/>
                        <a:pt x="8282" y="30004"/>
                      </a:cubicBezTo>
                      <a:cubicBezTo>
                        <a:pt x="8663" y="30194"/>
                        <a:pt x="9139" y="30290"/>
                        <a:pt x="9710" y="30290"/>
                      </a:cubicBezTo>
                      <a:cubicBezTo>
                        <a:pt x="10377" y="30194"/>
                        <a:pt x="10948" y="30194"/>
                        <a:pt x="11709" y="3009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8" name="Google Shape;338;p51"/>
                <p:cNvSpPr/>
                <p:nvPr/>
              </p:nvSpPr>
              <p:spPr>
                <a:xfrm>
                  <a:off x="8524167" y="4910042"/>
                  <a:ext cx="20467" cy="34670"/>
                </a:xfrm>
                <a:custGeom>
                  <a:avLst/>
                  <a:gdLst/>
                  <a:ahLst/>
                  <a:cxnLst/>
                  <a:rect l="l" t="t" r="r" b="b"/>
                  <a:pathLst>
                    <a:path w="20467" h="34670" extrusionOk="0">
                      <a:moveTo>
                        <a:pt x="0" y="34576"/>
                      </a:moveTo>
                      <a:lnTo>
                        <a:pt x="0" y="0"/>
                      </a:lnTo>
                      <a:lnTo>
                        <a:pt x="4284" y="0"/>
                      </a:lnTo>
                      <a:lnTo>
                        <a:pt x="4284" y="12382"/>
                      </a:lnTo>
                      <a:cubicBezTo>
                        <a:pt x="6283" y="10096"/>
                        <a:pt x="8758" y="8953"/>
                        <a:pt x="11804" y="8953"/>
                      </a:cubicBezTo>
                      <a:cubicBezTo>
                        <a:pt x="13613" y="8953"/>
                        <a:pt x="15232" y="9334"/>
                        <a:pt x="16659" y="10096"/>
                      </a:cubicBezTo>
                      <a:cubicBezTo>
                        <a:pt x="17992" y="10858"/>
                        <a:pt x="19039" y="11811"/>
                        <a:pt x="19610" y="13144"/>
                      </a:cubicBezTo>
                      <a:cubicBezTo>
                        <a:pt x="20182" y="14478"/>
                        <a:pt x="20467" y="16288"/>
                        <a:pt x="20467" y="18764"/>
                      </a:cubicBezTo>
                      <a:lnTo>
                        <a:pt x="20467" y="34671"/>
                      </a:lnTo>
                      <a:lnTo>
                        <a:pt x="16184" y="34671"/>
                      </a:lnTo>
                      <a:lnTo>
                        <a:pt x="16184" y="18764"/>
                      </a:lnTo>
                      <a:cubicBezTo>
                        <a:pt x="16184" y="16669"/>
                        <a:pt x="15707" y="15145"/>
                        <a:pt x="14851" y="14097"/>
                      </a:cubicBezTo>
                      <a:cubicBezTo>
                        <a:pt x="13899" y="13144"/>
                        <a:pt x="12661" y="12668"/>
                        <a:pt x="10948" y="12668"/>
                      </a:cubicBezTo>
                      <a:cubicBezTo>
                        <a:pt x="9710" y="12668"/>
                        <a:pt x="8472" y="12954"/>
                        <a:pt x="7425" y="13621"/>
                      </a:cubicBezTo>
                      <a:cubicBezTo>
                        <a:pt x="6283" y="14288"/>
                        <a:pt x="5521" y="15145"/>
                        <a:pt x="5045" y="16288"/>
                      </a:cubicBezTo>
                      <a:cubicBezTo>
                        <a:pt x="4570" y="17431"/>
                        <a:pt x="4379" y="18955"/>
                        <a:pt x="4379" y="20955"/>
                      </a:cubicBezTo>
                      <a:lnTo>
                        <a:pt x="4379" y="34671"/>
                      </a:lnTo>
                      <a:lnTo>
                        <a:pt x="0" y="34671"/>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9" name="Google Shape;339;p51"/>
                <p:cNvSpPr/>
                <p:nvPr/>
              </p:nvSpPr>
              <p:spPr>
                <a:xfrm>
                  <a:off x="8549680" y="4918900"/>
                  <a:ext cx="23037" cy="26288"/>
                </a:xfrm>
                <a:custGeom>
                  <a:avLst/>
                  <a:gdLst/>
                  <a:ahLst/>
                  <a:cxnLst/>
                  <a:rect l="l" t="t" r="r" b="b"/>
                  <a:pathLst>
                    <a:path w="23037" h="26288" extrusionOk="0">
                      <a:moveTo>
                        <a:pt x="18468" y="17621"/>
                      </a:moveTo>
                      <a:lnTo>
                        <a:pt x="22847" y="18193"/>
                      </a:lnTo>
                      <a:cubicBezTo>
                        <a:pt x="22181" y="20765"/>
                        <a:pt x="20848" y="22765"/>
                        <a:pt x="19039" y="24194"/>
                      </a:cubicBezTo>
                      <a:cubicBezTo>
                        <a:pt x="17136" y="25622"/>
                        <a:pt x="14756"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0" y="5715"/>
                        <a:pt x="23038" y="8954"/>
                        <a:pt x="23038" y="13049"/>
                      </a:cubicBezTo>
                      <a:cubicBezTo>
                        <a:pt x="23038" y="13335"/>
                        <a:pt x="23038" y="13716"/>
                        <a:pt x="23038" y="14192"/>
                      </a:cubicBezTo>
                      <a:lnTo>
                        <a:pt x="4379" y="14192"/>
                      </a:lnTo>
                      <a:cubicBezTo>
                        <a:pt x="4570" y="16954"/>
                        <a:pt x="5331" y="19050"/>
                        <a:pt x="6759" y="20479"/>
                      </a:cubicBezTo>
                      <a:cubicBezTo>
                        <a:pt x="8187" y="21908"/>
                        <a:pt x="9901" y="22670"/>
                        <a:pt x="11995" y="22670"/>
                      </a:cubicBezTo>
                      <a:cubicBezTo>
                        <a:pt x="13518" y="22670"/>
                        <a:pt x="14851" y="22288"/>
                        <a:pt x="15993" y="21431"/>
                      </a:cubicBezTo>
                      <a:cubicBezTo>
                        <a:pt x="16945" y="20669"/>
                        <a:pt x="17802" y="19431"/>
                        <a:pt x="18468" y="17621"/>
                      </a:cubicBezTo>
                      <a:close/>
                      <a:moveTo>
                        <a:pt x="4474" y="10763"/>
                      </a:moveTo>
                      <a:lnTo>
                        <a:pt x="18468" y="10763"/>
                      </a:lnTo>
                      <a:cubicBezTo>
                        <a:pt x="18278" y="8668"/>
                        <a:pt x="17707" y="7049"/>
                        <a:pt x="16850" y="6001"/>
                      </a:cubicBezTo>
                      <a:cubicBezTo>
                        <a:pt x="15517" y="4382"/>
                        <a:pt x="13708" y="3524"/>
                        <a:pt x="11614" y="3524"/>
                      </a:cubicBezTo>
                      <a:cubicBezTo>
                        <a:pt x="9710" y="3524"/>
                        <a:pt x="7996" y="4191"/>
                        <a:pt x="6664" y="5525"/>
                      </a:cubicBezTo>
                      <a:cubicBezTo>
                        <a:pt x="5426" y="6858"/>
                        <a:pt x="4665" y="8573"/>
                        <a:pt x="4474"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340" name="Google Shape;340;p51"/>
              <p:cNvGrpSpPr/>
              <p:nvPr/>
            </p:nvGrpSpPr>
            <p:grpSpPr>
              <a:xfrm>
                <a:off x="8208210" y="4964049"/>
                <a:ext cx="478362" cy="44671"/>
                <a:chOff x="8208210" y="4964049"/>
                <a:chExt cx="478362" cy="44671"/>
              </a:xfrm>
            </p:grpSpPr>
            <p:sp>
              <p:nvSpPr>
                <p:cNvPr id="341" name="Google Shape;341;p51"/>
                <p:cNvSpPr/>
                <p:nvPr/>
              </p:nvSpPr>
              <p:spPr>
                <a:xfrm>
                  <a:off x="8208210" y="4964049"/>
                  <a:ext cx="25798" cy="34670"/>
                </a:xfrm>
                <a:custGeom>
                  <a:avLst/>
                  <a:gdLst/>
                  <a:ahLst/>
                  <a:cxnLst/>
                  <a:rect l="l" t="t" r="r" b="b"/>
                  <a:pathLst>
                    <a:path w="25798" h="34670" extrusionOk="0">
                      <a:moveTo>
                        <a:pt x="0" y="34576"/>
                      </a:moveTo>
                      <a:lnTo>
                        <a:pt x="0" y="0"/>
                      </a:lnTo>
                      <a:lnTo>
                        <a:pt x="24941" y="0"/>
                      </a:lnTo>
                      <a:lnTo>
                        <a:pt x="24941" y="4096"/>
                      </a:lnTo>
                      <a:lnTo>
                        <a:pt x="4570" y="4096"/>
                      </a:lnTo>
                      <a:lnTo>
                        <a:pt x="4570" y="14668"/>
                      </a:lnTo>
                      <a:lnTo>
                        <a:pt x="23704" y="14668"/>
                      </a:lnTo>
                      <a:lnTo>
                        <a:pt x="23704" y="18764"/>
                      </a:lnTo>
                      <a:lnTo>
                        <a:pt x="4570" y="18764"/>
                      </a:lnTo>
                      <a:lnTo>
                        <a:pt x="4570" y="30575"/>
                      </a:lnTo>
                      <a:lnTo>
                        <a:pt x="25798" y="30575"/>
                      </a:lnTo>
                      <a:lnTo>
                        <a:pt x="25798" y="34671"/>
                      </a:lnTo>
                      <a:lnTo>
                        <a:pt x="0" y="34671"/>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2" name="Google Shape;342;p51"/>
                <p:cNvSpPr/>
                <p:nvPr/>
              </p:nvSpPr>
              <p:spPr>
                <a:xfrm>
                  <a:off x="8239720" y="4973002"/>
                  <a:ext cx="13613" cy="25622"/>
                </a:xfrm>
                <a:custGeom>
                  <a:avLst/>
                  <a:gdLst/>
                  <a:ahLst/>
                  <a:cxnLst/>
                  <a:rect l="l" t="t" r="r" b="b"/>
                  <a:pathLst>
                    <a:path w="13613" h="25622" extrusionOk="0">
                      <a:moveTo>
                        <a:pt x="0" y="25622"/>
                      </a:moveTo>
                      <a:lnTo>
                        <a:pt x="0" y="571"/>
                      </a:lnTo>
                      <a:lnTo>
                        <a:pt x="3808" y="571"/>
                      </a:lnTo>
                      <a:lnTo>
                        <a:pt x="3808" y="4381"/>
                      </a:lnTo>
                      <a:cubicBezTo>
                        <a:pt x="4760" y="2572"/>
                        <a:pt x="5712" y="1429"/>
                        <a:pt x="6473"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3"/>
                      </a:cubicBezTo>
                      <a:cubicBezTo>
                        <a:pt x="5807" y="5715"/>
                        <a:pt x="5331" y="6477"/>
                        <a:pt x="4950" y="7429"/>
                      </a:cubicBezTo>
                      <a:cubicBezTo>
                        <a:pt x="4474" y="8953"/>
                        <a:pt x="4284" y="10573"/>
                        <a:pt x="4284" y="12382"/>
                      </a:cubicBezTo>
                      <a:lnTo>
                        <a:pt x="4284"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3" name="Google Shape;343;p51"/>
                <p:cNvSpPr/>
                <p:nvPr/>
              </p:nvSpPr>
              <p:spPr>
                <a:xfrm>
                  <a:off x="8254380" y="4973192"/>
                  <a:ext cx="23037" cy="26098"/>
                </a:xfrm>
                <a:custGeom>
                  <a:avLst/>
                  <a:gdLst/>
                  <a:ahLst/>
                  <a:cxnLst/>
                  <a:rect l="l" t="t" r="r" b="b"/>
                  <a:pathLst>
                    <a:path w="23037" h="26098" extrusionOk="0">
                      <a:moveTo>
                        <a:pt x="17802" y="22384"/>
                      </a:moveTo>
                      <a:cubicBezTo>
                        <a:pt x="16183" y="23717"/>
                        <a:pt x="14755" y="24670"/>
                        <a:pt x="13232" y="25241"/>
                      </a:cubicBezTo>
                      <a:cubicBezTo>
                        <a:pt x="11804" y="25813"/>
                        <a:pt x="10186" y="26099"/>
                        <a:pt x="8568" y="26099"/>
                      </a:cubicBezTo>
                      <a:cubicBezTo>
                        <a:pt x="5807" y="26099"/>
                        <a:pt x="3713" y="25432"/>
                        <a:pt x="2189" y="24098"/>
                      </a:cubicBezTo>
                      <a:cubicBezTo>
                        <a:pt x="666" y="22765"/>
                        <a:pt x="0" y="21050"/>
                        <a:pt x="0" y="18955"/>
                      </a:cubicBezTo>
                      <a:cubicBezTo>
                        <a:pt x="0" y="17717"/>
                        <a:pt x="286" y="16574"/>
                        <a:pt x="857" y="15621"/>
                      </a:cubicBezTo>
                      <a:cubicBezTo>
                        <a:pt x="1428" y="14573"/>
                        <a:pt x="2189" y="13811"/>
                        <a:pt x="3046" y="13145"/>
                      </a:cubicBezTo>
                      <a:cubicBezTo>
                        <a:pt x="3903" y="12573"/>
                        <a:pt x="4950" y="12097"/>
                        <a:pt x="6092" y="11716"/>
                      </a:cubicBezTo>
                      <a:cubicBezTo>
                        <a:pt x="6949" y="11525"/>
                        <a:pt x="8187" y="11240"/>
                        <a:pt x="9901" y="11049"/>
                      </a:cubicBezTo>
                      <a:cubicBezTo>
                        <a:pt x="13327" y="10668"/>
                        <a:pt x="15803" y="10192"/>
                        <a:pt x="17421" y="9620"/>
                      </a:cubicBezTo>
                      <a:cubicBezTo>
                        <a:pt x="17421" y="9049"/>
                        <a:pt x="17421" y="8668"/>
                        <a:pt x="17421" y="8477"/>
                      </a:cubicBezTo>
                      <a:cubicBezTo>
                        <a:pt x="17421" y="6763"/>
                        <a:pt x="17040" y="5525"/>
                        <a:pt x="16183" y="4858"/>
                      </a:cubicBezTo>
                      <a:cubicBezTo>
                        <a:pt x="15136" y="3905"/>
                        <a:pt x="13518" y="3429"/>
                        <a:pt x="11328" y="3429"/>
                      </a:cubicBezTo>
                      <a:cubicBezTo>
                        <a:pt x="9329" y="3429"/>
                        <a:pt x="7901" y="3810"/>
                        <a:pt x="6949" y="4477"/>
                      </a:cubicBezTo>
                      <a:cubicBezTo>
                        <a:pt x="5997" y="5144"/>
                        <a:pt x="5331" y="6382"/>
                        <a:pt x="4855" y="8192"/>
                      </a:cubicBezTo>
                      <a:lnTo>
                        <a:pt x="666" y="7620"/>
                      </a:lnTo>
                      <a:cubicBezTo>
                        <a:pt x="1047" y="5810"/>
                        <a:pt x="1618" y="4382"/>
                        <a:pt x="2570" y="3334"/>
                      </a:cubicBezTo>
                      <a:cubicBezTo>
                        <a:pt x="3427" y="2286"/>
                        <a:pt x="4665" y="1429"/>
                        <a:pt x="6283" y="857"/>
                      </a:cubicBezTo>
                      <a:cubicBezTo>
                        <a:pt x="7901" y="286"/>
                        <a:pt x="9805" y="0"/>
                        <a:pt x="11995" y="0"/>
                      </a:cubicBezTo>
                      <a:cubicBezTo>
                        <a:pt x="14089" y="0"/>
                        <a:pt x="15898" y="286"/>
                        <a:pt x="17231" y="762"/>
                      </a:cubicBezTo>
                      <a:cubicBezTo>
                        <a:pt x="18563" y="1238"/>
                        <a:pt x="19515" y="1905"/>
                        <a:pt x="20182" y="2667"/>
                      </a:cubicBezTo>
                      <a:cubicBezTo>
                        <a:pt x="20848" y="3429"/>
                        <a:pt x="21229" y="4382"/>
                        <a:pt x="21515" y="5525"/>
                      </a:cubicBezTo>
                      <a:cubicBezTo>
                        <a:pt x="21610" y="6287"/>
                        <a:pt x="21705" y="7525"/>
                        <a:pt x="21705" y="9430"/>
                      </a:cubicBezTo>
                      <a:lnTo>
                        <a:pt x="21705" y="15050"/>
                      </a:lnTo>
                      <a:cubicBezTo>
                        <a:pt x="21705" y="18955"/>
                        <a:pt x="21800" y="21527"/>
                        <a:pt x="21990" y="22574"/>
                      </a:cubicBezTo>
                      <a:cubicBezTo>
                        <a:pt x="22181" y="23622"/>
                        <a:pt x="22562" y="24670"/>
                        <a:pt x="23037" y="25622"/>
                      </a:cubicBezTo>
                      <a:lnTo>
                        <a:pt x="18563" y="25622"/>
                      </a:lnTo>
                      <a:cubicBezTo>
                        <a:pt x="18183" y="24575"/>
                        <a:pt x="17897" y="23527"/>
                        <a:pt x="17802" y="22384"/>
                      </a:cubicBezTo>
                      <a:close/>
                      <a:moveTo>
                        <a:pt x="17421" y="12859"/>
                      </a:moveTo>
                      <a:cubicBezTo>
                        <a:pt x="15898" y="13525"/>
                        <a:pt x="13613" y="14002"/>
                        <a:pt x="10472" y="14478"/>
                      </a:cubicBezTo>
                      <a:cubicBezTo>
                        <a:pt x="8758" y="14764"/>
                        <a:pt x="7521" y="15050"/>
                        <a:pt x="6759" y="15335"/>
                      </a:cubicBezTo>
                      <a:cubicBezTo>
                        <a:pt x="5997" y="15621"/>
                        <a:pt x="5521" y="16097"/>
                        <a:pt x="5045" y="16669"/>
                      </a:cubicBezTo>
                      <a:cubicBezTo>
                        <a:pt x="4665" y="17240"/>
                        <a:pt x="4474" y="17907"/>
                        <a:pt x="4474" y="18669"/>
                      </a:cubicBezTo>
                      <a:cubicBezTo>
                        <a:pt x="4474" y="19812"/>
                        <a:pt x="4855" y="20765"/>
                        <a:pt x="5712" y="21527"/>
                      </a:cubicBezTo>
                      <a:cubicBezTo>
                        <a:pt x="6569" y="22289"/>
                        <a:pt x="7806" y="22670"/>
                        <a:pt x="9424" y="22670"/>
                      </a:cubicBezTo>
                      <a:cubicBezTo>
                        <a:pt x="11043" y="22670"/>
                        <a:pt x="12471" y="22289"/>
                        <a:pt x="13803" y="21622"/>
                      </a:cubicBezTo>
                      <a:cubicBezTo>
                        <a:pt x="15041" y="20860"/>
                        <a:pt x="15993" y="19907"/>
                        <a:pt x="16564" y="18669"/>
                      </a:cubicBezTo>
                      <a:cubicBezTo>
                        <a:pt x="17040" y="17717"/>
                        <a:pt x="17231" y="16288"/>
                        <a:pt x="17231" y="14383"/>
                      </a:cubicBezTo>
                      <a:lnTo>
                        <a:pt x="17231" y="12859"/>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4" name="Google Shape;344;p51"/>
                <p:cNvSpPr/>
                <p:nvPr/>
              </p:nvSpPr>
              <p:spPr>
                <a:xfrm>
                  <a:off x="8281035" y="4973192"/>
                  <a:ext cx="20562" cy="26193"/>
                </a:xfrm>
                <a:custGeom>
                  <a:avLst/>
                  <a:gdLst/>
                  <a:ahLst/>
                  <a:cxnLst/>
                  <a:rect l="l" t="t" r="r" b="b"/>
                  <a:pathLst>
                    <a:path w="20562" h="26193" extrusionOk="0">
                      <a:moveTo>
                        <a:pt x="0" y="18002"/>
                      </a:moveTo>
                      <a:lnTo>
                        <a:pt x="4189" y="17336"/>
                      </a:lnTo>
                      <a:cubicBezTo>
                        <a:pt x="4379" y="19050"/>
                        <a:pt x="5045" y="20288"/>
                        <a:pt x="6188" y="21241"/>
                      </a:cubicBezTo>
                      <a:cubicBezTo>
                        <a:pt x="7235" y="22098"/>
                        <a:pt x="8758" y="22574"/>
                        <a:pt x="10662" y="22574"/>
                      </a:cubicBezTo>
                      <a:cubicBezTo>
                        <a:pt x="12566" y="22574"/>
                        <a:pt x="14089" y="22193"/>
                        <a:pt x="15041" y="21431"/>
                      </a:cubicBezTo>
                      <a:cubicBezTo>
                        <a:pt x="15993" y="20669"/>
                        <a:pt x="16469" y="19717"/>
                        <a:pt x="16469" y="18669"/>
                      </a:cubicBezTo>
                      <a:cubicBezTo>
                        <a:pt x="16469" y="17717"/>
                        <a:pt x="16088" y="16954"/>
                        <a:pt x="15232" y="16383"/>
                      </a:cubicBezTo>
                      <a:cubicBezTo>
                        <a:pt x="14660" y="16002"/>
                        <a:pt x="13232" y="15526"/>
                        <a:pt x="10853" y="14954"/>
                      </a:cubicBezTo>
                      <a:cubicBezTo>
                        <a:pt x="7711" y="14192"/>
                        <a:pt x="5617" y="13525"/>
                        <a:pt x="4379" y="12954"/>
                      </a:cubicBezTo>
                      <a:cubicBezTo>
                        <a:pt x="3142" y="12383"/>
                        <a:pt x="2285" y="11621"/>
                        <a:pt x="1618" y="10573"/>
                      </a:cubicBezTo>
                      <a:cubicBezTo>
                        <a:pt x="952" y="9525"/>
                        <a:pt x="666" y="8477"/>
                        <a:pt x="666" y="7239"/>
                      </a:cubicBezTo>
                      <a:cubicBezTo>
                        <a:pt x="666" y="6096"/>
                        <a:pt x="952" y="5048"/>
                        <a:pt x="1428" y="4096"/>
                      </a:cubicBezTo>
                      <a:cubicBezTo>
                        <a:pt x="1904" y="3143"/>
                        <a:pt x="2665" y="2381"/>
                        <a:pt x="3522" y="1715"/>
                      </a:cubicBezTo>
                      <a:cubicBezTo>
                        <a:pt x="4189" y="1238"/>
                        <a:pt x="5045" y="857"/>
                        <a:pt x="6188" y="476"/>
                      </a:cubicBezTo>
                      <a:cubicBezTo>
                        <a:pt x="7330" y="95"/>
                        <a:pt x="8568" y="0"/>
                        <a:pt x="9805" y="0"/>
                      </a:cubicBezTo>
                      <a:cubicBezTo>
                        <a:pt x="11805" y="0"/>
                        <a:pt x="13518" y="286"/>
                        <a:pt x="14946" y="857"/>
                      </a:cubicBezTo>
                      <a:cubicBezTo>
                        <a:pt x="16469" y="1429"/>
                        <a:pt x="17516" y="2191"/>
                        <a:pt x="18278" y="3143"/>
                      </a:cubicBezTo>
                      <a:cubicBezTo>
                        <a:pt x="18944" y="4096"/>
                        <a:pt x="19515" y="5429"/>
                        <a:pt x="19706" y="7049"/>
                      </a:cubicBezTo>
                      <a:lnTo>
                        <a:pt x="15517" y="7620"/>
                      </a:lnTo>
                      <a:cubicBezTo>
                        <a:pt x="15327" y="6287"/>
                        <a:pt x="14756" y="5334"/>
                        <a:pt x="13899" y="4572"/>
                      </a:cubicBezTo>
                      <a:cubicBezTo>
                        <a:pt x="13042" y="3810"/>
                        <a:pt x="11709" y="3524"/>
                        <a:pt x="10091" y="3524"/>
                      </a:cubicBezTo>
                      <a:cubicBezTo>
                        <a:pt x="8187" y="3524"/>
                        <a:pt x="6759" y="3810"/>
                        <a:pt x="5902" y="4477"/>
                      </a:cubicBezTo>
                      <a:cubicBezTo>
                        <a:pt x="5045" y="5144"/>
                        <a:pt x="4665" y="5906"/>
                        <a:pt x="4665" y="6763"/>
                      </a:cubicBezTo>
                      <a:cubicBezTo>
                        <a:pt x="4665" y="7334"/>
                        <a:pt x="4855" y="7811"/>
                        <a:pt x="5141" y="8287"/>
                      </a:cubicBezTo>
                      <a:cubicBezTo>
                        <a:pt x="5522" y="8763"/>
                        <a:pt x="5997" y="9144"/>
                        <a:pt x="6759" y="9430"/>
                      </a:cubicBezTo>
                      <a:cubicBezTo>
                        <a:pt x="7140" y="9620"/>
                        <a:pt x="8473" y="9906"/>
                        <a:pt x="10472" y="10478"/>
                      </a:cubicBezTo>
                      <a:cubicBezTo>
                        <a:pt x="13518" y="11240"/>
                        <a:pt x="15612" y="11906"/>
                        <a:pt x="16755" y="12478"/>
                      </a:cubicBezTo>
                      <a:cubicBezTo>
                        <a:pt x="17897" y="12954"/>
                        <a:pt x="18849" y="13716"/>
                        <a:pt x="19515" y="14669"/>
                      </a:cubicBezTo>
                      <a:cubicBezTo>
                        <a:pt x="20182" y="15621"/>
                        <a:pt x="20563" y="16859"/>
                        <a:pt x="20563" y="18288"/>
                      </a:cubicBezTo>
                      <a:cubicBezTo>
                        <a:pt x="20563" y="19717"/>
                        <a:pt x="20182" y="21050"/>
                        <a:pt x="19325" y="22289"/>
                      </a:cubicBezTo>
                      <a:cubicBezTo>
                        <a:pt x="18468" y="23527"/>
                        <a:pt x="17326" y="24479"/>
                        <a:pt x="15707" y="25146"/>
                      </a:cubicBezTo>
                      <a:cubicBezTo>
                        <a:pt x="14184" y="25813"/>
                        <a:pt x="12376" y="26194"/>
                        <a:pt x="10472" y="26194"/>
                      </a:cubicBezTo>
                      <a:cubicBezTo>
                        <a:pt x="7235" y="26194"/>
                        <a:pt x="4760" y="25527"/>
                        <a:pt x="3046" y="24194"/>
                      </a:cubicBezTo>
                      <a:cubicBezTo>
                        <a:pt x="1523" y="22670"/>
                        <a:pt x="381" y="20669"/>
                        <a:pt x="0" y="1800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5" name="Google Shape;345;p51"/>
                <p:cNvSpPr/>
                <p:nvPr/>
              </p:nvSpPr>
              <p:spPr>
                <a:xfrm>
                  <a:off x="8306834" y="4973002"/>
                  <a:ext cx="33889" cy="25622"/>
                </a:xfrm>
                <a:custGeom>
                  <a:avLst/>
                  <a:gdLst/>
                  <a:ahLst/>
                  <a:cxnLst/>
                  <a:rect l="l" t="t" r="r" b="b"/>
                  <a:pathLst>
                    <a:path w="33889" h="25622" extrusionOk="0">
                      <a:moveTo>
                        <a:pt x="0" y="25622"/>
                      </a:moveTo>
                      <a:lnTo>
                        <a:pt x="0" y="571"/>
                      </a:lnTo>
                      <a:lnTo>
                        <a:pt x="3808" y="571"/>
                      </a:lnTo>
                      <a:lnTo>
                        <a:pt x="3808" y="4096"/>
                      </a:lnTo>
                      <a:cubicBezTo>
                        <a:pt x="4569" y="2857"/>
                        <a:pt x="5617" y="1905"/>
                        <a:pt x="6949" y="1143"/>
                      </a:cubicBezTo>
                      <a:cubicBezTo>
                        <a:pt x="8282" y="381"/>
                        <a:pt x="9710" y="0"/>
                        <a:pt x="11423" y="0"/>
                      </a:cubicBezTo>
                      <a:cubicBezTo>
                        <a:pt x="13232" y="0"/>
                        <a:pt x="14755" y="381"/>
                        <a:pt x="15993" y="1143"/>
                      </a:cubicBezTo>
                      <a:cubicBezTo>
                        <a:pt x="17135" y="1905"/>
                        <a:pt x="17992" y="2953"/>
                        <a:pt x="18468" y="4381"/>
                      </a:cubicBezTo>
                      <a:cubicBezTo>
                        <a:pt x="20467" y="1429"/>
                        <a:pt x="23037" y="0"/>
                        <a:pt x="26179" y="0"/>
                      </a:cubicBezTo>
                      <a:cubicBezTo>
                        <a:pt x="28654" y="0"/>
                        <a:pt x="30558" y="667"/>
                        <a:pt x="31891" y="2096"/>
                      </a:cubicBezTo>
                      <a:cubicBezTo>
                        <a:pt x="33224" y="3429"/>
                        <a:pt x="33890" y="5620"/>
                        <a:pt x="33890" y="8477"/>
                      </a:cubicBezTo>
                      <a:lnTo>
                        <a:pt x="33890" y="25622"/>
                      </a:lnTo>
                      <a:lnTo>
                        <a:pt x="29701" y="25622"/>
                      </a:lnTo>
                      <a:lnTo>
                        <a:pt x="29701" y="9811"/>
                      </a:lnTo>
                      <a:cubicBezTo>
                        <a:pt x="29701" y="8096"/>
                        <a:pt x="29606" y="6858"/>
                        <a:pt x="29320" y="6191"/>
                      </a:cubicBezTo>
                      <a:cubicBezTo>
                        <a:pt x="29035" y="5429"/>
                        <a:pt x="28559" y="4858"/>
                        <a:pt x="27797" y="4381"/>
                      </a:cubicBezTo>
                      <a:cubicBezTo>
                        <a:pt x="27036" y="3905"/>
                        <a:pt x="26179" y="3715"/>
                        <a:pt x="25227" y="3715"/>
                      </a:cubicBezTo>
                      <a:cubicBezTo>
                        <a:pt x="23513" y="3715"/>
                        <a:pt x="21990" y="4286"/>
                        <a:pt x="20848" y="5429"/>
                      </a:cubicBezTo>
                      <a:cubicBezTo>
                        <a:pt x="19705" y="6572"/>
                        <a:pt x="19134" y="8477"/>
                        <a:pt x="19134" y="11049"/>
                      </a:cubicBezTo>
                      <a:lnTo>
                        <a:pt x="19134" y="25622"/>
                      </a:lnTo>
                      <a:lnTo>
                        <a:pt x="14851" y="25622"/>
                      </a:lnTo>
                      <a:lnTo>
                        <a:pt x="14851" y="9334"/>
                      </a:lnTo>
                      <a:cubicBezTo>
                        <a:pt x="14851" y="7429"/>
                        <a:pt x="14470" y="6001"/>
                        <a:pt x="13803" y="5048"/>
                      </a:cubicBezTo>
                      <a:cubicBezTo>
                        <a:pt x="13137" y="4096"/>
                        <a:pt x="11995" y="3619"/>
                        <a:pt x="10376" y="3619"/>
                      </a:cubicBezTo>
                      <a:cubicBezTo>
                        <a:pt x="9139" y="3619"/>
                        <a:pt x="8091" y="3905"/>
                        <a:pt x="7044" y="4572"/>
                      </a:cubicBezTo>
                      <a:cubicBezTo>
                        <a:pt x="5997" y="5239"/>
                        <a:pt x="5331" y="6096"/>
                        <a:pt x="4855" y="7334"/>
                      </a:cubicBezTo>
                      <a:cubicBezTo>
                        <a:pt x="4379" y="8572"/>
                        <a:pt x="4188" y="10287"/>
                        <a:pt x="4188" y="12573"/>
                      </a:cubicBezTo>
                      <a:lnTo>
                        <a:pt x="4188"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6" name="Google Shape;346;p51"/>
                <p:cNvSpPr/>
                <p:nvPr/>
              </p:nvSpPr>
              <p:spPr>
                <a:xfrm>
                  <a:off x="8346911" y="4973574"/>
                  <a:ext cx="20467" cy="25622"/>
                </a:xfrm>
                <a:custGeom>
                  <a:avLst/>
                  <a:gdLst/>
                  <a:ahLst/>
                  <a:cxnLst/>
                  <a:rect l="l" t="t" r="r" b="b"/>
                  <a:pathLst>
                    <a:path w="20467" h="25622" extrusionOk="0">
                      <a:moveTo>
                        <a:pt x="16469" y="25051"/>
                      </a:moveTo>
                      <a:lnTo>
                        <a:pt x="16469" y="21336"/>
                      </a:lnTo>
                      <a:cubicBezTo>
                        <a:pt x="14565" y="24193"/>
                        <a:pt x="11900" y="25622"/>
                        <a:pt x="8568" y="25622"/>
                      </a:cubicBezTo>
                      <a:cubicBezTo>
                        <a:pt x="7044" y="25622"/>
                        <a:pt x="5712" y="25337"/>
                        <a:pt x="4474" y="24765"/>
                      </a:cubicBezTo>
                      <a:cubicBezTo>
                        <a:pt x="3237" y="24193"/>
                        <a:pt x="2285" y="23527"/>
                        <a:pt x="1618" y="22669"/>
                      </a:cubicBezTo>
                      <a:cubicBezTo>
                        <a:pt x="952" y="21812"/>
                        <a:pt x="571" y="20764"/>
                        <a:pt x="286" y="19526"/>
                      </a:cubicBezTo>
                      <a:cubicBezTo>
                        <a:pt x="95" y="18669"/>
                        <a:pt x="0" y="17335"/>
                        <a:pt x="0" y="15526"/>
                      </a:cubicBezTo>
                      <a:lnTo>
                        <a:pt x="0" y="0"/>
                      </a:lnTo>
                      <a:lnTo>
                        <a:pt x="4284" y="0"/>
                      </a:lnTo>
                      <a:lnTo>
                        <a:pt x="4284" y="13906"/>
                      </a:lnTo>
                      <a:cubicBezTo>
                        <a:pt x="4284" y="16097"/>
                        <a:pt x="4379" y="17621"/>
                        <a:pt x="4569" y="18383"/>
                      </a:cubicBezTo>
                      <a:cubicBezTo>
                        <a:pt x="4855" y="19526"/>
                        <a:pt x="5426" y="20383"/>
                        <a:pt x="6283" y="21050"/>
                      </a:cubicBezTo>
                      <a:cubicBezTo>
                        <a:pt x="7140" y="21717"/>
                        <a:pt x="8187" y="22003"/>
                        <a:pt x="9520" y="22003"/>
                      </a:cubicBezTo>
                      <a:cubicBezTo>
                        <a:pt x="10852" y="22003"/>
                        <a:pt x="11995" y="21717"/>
                        <a:pt x="13137" y="21050"/>
                      </a:cubicBezTo>
                      <a:cubicBezTo>
                        <a:pt x="14279" y="20383"/>
                        <a:pt x="15041" y="19526"/>
                        <a:pt x="15517" y="18383"/>
                      </a:cubicBezTo>
                      <a:cubicBezTo>
                        <a:pt x="15993" y="17240"/>
                        <a:pt x="16183" y="15621"/>
                        <a:pt x="16183" y="13525"/>
                      </a:cubicBezTo>
                      <a:lnTo>
                        <a:pt x="16183" y="95"/>
                      </a:lnTo>
                      <a:lnTo>
                        <a:pt x="20467" y="95"/>
                      </a:lnTo>
                      <a:lnTo>
                        <a:pt x="20467" y="25146"/>
                      </a:lnTo>
                      <a:lnTo>
                        <a:pt x="16469" y="2514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7" name="Google Shape;347;p51"/>
                <p:cNvSpPr/>
                <p:nvPr/>
              </p:nvSpPr>
              <p:spPr>
                <a:xfrm>
                  <a:off x="8372138" y="4973192"/>
                  <a:ext cx="20562" cy="26193"/>
                </a:xfrm>
                <a:custGeom>
                  <a:avLst/>
                  <a:gdLst/>
                  <a:ahLst/>
                  <a:cxnLst/>
                  <a:rect l="l" t="t" r="r" b="b"/>
                  <a:pathLst>
                    <a:path w="20562" h="26193" extrusionOk="0">
                      <a:moveTo>
                        <a:pt x="0" y="18002"/>
                      </a:moveTo>
                      <a:lnTo>
                        <a:pt x="4189" y="17336"/>
                      </a:lnTo>
                      <a:cubicBezTo>
                        <a:pt x="4379" y="19050"/>
                        <a:pt x="5045" y="20288"/>
                        <a:pt x="6188" y="21241"/>
                      </a:cubicBezTo>
                      <a:cubicBezTo>
                        <a:pt x="7235" y="22098"/>
                        <a:pt x="8758" y="22574"/>
                        <a:pt x="10662" y="22574"/>
                      </a:cubicBezTo>
                      <a:cubicBezTo>
                        <a:pt x="12566" y="22574"/>
                        <a:pt x="14089" y="22193"/>
                        <a:pt x="15041" y="21431"/>
                      </a:cubicBezTo>
                      <a:cubicBezTo>
                        <a:pt x="15993" y="20669"/>
                        <a:pt x="16469" y="19717"/>
                        <a:pt x="16469" y="18669"/>
                      </a:cubicBezTo>
                      <a:cubicBezTo>
                        <a:pt x="16469" y="17717"/>
                        <a:pt x="16088" y="16954"/>
                        <a:pt x="15232" y="16383"/>
                      </a:cubicBezTo>
                      <a:cubicBezTo>
                        <a:pt x="14660" y="16002"/>
                        <a:pt x="13232" y="15526"/>
                        <a:pt x="10853" y="14954"/>
                      </a:cubicBezTo>
                      <a:cubicBezTo>
                        <a:pt x="7711" y="14192"/>
                        <a:pt x="5617" y="13525"/>
                        <a:pt x="4379" y="12954"/>
                      </a:cubicBezTo>
                      <a:cubicBezTo>
                        <a:pt x="3141" y="12383"/>
                        <a:pt x="2285" y="11621"/>
                        <a:pt x="1618" y="10573"/>
                      </a:cubicBezTo>
                      <a:cubicBezTo>
                        <a:pt x="952" y="9525"/>
                        <a:pt x="666" y="8477"/>
                        <a:pt x="666" y="7239"/>
                      </a:cubicBezTo>
                      <a:cubicBezTo>
                        <a:pt x="666" y="6096"/>
                        <a:pt x="952" y="5048"/>
                        <a:pt x="1428" y="4096"/>
                      </a:cubicBezTo>
                      <a:cubicBezTo>
                        <a:pt x="1904" y="3143"/>
                        <a:pt x="2665" y="2381"/>
                        <a:pt x="3522" y="1715"/>
                      </a:cubicBezTo>
                      <a:cubicBezTo>
                        <a:pt x="4189" y="1238"/>
                        <a:pt x="5045" y="857"/>
                        <a:pt x="6188" y="476"/>
                      </a:cubicBezTo>
                      <a:cubicBezTo>
                        <a:pt x="7330" y="95"/>
                        <a:pt x="8568" y="0"/>
                        <a:pt x="9805" y="0"/>
                      </a:cubicBezTo>
                      <a:cubicBezTo>
                        <a:pt x="11804" y="0"/>
                        <a:pt x="13518" y="286"/>
                        <a:pt x="14946" y="857"/>
                      </a:cubicBezTo>
                      <a:cubicBezTo>
                        <a:pt x="16469" y="1429"/>
                        <a:pt x="17516" y="2191"/>
                        <a:pt x="18278" y="3143"/>
                      </a:cubicBezTo>
                      <a:cubicBezTo>
                        <a:pt x="18944" y="4096"/>
                        <a:pt x="19515" y="5429"/>
                        <a:pt x="19706" y="7049"/>
                      </a:cubicBezTo>
                      <a:lnTo>
                        <a:pt x="15517" y="7620"/>
                      </a:lnTo>
                      <a:cubicBezTo>
                        <a:pt x="15327" y="6287"/>
                        <a:pt x="14755" y="5334"/>
                        <a:pt x="13899" y="4572"/>
                      </a:cubicBezTo>
                      <a:cubicBezTo>
                        <a:pt x="13042" y="3810"/>
                        <a:pt x="11709" y="3524"/>
                        <a:pt x="10091" y="3524"/>
                      </a:cubicBezTo>
                      <a:cubicBezTo>
                        <a:pt x="8187" y="3524"/>
                        <a:pt x="6759" y="3810"/>
                        <a:pt x="5902" y="4477"/>
                      </a:cubicBezTo>
                      <a:cubicBezTo>
                        <a:pt x="5045" y="5144"/>
                        <a:pt x="4665" y="5906"/>
                        <a:pt x="4665" y="6763"/>
                      </a:cubicBezTo>
                      <a:cubicBezTo>
                        <a:pt x="4665" y="7334"/>
                        <a:pt x="4855" y="7811"/>
                        <a:pt x="5141" y="8287"/>
                      </a:cubicBezTo>
                      <a:cubicBezTo>
                        <a:pt x="5521" y="8763"/>
                        <a:pt x="5997" y="9144"/>
                        <a:pt x="6759" y="9430"/>
                      </a:cubicBezTo>
                      <a:cubicBezTo>
                        <a:pt x="7140" y="9620"/>
                        <a:pt x="8473" y="9906"/>
                        <a:pt x="10472" y="10478"/>
                      </a:cubicBezTo>
                      <a:cubicBezTo>
                        <a:pt x="13518" y="11240"/>
                        <a:pt x="15612" y="11906"/>
                        <a:pt x="16755" y="12478"/>
                      </a:cubicBezTo>
                      <a:cubicBezTo>
                        <a:pt x="17897" y="12954"/>
                        <a:pt x="18849" y="13716"/>
                        <a:pt x="19515" y="14669"/>
                      </a:cubicBezTo>
                      <a:cubicBezTo>
                        <a:pt x="20182" y="15621"/>
                        <a:pt x="20563" y="16859"/>
                        <a:pt x="20563" y="18288"/>
                      </a:cubicBezTo>
                      <a:cubicBezTo>
                        <a:pt x="20563" y="19717"/>
                        <a:pt x="20182" y="21050"/>
                        <a:pt x="19325" y="22289"/>
                      </a:cubicBezTo>
                      <a:cubicBezTo>
                        <a:pt x="18468" y="23527"/>
                        <a:pt x="17326" y="24479"/>
                        <a:pt x="15707" y="25146"/>
                      </a:cubicBezTo>
                      <a:cubicBezTo>
                        <a:pt x="14184" y="25813"/>
                        <a:pt x="12375" y="26194"/>
                        <a:pt x="10472" y="26194"/>
                      </a:cubicBezTo>
                      <a:cubicBezTo>
                        <a:pt x="7235" y="26194"/>
                        <a:pt x="4760" y="25527"/>
                        <a:pt x="3046" y="24194"/>
                      </a:cubicBezTo>
                      <a:cubicBezTo>
                        <a:pt x="1618" y="22670"/>
                        <a:pt x="476" y="20669"/>
                        <a:pt x="0" y="1800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8" name="Google Shape;348;p51"/>
                <p:cNvSpPr/>
                <p:nvPr/>
              </p:nvSpPr>
              <p:spPr>
                <a:xfrm>
                  <a:off x="8397461" y="4970145"/>
                  <a:ext cx="22847" cy="22955"/>
                </a:xfrm>
                <a:custGeom>
                  <a:avLst/>
                  <a:gdLst/>
                  <a:ahLst/>
                  <a:cxnLst/>
                  <a:rect l="l" t="t" r="r" b="b"/>
                  <a:pathLst>
                    <a:path w="22847" h="22955" extrusionOk="0">
                      <a:moveTo>
                        <a:pt x="9424" y="22955"/>
                      </a:moveTo>
                      <a:lnTo>
                        <a:pt x="9424" y="13430"/>
                      </a:lnTo>
                      <a:lnTo>
                        <a:pt x="0" y="13430"/>
                      </a:lnTo>
                      <a:lnTo>
                        <a:pt x="0" y="9430"/>
                      </a:lnTo>
                      <a:lnTo>
                        <a:pt x="9424" y="9430"/>
                      </a:lnTo>
                      <a:lnTo>
                        <a:pt x="9424" y="0"/>
                      </a:lnTo>
                      <a:lnTo>
                        <a:pt x="13423" y="0"/>
                      </a:lnTo>
                      <a:lnTo>
                        <a:pt x="13423" y="9430"/>
                      </a:lnTo>
                      <a:lnTo>
                        <a:pt x="22847" y="9430"/>
                      </a:lnTo>
                      <a:lnTo>
                        <a:pt x="22847" y="13430"/>
                      </a:lnTo>
                      <a:lnTo>
                        <a:pt x="13423" y="13430"/>
                      </a:lnTo>
                      <a:lnTo>
                        <a:pt x="13423" y="22955"/>
                      </a:lnTo>
                      <a:lnTo>
                        <a:pt x="9424" y="22955"/>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9" name="Google Shape;349;p51"/>
                <p:cNvSpPr/>
                <p:nvPr/>
              </p:nvSpPr>
              <p:spPr>
                <a:xfrm>
                  <a:off x="8440109" y="4964049"/>
                  <a:ext cx="26369" cy="34575"/>
                </a:xfrm>
                <a:custGeom>
                  <a:avLst/>
                  <a:gdLst/>
                  <a:ahLst/>
                  <a:cxnLst/>
                  <a:rect l="l" t="t" r="r" b="b"/>
                  <a:pathLst>
                    <a:path w="26369" h="34575" extrusionOk="0">
                      <a:moveTo>
                        <a:pt x="0" y="34576"/>
                      </a:moveTo>
                      <a:lnTo>
                        <a:pt x="0" y="0"/>
                      </a:lnTo>
                      <a:lnTo>
                        <a:pt x="13042" y="0"/>
                      </a:lnTo>
                      <a:cubicBezTo>
                        <a:pt x="15327" y="0"/>
                        <a:pt x="17040" y="95"/>
                        <a:pt x="18278" y="286"/>
                      </a:cubicBezTo>
                      <a:cubicBezTo>
                        <a:pt x="19991" y="571"/>
                        <a:pt x="21419" y="1143"/>
                        <a:pt x="22562" y="1905"/>
                      </a:cubicBezTo>
                      <a:cubicBezTo>
                        <a:pt x="23704" y="2667"/>
                        <a:pt x="24656" y="3810"/>
                        <a:pt x="25322" y="5239"/>
                      </a:cubicBezTo>
                      <a:cubicBezTo>
                        <a:pt x="25988" y="6667"/>
                        <a:pt x="26369" y="8287"/>
                        <a:pt x="26369" y="10001"/>
                      </a:cubicBezTo>
                      <a:cubicBezTo>
                        <a:pt x="26369" y="12954"/>
                        <a:pt x="25417" y="15430"/>
                        <a:pt x="23609" y="17431"/>
                      </a:cubicBezTo>
                      <a:cubicBezTo>
                        <a:pt x="21705" y="19431"/>
                        <a:pt x="18373" y="20479"/>
                        <a:pt x="13518" y="20479"/>
                      </a:cubicBezTo>
                      <a:lnTo>
                        <a:pt x="4665" y="20479"/>
                      </a:lnTo>
                      <a:lnTo>
                        <a:pt x="4665" y="34576"/>
                      </a:lnTo>
                      <a:lnTo>
                        <a:pt x="0" y="34576"/>
                      </a:lnTo>
                      <a:close/>
                      <a:moveTo>
                        <a:pt x="4569" y="16478"/>
                      </a:moveTo>
                      <a:lnTo>
                        <a:pt x="13518" y="16478"/>
                      </a:lnTo>
                      <a:cubicBezTo>
                        <a:pt x="16469" y="16478"/>
                        <a:pt x="18563" y="15907"/>
                        <a:pt x="19801" y="14859"/>
                      </a:cubicBezTo>
                      <a:cubicBezTo>
                        <a:pt x="21038" y="13716"/>
                        <a:pt x="21705" y="12192"/>
                        <a:pt x="21705" y="10192"/>
                      </a:cubicBezTo>
                      <a:cubicBezTo>
                        <a:pt x="21705" y="8763"/>
                        <a:pt x="21324" y="7525"/>
                        <a:pt x="20562" y="6477"/>
                      </a:cubicBezTo>
                      <a:cubicBezTo>
                        <a:pt x="19801" y="5429"/>
                        <a:pt x="18849" y="4763"/>
                        <a:pt x="17706" y="4477"/>
                      </a:cubicBezTo>
                      <a:cubicBezTo>
                        <a:pt x="16945" y="4286"/>
                        <a:pt x="15517" y="4191"/>
                        <a:pt x="13422" y="4191"/>
                      </a:cubicBezTo>
                      <a:lnTo>
                        <a:pt x="4569" y="4191"/>
                      </a:lnTo>
                      <a:lnTo>
                        <a:pt x="4569" y="16478"/>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0" name="Google Shape;350;p51"/>
                <p:cNvSpPr/>
                <p:nvPr/>
              </p:nvSpPr>
              <p:spPr>
                <a:xfrm>
                  <a:off x="8471714" y="4973002"/>
                  <a:ext cx="13613" cy="25622"/>
                </a:xfrm>
                <a:custGeom>
                  <a:avLst/>
                  <a:gdLst/>
                  <a:ahLst/>
                  <a:cxnLst/>
                  <a:rect l="l" t="t" r="r" b="b"/>
                  <a:pathLst>
                    <a:path w="13613" h="25622" extrusionOk="0">
                      <a:moveTo>
                        <a:pt x="0" y="25622"/>
                      </a:moveTo>
                      <a:lnTo>
                        <a:pt x="0" y="571"/>
                      </a:lnTo>
                      <a:lnTo>
                        <a:pt x="3808" y="571"/>
                      </a:lnTo>
                      <a:lnTo>
                        <a:pt x="3808" y="4381"/>
                      </a:lnTo>
                      <a:cubicBezTo>
                        <a:pt x="4760" y="2572"/>
                        <a:pt x="5712" y="1429"/>
                        <a:pt x="6474"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3"/>
                      </a:cubicBezTo>
                      <a:cubicBezTo>
                        <a:pt x="5807" y="5715"/>
                        <a:pt x="5331" y="6477"/>
                        <a:pt x="4950" y="7429"/>
                      </a:cubicBezTo>
                      <a:cubicBezTo>
                        <a:pt x="4474" y="8953"/>
                        <a:pt x="4284" y="10573"/>
                        <a:pt x="4284" y="12382"/>
                      </a:cubicBezTo>
                      <a:lnTo>
                        <a:pt x="4284"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1" name="Google Shape;351;p51"/>
                <p:cNvSpPr/>
                <p:nvPr/>
              </p:nvSpPr>
              <p:spPr>
                <a:xfrm>
                  <a:off x="8486279" y="4973097"/>
                  <a:ext cx="23513" cy="26193"/>
                </a:xfrm>
                <a:custGeom>
                  <a:avLst/>
                  <a:gdLst/>
                  <a:ahLst/>
                  <a:cxnLst/>
                  <a:rect l="l" t="t" r="r" b="b"/>
                  <a:pathLst>
                    <a:path w="23513" h="26193" extrusionOk="0">
                      <a:moveTo>
                        <a:pt x="0" y="13049"/>
                      </a:moveTo>
                      <a:cubicBezTo>
                        <a:pt x="0" y="8382"/>
                        <a:pt x="1333" y="4953"/>
                        <a:pt x="3903" y="2762"/>
                      </a:cubicBezTo>
                      <a:cubicBezTo>
                        <a:pt x="6093" y="953"/>
                        <a:pt x="8663" y="0"/>
                        <a:pt x="11805" y="0"/>
                      </a:cubicBezTo>
                      <a:cubicBezTo>
                        <a:pt x="15232" y="0"/>
                        <a:pt x="18088" y="1143"/>
                        <a:pt x="20277" y="3429"/>
                      </a:cubicBezTo>
                      <a:cubicBezTo>
                        <a:pt x="22467" y="5715"/>
                        <a:pt x="23514" y="8763"/>
                        <a:pt x="23514" y="12763"/>
                      </a:cubicBezTo>
                      <a:cubicBezTo>
                        <a:pt x="23514" y="16002"/>
                        <a:pt x="23038" y="18479"/>
                        <a:pt x="22086" y="20383"/>
                      </a:cubicBezTo>
                      <a:cubicBezTo>
                        <a:pt x="21134" y="22193"/>
                        <a:pt x="19706" y="23622"/>
                        <a:pt x="17897" y="24670"/>
                      </a:cubicBezTo>
                      <a:cubicBezTo>
                        <a:pt x="16088" y="25717"/>
                        <a:pt x="13994" y="26194"/>
                        <a:pt x="11900" y="26194"/>
                      </a:cubicBezTo>
                      <a:cubicBezTo>
                        <a:pt x="8377" y="26194"/>
                        <a:pt x="5522" y="25051"/>
                        <a:pt x="3427" y="22860"/>
                      </a:cubicBezTo>
                      <a:cubicBezTo>
                        <a:pt x="1047" y="20479"/>
                        <a:pt x="0" y="17240"/>
                        <a:pt x="0" y="13049"/>
                      </a:cubicBezTo>
                      <a:close/>
                      <a:moveTo>
                        <a:pt x="4379" y="13049"/>
                      </a:moveTo>
                      <a:cubicBezTo>
                        <a:pt x="4379" y="16288"/>
                        <a:pt x="5045" y="18669"/>
                        <a:pt x="6474"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5"/>
                      </a:cubicBezTo>
                      <a:cubicBezTo>
                        <a:pt x="15517" y="4286"/>
                        <a:pt x="13804" y="3524"/>
                        <a:pt x="11709" y="3524"/>
                      </a:cubicBezTo>
                      <a:cubicBezTo>
                        <a:pt x="9615" y="3524"/>
                        <a:pt x="7806" y="4286"/>
                        <a:pt x="6474" y="5905"/>
                      </a:cubicBezTo>
                      <a:cubicBezTo>
                        <a:pt x="5045" y="7429"/>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2" name="Google Shape;352;p51"/>
                <p:cNvSpPr/>
                <p:nvPr/>
              </p:nvSpPr>
              <p:spPr>
                <a:xfrm>
                  <a:off x="8512934" y="4973002"/>
                  <a:ext cx="22085" cy="35718"/>
                </a:xfrm>
                <a:custGeom>
                  <a:avLst/>
                  <a:gdLst/>
                  <a:ahLst/>
                  <a:cxnLst/>
                  <a:rect l="l" t="t" r="r" b="b"/>
                  <a:pathLst>
                    <a:path w="22085" h="35718" extrusionOk="0">
                      <a:moveTo>
                        <a:pt x="952" y="27718"/>
                      </a:moveTo>
                      <a:lnTo>
                        <a:pt x="5045" y="28289"/>
                      </a:lnTo>
                      <a:cubicBezTo>
                        <a:pt x="5236" y="29527"/>
                        <a:pt x="5712" y="30480"/>
                        <a:pt x="6473" y="31051"/>
                      </a:cubicBezTo>
                      <a:cubicBezTo>
                        <a:pt x="7520" y="31813"/>
                        <a:pt x="8949" y="32194"/>
                        <a:pt x="10757" y="32194"/>
                      </a:cubicBezTo>
                      <a:cubicBezTo>
                        <a:pt x="12756" y="32194"/>
                        <a:pt x="14279" y="31813"/>
                        <a:pt x="15327" y="31051"/>
                      </a:cubicBezTo>
                      <a:cubicBezTo>
                        <a:pt x="16374" y="30289"/>
                        <a:pt x="17135" y="29146"/>
                        <a:pt x="17516" y="27718"/>
                      </a:cubicBezTo>
                      <a:cubicBezTo>
                        <a:pt x="17706" y="26860"/>
                        <a:pt x="17802" y="25051"/>
                        <a:pt x="17802" y="22288"/>
                      </a:cubicBezTo>
                      <a:cubicBezTo>
                        <a:pt x="15993" y="24479"/>
                        <a:pt x="13613" y="25527"/>
                        <a:pt x="10852" y="25527"/>
                      </a:cubicBezTo>
                      <a:cubicBezTo>
                        <a:pt x="7425" y="25527"/>
                        <a:pt x="4760" y="24289"/>
                        <a:pt x="2856" y="21812"/>
                      </a:cubicBezTo>
                      <a:cubicBezTo>
                        <a:pt x="952" y="19336"/>
                        <a:pt x="0" y="16383"/>
                        <a:pt x="0" y="12859"/>
                      </a:cubicBezTo>
                      <a:cubicBezTo>
                        <a:pt x="0" y="10477"/>
                        <a:pt x="476" y="8287"/>
                        <a:pt x="1333" y="6286"/>
                      </a:cubicBezTo>
                      <a:cubicBezTo>
                        <a:pt x="2189" y="4286"/>
                        <a:pt x="3427" y="2667"/>
                        <a:pt x="5045" y="1619"/>
                      </a:cubicBezTo>
                      <a:cubicBezTo>
                        <a:pt x="6664" y="476"/>
                        <a:pt x="8663" y="0"/>
                        <a:pt x="10852" y="0"/>
                      </a:cubicBezTo>
                      <a:cubicBezTo>
                        <a:pt x="13803" y="0"/>
                        <a:pt x="16279" y="1238"/>
                        <a:pt x="18183" y="3619"/>
                      </a:cubicBezTo>
                      <a:lnTo>
                        <a:pt x="18183" y="571"/>
                      </a:lnTo>
                      <a:lnTo>
                        <a:pt x="22085" y="571"/>
                      </a:lnTo>
                      <a:lnTo>
                        <a:pt x="22085" y="22193"/>
                      </a:lnTo>
                      <a:cubicBezTo>
                        <a:pt x="22085" y="26098"/>
                        <a:pt x="21705" y="28861"/>
                        <a:pt x="20943" y="30480"/>
                      </a:cubicBezTo>
                      <a:cubicBezTo>
                        <a:pt x="20182" y="32099"/>
                        <a:pt x="18849" y="33433"/>
                        <a:pt x="17135" y="34290"/>
                      </a:cubicBezTo>
                      <a:cubicBezTo>
                        <a:pt x="15422" y="35147"/>
                        <a:pt x="13327" y="35719"/>
                        <a:pt x="10757" y="35719"/>
                      </a:cubicBezTo>
                      <a:cubicBezTo>
                        <a:pt x="7806" y="35719"/>
                        <a:pt x="5331" y="35052"/>
                        <a:pt x="3522" y="33718"/>
                      </a:cubicBezTo>
                      <a:cubicBezTo>
                        <a:pt x="1809" y="32480"/>
                        <a:pt x="952" y="30385"/>
                        <a:pt x="952" y="27718"/>
                      </a:cubicBezTo>
                      <a:close/>
                      <a:moveTo>
                        <a:pt x="4474" y="12668"/>
                      </a:moveTo>
                      <a:cubicBezTo>
                        <a:pt x="4474" y="15907"/>
                        <a:pt x="5140" y="18383"/>
                        <a:pt x="6473" y="19812"/>
                      </a:cubicBezTo>
                      <a:cubicBezTo>
                        <a:pt x="7806" y="21336"/>
                        <a:pt x="9424" y="22098"/>
                        <a:pt x="11328" y="22098"/>
                      </a:cubicBezTo>
                      <a:cubicBezTo>
                        <a:pt x="13232" y="22098"/>
                        <a:pt x="14946" y="21336"/>
                        <a:pt x="16183" y="19812"/>
                      </a:cubicBezTo>
                      <a:cubicBezTo>
                        <a:pt x="17516" y="18288"/>
                        <a:pt x="18183" y="16002"/>
                        <a:pt x="18183" y="12763"/>
                      </a:cubicBezTo>
                      <a:cubicBezTo>
                        <a:pt x="18183" y="9715"/>
                        <a:pt x="17516" y="7429"/>
                        <a:pt x="16183" y="5810"/>
                      </a:cubicBezTo>
                      <a:cubicBezTo>
                        <a:pt x="14851" y="4286"/>
                        <a:pt x="13232" y="3429"/>
                        <a:pt x="11233" y="3429"/>
                      </a:cubicBezTo>
                      <a:cubicBezTo>
                        <a:pt x="9329" y="3429"/>
                        <a:pt x="7711" y="4191"/>
                        <a:pt x="6473" y="5715"/>
                      </a:cubicBezTo>
                      <a:cubicBezTo>
                        <a:pt x="5140" y="7429"/>
                        <a:pt x="4474" y="9620"/>
                        <a:pt x="4474" y="12668"/>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3" name="Google Shape;353;p51"/>
                <p:cNvSpPr/>
                <p:nvPr/>
              </p:nvSpPr>
              <p:spPr>
                <a:xfrm>
                  <a:off x="8541493" y="4973002"/>
                  <a:ext cx="13613" cy="25622"/>
                </a:xfrm>
                <a:custGeom>
                  <a:avLst/>
                  <a:gdLst/>
                  <a:ahLst/>
                  <a:cxnLst/>
                  <a:rect l="l" t="t" r="r" b="b"/>
                  <a:pathLst>
                    <a:path w="13613" h="25622" extrusionOk="0">
                      <a:moveTo>
                        <a:pt x="0" y="25622"/>
                      </a:moveTo>
                      <a:lnTo>
                        <a:pt x="0" y="571"/>
                      </a:lnTo>
                      <a:lnTo>
                        <a:pt x="3808" y="571"/>
                      </a:lnTo>
                      <a:lnTo>
                        <a:pt x="3808" y="4381"/>
                      </a:lnTo>
                      <a:cubicBezTo>
                        <a:pt x="4760" y="2572"/>
                        <a:pt x="5712" y="1429"/>
                        <a:pt x="6473"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3"/>
                      </a:cubicBezTo>
                      <a:cubicBezTo>
                        <a:pt x="5807" y="5715"/>
                        <a:pt x="5331" y="6477"/>
                        <a:pt x="4950" y="7429"/>
                      </a:cubicBezTo>
                      <a:cubicBezTo>
                        <a:pt x="4474" y="8953"/>
                        <a:pt x="4284" y="10573"/>
                        <a:pt x="4284" y="12382"/>
                      </a:cubicBezTo>
                      <a:lnTo>
                        <a:pt x="4284"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4" name="Google Shape;354;p51"/>
                <p:cNvSpPr/>
                <p:nvPr/>
              </p:nvSpPr>
              <p:spPr>
                <a:xfrm>
                  <a:off x="8556153" y="4973192"/>
                  <a:ext cx="23037" cy="26098"/>
                </a:xfrm>
                <a:custGeom>
                  <a:avLst/>
                  <a:gdLst/>
                  <a:ahLst/>
                  <a:cxnLst/>
                  <a:rect l="l" t="t" r="r" b="b"/>
                  <a:pathLst>
                    <a:path w="23037" h="26098" extrusionOk="0">
                      <a:moveTo>
                        <a:pt x="17802" y="22384"/>
                      </a:moveTo>
                      <a:cubicBezTo>
                        <a:pt x="16184" y="23717"/>
                        <a:pt x="14756" y="24670"/>
                        <a:pt x="13232" y="25241"/>
                      </a:cubicBezTo>
                      <a:cubicBezTo>
                        <a:pt x="11805" y="25813"/>
                        <a:pt x="10186" y="26099"/>
                        <a:pt x="8568" y="26099"/>
                      </a:cubicBezTo>
                      <a:cubicBezTo>
                        <a:pt x="5807" y="26099"/>
                        <a:pt x="3713" y="25432"/>
                        <a:pt x="2190" y="24098"/>
                      </a:cubicBezTo>
                      <a:cubicBezTo>
                        <a:pt x="666" y="22765"/>
                        <a:pt x="0" y="21050"/>
                        <a:pt x="0" y="18955"/>
                      </a:cubicBezTo>
                      <a:cubicBezTo>
                        <a:pt x="0" y="17717"/>
                        <a:pt x="286" y="16574"/>
                        <a:pt x="857" y="15621"/>
                      </a:cubicBezTo>
                      <a:cubicBezTo>
                        <a:pt x="1428" y="14573"/>
                        <a:pt x="2190" y="13811"/>
                        <a:pt x="3046" y="13145"/>
                      </a:cubicBezTo>
                      <a:cubicBezTo>
                        <a:pt x="3903" y="12573"/>
                        <a:pt x="4950" y="12097"/>
                        <a:pt x="6093" y="11716"/>
                      </a:cubicBezTo>
                      <a:cubicBezTo>
                        <a:pt x="6949" y="11525"/>
                        <a:pt x="8187" y="11240"/>
                        <a:pt x="9901" y="11049"/>
                      </a:cubicBezTo>
                      <a:cubicBezTo>
                        <a:pt x="13328" y="10668"/>
                        <a:pt x="15803" y="10192"/>
                        <a:pt x="17421" y="9620"/>
                      </a:cubicBezTo>
                      <a:cubicBezTo>
                        <a:pt x="17421" y="9049"/>
                        <a:pt x="17421" y="8668"/>
                        <a:pt x="17421" y="8477"/>
                      </a:cubicBezTo>
                      <a:cubicBezTo>
                        <a:pt x="17421" y="6763"/>
                        <a:pt x="17040" y="5525"/>
                        <a:pt x="16184" y="4858"/>
                      </a:cubicBezTo>
                      <a:cubicBezTo>
                        <a:pt x="15137" y="3905"/>
                        <a:pt x="13518" y="3429"/>
                        <a:pt x="11328" y="3429"/>
                      </a:cubicBezTo>
                      <a:cubicBezTo>
                        <a:pt x="9329" y="3429"/>
                        <a:pt x="7901" y="3810"/>
                        <a:pt x="6949" y="4477"/>
                      </a:cubicBezTo>
                      <a:cubicBezTo>
                        <a:pt x="5997" y="5144"/>
                        <a:pt x="5331" y="6382"/>
                        <a:pt x="4855" y="8192"/>
                      </a:cubicBezTo>
                      <a:lnTo>
                        <a:pt x="666" y="7620"/>
                      </a:lnTo>
                      <a:cubicBezTo>
                        <a:pt x="1047" y="5810"/>
                        <a:pt x="1618" y="4382"/>
                        <a:pt x="2570" y="3334"/>
                      </a:cubicBezTo>
                      <a:cubicBezTo>
                        <a:pt x="3427" y="2286"/>
                        <a:pt x="4665" y="1429"/>
                        <a:pt x="6283" y="857"/>
                      </a:cubicBezTo>
                      <a:cubicBezTo>
                        <a:pt x="7901" y="286"/>
                        <a:pt x="9805" y="0"/>
                        <a:pt x="11995" y="0"/>
                      </a:cubicBezTo>
                      <a:cubicBezTo>
                        <a:pt x="14089" y="0"/>
                        <a:pt x="15898" y="286"/>
                        <a:pt x="17231" y="762"/>
                      </a:cubicBezTo>
                      <a:cubicBezTo>
                        <a:pt x="18563" y="1238"/>
                        <a:pt x="19515" y="1905"/>
                        <a:pt x="20182" y="2667"/>
                      </a:cubicBezTo>
                      <a:cubicBezTo>
                        <a:pt x="20848" y="3429"/>
                        <a:pt x="21229" y="4382"/>
                        <a:pt x="21515" y="5525"/>
                      </a:cubicBezTo>
                      <a:cubicBezTo>
                        <a:pt x="21610" y="6287"/>
                        <a:pt x="21705" y="7525"/>
                        <a:pt x="21705" y="9430"/>
                      </a:cubicBezTo>
                      <a:lnTo>
                        <a:pt x="21705" y="15050"/>
                      </a:lnTo>
                      <a:cubicBezTo>
                        <a:pt x="21705" y="18955"/>
                        <a:pt x="21800" y="21527"/>
                        <a:pt x="21991" y="22574"/>
                      </a:cubicBezTo>
                      <a:cubicBezTo>
                        <a:pt x="22181" y="23622"/>
                        <a:pt x="22562" y="24670"/>
                        <a:pt x="23038" y="25622"/>
                      </a:cubicBezTo>
                      <a:lnTo>
                        <a:pt x="18563" y="25622"/>
                      </a:lnTo>
                      <a:cubicBezTo>
                        <a:pt x="18183" y="24575"/>
                        <a:pt x="17897" y="23527"/>
                        <a:pt x="17802" y="22384"/>
                      </a:cubicBezTo>
                      <a:close/>
                      <a:moveTo>
                        <a:pt x="17421" y="12859"/>
                      </a:moveTo>
                      <a:cubicBezTo>
                        <a:pt x="15898" y="13525"/>
                        <a:pt x="13613" y="14002"/>
                        <a:pt x="10472" y="14478"/>
                      </a:cubicBezTo>
                      <a:cubicBezTo>
                        <a:pt x="8758" y="14764"/>
                        <a:pt x="7521" y="15050"/>
                        <a:pt x="6759" y="15335"/>
                      </a:cubicBezTo>
                      <a:cubicBezTo>
                        <a:pt x="5997" y="15621"/>
                        <a:pt x="5522" y="16097"/>
                        <a:pt x="5045" y="16669"/>
                      </a:cubicBezTo>
                      <a:cubicBezTo>
                        <a:pt x="4665" y="17240"/>
                        <a:pt x="4474" y="17907"/>
                        <a:pt x="4474" y="18669"/>
                      </a:cubicBezTo>
                      <a:cubicBezTo>
                        <a:pt x="4474" y="19812"/>
                        <a:pt x="4855" y="20765"/>
                        <a:pt x="5712" y="21527"/>
                      </a:cubicBezTo>
                      <a:cubicBezTo>
                        <a:pt x="6569" y="22289"/>
                        <a:pt x="7806" y="22670"/>
                        <a:pt x="9425" y="22670"/>
                      </a:cubicBezTo>
                      <a:cubicBezTo>
                        <a:pt x="11043" y="22670"/>
                        <a:pt x="12471" y="22289"/>
                        <a:pt x="13804" y="21622"/>
                      </a:cubicBezTo>
                      <a:cubicBezTo>
                        <a:pt x="15041" y="20860"/>
                        <a:pt x="15993" y="19907"/>
                        <a:pt x="16564" y="18669"/>
                      </a:cubicBezTo>
                      <a:cubicBezTo>
                        <a:pt x="17040" y="17717"/>
                        <a:pt x="17231" y="16288"/>
                        <a:pt x="17231" y="14383"/>
                      </a:cubicBezTo>
                      <a:lnTo>
                        <a:pt x="17231" y="12859"/>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5" name="Google Shape;355;p51"/>
                <p:cNvSpPr/>
                <p:nvPr/>
              </p:nvSpPr>
              <p:spPr>
                <a:xfrm>
                  <a:off x="8584427" y="4973002"/>
                  <a:ext cx="33889" cy="25622"/>
                </a:xfrm>
                <a:custGeom>
                  <a:avLst/>
                  <a:gdLst/>
                  <a:ahLst/>
                  <a:cxnLst/>
                  <a:rect l="l" t="t" r="r" b="b"/>
                  <a:pathLst>
                    <a:path w="33889" h="25622" extrusionOk="0">
                      <a:moveTo>
                        <a:pt x="0" y="25622"/>
                      </a:moveTo>
                      <a:lnTo>
                        <a:pt x="0" y="571"/>
                      </a:lnTo>
                      <a:lnTo>
                        <a:pt x="3808" y="571"/>
                      </a:lnTo>
                      <a:lnTo>
                        <a:pt x="3808" y="4096"/>
                      </a:lnTo>
                      <a:cubicBezTo>
                        <a:pt x="4570" y="2857"/>
                        <a:pt x="5617" y="1905"/>
                        <a:pt x="6949" y="1143"/>
                      </a:cubicBezTo>
                      <a:cubicBezTo>
                        <a:pt x="8282" y="381"/>
                        <a:pt x="9710" y="0"/>
                        <a:pt x="11424" y="0"/>
                      </a:cubicBezTo>
                      <a:cubicBezTo>
                        <a:pt x="13232" y="0"/>
                        <a:pt x="14756" y="381"/>
                        <a:pt x="15993" y="1143"/>
                      </a:cubicBezTo>
                      <a:cubicBezTo>
                        <a:pt x="17136" y="1905"/>
                        <a:pt x="17992" y="2953"/>
                        <a:pt x="18468" y="4381"/>
                      </a:cubicBezTo>
                      <a:cubicBezTo>
                        <a:pt x="20468" y="1429"/>
                        <a:pt x="23038" y="0"/>
                        <a:pt x="26179" y="0"/>
                      </a:cubicBezTo>
                      <a:cubicBezTo>
                        <a:pt x="28654" y="0"/>
                        <a:pt x="30558" y="667"/>
                        <a:pt x="31891" y="2096"/>
                      </a:cubicBezTo>
                      <a:cubicBezTo>
                        <a:pt x="33224" y="3429"/>
                        <a:pt x="33890" y="5620"/>
                        <a:pt x="33890" y="8477"/>
                      </a:cubicBezTo>
                      <a:lnTo>
                        <a:pt x="33890" y="25622"/>
                      </a:lnTo>
                      <a:lnTo>
                        <a:pt x="29702" y="25622"/>
                      </a:lnTo>
                      <a:lnTo>
                        <a:pt x="29702" y="9811"/>
                      </a:lnTo>
                      <a:cubicBezTo>
                        <a:pt x="29702" y="8096"/>
                        <a:pt x="29606" y="6858"/>
                        <a:pt x="29321" y="6191"/>
                      </a:cubicBezTo>
                      <a:cubicBezTo>
                        <a:pt x="29035" y="5429"/>
                        <a:pt x="28559" y="4858"/>
                        <a:pt x="27798" y="4381"/>
                      </a:cubicBezTo>
                      <a:cubicBezTo>
                        <a:pt x="27036" y="3905"/>
                        <a:pt x="26179" y="3715"/>
                        <a:pt x="25227" y="3715"/>
                      </a:cubicBezTo>
                      <a:cubicBezTo>
                        <a:pt x="23514" y="3715"/>
                        <a:pt x="21990" y="4286"/>
                        <a:pt x="20848" y="5429"/>
                      </a:cubicBezTo>
                      <a:cubicBezTo>
                        <a:pt x="19706" y="6572"/>
                        <a:pt x="19135" y="8477"/>
                        <a:pt x="19135" y="11049"/>
                      </a:cubicBezTo>
                      <a:lnTo>
                        <a:pt x="19135" y="25622"/>
                      </a:lnTo>
                      <a:lnTo>
                        <a:pt x="14851" y="25622"/>
                      </a:lnTo>
                      <a:lnTo>
                        <a:pt x="14851" y="9334"/>
                      </a:lnTo>
                      <a:cubicBezTo>
                        <a:pt x="14851" y="7429"/>
                        <a:pt x="14470" y="6001"/>
                        <a:pt x="13804" y="5048"/>
                      </a:cubicBezTo>
                      <a:cubicBezTo>
                        <a:pt x="13137" y="4096"/>
                        <a:pt x="11995" y="3619"/>
                        <a:pt x="10377" y="3619"/>
                      </a:cubicBezTo>
                      <a:cubicBezTo>
                        <a:pt x="9139" y="3619"/>
                        <a:pt x="8092" y="3905"/>
                        <a:pt x="7045" y="4572"/>
                      </a:cubicBezTo>
                      <a:cubicBezTo>
                        <a:pt x="5997" y="5239"/>
                        <a:pt x="5331" y="6096"/>
                        <a:pt x="4855" y="7334"/>
                      </a:cubicBezTo>
                      <a:cubicBezTo>
                        <a:pt x="4379" y="8572"/>
                        <a:pt x="4189" y="10287"/>
                        <a:pt x="4189" y="12573"/>
                      </a:cubicBezTo>
                      <a:lnTo>
                        <a:pt x="4189"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6" name="Google Shape;356;p51"/>
                <p:cNvSpPr/>
                <p:nvPr/>
              </p:nvSpPr>
              <p:spPr>
                <a:xfrm>
                  <a:off x="8624600" y="4973002"/>
                  <a:ext cx="33889" cy="25622"/>
                </a:xfrm>
                <a:custGeom>
                  <a:avLst/>
                  <a:gdLst/>
                  <a:ahLst/>
                  <a:cxnLst/>
                  <a:rect l="l" t="t" r="r" b="b"/>
                  <a:pathLst>
                    <a:path w="33889" h="25622" extrusionOk="0">
                      <a:moveTo>
                        <a:pt x="0" y="25622"/>
                      </a:moveTo>
                      <a:lnTo>
                        <a:pt x="0" y="571"/>
                      </a:lnTo>
                      <a:lnTo>
                        <a:pt x="3808" y="571"/>
                      </a:lnTo>
                      <a:lnTo>
                        <a:pt x="3808" y="4096"/>
                      </a:lnTo>
                      <a:cubicBezTo>
                        <a:pt x="4570" y="2857"/>
                        <a:pt x="5617" y="1905"/>
                        <a:pt x="6949" y="1143"/>
                      </a:cubicBezTo>
                      <a:cubicBezTo>
                        <a:pt x="8282" y="381"/>
                        <a:pt x="9710" y="0"/>
                        <a:pt x="11424" y="0"/>
                      </a:cubicBezTo>
                      <a:cubicBezTo>
                        <a:pt x="13232" y="0"/>
                        <a:pt x="14756" y="381"/>
                        <a:pt x="15993" y="1143"/>
                      </a:cubicBezTo>
                      <a:cubicBezTo>
                        <a:pt x="17136" y="1905"/>
                        <a:pt x="17992" y="2953"/>
                        <a:pt x="18468" y="4381"/>
                      </a:cubicBezTo>
                      <a:cubicBezTo>
                        <a:pt x="20468" y="1429"/>
                        <a:pt x="23038" y="0"/>
                        <a:pt x="26179" y="0"/>
                      </a:cubicBezTo>
                      <a:cubicBezTo>
                        <a:pt x="28654" y="0"/>
                        <a:pt x="30558" y="667"/>
                        <a:pt x="31891" y="2096"/>
                      </a:cubicBezTo>
                      <a:cubicBezTo>
                        <a:pt x="33224" y="3429"/>
                        <a:pt x="33890" y="5620"/>
                        <a:pt x="33890" y="8477"/>
                      </a:cubicBezTo>
                      <a:lnTo>
                        <a:pt x="33890" y="25622"/>
                      </a:lnTo>
                      <a:lnTo>
                        <a:pt x="29702" y="25622"/>
                      </a:lnTo>
                      <a:lnTo>
                        <a:pt x="29702" y="9811"/>
                      </a:lnTo>
                      <a:cubicBezTo>
                        <a:pt x="29702" y="8096"/>
                        <a:pt x="29606" y="6858"/>
                        <a:pt x="29321" y="6191"/>
                      </a:cubicBezTo>
                      <a:cubicBezTo>
                        <a:pt x="29035" y="5429"/>
                        <a:pt x="28559" y="4858"/>
                        <a:pt x="27798" y="4381"/>
                      </a:cubicBezTo>
                      <a:cubicBezTo>
                        <a:pt x="27036" y="3905"/>
                        <a:pt x="26274" y="3715"/>
                        <a:pt x="25227" y="3715"/>
                      </a:cubicBezTo>
                      <a:cubicBezTo>
                        <a:pt x="23514" y="3715"/>
                        <a:pt x="21990" y="4286"/>
                        <a:pt x="20848" y="5429"/>
                      </a:cubicBezTo>
                      <a:cubicBezTo>
                        <a:pt x="19706" y="6572"/>
                        <a:pt x="19135" y="8477"/>
                        <a:pt x="19135" y="11049"/>
                      </a:cubicBezTo>
                      <a:lnTo>
                        <a:pt x="19135" y="25622"/>
                      </a:lnTo>
                      <a:lnTo>
                        <a:pt x="14851" y="25622"/>
                      </a:lnTo>
                      <a:lnTo>
                        <a:pt x="14851" y="9334"/>
                      </a:lnTo>
                      <a:cubicBezTo>
                        <a:pt x="14851" y="7429"/>
                        <a:pt x="14470" y="6001"/>
                        <a:pt x="13804" y="5048"/>
                      </a:cubicBezTo>
                      <a:cubicBezTo>
                        <a:pt x="13137" y="4096"/>
                        <a:pt x="11995" y="3619"/>
                        <a:pt x="10376" y="3619"/>
                      </a:cubicBezTo>
                      <a:cubicBezTo>
                        <a:pt x="9139" y="3619"/>
                        <a:pt x="8092" y="3905"/>
                        <a:pt x="7045" y="4572"/>
                      </a:cubicBezTo>
                      <a:cubicBezTo>
                        <a:pt x="5997" y="5239"/>
                        <a:pt x="5331" y="6096"/>
                        <a:pt x="4855" y="7334"/>
                      </a:cubicBezTo>
                      <a:cubicBezTo>
                        <a:pt x="4379" y="8572"/>
                        <a:pt x="4189" y="10287"/>
                        <a:pt x="4189" y="12573"/>
                      </a:cubicBezTo>
                      <a:lnTo>
                        <a:pt x="4189"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7" name="Google Shape;357;p51"/>
                <p:cNvSpPr/>
                <p:nvPr/>
              </p:nvSpPr>
              <p:spPr>
                <a:xfrm>
                  <a:off x="8663535" y="4973002"/>
                  <a:ext cx="23037" cy="26288"/>
                </a:xfrm>
                <a:custGeom>
                  <a:avLst/>
                  <a:gdLst/>
                  <a:ahLst/>
                  <a:cxnLst/>
                  <a:rect l="l" t="t" r="r" b="b"/>
                  <a:pathLst>
                    <a:path w="23037" h="26288" extrusionOk="0">
                      <a:moveTo>
                        <a:pt x="18468" y="17621"/>
                      </a:moveTo>
                      <a:lnTo>
                        <a:pt x="22847" y="18193"/>
                      </a:lnTo>
                      <a:cubicBezTo>
                        <a:pt x="22181" y="20764"/>
                        <a:pt x="20848" y="22765"/>
                        <a:pt x="19039" y="24193"/>
                      </a:cubicBezTo>
                      <a:cubicBezTo>
                        <a:pt x="17136" y="25622"/>
                        <a:pt x="14756"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1" y="5715"/>
                        <a:pt x="23038" y="8953"/>
                        <a:pt x="23038" y="13049"/>
                      </a:cubicBezTo>
                      <a:cubicBezTo>
                        <a:pt x="23038" y="13335"/>
                        <a:pt x="23038" y="13716"/>
                        <a:pt x="23038" y="14192"/>
                      </a:cubicBezTo>
                      <a:lnTo>
                        <a:pt x="4379" y="14192"/>
                      </a:lnTo>
                      <a:cubicBezTo>
                        <a:pt x="4570" y="16954"/>
                        <a:pt x="5331" y="19050"/>
                        <a:pt x="6759" y="20479"/>
                      </a:cubicBezTo>
                      <a:cubicBezTo>
                        <a:pt x="8187" y="21907"/>
                        <a:pt x="9901" y="22669"/>
                        <a:pt x="11995" y="22669"/>
                      </a:cubicBezTo>
                      <a:cubicBezTo>
                        <a:pt x="13518" y="22669"/>
                        <a:pt x="14851" y="22288"/>
                        <a:pt x="15993" y="21431"/>
                      </a:cubicBezTo>
                      <a:cubicBezTo>
                        <a:pt x="16945" y="20669"/>
                        <a:pt x="17802" y="19336"/>
                        <a:pt x="18468" y="17621"/>
                      </a:cubicBezTo>
                      <a:close/>
                      <a:moveTo>
                        <a:pt x="4474" y="10763"/>
                      </a:moveTo>
                      <a:lnTo>
                        <a:pt x="18468" y="10763"/>
                      </a:lnTo>
                      <a:cubicBezTo>
                        <a:pt x="18278" y="8668"/>
                        <a:pt x="17707" y="7048"/>
                        <a:pt x="16850" y="6001"/>
                      </a:cubicBezTo>
                      <a:cubicBezTo>
                        <a:pt x="15517" y="4381"/>
                        <a:pt x="13708" y="3524"/>
                        <a:pt x="11614" y="3524"/>
                      </a:cubicBezTo>
                      <a:cubicBezTo>
                        <a:pt x="9710" y="3524"/>
                        <a:pt x="7997" y="4191"/>
                        <a:pt x="6664" y="5524"/>
                      </a:cubicBezTo>
                      <a:cubicBezTo>
                        <a:pt x="5426" y="6763"/>
                        <a:pt x="4665" y="8572"/>
                        <a:pt x="4474"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358" name="Google Shape;358;p51"/>
              <p:cNvGrpSpPr/>
              <p:nvPr/>
            </p:nvGrpSpPr>
            <p:grpSpPr>
              <a:xfrm>
                <a:off x="8206020" y="5017579"/>
                <a:ext cx="478077" cy="44767"/>
                <a:chOff x="8206020" y="5017579"/>
                <a:chExt cx="478077" cy="44767"/>
              </a:xfrm>
            </p:grpSpPr>
            <p:sp>
              <p:nvSpPr>
                <p:cNvPr id="359" name="Google Shape;359;p51"/>
                <p:cNvSpPr/>
                <p:nvPr/>
              </p:nvSpPr>
              <p:spPr>
                <a:xfrm>
                  <a:off x="8206020" y="5027199"/>
                  <a:ext cx="23513" cy="26193"/>
                </a:xfrm>
                <a:custGeom>
                  <a:avLst/>
                  <a:gdLst/>
                  <a:ahLst/>
                  <a:cxnLst/>
                  <a:rect l="l" t="t" r="r" b="b"/>
                  <a:pathLst>
                    <a:path w="23513" h="26193" extrusionOk="0">
                      <a:moveTo>
                        <a:pt x="0" y="13049"/>
                      </a:moveTo>
                      <a:cubicBezTo>
                        <a:pt x="0" y="8382"/>
                        <a:pt x="1333" y="4953"/>
                        <a:pt x="3903" y="2762"/>
                      </a:cubicBezTo>
                      <a:cubicBezTo>
                        <a:pt x="6093" y="953"/>
                        <a:pt x="8663" y="0"/>
                        <a:pt x="11805" y="0"/>
                      </a:cubicBezTo>
                      <a:cubicBezTo>
                        <a:pt x="15232" y="0"/>
                        <a:pt x="18088" y="1143"/>
                        <a:pt x="20277" y="3429"/>
                      </a:cubicBezTo>
                      <a:cubicBezTo>
                        <a:pt x="22467" y="5715"/>
                        <a:pt x="23514" y="8763"/>
                        <a:pt x="23514" y="12764"/>
                      </a:cubicBezTo>
                      <a:cubicBezTo>
                        <a:pt x="23514" y="16002"/>
                        <a:pt x="23038" y="18479"/>
                        <a:pt x="22086" y="20383"/>
                      </a:cubicBezTo>
                      <a:cubicBezTo>
                        <a:pt x="21134" y="22193"/>
                        <a:pt x="19706" y="23622"/>
                        <a:pt x="17897" y="24670"/>
                      </a:cubicBezTo>
                      <a:cubicBezTo>
                        <a:pt x="16088" y="25718"/>
                        <a:pt x="13994" y="26194"/>
                        <a:pt x="11900" y="26194"/>
                      </a:cubicBezTo>
                      <a:cubicBezTo>
                        <a:pt x="8377" y="26194"/>
                        <a:pt x="5522" y="25051"/>
                        <a:pt x="3427" y="22860"/>
                      </a:cubicBezTo>
                      <a:cubicBezTo>
                        <a:pt x="1047" y="20479"/>
                        <a:pt x="0" y="17240"/>
                        <a:pt x="0" y="13049"/>
                      </a:cubicBezTo>
                      <a:close/>
                      <a:moveTo>
                        <a:pt x="4379" y="13049"/>
                      </a:moveTo>
                      <a:cubicBezTo>
                        <a:pt x="4379" y="16288"/>
                        <a:pt x="5045" y="18669"/>
                        <a:pt x="6474"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6"/>
                      </a:cubicBezTo>
                      <a:cubicBezTo>
                        <a:pt x="15517" y="4286"/>
                        <a:pt x="13804" y="3524"/>
                        <a:pt x="11709" y="3524"/>
                      </a:cubicBezTo>
                      <a:cubicBezTo>
                        <a:pt x="9615" y="3524"/>
                        <a:pt x="7806" y="4286"/>
                        <a:pt x="6474" y="5906"/>
                      </a:cubicBezTo>
                      <a:cubicBezTo>
                        <a:pt x="5045" y="7430"/>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0" name="Google Shape;360;p51"/>
                <p:cNvSpPr/>
                <p:nvPr/>
              </p:nvSpPr>
              <p:spPr>
                <a:xfrm>
                  <a:off x="8231723" y="5017579"/>
                  <a:ext cx="14660" cy="35147"/>
                </a:xfrm>
                <a:custGeom>
                  <a:avLst/>
                  <a:gdLst/>
                  <a:ahLst/>
                  <a:cxnLst/>
                  <a:rect l="l" t="t" r="r" b="b"/>
                  <a:pathLst>
                    <a:path w="14660" h="35147" extrusionOk="0">
                      <a:moveTo>
                        <a:pt x="3713" y="35147"/>
                      </a:moveTo>
                      <a:lnTo>
                        <a:pt x="3713" y="13430"/>
                      </a:lnTo>
                      <a:lnTo>
                        <a:pt x="0" y="13430"/>
                      </a:lnTo>
                      <a:lnTo>
                        <a:pt x="0" y="10096"/>
                      </a:lnTo>
                      <a:lnTo>
                        <a:pt x="3713" y="10096"/>
                      </a:lnTo>
                      <a:lnTo>
                        <a:pt x="3713" y="7429"/>
                      </a:lnTo>
                      <a:cubicBezTo>
                        <a:pt x="3713" y="5715"/>
                        <a:pt x="3903" y="4477"/>
                        <a:pt x="4189" y="3715"/>
                      </a:cubicBezTo>
                      <a:cubicBezTo>
                        <a:pt x="4570" y="2572"/>
                        <a:pt x="5331" y="1715"/>
                        <a:pt x="6378" y="1048"/>
                      </a:cubicBezTo>
                      <a:cubicBezTo>
                        <a:pt x="7425" y="381"/>
                        <a:pt x="8853" y="0"/>
                        <a:pt x="10662" y="0"/>
                      </a:cubicBezTo>
                      <a:cubicBezTo>
                        <a:pt x="11900" y="0"/>
                        <a:pt x="13137" y="95"/>
                        <a:pt x="14660" y="381"/>
                      </a:cubicBezTo>
                      <a:lnTo>
                        <a:pt x="13994" y="4096"/>
                      </a:lnTo>
                      <a:cubicBezTo>
                        <a:pt x="13137" y="3905"/>
                        <a:pt x="12280" y="3905"/>
                        <a:pt x="11519" y="3905"/>
                      </a:cubicBezTo>
                      <a:cubicBezTo>
                        <a:pt x="10186" y="3905"/>
                        <a:pt x="9329" y="4191"/>
                        <a:pt x="8758" y="4763"/>
                      </a:cubicBezTo>
                      <a:cubicBezTo>
                        <a:pt x="8187" y="5334"/>
                        <a:pt x="7996" y="6382"/>
                        <a:pt x="7996" y="7811"/>
                      </a:cubicBezTo>
                      <a:lnTo>
                        <a:pt x="7996" y="10096"/>
                      </a:lnTo>
                      <a:lnTo>
                        <a:pt x="12852" y="10096"/>
                      </a:lnTo>
                      <a:lnTo>
                        <a:pt x="12852" y="13430"/>
                      </a:lnTo>
                      <a:lnTo>
                        <a:pt x="7996" y="13430"/>
                      </a:lnTo>
                      <a:lnTo>
                        <a:pt x="7996" y="35147"/>
                      </a:lnTo>
                      <a:lnTo>
                        <a:pt x="3713" y="3514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1" name="Google Shape;361;p51"/>
                <p:cNvSpPr/>
                <p:nvPr/>
              </p:nvSpPr>
              <p:spPr>
                <a:xfrm>
                  <a:off x="8258759" y="5018817"/>
                  <a:ext cx="12280" cy="34194"/>
                </a:xfrm>
                <a:custGeom>
                  <a:avLst/>
                  <a:gdLst/>
                  <a:ahLst/>
                  <a:cxnLst/>
                  <a:rect l="l" t="t" r="r" b="b"/>
                  <a:pathLst>
                    <a:path w="12280" h="34194" extrusionOk="0">
                      <a:moveTo>
                        <a:pt x="11709" y="30099"/>
                      </a:moveTo>
                      <a:lnTo>
                        <a:pt x="12280" y="33814"/>
                      </a:lnTo>
                      <a:cubicBezTo>
                        <a:pt x="11043" y="34100"/>
                        <a:pt x="9996" y="34195"/>
                        <a:pt x="9044" y="34195"/>
                      </a:cubicBezTo>
                      <a:cubicBezTo>
                        <a:pt x="7521" y="34195"/>
                        <a:pt x="6283" y="33909"/>
                        <a:pt x="5426" y="33433"/>
                      </a:cubicBezTo>
                      <a:cubicBezTo>
                        <a:pt x="4570" y="32956"/>
                        <a:pt x="3998" y="32290"/>
                        <a:pt x="3618" y="31528"/>
                      </a:cubicBezTo>
                      <a:cubicBezTo>
                        <a:pt x="3237" y="30766"/>
                        <a:pt x="3142" y="29051"/>
                        <a:pt x="3142" y="26479"/>
                      </a:cubicBezTo>
                      <a:lnTo>
                        <a:pt x="3142" y="12097"/>
                      </a:lnTo>
                      <a:lnTo>
                        <a:pt x="0" y="12097"/>
                      </a:lnTo>
                      <a:lnTo>
                        <a:pt x="0" y="8763"/>
                      </a:lnTo>
                      <a:lnTo>
                        <a:pt x="3142" y="8763"/>
                      </a:lnTo>
                      <a:lnTo>
                        <a:pt x="3142" y="2572"/>
                      </a:lnTo>
                      <a:lnTo>
                        <a:pt x="7330" y="0"/>
                      </a:lnTo>
                      <a:lnTo>
                        <a:pt x="7330" y="8763"/>
                      </a:lnTo>
                      <a:lnTo>
                        <a:pt x="11614" y="8763"/>
                      </a:lnTo>
                      <a:lnTo>
                        <a:pt x="11614" y="12097"/>
                      </a:lnTo>
                      <a:lnTo>
                        <a:pt x="7330" y="12097"/>
                      </a:lnTo>
                      <a:lnTo>
                        <a:pt x="7330" y="26765"/>
                      </a:lnTo>
                      <a:cubicBezTo>
                        <a:pt x="7330" y="28004"/>
                        <a:pt x="7425" y="28765"/>
                        <a:pt x="7521" y="29146"/>
                      </a:cubicBezTo>
                      <a:cubicBezTo>
                        <a:pt x="7711" y="29527"/>
                        <a:pt x="7901" y="29813"/>
                        <a:pt x="8282" y="30004"/>
                      </a:cubicBezTo>
                      <a:cubicBezTo>
                        <a:pt x="8663" y="30194"/>
                        <a:pt x="9139" y="30289"/>
                        <a:pt x="9710" y="30289"/>
                      </a:cubicBezTo>
                      <a:cubicBezTo>
                        <a:pt x="10376" y="30289"/>
                        <a:pt x="10948" y="30194"/>
                        <a:pt x="11709" y="3009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2" name="Google Shape;362;p51"/>
                <p:cNvSpPr/>
                <p:nvPr/>
              </p:nvSpPr>
              <p:spPr>
                <a:xfrm>
                  <a:off x="8274657" y="5018150"/>
                  <a:ext cx="20467" cy="34670"/>
                </a:xfrm>
                <a:custGeom>
                  <a:avLst/>
                  <a:gdLst/>
                  <a:ahLst/>
                  <a:cxnLst/>
                  <a:rect l="l" t="t" r="r" b="b"/>
                  <a:pathLst>
                    <a:path w="20467" h="34670" extrusionOk="0">
                      <a:moveTo>
                        <a:pt x="0" y="34576"/>
                      </a:moveTo>
                      <a:lnTo>
                        <a:pt x="0" y="0"/>
                      </a:lnTo>
                      <a:lnTo>
                        <a:pt x="4284" y="0"/>
                      </a:lnTo>
                      <a:lnTo>
                        <a:pt x="4284" y="12383"/>
                      </a:lnTo>
                      <a:cubicBezTo>
                        <a:pt x="6283" y="10096"/>
                        <a:pt x="8758" y="8954"/>
                        <a:pt x="11804" y="8954"/>
                      </a:cubicBezTo>
                      <a:cubicBezTo>
                        <a:pt x="13613" y="8954"/>
                        <a:pt x="15231" y="9335"/>
                        <a:pt x="16659" y="10096"/>
                      </a:cubicBezTo>
                      <a:cubicBezTo>
                        <a:pt x="17992" y="10858"/>
                        <a:pt x="19039" y="11811"/>
                        <a:pt x="19610" y="13145"/>
                      </a:cubicBezTo>
                      <a:cubicBezTo>
                        <a:pt x="20182" y="14478"/>
                        <a:pt x="20467" y="16288"/>
                        <a:pt x="20467" y="18764"/>
                      </a:cubicBezTo>
                      <a:lnTo>
                        <a:pt x="20467" y="34671"/>
                      </a:lnTo>
                      <a:lnTo>
                        <a:pt x="16183" y="34671"/>
                      </a:lnTo>
                      <a:lnTo>
                        <a:pt x="16183" y="18764"/>
                      </a:lnTo>
                      <a:cubicBezTo>
                        <a:pt x="16183" y="16669"/>
                        <a:pt x="15707" y="15145"/>
                        <a:pt x="14851" y="14097"/>
                      </a:cubicBezTo>
                      <a:cubicBezTo>
                        <a:pt x="13899" y="13145"/>
                        <a:pt x="12661" y="12668"/>
                        <a:pt x="10948" y="12668"/>
                      </a:cubicBezTo>
                      <a:cubicBezTo>
                        <a:pt x="9710" y="12668"/>
                        <a:pt x="8472" y="12954"/>
                        <a:pt x="7425" y="13621"/>
                      </a:cubicBezTo>
                      <a:cubicBezTo>
                        <a:pt x="6283" y="14288"/>
                        <a:pt x="5521" y="15145"/>
                        <a:pt x="5045" y="16288"/>
                      </a:cubicBezTo>
                      <a:cubicBezTo>
                        <a:pt x="4569" y="17431"/>
                        <a:pt x="4379" y="18955"/>
                        <a:pt x="4379" y="20955"/>
                      </a:cubicBezTo>
                      <a:lnTo>
                        <a:pt x="4379" y="34671"/>
                      </a:lnTo>
                      <a:lnTo>
                        <a:pt x="0" y="34671"/>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3" name="Google Shape;363;p51"/>
                <p:cNvSpPr/>
                <p:nvPr/>
              </p:nvSpPr>
              <p:spPr>
                <a:xfrm>
                  <a:off x="8300170" y="5027009"/>
                  <a:ext cx="23037" cy="26288"/>
                </a:xfrm>
                <a:custGeom>
                  <a:avLst/>
                  <a:gdLst/>
                  <a:ahLst/>
                  <a:cxnLst/>
                  <a:rect l="l" t="t" r="r" b="b"/>
                  <a:pathLst>
                    <a:path w="23037" h="26288" extrusionOk="0">
                      <a:moveTo>
                        <a:pt x="18468" y="17621"/>
                      </a:moveTo>
                      <a:lnTo>
                        <a:pt x="22847" y="18193"/>
                      </a:lnTo>
                      <a:cubicBezTo>
                        <a:pt x="22181" y="20764"/>
                        <a:pt x="20848" y="22765"/>
                        <a:pt x="19039" y="24193"/>
                      </a:cubicBezTo>
                      <a:cubicBezTo>
                        <a:pt x="17135" y="25622"/>
                        <a:pt x="14755"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0" y="5715"/>
                        <a:pt x="23037" y="8954"/>
                        <a:pt x="23037" y="13049"/>
                      </a:cubicBezTo>
                      <a:cubicBezTo>
                        <a:pt x="23037" y="13335"/>
                        <a:pt x="23037" y="13716"/>
                        <a:pt x="23037" y="14192"/>
                      </a:cubicBezTo>
                      <a:lnTo>
                        <a:pt x="4379" y="14192"/>
                      </a:lnTo>
                      <a:cubicBezTo>
                        <a:pt x="4570" y="16954"/>
                        <a:pt x="5331" y="19050"/>
                        <a:pt x="6759" y="20479"/>
                      </a:cubicBezTo>
                      <a:cubicBezTo>
                        <a:pt x="8187" y="21908"/>
                        <a:pt x="9901" y="22669"/>
                        <a:pt x="11995" y="22669"/>
                      </a:cubicBezTo>
                      <a:cubicBezTo>
                        <a:pt x="13518" y="22669"/>
                        <a:pt x="14851" y="22288"/>
                        <a:pt x="15993" y="21431"/>
                      </a:cubicBezTo>
                      <a:cubicBezTo>
                        <a:pt x="16945" y="20764"/>
                        <a:pt x="17802" y="19431"/>
                        <a:pt x="18468" y="17621"/>
                      </a:cubicBezTo>
                      <a:close/>
                      <a:moveTo>
                        <a:pt x="4570" y="10763"/>
                      </a:moveTo>
                      <a:lnTo>
                        <a:pt x="18563" y="10763"/>
                      </a:lnTo>
                      <a:cubicBezTo>
                        <a:pt x="18373" y="8668"/>
                        <a:pt x="17802" y="7048"/>
                        <a:pt x="16945" y="6001"/>
                      </a:cubicBezTo>
                      <a:cubicBezTo>
                        <a:pt x="15612" y="4381"/>
                        <a:pt x="13804" y="3524"/>
                        <a:pt x="11709" y="3524"/>
                      </a:cubicBezTo>
                      <a:cubicBezTo>
                        <a:pt x="9805" y="3524"/>
                        <a:pt x="8092" y="4191"/>
                        <a:pt x="6759" y="5525"/>
                      </a:cubicBezTo>
                      <a:cubicBezTo>
                        <a:pt x="5426" y="6858"/>
                        <a:pt x="4665" y="8572"/>
                        <a:pt x="4570"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4" name="Google Shape;364;p51"/>
                <p:cNvSpPr/>
                <p:nvPr/>
              </p:nvSpPr>
              <p:spPr>
                <a:xfrm>
                  <a:off x="8342342" y="5018150"/>
                  <a:ext cx="25893" cy="34670"/>
                </a:xfrm>
                <a:custGeom>
                  <a:avLst/>
                  <a:gdLst/>
                  <a:ahLst/>
                  <a:cxnLst/>
                  <a:rect l="l" t="t" r="r" b="b"/>
                  <a:pathLst>
                    <a:path w="25893" h="34670" extrusionOk="0">
                      <a:moveTo>
                        <a:pt x="0" y="34576"/>
                      </a:moveTo>
                      <a:lnTo>
                        <a:pt x="0" y="0"/>
                      </a:lnTo>
                      <a:lnTo>
                        <a:pt x="25037" y="0"/>
                      </a:lnTo>
                      <a:lnTo>
                        <a:pt x="25037" y="4096"/>
                      </a:lnTo>
                      <a:lnTo>
                        <a:pt x="4665" y="4096"/>
                      </a:lnTo>
                      <a:lnTo>
                        <a:pt x="4665" y="14669"/>
                      </a:lnTo>
                      <a:lnTo>
                        <a:pt x="23799" y="14669"/>
                      </a:lnTo>
                      <a:lnTo>
                        <a:pt x="23799" y="18764"/>
                      </a:lnTo>
                      <a:lnTo>
                        <a:pt x="4665" y="18764"/>
                      </a:lnTo>
                      <a:lnTo>
                        <a:pt x="4665" y="30575"/>
                      </a:lnTo>
                      <a:lnTo>
                        <a:pt x="25893" y="30575"/>
                      </a:lnTo>
                      <a:lnTo>
                        <a:pt x="25893" y="34671"/>
                      </a:lnTo>
                      <a:lnTo>
                        <a:pt x="0" y="34671"/>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5" name="Google Shape;365;p51"/>
                <p:cNvSpPr/>
                <p:nvPr/>
              </p:nvSpPr>
              <p:spPr>
                <a:xfrm>
                  <a:off x="8373852" y="5027675"/>
                  <a:ext cx="20467" cy="25622"/>
                </a:xfrm>
                <a:custGeom>
                  <a:avLst/>
                  <a:gdLst/>
                  <a:ahLst/>
                  <a:cxnLst/>
                  <a:rect l="l" t="t" r="r" b="b"/>
                  <a:pathLst>
                    <a:path w="20467" h="25622" extrusionOk="0">
                      <a:moveTo>
                        <a:pt x="16469" y="25051"/>
                      </a:moveTo>
                      <a:lnTo>
                        <a:pt x="16469" y="21336"/>
                      </a:lnTo>
                      <a:cubicBezTo>
                        <a:pt x="14565" y="24194"/>
                        <a:pt x="11900" y="25622"/>
                        <a:pt x="8568" y="25622"/>
                      </a:cubicBezTo>
                      <a:cubicBezTo>
                        <a:pt x="7045" y="25622"/>
                        <a:pt x="5712" y="25337"/>
                        <a:pt x="4474" y="24765"/>
                      </a:cubicBezTo>
                      <a:cubicBezTo>
                        <a:pt x="3237" y="24194"/>
                        <a:pt x="2285" y="23527"/>
                        <a:pt x="1618" y="22670"/>
                      </a:cubicBezTo>
                      <a:cubicBezTo>
                        <a:pt x="952" y="21812"/>
                        <a:pt x="571" y="20765"/>
                        <a:pt x="286" y="19526"/>
                      </a:cubicBezTo>
                      <a:cubicBezTo>
                        <a:pt x="95" y="18669"/>
                        <a:pt x="0" y="17336"/>
                        <a:pt x="0" y="15526"/>
                      </a:cubicBezTo>
                      <a:lnTo>
                        <a:pt x="0" y="0"/>
                      </a:lnTo>
                      <a:lnTo>
                        <a:pt x="4284" y="0"/>
                      </a:lnTo>
                      <a:lnTo>
                        <a:pt x="4284" y="13907"/>
                      </a:lnTo>
                      <a:cubicBezTo>
                        <a:pt x="4284" y="16097"/>
                        <a:pt x="4379" y="17621"/>
                        <a:pt x="4570" y="18383"/>
                      </a:cubicBezTo>
                      <a:cubicBezTo>
                        <a:pt x="4855" y="19526"/>
                        <a:pt x="5426" y="20383"/>
                        <a:pt x="6283" y="21050"/>
                      </a:cubicBezTo>
                      <a:cubicBezTo>
                        <a:pt x="7140" y="21717"/>
                        <a:pt x="8187" y="22003"/>
                        <a:pt x="9520" y="22003"/>
                      </a:cubicBezTo>
                      <a:cubicBezTo>
                        <a:pt x="10853" y="22003"/>
                        <a:pt x="11995" y="21717"/>
                        <a:pt x="13137" y="21050"/>
                      </a:cubicBezTo>
                      <a:cubicBezTo>
                        <a:pt x="14279" y="20383"/>
                        <a:pt x="15041" y="19526"/>
                        <a:pt x="15517" y="18383"/>
                      </a:cubicBezTo>
                      <a:cubicBezTo>
                        <a:pt x="15993" y="17240"/>
                        <a:pt x="16184" y="15621"/>
                        <a:pt x="16184" y="13525"/>
                      </a:cubicBezTo>
                      <a:lnTo>
                        <a:pt x="16184" y="95"/>
                      </a:lnTo>
                      <a:lnTo>
                        <a:pt x="20467" y="95"/>
                      </a:lnTo>
                      <a:lnTo>
                        <a:pt x="20467" y="25146"/>
                      </a:lnTo>
                      <a:lnTo>
                        <a:pt x="16469" y="2514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6" name="Google Shape;366;p51"/>
                <p:cNvSpPr/>
                <p:nvPr/>
              </p:nvSpPr>
              <p:spPr>
                <a:xfrm>
                  <a:off x="8400697" y="5027104"/>
                  <a:ext cx="13613" cy="25622"/>
                </a:xfrm>
                <a:custGeom>
                  <a:avLst/>
                  <a:gdLst/>
                  <a:ahLst/>
                  <a:cxnLst/>
                  <a:rect l="l" t="t" r="r" b="b"/>
                  <a:pathLst>
                    <a:path w="13613" h="25622" extrusionOk="0">
                      <a:moveTo>
                        <a:pt x="0" y="25622"/>
                      </a:moveTo>
                      <a:lnTo>
                        <a:pt x="0" y="571"/>
                      </a:lnTo>
                      <a:lnTo>
                        <a:pt x="3808" y="571"/>
                      </a:lnTo>
                      <a:lnTo>
                        <a:pt x="3808" y="4382"/>
                      </a:lnTo>
                      <a:cubicBezTo>
                        <a:pt x="4760" y="2572"/>
                        <a:pt x="5712" y="1429"/>
                        <a:pt x="6473"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4"/>
                      </a:cubicBezTo>
                      <a:cubicBezTo>
                        <a:pt x="5807" y="5715"/>
                        <a:pt x="5331" y="6477"/>
                        <a:pt x="4950" y="7429"/>
                      </a:cubicBezTo>
                      <a:cubicBezTo>
                        <a:pt x="4474" y="8954"/>
                        <a:pt x="4284" y="10573"/>
                        <a:pt x="4284" y="12383"/>
                      </a:cubicBezTo>
                      <a:lnTo>
                        <a:pt x="4284"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7" name="Google Shape;367;p51"/>
                <p:cNvSpPr/>
                <p:nvPr/>
              </p:nvSpPr>
              <p:spPr>
                <a:xfrm>
                  <a:off x="8415262" y="5027199"/>
                  <a:ext cx="23513" cy="26193"/>
                </a:xfrm>
                <a:custGeom>
                  <a:avLst/>
                  <a:gdLst/>
                  <a:ahLst/>
                  <a:cxnLst/>
                  <a:rect l="l" t="t" r="r" b="b"/>
                  <a:pathLst>
                    <a:path w="23513" h="26193" extrusionOk="0">
                      <a:moveTo>
                        <a:pt x="0" y="13049"/>
                      </a:moveTo>
                      <a:cubicBezTo>
                        <a:pt x="0" y="8382"/>
                        <a:pt x="1333" y="4953"/>
                        <a:pt x="3903" y="2762"/>
                      </a:cubicBezTo>
                      <a:cubicBezTo>
                        <a:pt x="6093" y="953"/>
                        <a:pt x="8663" y="0"/>
                        <a:pt x="11804" y="0"/>
                      </a:cubicBezTo>
                      <a:cubicBezTo>
                        <a:pt x="15232" y="0"/>
                        <a:pt x="18087" y="1143"/>
                        <a:pt x="20277" y="3429"/>
                      </a:cubicBezTo>
                      <a:cubicBezTo>
                        <a:pt x="22467" y="5715"/>
                        <a:pt x="23514" y="8763"/>
                        <a:pt x="23514" y="12764"/>
                      </a:cubicBezTo>
                      <a:cubicBezTo>
                        <a:pt x="23514" y="16002"/>
                        <a:pt x="23038" y="18479"/>
                        <a:pt x="22086" y="20383"/>
                      </a:cubicBezTo>
                      <a:cubicBezTo>
                        <a:pt x="21134" y="22193"/>
                        <a:pt x="19706" y="23622"/>
                        <a:pt x="17897" y="24670"/>
                      </a:cubicBezTo>
                      <a:cubicBezTo>
                        <a:pt x="16088" y="25718"/>
                        <a:pt x="13994" y="26194"/>
                        <a:pt x="11900" y="26194"/>
                      </a:cubicBezTo>
                      <a:cubicBezTo>
                        <a:pt x="8377" y="26194"/>
                        <a:pt x="5521" y="25051"/>
                        <a:pt x="3427" y="22860"/>
                      </a:cubicBezTo>
                      <a:cubicBezTo>
                        <a:pt x="1047" y="20479"/>
                        <a:pt x="0" y="17240"/>
                        <a:pt x="0" y="13049"/>
                      </a:cubicBezTo>
                      <a:close/>
                      <a:moveTo>
                        <a:pt x="4379" y="13049"/>
                      </a:moveTo>
                      <a:cubicBezTo>
                        <a:pt x="4379" y="16288"/>
                        <a:pt x="5045" y="18669"/>
                        <a:pt x="6473"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6"/>
                      </a:cubicBezTo>
                      <a:cubicBezTo>
                        <a:pt x="15517" y="4286"/>
                        <a:pt x="13804" y="3524"/>
                        <a:pt x="11709" y="3524"/>
                      </a:cubicBezTo>
                      <a:cubicBezTo>
                        <a:pt x="9615" y="3524"/>
                        <a:pt x="7806" y="4286"/>
                        <a:pt x="6473" y="5906"/>
                      </a:cubicBezTo>
                      <a:cubicBezTo>
                        <a:pt x="5045" y="7430"/>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8" name="Google Shape;368;p51"/>
                <p:cNvSpPr/>
                <p:nvPr/>
              </p:nvSpPr>
              <p:spPr>
                <a:xfrm>
                  <a:off x="8443726" y="5027104"/>
                  <a:ext cx="21704" cy="35242"/>
                </a:xfrm>
                <a:custGeom>
                  <a:avLst/>
                  <a:gdLst/>
                  <a:ahLst/>
                  <a:cxnLst/>
                  <a:rect l="l" t="t" r="r" b="b"/>
                  <a:pathLst>
                    <a:path w="21704" h="35242" extrusionOk="0">
                      <a:moveTo>
                        <a:pt x="0" y="35242"/>
                      </a:moveTo>
                      <a:lnTo>
                        <a:pt x="0" y="571"/>
                      </a:lnTo>
                      <a:lnTo>
                        <a:pt x="3903" y="571"/>
                      </a:lnTo>
                      <a:lnTo>
                        <a:pt x="3903" y="3810"/>
                      </a:lnTo>
                      <a:cubicBezTo>
                        <a:pt x="4855" y="2572"/>
                        <a:pt x="5807" y="1619"/>
                        <a:pt x="6949" y="953"/>
                      </a:cubicBezTo>
                      <a:cubicBezTo>
                        <a:pt x="8092" y="286"/>
                        <a:pt x="9520" y="0"/>
                        <a:pt x="11138" y="0"/>
                      </a:cubicBezTo>
                      <a:cubicBezTo>
                        <a:pt x="13232" y="0"/>
                        <a:pt x="15136" y="571"/>
                        <a:pt x="16755" y="1619"/>
                      </a:cubicBezTo>
                      <a:cubicBezTo>
                        <a:pt x="18373" y="2762"/>
                        <a:pt x="19610" y="4286"/>
                        <a:pt x="20468" y="6287"/>
                      </a:cubicBezTo>
                      <a:cubicBezTo>
                        <a:pt x="21324" y="8287"/>
                        <a:pt x="21705" y="10478"/>
                        <a:pt x="21705" y="12859"/>
                      </a:cubicBezTo>
                      <a:cubicBezTo>
                        <a:pt x="21705" y="15430"/>
                        <a:pt x="21229" y="17717"/>
                        <a:pt x="20372" y="19812"/>
                      </a:cubicBezTo>
                      <a:cubicBezTo>
                        <a:pt x="19420" y="21908"/>
                        <a:pt x="18088" y="23432"/>
                        <a:pt x="16374" y="24575"/>
                      </a:cubicBezTo>
                      <a:cubicBezTo>
                        <a:pt x="14660" y="25622"/>
                        <a:pt x="12756" y="26194"/>
                        <a:pt x="10853" y="26194"/>
                      </a:cubicBezTo>
                      <a:cubicBezTo>
                        <a:pt x="9425" y="26194"/>
                        <a:pt x="8187" y="25908"/>
                        <a:pt x="7045" y="25337"/>
                      </a:cubicBezTo>
                      <a:cubicBezTo>
                        <a:pt x="5902" y="24765"/>
                        <a:pt x="5045" y="24003"/>
                        <a:pt x="4284" y="23050"/>
                      </a:cubicBezTo>
                      <a:lnTo>
                        <a:pt x="4284" y="35242"/>
                      </a:lnTo>
                      <a:lnTo>
                        <a:pt x="0" y="35242"/>
                      </a:lnTo>
                      <a:close/>
                      <a:moveTo>
                        <a:pt x="3808" y="13240"/>
                      </a:moveTo>
                      <a:cubicBezTo>
                        <a:pt x="3808" y="16478"/>
                        <a:pt x="4474" y="18859"/>
                        <a:pt x="5807" y="20383"/>
                      </a:cubicBezTo>
                      <a:cubicBezTo>
                        <a:pt x="7140" y="21908"/>
                        <a:pt x="8663" y="22670"/>
                        <a:pt x="10567" y="22670"/>
                      </a:cubicBezTo>
                      <a:cubicBezTo>
                        <a:pt x="12471" y="22670"/>
                        <a:pt x="14089" y="21908"/>
                        <a:pt x="15422" y="20288"/>
                      </a:cubicBezTo>
                      <a:cubicBezTo>
                        <a:pt x="16755" y="18669"/>
                        <a:pt x="17421" y="16192"/>
                        <a:pt x="17421" y="12859"/>
                      </a:cubicBezTo>
                      <a:cubicBezTo>
                        <a:pt x="17421" y="9716"/>
                        <a:pt x="16755" y="7239"/>
                        <a:pt x="15422" y="5715"/>
                      </a:cubicBezTo>
                      <a:cubicBezTo>
                        <a:pt x="14089" y="4096"/>
                        <a:pt x="12566" y="3334"/>
                        <a:pt x="10757" y="3334"/>
                      </a:cubicBezTo>
                      <a:cubicBezTo>
                        <a:pt x="8949" y="3334"/>
                        <a:pt x="7330" y="4191"/>
                        <a:pt x="5997" y="5905"/>
                      </a:cubicBezTo>
                      <a:cubicBezTo>
                        <a:pt x="4474" y="7620"/>
                        <a:pt x="3808" y="10001"/>
                        <a:pt x="3808" y="13240"/>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9" name="Google Shape;369;p51"/>
                <p:cNvSpPr/>
                <p:nvPr/>
              </p:nvSpPr>
              <p:spPr>
                <a:xfrm>
                  <a:off x="8469144" y="5027009"/>
                  <a:ext cx="23037" cy="26288"/>
                </a:xfrm>
                <a:custGeom>
                  <a:avLst/>
                  <a:gdLst/>
                  <a:ahLst/>
                  <a:cxnLst/>
                  <a:rect l="l" t="t" r="r" b="b"/>
                  <a:pathLst>
                    <a:path w="23037" h="26288" extrusionOk="0">
                      <a:moveTo>
                        <a:pt x="18468" y="17621"/>
                      </a:moveTo>
                      <a:lnTo>
                        <a:pt x="22847" y="18193"/>
                      </a:lnTo>
                      <a:cubicBezTo>
                        <a:pt x="22181" y="20764"/>
                        <a:pt x="20848" y="22765"/>
                        <a:pt x="19039" y="24193"/>
                      </a:cubicBezTo>
                      <a:cubicBezTo>
                        <a:pt x="17135" y="25622"/>
                        <a:pt x="14755"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0" y="5715"/>
                        <a:pt x="23037" y="8954"/>
                        <a:pt x="23037" y="13049"/>
                      </a:cubicBezTo>
                      <a:cubicBezTo>
                        <a:pt x="23037" y="13335"/>
                        <a:pt x="23037" y="13716"/>
                        <a:pt x="23037" y="14192"/>
                      </a:cubicBezTo>
                      <a:lnTo>
                        <a:pt x="4379" y="14192"/>
                      </a:lnTo>
                      <a:cubicBezTo>
                        <a:pt x="4570" y="16954"/>
                        <a:pt x="5331" y="19050"/>
                        <a:pt x="6759" y="20479"/>
                      </a:cubicBezTo>
                      <a:cubicBezTo>
                        <a:pt x="8187" y="21908"/>
                        <a:pt x="9901" y="22669"/>
                        <a:pt x="11995" y="22669"/>
                      </a:cubicBezTo>
                      <a:cubicBezTo>
                        <a:pt x="13518" y="22669"/>
                        <a:pt x="14851" y="22288"/>
                        <a:pt x="15993" y="21431"/>
                      </a:cubicBezTo>
                      <a:cubicBezTo>
                        <a:pt x="16945" y="20764"/>
                        <a:pt x="17897" y="19431"/>
                        <a:pt x="18468" y="17621"/>
                      </a:cubicBezTo>
                      <a:close/>
                      <a:moveTo>
                        <a:pt x="4570" y="10763"/>
                      </a:moveTo>
                      <a:lnTo>
                        <a:pt x="18563" y="10763"/>
                      </a:lnTo>
                      <a:cubicBezTo>
                        <a:pt x="18373" y="8668"/>
                        <a:pt x="17802" y="7048"/>
                        <a:pt x="16945" y="6001"/>
                      </a:cubicBezTo>
                      <a:cubicBezTo>
                        <a:pt x="15612" y="4381"/>
                        <a:pt x="13804" y="3524"/>
                        <a:pt x="11709" y="3524"/>
                      </a:cubicBezTo>
                      <a:cubicBezTo>
                        <a:pt x="9805" y="3524"/>
                        <a:pt x="8092" y="4191"/>
                        <a:pt x="6759" y="5525"/>
                      </a:cubicBezTo>
                      <a:cubicBezTo>
                        <a:pt x="5426" y="6858"/>
                        <a:pt x="4760" y="8572"/>
                        <a:pt x="4570"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0" name="Google Shape;370;p51"/>
                <p:cNvSpPr/>
                <p:nvPr/>
              </p:nvSpPr>
              <p:spPr>
                <a:xfrm>
                  <a:off x="8495894" y="5027295"/>
                  <a:ext cx="23037" cy="26098"/>
                </a:xfrm>
                <a:custGeom>
                  <a:avLst/>
                  <a:gdLst/>
                  <a:ahLst/>
                  <a:cxnLst/>
                  <a:rect l="l" t="t" r="r" b="b"/>
                  <a:pathLst>
                    <a:path w="23037" h="26098" extrusionOk="0">
                      <a:moveTo>
                        <a:pt x="17802" y="22384"/>
                      </a:moveTo>
                      <a:cubicBezTo>
                        <a:pt x="16184" y="23717"/>
                        <a:pt x="14755" y="24670"/>
                        <a:pt x="13232" y="25241"/>
                      </a:cubicBezTo>
                      <a:cubicBezTo>
                        <a:pt x="11804" y="25813"/>
                        <a:pt x="10186" y="26098"/>
                        <a:pt x="8568" y="26098"/>
                      </a:cubicBezTo>
                      <a:cubicBezTo>
                        <a:pt x="5807" y="26098"/>
                        <a:pt x="3713" y="25432"/>
                        <a:pt x="2190" y="24098"/>
                      </a:cubicBezTo>
                      <a:cubicBezTo>
                        <a:pt x="666" y="22765"/>
                        <a:pt x="0" y="21050"/>
                        <a:pt x="0" y="18955"/>
                      </a:cubicBezTo>
                      <a:cubicBezTo>
                        <a:pt x="0" y="17717"/>
                        <a:pt x="286" y="16573"/>
                        <a:pt x="857" y="15621"/>
                      </a:cubicBezTo>
                      <a:cubicBezTo>
                        <a:pt x="1428" y="14573"/>
                        <a:pt x="2190" y="13811"/>
                        <a:pt x="3046" y="13144"/>
                      </a:cubicBezTo>
                      <a:cubicBezTo>
                        <a:pt x="3903" y="12573"/>
                        <a:pt x="4950" y="12097"/>
                        <a:pt x="6093" y="11716"/>
                      </a:cubicBezTo>
                      <a:cubicBezTo>
                        <a:pt x="6949" y="11525"/>
                        <a:pt x="8187" y="11239"/>
                        <a:pt x="9901" y="11049"/>
                      </a:cubicBezTo>
                      <a:cubicBezTo>
                        <a:pt x="13327" y="10668"/>
                        <a:pt x="15803" y="10192"/>
                        <a:pt x="17421" y="9620"/>
                      </a:cubicBezTo>
                      <a:cubicBezTo>
                        <a:pt x="17421" y="9049"/>
                        <a:pt x="17421" y="8668"/>
                        <a:pt x="17421" y="8477"/>
                      </a:cubicBezTo>
                      <a:cubicBezTo>
                        <a:pt x="17421" y="6763"/>
                        <a:pt x="17040" y="5525"/>
                        <a:pt x="16184" y="4858"/>
                      </a:cubicBezTo>
                      <a:cubicBezTo>
                        <a:pt x="15136" y="3905"/>
                        <a:pt x="13518" y="3429"/>
                        <a:pt x="11328" y="3429"/>
                      </a:cubicBezTo>
                      <a:cubicBezTo>
                        <a:pt x="9329" y="3429"/>
                        <a:pt x="7901" y="3810"/>
                        <a:pt x="6949" y="4477"/>
                      </a:cubicBezTo>
                      <a:cubicBezTo>
                        <a:pt x="5997" y="5143"/>
                        <a:pt x="5331" y="6382"/>
                        <a:pt x="4855" y="8192"/>
                      </a:cubicBezTo>
                      <a:lnTo>
                        <a:pt x="666" y="7620"/>
                      </a:lnTo>
                      <a:cubicBezTo>
                        <a:pt x="1047" y="5810"/>
                        <a:pt x="1618" y="4381"/>
                        <a:pt x="2570" y="3334"/>
                      </a:cubicBezTo>
                      <a:cubicBezTo>
                        <a:pt x="3427" y="2286"/>
                        <a:pt x="4665" y="1429"/>
                        <a:pt x="6283" y="857"/>
                      </a:cubicBezTo>
                      <a:cubicBezTo>
                        <a:pt x="7901" y="286"/>
                        <a:pt x="9805" y="0"/>
                        <a:pt x="11995" y="0"/>
                      </a:cubicBezTo>
                      <a:cubicBezTo>
                        <a:pt x="14089" y="0"/>
                        <a:pt x="15898" y="286"/>
                        <a:pt x="17231" y="762"/>
                      </a:cubicBezTo>
                      <a:cubicBezTo>
                        <a:pt x="18563" y="1238"/>
                        <a:pt x="19515" y="1905"/>
                        <a:pt x="20182" y="2667"/>
                      </a:cubicBezTo>
                      <a:cubicBezTo>
                        <a:pt x="20848" y="3429"/>
                        <a:pt x="21229" y="4381"/>
                        <a:pt x="21515" y="5525"/>
                      </a:cubicBezTo>
                      <a:cubicBezTo>
                        <a:pt x="21610" y="6287"/>
                        <a:pt x="21705" y="7525"/>
                        <a:pt x="21705" y="9430"/>
                      </a:cubicBezTo>
                      <a:lnTo>
                        <a:pt x="21705" y="15050"/>
                      </a:lnTo>
                      <a:cubicBezTo>
                        <a:pt x="21705" y="18955"/>
                        <a:pt x="21800" y="21526"/>
                        <a:pt x="21990" y="22574"/>
                      </a:cubicBezTo>
                      <a:cubicBezTo>
                        <a:pt x="22181" y="23622"/>
                        <a:pt x="22562" y="24670"/>
                        <a:pt x="23038" y="25622"/>
                      </a:cubicBezTo>
                      <a:lnTo>
                        <a:pt x="18563" y="25622"/>
                      </a:lnTo>
                      <a:cubicBezTo>
                        <a:pt x="18183" y="24575"/>
                        <a:pt x="17897" y="23527"/>
                        <a:pt x="17802" y="22384"/>
                      </a:cubicBezTo>
                      <a:close/>
                      <a:moveTo>
                        <a:pt x="17421" y="12859"/>
                      </a:moveTo>
                      <a:cubicBezTo>
                        <a:pt x="15898" y="13525"/>
                        <a:pt x="13613" y="14002"/>
                        <a:pt x="10472" y="14478"/>
                      </a:cubicBezTo>
                      <a:cubicBezTo>
                        <a:pt x="8758" y="14764"/>
                        <a:pt x="7521" y="15050"/>
                        <a:pt x="6759" y="15335"/>
                      </a:cubicBezTo>
                      <a:cubicBezTo>
                        <a:pt x="5997" y="15621"/>
                        <a:pt x="5521" y="16097"/>
                        <a:pt x="5045" y="16669"/>
                      </a:cubicBezTo>
                      <a:cubicBezTo>
                        <a:pt x="4665" y="17240"/>
                        <a:pt x="4474" y="17907"/>
                        <a:pt x="4474" y="18669"/>
                      </a:cubicBezTo>
                      <a:cubicBezTo>
                        <a:pt x="4474" y="19812"/>
                        <a:pt x="4855" y="20764"/>
                        <a:pt x="5712" y="21526"/>
                      </a:cubicBezTo>
                      <a:cubicBezTo>
                        <a:pt x="6569" y="22288"/>
                        <a:pt x="7806" y="22669"/>
                        <a:pt x="9424" y="22669"/>
                      </a:cubicBezTo>
                      <a:cubicBezTo>
                        <a:pt x="11043" y="22669"/>
                        <a:pt x="12471" y="22288"/>
                        <a:pt x="13804" y="21622"/>
                      </a:cubicBezTo>
                      <a:cubicBezTo>
                        <a:pt x="15041" y="20860"/>
                        <a:pt x="15993" y="19907"/>
                        <a:pt x="16564" y="18669"/>
                      </a:cubicBezTo>
                      <a:cubicBezTo>
                        <a:pt x="17040" y="17717"/>
                        <a:pt x="17231" y="16288"/>
                        <a:pt x="17231" y="14383"/>
                      </a:cubicBezTo>
                      <a:lnTo>
                        <a:pt x="17231" y="12859"/>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1" name="Google Shape;371;p51"/>
                <p:cNvSpPr/>
                <p:nvPr/>
              </p:nvSpPr>
              <p:spPr>
                <a:xfrm>
                  <a:off x="8524167" y="5027104"/>
                  <a:ext cx="20371" cy="25622"/>
                </a:xfrm>
                <a:custGeom>
                  <a:avLst/>
                  <a:gdLst/>
                  <a:ahLst/>
                  <a:cxnLst/>
                  <a:rect l="l" t="t" r="r" b="b"/>
                  <a:pathLst>
                    <a:path w="20371" h="25622" extrusionOk="0">
                      <a:moveTo>
                        <a:pt x="0" y="25622"/>
                      </a:moveTo>
                      <a:lnTo>
                        <a:pt x="0" y="571"/>
                      </a:lnTo>
                      <a:lnTo>
                        <a:pt x="3808" y="571"/>
                      </a:lnTo>
                      <a:lnTo>
                        <a:pt x="3808" y="4096"/>
                      </a:lnTo>
                      <a:cubicBezTo>
                        <a:pt x="5617" y="1333"/>
                        <a:pt x="8282" y="0"/>
                        <a:pt x="11804" y="0"/>
                      </a:cubicBezTo>
                      <a:cubicBezTo>
                        <a:pt x="13327"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2" name="Google Shape;372;p51"/>
                <p:cNvSpPr/>
                <p:nvPr/>
              </p:nvSpPr>
              <p:spPr>
                <a:xfrm>
                  <a:off x="8565102" y="5018055"/>
                  <a:ext cx="27131" cy="35242"/>
                </a:xfrm>
                <a:custGeom>
                  <a:avLst/>
                  <a:gdLst/>
                  <a:ahLst/>
                  <a:cxnLst/>
                  <a:rect l="l" t="t" r="r" b="b"/>
                  <a:pathLst>
                    <a:path w="27131" h="35242" extrusionOk="0">
                      <a:moveTo>
                        <a:pt x="22562" y="95"/>
                      </a:moveTo>
                      <a:lnTo>
                        <a:pt x="27131" y="95"/>
                      </a:lnTo>
                      <a:lnTo>
                        <a:pt x="27131" y="20098"/>
                      </a:lnTo>
                      <a:cubicBezTo>
                        <a:pt x="27131" y="23527"/>
                        <a:pt x="26750" y="26289"/>
                        <a:pt x="25989" y="28384"/>
                      </a:cubicBezTo>
                      <a:cubicBezTo>
                        <a:pt x="25227" y="30385"/>
                        <a:pt x="23799" y="32099"/>
                        <a:pt x="21705" y="33338"/>
                      </a:cubicBezTo>
                      <a:cubicBezTo>
                        <a:pt x="19610" y="34576"/>
                        <a:pt x="16945" y="35242"/>
                        <a:pt x="13613" y="35242"/>
                      </a:cubicBezTo>
                      <a:cubicBezTo>
                        <a:pt x="10376" y="35242"/>
                        <a:pt x="7711" y="34671"/>
                        <a:pt x="5712" y="33528"/>
                      </a:cubicBezTo>
                      <a:cubicBezTo>
                        <a:pt x="3618" y="32385"/>
                        <a:pt x="2190" y="30766"/>
                        <a:pt x="1333" y="28670"/>
                      </a:cubicBezTo>
                      <a:cubicBezTo>
                        <a:pt x="476" y="26575"/>
                        <a:pt x="0" y="23622"/>
                        <a:pt x="0" y="20002"/>
                      </a:cubicBezTo>
                      <a:lnTo>
                        <a:pt x="0" y="0"/>
                      </a:lnTo>
                      <a:lnTo>
                        <a:pt x="4570" y="0"/>
                      </a:lnTo>
                      <a:lnTo>
                        <a:pt x="4570" y="19907"/>
                      </a:lnTo>
                      <a:cubicBezTo>
                        <a:pt x="4570" y="22955"/>
                        <a:pt x="4855" y="25146"/>
                        <a:pt x="5426" y="26575"/>
                      </a:cubicBezTo>
                      <a:cubicBezTo>
                        <a:pt x="5997" y="28004"/>
                        <a:pt x="6949" y="29051"/>
                        <a:pt x="8282" y="29908"/>
                      </a:cubicBezTo>
                      <a:cubicBezTo>
                        <a:pt x="9615" y="30671"/>
                        <a:pt x="11328" y="31051"/>
                        <a:pt x="13232" y="31051"/>
                      </a:cubicBezTo>
                      <a:cubicBezTo>
                        <a:pt x="16564" y="31051"/>
                        <a:pt x="18944" y="30289"/>
                        <a:pt x="20468" y="28766"/>
                      </a:cubicBezTo>
                      <a:cubicBezTo>
                        <a:pt x="21895" y="27242"/>
                        <a:pt x="22657" y="24289"/>
                        <a:pt x="22657" y="20002"/>
                      </a:cubicBezTo>
                      <a:lnTo>
                        <a:pt x="22657" y="95"/>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3" name="Google Shape;373;p51"/>
                <p:cNvSpPr/>
                <p:nvPr/>
              </p:nvSpPr>
              <p:spPr>
                <a:xfrm>
                  <a:off x="8599277" y="5027104"/>
                  <a:ext cx="20372" cy="25622"/>
                </a:xfrm>
                <a:custGeom>
                  <a:avLst/>
                  <a:gdLst/>
                  <a:ahLst/>
                  <a:cxnLst/>
                  <a:rect l="l" t="t" r="r" b="b"/>
                  <a:pathLst>
                    <a:path w="20372" h="25622" extrusionOk="0">
                      <a:moveTo>
                        <a:pt x="0" y="25622"/>
                      </a:moveTo>
                      <a:lnTo>
                        <a:pt x="0" y="571"/>
                      </a:lnTo>
                      <a:lnTo>
                        <a:pt x="3808" y="571"/>
                      </a:lnTo>
                      <a:lnTo>
                        <a:pt x="3808" y="4096"/>
                      </a:lnTo>
                      <a:cubicBezTo>
                        <a:pt x="5617" y="1333"/>
                        <a:pt x="8282" y="0"/>
                        <a:pt x="11805" y="0"/>
                      </a:cubicBezTo>
                      <a:cubicBezTo>
                        <a:pt x="13328"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4" name="Google Shape;374;p51"/>
                <p:cNvSpPr/>
                <p:nvPr/>
              </p:nvSpPr>
              <p:spPr>
                <a:xfrm>
                  <a:off x="8626123" y="5018150"/>
                  <a:ext cx="4283" cy="34575"/>
                </a:xfrm>
                <a:custGeom>
                  <a:avLst/>
                  <a:gdLst/>
                  <a:ahLst/>
                  <a:cxnLst/>
                  <a:rect l="l" t="t" r="r" b="b"/>
                  <a:pathLst>
                    <a:path w="4283" h="34575" extrusionOk="0">
                      <a:moveTo>
                        <a:pt x="0" y="4858"/>
                      </a:moveTo>
                      <a:lnTo>
                        <a:pt x="0" y="0"/>
                      </a:lnTo>
                      <a:lnTo>
                        <a:pt x="4284" y="0"/>
                      </a:lnTo>
                      <a:lnTo>
                        <a:pt x="4284" y="4858"/>
                      </a:lnTo>
                      <a:lnTo>
                        <a:pt x="0" y="4858"/>
                      </a:lnTo>
                      <a:close/>
                      <a:moveTo>
                        <a:pt x="0" y="34576"/>
                      </a:moveTo>
                      <a:lnTo>
                        <a:pt x="0" y="9525"/>
                      </a:lnTo>
                      <a:lnTo>
                        <a:pt x="4284" y="9525"/>
                      </a:lnTo>
                      <a:lnTo>
                        <a:pt x="4284" y="34576"/>
                      </a:lnTo>
                      <a:lnTo>
                        <a:pt x="0" y="3457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5" name="Google Shape;375;p51"/>
                <p:cNvSpPr/>
                <p:nvPr/>
              </p:nvSpPr>
              <p:spPr>
                <a:xfrm>
                  <a:off x="8635262" y="5027199"/>
                  <a:ext cx="23513" cy="26193"/>
                </a:xfrm>
                <a:custGeom>
                  <a:avLst/>
                  <a:gdLst/>
                  <a:ahLst/>
                  <a:cxnLst/>
                  <a:rect l="l" t="t" r="r" b="b"/>
                  <a:pathLst>
                    <a:path w="23513" h="26193" extrusionOk="0">
                      <a:moveTo>
                        <a:pt x="0" y="13049"/>
                      </a:moveTo>
                      <a:cubicBezTo>
                        <a:pt x="0" y="8382"/>
                        <a:pt x="1333" y="4953"/>
                        <a:pt x="3903" y="2762"/>
                      </a:cubicBezTo>
                      <a:cubicBezTo>
                        <a:pt x="6092" y="953"/>
                        <a:pt x="8663" y="0"/>
                        <a:pt x="11804" y="0"/>
                      </a:cubicBezTo>
                      <a:cubicBezTo>
                        <a:pt x="15231" y="0"/>
                        <a:pt x="18087" y="1143"/>
                        <a:pt x="20277" y="3429"/>
                      </a:cubicBezTo>
                      <a:cubicBezTo>
                        <a:pt x="22466" y="5715"/>
                        <a:pt x="23513" y="8763"/>
                        <a:pt x="23513" y="12764"/>
                      </a:cubicBezTo>
                      <a:cubicBezTo>
                        <a:pt x="23513" y="16002"/>
                        <a:pt x="23037" y="18479"/>
                        <a:pt x="22085" y="20383"/>
                      </a:cubicBezTo>
                      <a:cubicBezTo>
                        <a:pt x="21133" y="22193"/>
                        <a:pt x="19705" y="23622"/>
                        <a:pt x="17897" y="24670"/>
                      </a:cubicBezTo>
                      <a:cubicBezTo>
                        <a:pt x="16088" y="25718"/>
                        <a:pt x="13994" y="26194"/>
                        <a:pt x="11900" y="26194"/>
                      </a:cubicBezTo>
                      <a:cubicBezTo>
                        <a:pt x="8377" y="26194"/>
                        <a:pt x="5521" y="25051"/>
                        <a:pt x="3427" y="22860"/>
                      </a:cubicBezTo>
                      <a:cubicBezTo>
                        <a:pt x="1142" y="20479"/>
                        <a:pt x="0" y="17240"/>
                        <a:pt x="0" y="13049"/>
                      </a:cubicBezTo>
                      <a:close/>
                      <a:moveTo>
                        <a:pt x="4379" y="13049"/>
                      </a:moveTo>
                      <a:cubicBezTo>
                        <a:pt x="4379" y="16288"/>
                        <a:pt x="5045" y="18669"/>
                        <a:pt x="6473" y="20288"/>
                      </a:cubicBezTo>
                      <a:cubicBezTo>
                        <a:pt x="7901" y="21908"/>
                        <a:pt x="9615" y="22670"/>
                        <a:pt x="11709" y="22670"/>
                      </a:cubicBezTo>
                      <a:cubicBezTo>
                        <a:pt x="13803" y="22670"/>
                        <a:pt x="15612" y="21908"/>
                        <a:pt x="16945" y="20288"/>
                      </a:cubicBezTo>
                      <a:cubicBezTo>
                        <a:pt x="18373" y="18669"/>
                        <a:pt x="19039" y="16288"/>
                        <a:pt x="19039" y="12954"/>
                      </a:cubicBezTo>
                      <a:cubicBezTo>
                        <a:pt x="19039" y="9811"/>
                        <a:pt x="18373" y="7525"/>
                        <a:pt x="16945" y="5906"/>
                      </a:cubicBezTo>
                      <a:cubicBezTo>
                        <a:pt x="15517" y="4286"/>
                        <a:pt x="13803" y="3524"/>
                        <a:pt x="11709" y="3524"/>
                      </a:cubicBezTo>
                      <a:cubicBezTo>
                        <a:pt x="9615" y="3524"/>
                        <a:pt x="7806" y="4286"/>
                        <a:pt x="6473" y="5906"/>
                      </a:cubicBezTo>
                      <a:cubicBezTo>
                        <a:pt x="5045" y="7430"/>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6" name="Google Shape;376;p51"/>
                <p:cNvSpPr/>
                <p:nvPr/>
              </p:nvSpPr>
              <p:spPr>
                <a:xfrm>
                  <a:off x="8663726" y="5027104"/>
                  <a:ext cx="20371" cy="25622"/>
                </a:xfrm>
                <a:custGeom>
                  <a:avLst/>
                  <a:gdLst/>
                  <a:ahLst/>
                  <a:cxnLst/>
                  <a:rect l="l" t="t" r="r" b="b"/>
                  <a:pathLst>
                    <a:path w="20371" h="25622" extrusionOk="0">
                      <a:moveTo>
                        <a:pt x="0" y="25622"/>
                      </a:moveTo>
                      <a:lnTo>
                        <a:pt x="0" y="571"/>
                      </a:lnTo>
                      <a:lnTo>
                        <a:pt x="3808" y="571"/>
                      </a:lnTo>
                      <a:lnTo>
                        <a:pt x="3808" y="4096"/>
                      </a:lnTo>
                      <a:cubicBezTo>
                        <a:pt x="5617" y="1333"/>
                        <a:pt x="8282" y="0"/>
                        <a:pt x="11804" y="0"/>
                      </a:cubicBezTo>
                      <a:cubicBezTo>
                        <a:pt x="13327"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sp>
          <p:nvSpPr>
            <p:cNvPr id="377" name="Google Shape;377;p51"/>
            <p:cNvSpPr/>
            <p:nvPr/>
          </p:nvSpPr>
          <p:spPr>
            <a:xfrm>
              <a:off x="1469056" y="8636776"/>
              <a:ext cx="1954158" cy="359509"/>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n-US" sz="378" b="0" i="0" u="none" strike="noStrike">
                  <a:solidFill>
                    <a:srgbClr val="323338"/>
                  </a:solidFill>
                  <a:latin typeface="Calibri"/>
                  <a:ea typeface="Calibri"/>
                  <a:cs typeface="Calibri"/>
                  <a:sym typeface="Calibri"/>
                </a:rPr>
                <a:t>This programme has been funded with support from the European Commission. The author is solely responsible for this publication (communication)  and the Commission accepts no responsibility for any use that may be made of the   information contained therein 2020-1-UK01-KA203-079083</a:t>
              </a:r>
              <a:endParaRPr/>
            </a:p>
          </p:txBody>
        </p:sp>
      </p:grpSp>
      <p:grpSp>
        <p:nvGrpSpPr>
          <p:cNvPr id="378" name="Google Shape;378;p51"/>
          <p:cNvGrpSpPr/>
          <p:nvPr userDrawn="1"/>
        </p:nvGrpSpPr>
        <p:grpSpPr>
          <a:xfrm>
            <a:off x="4695780" y="2930663"/>
            <a:ext cx="2152946" cy="784845"/>
            <a:chOff x="1776980" y="4305477"/>
            <a:chExt cx="3230805" cy="1202858"/>
          </a:xfrm>
        </p:grpSpPr>
        <p:grpSp>
          <p:nvGrpSpPr>
            <p:cNvPr id="379" name="Google Shape;379;p51"/>
            <p:cNvGrpSpPr/>
            <p:nvPr/>
          </p:nvGrpSpPr>
          <p:grpSpPr>
            <a:xfrm>
              <a:off x="1938476" y="5009957"/>
              <a:ext cx="697325" cy="475596"/>
              <a:chOff x="1938476" y="5009957"/>
              <a:chExt cx="697325" cy="475596"/>
            </a:xfrm>
          </p:grpSpPr>
          <p:sp>
            <p:nvSpPr>
              <p:cNvPr id="380" name="Google Shape;380;p51"/>
              <p:cNvSpPr/>
              <p:nvPr/>
            </p:nvSpPr>
            <p:spPr>
              <a:xfrm>
                <a:off x="1938476" y="5009957"/>
                <a:ext cx="697325" cy="336998"/>
              </a:xfrm>
              <a:custGeom>
                <a:avLst/>
                <a:gdLst/>
                <a:ahLst/>
                <a:cxnLst/>
                <a:rect l="l" t="t" r="r" b="b"/>
                <a:pathLst>
                  <a:path w="697325" h="336998" extrusionOk="0">
                    <a:moveTo>
                      <a:pt x="62007" y="336999"/>
                    </a:moveTo>
                    <a:cubicBezTo>
                      <a:pt x="54398" y="336999"/>
                      <a:pt x="46789" y="334151"/>
                      <a:pt x="41083" y="328455"/>
                    </a:cubicBezTo>
                    <a:cubicBezTo>
                      <a:pt x="34425" y="322760"/>
                      <a:pt x="27768" y="316115"/>
                      <a:pt x="21110" y="310419"/>
                    </a:cubicBezTo>
                    <a:cubicBezTo>
                      <a:pt x="15404" y="305672"/>
                      <a:pt x="10648" y="300926"/>
                      <a:pt x="4942" y="296179"/>
                    </a:cubicBezTo>
                    <a:cubicBezTo>
                      <a:pt x="2089" y="294281"/>
                      <a:pt x="-765" y="288585"/>
                      <a:pt x="187" y="283839"/>
                    </a:cubicBezTo>
                    <a:cubicBezTo>
                      <a:pt x="2089" y="279092"/>
                      <a:pt x="7795" y="276244"/>
                      <a:pt x="10648" y="275295"/>
                    </a:cubicBezTo>
                    <a:cubicBezTo>
                      <a:pt x="14453" y="274346"/>
                      <a:pt x="17306" y="274346"/>
                      <a:pt x="21110" y="274346"/>
                    </a:cubicBezTo>
                    <a:cubicBezTo>
                      <a:pt x="24915" y="274346"/>
                      <a:pt x="27768" y="273396"/>
                      <a:pt x="31572" y="273396"/>
                    </a:cubicBezTo>
                    <a:cubicBezTo>
                      <a:pt x="37278" y="272447"/>
                      <a:pt x="43936" y="271498"/>
                      <a:pt x="49643" y="270549"/>
                    </a:cubicBezTo>
                    <a:cubicBezTo>
                      <a:pt x="64860" y="268650"/>
                      <a:pt x="80077" y="265802"/>
                      <a:pt x="94343" y="262005"/>
                    </a:cubicBezTo>
                    <a:cubicBezTo>
                      <a:pt x="121924" y="254411"/>
                      <a:pt x="158065" y="242070"/>
                      <a:pt x="190402" y="222134"/>
                    </a:cubicBezTo>
                    <a:cubicBezTo>
                      <a:pt x="215130" y="206946"/>
                      <a:pt x="238907" y="187960"/>
                      <a:pt x="261733" y="169923"/>
                    </a:cubicBezTo>
                    <a:lnTo>
                      <a:pt x="262684" y="168974"/>
                    </a:lnTo>
                    <a:cubicBezTo>
                      <a:pt x="274097" y="160431"/>
                      <a:pt x="284558" y="150938"/>
                      <a:pt x="295971" y="142394"/>
                    </a:cubicBezTo>
                    <a:cubicBezTo>
                      <a:pt x="310237" y="130053"/>
                      <a:pt x="325455" y="117712"/>
                      <a:pt x="340672" y="106321"/>
                    </a:cubicBezTo>
                    <a:cubicBezTo>
                      <a:pt x="355889" y="94929"/>
                      <a:pt x="373008" y="85436"/>
                      <a:pt x="389177" y="75943"/>
                    </a:cubicBezTo>
                    <a:cubicBezTo>
                      <a:pt x="394883" y="72146"/>
                      <a:pt x="400590" y="69298"/>
                      <a:pt x="406296" y="65501"/>
                    </a:cubicBezTo>
                    <a:cubicBezTo>
                      <a:pt x="432926" y="49363"/>
                      <a:pt x="462410" y="39870"/>
                      <a:pt x="490942" y="31327"/>
                    </a:cubicBezTo>
                    <a:cubicBezTo>
                      <a:pt x="509963" y="25631"/>
                      <a:pt x="528985" y="21834"/>
                      <a:pt x="548007" y="18037"/>
                    </a:cubicBezTo>
                    <a:lnTo>
                      <a:pt x="552762" y="17087"/>
                    </a:lnTo>
                    <a:cubicBezTo>
                      <a:pt x="572734" y="13290"/>
                      <a:pt x="593658" y="8544"/>
                      <a:pt x="614582" y="6645"/>
                    </a:cubicBezTo>
                    <a:cubicBezTo>
                      <a:pt x="630750" y="4746"/>
                      <a:pt x="647869" y="3797"/>
                      <a:pt x="664989" y="2848"/>
                    </a:cubicBezTo>
                    <a:cubicBezTo>
                      <a:pt x="672597" y="2848"/>
                      <a:pt x="680206" y="1899"/>
                      <a:pt x="687815" y="949"/>
                    </a:cubicBezTo>
                    <a:lnTo>
                      <a:pt x="697326" y="0"/>
                    </a:lnTo>
                    <a:lnTo>
                      <a:pt x="692570" y="18037"/>
                    </a:lnTo>
                    <a:cubicBezTo>
                      <a:pt x="690668" y="27530"/>
                      <a:pt x="687815" y="35124"/>
                      <a:pt x="685912" y="43667"/>
                    </a:cubicBezTo>
                    <a:cubicBezTo>
                      <a:pt x="685912" y="45566"/>
                      <a:pt x="684961" y="46515"/>
                      <a:pt x="684010" y="47465"/>
                    </a:cubicBezTo>
                    <a:cubicBezTo>
                      <a:pt x="684010" y="47465"/>
                      <a:pt x="684010" y="47465"/>
                      <a:pt x="684010" y="47465"/>
                    </a:cubicBezTo>
                    <a:cubicBezTo>
                      <a:pt x="679255" y="69298"/>
                      <a:pt x="675451" y="71197"/>
                      <a:pt x="653576" y="73096"/>
                    </a:cubicBezTo>
                    <a:lnTo>
                      <a:pt x="646918" y="73096"/>
                    </a:lnTo>
                    <a:cubicBezTo>
                      <a:pt x="626946" y="74045"/>
                      <a:pt x="606022" y="75943"/>
                      <a:pt x="585098" y="78791"/>
                    </a:cubicBezTo>
                    <a:cubicBezTo>
                      <a:pt x="561322" y="82588"/>
                      <a:pt x="537545" y="88284"/>
                      <a:pt x="515670" y="93980"/>
                    </a:cubicBezTo>
                    <a:cubicBezTo>
                      <a:pt x="461459" y="108219"/>
                      <a:pt x="416758" y="130053"/>
                      <a:pt x="377764" y="160431"/>
                    </a:cubicBezTo>
                    <a:cubicBezTo>
                      <a:pt x="365400" y="169923"/>
                      <a:pt x="353036" y="180366"/>
                      <a:pt x="341623" y="189859"/>
                    </a:cubicBezTo>
                    <a:cubicBezTo>
                      <a:pt x="328308" y="201250"/>
                      <a:pt x="314042" y="212642"/>
                      <a:pt x="299776" y="224033"/>
                    </a:cubicBezTo>
                    <a:cubicBezTo>
                      <a:pt x="276950" y="242070"/>
                      <a:pt x="254124" y="259157"/>
                      <a:pt x="229396" y="274346"/>
                    </a:cubicBezTo>
                    <a:cubicBezTo>
                      <a:pt x="207521" y="287636"/>
                      <a:pt x="183744" y="299977"/>
                      <a:pt x="152359" y="313267"/>
                    </a:cubicBezTo>
                    <a:cubicBezTo>
                      <a:pt x="140946" y="318013"/>
                      <a:pt x="128582" y="320861"/>
                      <a:pt x="116218" y="323709"/>
                    </a:cubicBezTo>
                    <a:cubicBezTo>
                      <a:pt x="111462" y="324658"/>
                      <a:pt x="105756" y="326557"/>
                      <a:pt x="101001" y="327506"/>
                    </a:cubicBezTo>
                    <a:cubicBezTo>
                      <a:pt x="95294" y="329405"/>
                      <a:pt x="88637" y="331303"/>
                      <a:pt x="82930" y="332253"/>
                    </a:cubicBezTo>
                    <a:lnTo>
                      <a:pt x="68664" y="336050"/>
                    </a:lnTo>
                    <a:cubicBezTo>
                      <a:pt x="69615" y="336999"/>
                      <a:pt x="65811" y="336999"/>
                      <a:pt x="62007" y="336999"/>
                    </a:cubicBezTo>
                    <a:close/>
                    <a:moveTo>
                      <a:pt x="18257" y="288585"/>
                    </a:moveTo>
                    <a:cubicBezTo>
                      <a:pt x="22061" y="292382"/>
                      <a:pt x="26817" y="296179"/>
                      <a:pt x="30621" y="299977"/>
                    </a:cubicBezTo>
                    <a:cubicBezTo>
                      <a:pt x="37278" y="305672"/>
                      <a:pt x="43936" y="312317"/>
                      <a:pt x="50594" y="318013"/>
                    </a:cubicBezTo>
                    <a:cubicBezTo>
                      <a:pt x="55349" y="322760"/>
                      <a:pt x="61055" y="323709"/>
                      <a:pt x="68664" y="321810"/>
                    </a:cubicBezTo>
                    <a:lnTo>
                      <a:pt x="82930" y="318013"/>
                    </a:lnTo>
                    <a:cubicBezTo>
                      <a:pt x="88637" y="316115"/>
                      <a:pt x="95294" y="314216"/>
                      <a:pt x="101001" y="313267"/>
                    </a:cubicBezTo>
                    <a:cubicBezTo>
                      <a:pt x="106707" y="311368"/>
                      <a:pt x="111462" y="310419"/>
                      <a:pt x="117169" y="309470"/>
                    </a:cubicBezTo>
                    <a:cubicBezTo>
                      <a:pt x="129533" y="306622"/>
                      <a:pt x="139995" y="303774"/>
                      <a:pt x="151408" y="299027"/>
                    </a:cubicBezTo>
                    <a:cubicBezTo>
                      <a:pt x="181842" y="285737"/>
                      <a:pt x="205619" y="274346"/>
                      <a:pt x="226543" y="261056"/>
                    </a:cubicBezTo>
                    <a:cubicBezTo>
                      <a:pt x="250320" y="246816"/>
                      <a:pt x="273145" y="229729"/>
                      <a:pt x="295971" y="211692"/>
                    </a:cubicBezTo>
                    <a:cubicBezTo>
                      <a:pt x="310237" y="201250"/>
                      <a:pt x="323553" y="188909"/>
                      <a:pt x="336868" y="178467"/>
                    </a:cubicBezTo>
                    <a:cubicBezTo>
                      <a:pt x="348280" y="168974"/>
                      <a:pt x="360644" y="158532"/>
                      <a:pt x="373008" y="149039"/>
                    </a:cubicBezTo>
                    <a:cubicBezTo>
                      <a:pt x="412954" y="117712"/>
                      <a:pt x="460507" y="94929"/>
                      <a:pt x="515670" y="79741"/>
                    </a:cubicBezTo>
                    <a:cubicBezTo>
                      <a:pt x="537545" y="74045"/>
                      <a:pt x="562273" y="67400"/>
                      <a:pt x="586050" y="63603"/>
                    </a:cubicBezTo>
                    <a:cubicBezTo>
                      <a:pt x="606973" y="59805"/>
                      <a:pt x="627897" y="58856"/>
                      <a:pt x="648821" y="57907"/>
                    </a:cubicBezTo>
                    <a:lnTo>
                      <a:pt x="655478" y="57907"/>
                    </a:lnTo>
                    <a:cubicBezTo>
                      <a:pt x="662136" y="57907"/>
                      <a:pt x="667842" y="56958"/>
                      <a:pt x="668793" y="56008"/>
                    </a:cubicBezTo>
                    <a:cubicBezTo>
                      <a:pt x="669744" y="55059"/>
                      <a:pt x="671646" y="49363"/>
                      <a:pt x="672597" y="42718"/>
                    </a:cubicBezTo>
                    <a:cubicBezTo>
                      <a:pt x="672597" y="40820"/>
                      <a:pt x="673549" y="39870"/>
                      <a:pt x="674500" y="38921"/>
                    </a:cubicBezTo>
                    <a:cubicBezTo>
                      <a:pt x="674500" y="38921"/>
                      <a:pt x="674500" y="38921"/>
                      <a:pt x="674500" y="38921"/>
                    </a:cubicBezTo>
                    <a:cubicBezTo>
                      <a:pt x="676402" y="31327"/>
                      <a:pt x="678304" y="23732"/>
                      <a:pt x="680206" y="15189"/>
                    </a:cubicBezTo>
                    <a:cubicBezTo>
                      <a:pt x="675451" y="15189"/>
                      <a:pt x="670695" y="16138"/>
                      <a:pt x="666891" y="16138"/>
                    </a:cubicBezTo>
                    <a:cubicBezTo>
                      <a:pt x="649772" y="17087"/>
                      <a:pt x="633603" y="18037"/>
                      <a:pt x="617435" y="19935"/>
                    </a:cubicBezTo>
                    <a:cubicBezTo>
                      <a:pt x="597463" y="22783"/>
                      <a:pt x="576539" y="26580"/>
                      <a:pt x="556566" y="30377"/>
                    </a:cubicBezTo>
                    <a:lnTo>
                      <a:pt x="551811" y="31327"/>
                    </a:lnTo>
                    <a:cubicBezTo>
                      <a:pt x="532789" y="35124"/>
                      <a:pt x="513768" y="38921"/>
                      <a:pt x="495697" y="43667"/>
                    </a:cubicBezTo>
                    <a:cubicBezTo>
                      <a:pt x="469067" y="51262"/>
                      <a:pt x="439584" y="60755"/>
                      <a:pt x="414856" y="75943"/>
                    </a:cubicBezTo>
                    <a:cubicBezTo>
                      <a:pt x="409149" y="79741"/>
                      <a:pt x="403443" y="82588"/>
                      <a:pt x="397736" y="86386"/>
                    </a:cubicBezTo>
                    <a:cubicBezTo>
                      <a:pt x="381568" y="95879"/>
                      <a:pt x="365400" y="105372"/>
                      <a:pt x="350183" y="115814"/>
                    </a:cubicBezTo>
                    <a:cubicBezTo>
                      <a:pt x="334965" y="127205"/>
                      <a:pt x="320699" y="139546"/>
                      <a:pt x="306433" y="150938"/>
                    </a:cubicBezTo>
                    <a:cubicBezTo>
                      <a:pt x="295971" y="159481"/>
                      <a:pt x="284558" y="168974"/>
                      <a:pt x="273145" y="178467"/>
                    </a:cubicBezTo>
                    <a:lnTo>
                      <a:pt x="272194" y="179416"/>
                    </a:lnTo>
                    <a:cubicBezTo>
                      <a:pt x="249369" y="197453"/>
                      <a:pt x="224641" y="216439"/>
                      <a:pt x="199913" y="231627"/>
                    </a:cubicBezTo>
                    <a:cubicBezTo>
                      <a:pt x="166625" y="252512"/>
                      <a:pt x="129533" y="264853"/>
                      <a:pt x="100050" y="273396"/>
                    </a:cubicBezTo>
                    <a:cubicBezTo>
                      <a:pt x="84832" y="278143"/>
                      <a:pt x="68664" y="280041"/>
                      <a:pt x="53447" y="282889"/>
                    </a:cubicBezTo>
                    <a:cubicBezTo>
                      <a:pt x="47740" y="283839"/>
                      <a:pt x="41083" y="284788"/>
                      <a:pt x="35376" y="285737"/>
                    </a:cubicBezTo>
                    <a:cubicBezTo>
                      <a:pt x="31572" y="286686"/>
                      <a:pt x="27768" y="286686"/>
                      <a:pt x="23963" y="287636"/>
                    </a:cubicBezTo>
                    <a:cubicBezTo>
                      <a:pt x="22061" y="287636"/>
                      <a:pt x="20159" y="288585"/>
                      <a:pt x="18257" y="288585"/>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81" name="Google Shape;381;p51"/>
              <p:cNvSpPr/>
              <p:nvPr/>
            </p:nvSpPr>
            <p:spPr>
              <a:xfrm>
                <a:off x="2028064" y="5107734"/>
                <a:ext cx="576352" cy="314215"/>
              </a:xfrm>
              <a:custGeom>
                <a:avLst/>
                <a:gdLst/>
                <a:ahLst/>
                <a:cxnLst/>
                <a:rect l="l" t="t" r="r" b="b"/>
                <a:pathLst>
                  <a:path w="576352" h="314215" extrusionOk="0">
                    <a:moveTo>
                      <a:pt x="85597" y="314216"/>
                    </a:moveTo>
                    <a:cubicBezTo>
                      <a:pt x="77037" y="314216"/>
                      <a:pt x="70380" y="310419"/>
                      <a:pt x="65624" y="306622"/>
                    </a:cubicBezTo>
                    <a:cubicBezTo>
                      <a:pt x="63722" y="305672"/>
                      <a:pt x="62771" y="304723"/>
                      <a:pt x="60869" y="303774"/>
                    </a:cubicBezTo>
                    <a:cubicBezTo>
                      <a:pt x="50407" y="298078"/>
                      <a:pt x="40896" y="292382"/>
                      <a:pt x="29483" y="285737"/>
                    </a:cubicBezTo>
                    <a:lnTo>
                      <a:pt x="0" y="268650"/>
                    </a:lnTo>
                    <a:lnTo>
                      <a:pt x="16168" y="263903"/>
                    </a:lnTo>
                    <a:cubicBezTo>
                      <a:pt x="19022" y="262954"/>
                      <a:pt x="21875" y="262005"/>
                      <a:pt x="23777" y="262005"/>
                    </a:cubicBezTo>
                    <a:cubicBezTo>
                      <a:pt x="28532" y="261056"/>
                      <a:pt x="32337" y="260106"/>
                      <a:pt x="35190" y="258208"/>
                    </a:cubicBezTo>
                    <a:lnTo>
                      <a:pt x="52309" y="252512"/>
                    </a:lnTo>
                    <a:cubicBezTo>
                      <a:pt x="68478" y="246816"/>
                      <a:pt x="85597" y="241120"/>
                      <a:pt x="102716" y="235425"/>
                    </a:cubicBezTo>
                    <a:cubicBezTo>
                      <a:pt x="141710" y="221185"/>
                      <a:pt x="174998" y="196504"/>
                      <a:pt x="198775" y="176568"/>
                    </a:cubicBezTo>
                    <a:cubicBezTo>
                      <a:pt x="210188" y="167075"/>
                      <a:pt x="221601" y="157583"/>
                      <a:pt x="233014" y="148090"/>
                    </a:cubicBezTo>
                    <a:cubicBezTo>
                      <a:pt x="246329" y="136698"/>
                      <a:pt x="260595" y="124357"/>
                      <a:pt x="273910" y="113915"/>
                    </a:cubicBezTo>
                    <a:cubicBezTo>
                      <a:pt x="307198" y="88284"/>
                      <a:pt x="335730" y="69298"/>
                      <a:pt x="365213" y="56008"/>
                    </a:cubicBezTo>
                    <a:cubicBezTo>
                      <a:pt x="381382" y="48414"/>
                      <a:pt x="399452" y="41769"/>
                      <a:pt x="415620" y="36073"/>
                    </a:cubicBezTo>
                    <a:lnTo>
                      <a:pt x="419425" y="35124"/>
                    </a:lnTo>
                    <a:cubicBezTo>
                      <a:pt x="434642" y="29428"/>
                      <a:pt x="450810" y="23732"/>
                      <a:pt x="466979" y="19935"/>
                    </a:cubicBezTo>
                    <a:cubicBezTo>
                      <a:pt x="483147" y="16138"/>
                      <a:pt x="500266" y="13290"/>
                      <a:pt x="516434" y="10442"/>
                    </a:cubicBezTo>
                    <a:cubicBezTo>
                      <a:pt x="524043" y="9493"/>
                      <a:pt x="531652" y="7594"/>
                      <a:pt x="538309" y="6645"/>
                    </a:cubicBezTo>
                    <a:cubicBezTo>
                      <a:pt x="544016" y="5696"/>
                      <a:pt x="550673" y="4746"/>
                      <a:pt x="556380" y="2848"/>
                    </a:cubicBezTo>
                    <a:lnTo>
                      <a:pt x="568744" y="0"/>
                    </a:lnTo>
                    <a:lnTo>
                      <a:pt x="576352" y="11391"/>
                    </a:lnTo>
                    <a:lnTo>
                      <a:pt x="574450" y="15189"/>
                    </a:lnTo>
                    <a:cubicBezTo>
                      <a:pt x="572548" y="19935"/>
                      <a:pt x="569695" y="23732"/>
                      <a:pt x="567793" y="28479"/>
                    </a:cubicBezTo>
                    <a:cubicBezTo>
                      <a:pt x="561135" y="40820"/>
                      <a:pt x="555429" y="54110"/>
                      <a:pt x="547820" y="66451"/>
                    </a:cubicBezTo>
                    <a:cubicBezTo>
                      <a:pt x="544967" y="71197"/>
                      <a:pt x="539260" y="74045"/>
                      <a:pt x="529749" y="75943"/>
                    </a:cubicBezTo>
                    <a:cubicBezTo>
                      <a:pt x="523092" y="76893"/>
                      <a:pt x="517386" y="77842"/>
                      <a:pt x="510728" y="78791"/>
                    </a:cubicBezTo>
                    <a:cubicBezTo>
                      <a:pt x="501217" y="79741"/>
                      <a:pt x="491706" y="81639"/>
                      <a:pt x="482196" y="84487"/>
                    </a:cubicBezTo>
                    <a:cubicBezTo>
                      <a:pt x="448908" y="93980"/>
                      <a:pt x="409914" y="106321"/>
                      <a:pt x="373773" y="127205"/>
                    </a:cubicBezTo>
                    <a:cubicBezTo>
                      <a:pt x="337632" y="147140"/>
                      <a:pt x="307198" y="172771"/>
                      <a:pt x="281519" y="194605"/>
                    </a:cubicBezTo>
                    <a:cubicBezTo>
                      <a:pt x="240622" y="229729"/>
                      <a:pt x="202579" y="261056"/>
                      <a:pt x="157879" y="283839"/>
                    </a:cubicBezTo>
                    <a:cubicBezTo>
                      <a:pt x="147417" y="289534"/>
                      <a:pt x="136955" y="293331"/>
                      <a:pt x="125542" y="297129"/>
                    </a:cubicBezTo>
                    <a:cubicBezTo>
                      <a:pt x="115080" y="300926"/>
                      <a:pt x="104618" y="304723"/>
                      <a:pt x="95108" y="310419"/>
                    </a:cubicBezTo>
                    <a:cubicBezTo>
                      <a:pt x="94157" y="313267"/>
                      <a:pt x="89401" y="314216"/>
                      <a:pt x="85597" y="314216"/>
                    </a:cubicBezTo>
                    <a:close/>
                    <a:moveTo>
                      <a:pt x="37092" y="272447"/>
                    </a:moveTo>
                    <a:lnTo>
                      <a:pt x="37092" y="272447"/>
                    </a:lnTo>
                    <a:cubicBezTo>
                      <a:pt x="48505" y="279092"/>
                      <a:pt x="58967" y="284788"/>
                      <a:pt x="68478" y="291433"/>
                    </a:cubicBezTo>
                    <a:cubicBezTo>
                      <a:pt x="70380" y="292382"/>
                      <a:pt x="72282" y="293331"/>
                      <a:pt x="73233" y="294281"/>
                    </a:cubicBezTo>
                    <a:cubicBezTo>
                      <a:pt x="80841" y="299027"/>
                      <a:pt x="84646" y="301875"/>
                      <a:pt x="92254" y="297129"/>
                    </a:cubicBezTo>
                    <a:cubicBezTo>
                      <a:pt x="102716" y="291433"/>
                      <a:pt x="114129" y="287636"/>
                      <a:pt x="124591" y="283839"/>
                    </a:cubicBezTo>
                    <a:cubicBezTo>
                      <a:pt x="135053" y="280041"/>
                      <a:pt x="145515" y="276244"/>
                      <a:pt x="155025" y="271498"/>
                    </a:cubicBezTo>
                    <a:cubicBezTo>
                      <a:pt x="198775" y="248715"/>
                      <a:pt x="235867" y="218337"/>
                      <a:pt x="275812" y="183214"/>
                    </a:cubicBezTo>
                    <a:cubicBezTo>
                      <a:pt x="300540" y="162329"/>
                      <a:pt x="332877" y="135749"/>
                      <a:pt x="369969" y="114864"/>
                    </a:cubicBezTo>
                    <a:cubicBezTo>
                      <a:pt x="407061" y="93980"/>
                      <a:pt x="447006" y="80690"/>
                      <a:pt x="481245" y="71197"/>
                    </a:cubicBezTo>
                    <a:cubicBezTo>
                      <a:pt x="490755" y="68349"/>
                      <a:pt x="501217" y="66451"/>
                      <a:pt x="511679" y="65501"/>
                    </a:cubicBezTo>
                    <a:cubicBezTo>
                      <a:pt x="517386" y="64552"/>
                      <a:pt x="524043" y="63603"/>
                      <a:pt x="529749" y="62653"/>
                    </a:cubicBezTo>
                    <a:cubicBezTo>
                      <a:pt x="536407" y="61704"/>
                      <a:pt x="538309" y="59805"/>
                      <a:pt x="538309" y="59805"/>
                    </a:cubicBezTo>
                    <a:cubicBezTo>
                      <a:pt x="544967" y="48414"/>
                      <a:pt x="551624" y="35124"/>
                      <a:pt x="557331" y="22783"/>
                    </a:cubicBezTo>
                    <a:cubicBezTo>
                      <a:pt x="558282" y="20884"/>
                      <a:pt x="559233" y="18986"/>
                      <a:pt x="560184" y="17087"/>
                    </a:cubicBezTo>
                    <a:cubicBezTo>
                      <a:pt x="554478" y="18037"/>
                      <a:pt x="548771" y="18986"/>
                      <a:pt x="542113" y="19935"/>
                    </a:cubicBezTo>
                    <a:cubicBezTo>
                      <a:pt x="534505" y="20884"/>
                      <a:pt x="526896" y="22783"/>
                      <a:pt x="519288" y="23732"/>
                    </a:cubicBezTo>
                    <a:cubicBezTo>
                      <a:pt x="503119" y="26580"/>
                      <a:pt x="486951" y="29428"/>
                      <a:pt x="470783" y="33225"/>
                    </a:cubicBezTo>
                    <a:cubicBezTo>
                      <a:pt x="455566" y="37022"/>
                      <a:pt x="440348" y="41769"/>
                      <a:pt x="425131" y="47465"/>
                    </a:cubicBezTo>
                    <a:lnTo>
                      <a:pt x="421327" y="48414"/>
                    </a:lnTo>
                    <a:cubicBezTo>
                      <a:pt x="404207" y="54110"/>
                      <a:pt x="388039" y="60755"/>
                      <a:pt x="372822" y="67400"/>
                    </a:cubicBezTo>
                    <a:cubicBezTo>
                      <a:pt x="344290" y="80690"/>
                      <a:pt x="316708" y="98726"/>
                      <a:pt x="284372" y="123408"/>
                    </a:cubicBezTo>
                    <a:cubicBezTo>
                      <a:pt x="270106" y="133850"/>
                      <a:pt x="256791" y="146191"/>
                      <a:pt x="243476" y="157583"/>
                    </a:cubicBezTo>
                    <a:cubicBezTo>
                      <a:pt x="232063" y="167075"/>
                      <a:pt x="220650" y="176568"/>
                      <a:pt x="209237" y="186061"/>
                    </a:cubicBezTo>
                    <a:cubicBezTo>
                      <a:pt x="184509" y="205997"/>
                      <a:pt x="150270" y="231627"/>
                      <a:pt x="108423" y="246816"/>
                    </a:cubicBezTo>
                    <a:cubicBezTo>
                      <a:pt x="91303" y="253461"/>
                      <a:pt x="74184" y="259157"/>
                      <a:pt x="58016" y="263903"/>
                    </a:cubicBezTo>
                    <a:lnTo>
                      <a:pt x="40896" y="269599"/>
                    </a:lnTo>
                    <a:cubicBezTo>
                      <a:pt x="39945" y="271498"/>
                      <a:pt x="38043" y="272447"/>
                      <a:pt x="37092" y="272447"/>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82" name="Google Shape;382;p51"/>
              <p:cNvSpPr/>
              <p:nvPr/>
            </p:nvSpPr>
            <p:spPr>
              <a:xfrm>
                <a:off x="2147900" y="5218802"/>
                <a:ext cx="397549" cy="266751"/>
              </a:xfrm>
              <a:custGeom>
                <a:avLst/>
                <a:gdLst/>
                <a:ahLst/>
                <a:cxnLst/>
                <a:rect l="l" t="t" r="r" b="b"/>
                <a:pathLst>
                  <a:path w="397549" h="266751" extrusionOk="0">
                    <a:moveTo>
                      <a:pt x="68477" y="266751"/>
                    </a:moveTo>
                    <a:cubicBezTo>
                      <a:pt x="66575" y="266751"/>
                      <a:pt x="63722" y="265802"/>
                      <a:pt x="61820" y="264853"/>
                    </a:cubicBezTo>
                    <a:cubicBezTo>
                      <a:pt x="48505" y="257258"/>
                      <a:pt x="36141" y="249664"/>
                      <a:pt x="22826" y="241120"/>
                    </a:cubicBezTo>
                    <a:lnTo>
                      <a:pt x="0" y="226881"/>
                    </a:lnTo>
                    <a:lnTo>
                      <a:pt x="10462" y="221185"/>
                    </a:lnTo>
                    <a:cubicBezTo>
                      <a:pt x="12364" y="220236"/>
                      <a:pt x="15217" y="219287"/>
                      <a:pt x="17119" y="217388"/>
                    </a:cubicBezTo>
                    <a:cubicBezTo>
                      <a:pt x="20924" y="215489"/>
                      <a:pt x="25679" y="213591"/>
                      <a:pt x="29483" y="210743"/>
                    </a:cubicBezTo>
                    <a:cubicBezTo>
                      <a:pt x="36141" y="206946"/>
                      <a:pt x="42798" y="202199"/>
                      <a:pt x="50407" y="198402"/>
                    </a:cubicBezTo>
                    <a:cubicBezTo>
                      <a:pt x="67526" y="188909"/>
                      <a:pt x="84646" y="178467"/>
                      <a:pt x="100814" y="167076"/>
                    </a:cubicBezTo>
                    <a:cubicBezTo>
                      <a:pt x="113178" y="158532"/>
                      <a:pt x="124591" y="148090"/>
                      <a:pt x="135053" y="138597"/>
                    </a:cubicBezTo>
                    <a:cubicBezTo>
                      <a:pt x="143613" y="131002"/>
                      <a:pt x="153123" y="122459"/>
                      <a:pt x="162634" y="114865"/>
                    </a:cubicBezTo>
                    <a:lnTo>
                      <a:pt x="164536" y="112966"/>
                    </a:lnTo>
                    <a:cubicBezTo>
                      <a:pt x="190215" y="93031"/>
                      <a:pt x="216845" y="72146"/>
                      <a:pt x="245378" y="54110"/>
                    </a:cubicBezTo>
                    <a:cubicBezTo>
                      <a:pt x="265350" y="41769"/>
                      <a:pt x="287225" y="33225"/>
                      <a:pt x="308149" y="24682"/>
                    </a:cubicBezTo>
                    <a:lnTo>
                      <a:pt x="313855" y="21834"/>
                    </a:lnTo>
                    <a:cubicBezTo>
                      <a:pt x="329072" y="16138"/>
                      <a:pt x="344290" y="10442"/>
                      <a:pt x="359507" y="5696"/>
                    </a:cubicBezTo>
                    <a:cubicBezTo>
                      <a:pt x="364262" y="3797"/>
                      <a:pt x="369969" y="2848"/>
                      <a:pt x="374724" y="949"/>
                    </a:cubicBezTo>
                    <a:cubicBezTo>
                      <a:pt x="377577" y="0"/>
                      <a:pt x="380431" y="0"/>
                      <a:pt x="383284" y="0"/>
                    </a:cubicBezTo>
                    <a:cubicBezTo>
                      <a:pt x="384235" y="0"/>
                      <a:pt x="385186" y="0"/>
                      <a:pt x="386137" y="0"/>
                    </a:cubicBezTo>
                    <a:lnTo>
                      <a:pt x="389941" y="0"/>
                    </a:lnTo>
                    <a:lnTo>
                      <a:pt x="397550" y="9493"/>
                    </a:lnTo>
                    <a:lnTo>
                      <a:pt x="385186" y="25631"/>
                    </a:lnTo>
                    <a:cubicBezTo>
                      <a:pt x="378528" y="34175"/>
                      <a:pt x="370920" y="43668"/>
                      <a:pt x="364262" y="52211"/>
                    </a:cubicBezTo>
                    <a:lnTo>
                      <a:pt x="360458" y="56958"/>
                    </a:lnTo>
                    <a:cubicBezTo>
                      <a:pt x="353800" y="64552"/>
                      <a:pt x="347143" y="73096"/>
                      <a:pt x="339534" y="79741"/>
                    </a:cubicBezTo>
                    <a:cubicBezTo>
                      <a:pt x="330975" y="87335"/>
                      <a:pt x="320513" y="92081"/>
                      <a:pt x="311002" y="96828"/>
                    </a:cubicBezTo>
                    <a:cubicBezTo>
                      <a:pt x="279616" y="111067"/>
                      <a:pt x="249182" y="131002"/>
                      <a:pt x="217796" y="157583"/>
                    </a:cubicBezTo>
                    <a:lnTo>
                      <a:pt x="197824" y="174670"/>
                    </a:lnTo>
                    <a:cubicBezTo>
                      <a:pt x="174047" y="194605"/>
                      <a:pt x="149319" y="214540"/>
                      <a:pt x="123640" y="234475"/>
                    </a:cubicBezTo>
                    <a:cubicBezTo>
                      <a:pt x="112227" y="243019"/>
                      <a:pt x="99863" y="250613"/>
                      <a:pt x="88450" y="257258"/>
                    </a:cubicBezTo>
                    <a:cubicBezTo>
                      <a:pt x="84646" y="260106"/>
                      <a:pt x="79890" y="262005"/>
                      <a:pt x="76086" y="264853"/>
                    </a:cubicBezTo>
                    <a:cubicBezTo>
                      <a:pt x="74184" y="265802"/>
                      <a:pt x="71331" y="266751"/>
                      <a:pt x="68477" y="266751"/>
                    </a:cubicBezTo>
                    <a:close/>
                    <a:moveTo>
                      <a:pt x="28532" y="227830"/>
                    </a:moveTo>
                    <a:lnTo>
                      <a:pt x="30434" y="228780"/>
                    </a:lnTo>
                    <a:cubicBezTo>
                      <a:pt x="43749" y="237323"/>
                      <a:pt x="56113" y="244918"/>
                      <a:pt x="69429" y="252512"/>
                    </a:cubicBezTo>
                    <a:cubicBezTo>
                      <a:pt x="69429" y="252512"/>
                      <a:pt x="69429" y="252512"/>
                      <a:pt x="70380" y="252512"/>
                    </a:cubicBezTo>
                    <a:cubicBezTo>
                      <a:pt x="74184" y="250613"/>
                      <a:pt x="77988" y="247766"/>
                      <a:pt x="82744" y="244918"/>
                    </a:cubicBezTo>
                    <a:cubicBezTo>
                      <a:pt x="94156" y="238273"/>
                      <a:pt x="105569" y="231627"/>
                      <a:pt x="116031" y="223084"/>
                    </a:cubicBezTo>
                    <a:cubicBezTo>
                      <a:pt x="140759" y="204098"/>
                      <a:pt x="165487" y="183214"/>
                      <a:pt x="189264" y="164228"/>
                    </a:cubicBezTo>
                    <a:lnTo>
                      <a:pt x="209237" y="147140"/>
                    </a:lnTo>
                    <a:cubicBezTo>
                      <a:pt x="241573" y="120560"/>
                      <a:pt x="272959" y="99676"/>
                      <a:pt x="305295" y="84487"/>
                    </a:cubicBezTo>
                    <a:cubicBezTo>
                      <a:pt x="313855" y="80690"/>
                      <a:pt x="323366" y="75943"/>
                      <a:pt x="330975" y="69298"/>
                    </a:cubicBezTo>
                    <a:cubicBezTo>
                      <a:pt x="337632" y="63603"/>
                      <a:pt x="344290" y="56008"/>
                      <a:pt x="350947" y="48414"/>
                    </a:cubicBezTo>
                    <a:lnTo>
                      <a:pt x="354751" y="43668"/>
                    </a:lnTo>
                    <a:cubicBezTo>
                      <a:pt x="361409" y="35124"/>
                      <a:pt x="369018" y="26580"/>
                      <a:pt x="375675" y="18037"/>
                    </a:cubicBezTo>
                    <a:cubicBezTo>
                      <a:pt x="372822" y="18986"/>
                      <a:pt x="369018" y="19935"/>
                      <a:pt x="366164" y="20884"/>
                    </a:cubicBezTo>
                    <a:cubicBezTo>
                      <a:pt x="350947" y="25631"/>
                      <a:pt x="335730" y="30377"/>
                      <a:pt x="321464" y="36073"/>
                    </a:cubicBezTo>
                    <a:lnTo>
                      <a:pt x="315757" y="38921"/>
                    </a:lnTo>
                    <a:cubicBezTo>
                      <a:pt x="294834" y="47465"/>
                      <a:pt x="273910" y="56008"/>
                      <a:pt x="254888" y="67400"/>
                    </a:cubicBezTo>
                    <a:cubicBezTo>
                      <a:pt x="227307" y="84487"/>
                      <a:pt x="200677" y="105372"/>
                      <a:pt x="174998" y="125307"/>
                    </a:cubicBezTo>
                    <a:lnTo>
                      <a:pt x="173096" y="127205"/>
                    </a:lnTo>
                    <a:cubicBezTo>
                      <a:pt x="163585" y="134800"/>
                      <a:pt x="155025" y="142394"/>
                      <a:pt x="145515" y="149988"/>
                    </a:cubicBezTo>
                    <a:cubicBezTo>
                      <a:pt x="134102" y="160430"/>
                      <a:pt x="122689" y="169923"/>
                      <a:pt x="110325" y="179416"/>
                    </a:cubicBezTo>
                    <a:cubicBezTo>
                      <a:pt x="94156" y="190808"/>
                      <a:pt x="76086" y="201250"/>
                      <a:pt x="58967" y="211692"/>
                    </a:cubicBezTo>
                    <a:cubicBezTo>
                      <a:pt x="52309" y="215489"/>
                      <a:pt x="45652" y="219287"/>
                      <a:pt x="38043" y="224033"/>
                    </a:cubicBezTo>
                    <a:cubicBezTo>
                      <a:pt x="34239" y="224982"/>
                      <a:pt x="31385" y="226881"/>
                      <a:pt x="28532" y="227830"/>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383" name="Google Shape;383;p51"/>
            <p:cNvGrpSpPr/>
            <p:nvPr/>
          </p:nvGrpSpPr>
          <p:grpSpPr>
            <a:xfrm>
              <a:off x="1776980" y="4775482"/>
              <a:ext cx="871185" cy="467051"/>
              <a:chOff x="1776980" y="4775482"/>
              <a:chExt cx="871185" cy="467051"/>
            </a:xfrm>
          </p:grpSpPr>
          <p:sp>
            <p:nvSpPr>
              <p:cNvPr id="384" name="Google Shape;384;p51"/>
              <p:cNvSpPr/>
              <p:nvPr/>
            </p:nvSpPr>
            <p:spPr>
              <a:xfrm>
                <a:off x="1778882" y="4775482"/>
                <a:ext cx="869283" cy="241120"/>
              </a:xfrm>
              <a:custGeom>
                <a:avLst/>
                <a:gdLst/>
                <a:ahLst/>
                <a:cxnLst/>
                <a:rect l="l" t="t" r="r" b="b"/>
                <a:pathLst>
                  <a:path w="869283" h="241120" extrusionOk="0">
                    <a:moveTo>
                      <a:pt x="487902" y="241120"/>
                    </a:moveTo>
                    <a:cubicBezTo>
                      <a:pt x="475538" y="241120"/>
                      <a:pt x="464125" y="241120"/>
                      <a:pt x="451761" y="240171"/>
                    </a:cubicBezTo>
                    <a:cubicBezTo>
                      <a:pt x="418474" y="237323"/>
                      <a:pt x="386137" y="228780"/>
                      <a:pt x="351898" y="214540"/>
                    </a:cubicBezTo>
                    <a:cubicBezTo>
                      <a:pt x="320513" y="200301"/>
                      <a:pt x="290078" y="183213"/>
                      <a:pt x="261546" y="166126"/>
                    </a:cubicBezTo>
                    <a:cubicBezTo>
                      <a:pt x="249182" y="158532"/>
                      <a:pt x="236818" y="151887"/>
                      <a:pt x="224454" y="145242"/>
                    </a:cubicBezTo>
                    <a:cubicBezTo>
                      <a:pt x="196873" y="130053"/>
                      <a:pt x="174047" y="118662"/>
                      <a:pt x="152172" y="109169"/>
                    </a:cubicBezTo>
                    <a:cubicBezTo>
                      <a:pt x="124591" y="96828"/>
                      <a:pt x="100814" y="88284"/>
                      <a:pt x="78939" y="81639"/>
                    </a:cubicBezTo>
                    <a:cubicBezTo>
                      <a:pt x="62771" y="76893"/>
                      <a:pt x="46603" y="74045"/>
                      <a:pt x="29483" y="71197"/>
                    </a:cubicBezTo>
                    <a:cubicBezTo>
                      <a:pt x="21875" y="70248"/>
                      <a:pt x="13315" y="68349"/>
                      <a:pt x="5706" y="67400"/>
                    </a:cubicBezTo>
                    <a:lnTo>
                      <a:pt x="0" y="66451"/>
                    </a:lnTo>
                    <a:lnTo>
                      <a:pt x="0" y="0"/>
                    </a:lnTo>
                    <a:lnTo>
                      <a:pt x="8560" y="949"/>
                    </a:lnTo>
                    <a:cubicBezTo>
                      <a:pt x="13315" y="1899"/>
                      <a:pt x="18070" y="2848"/>
                      <a:pt x="22826" y="2848"/>
                    </a:cubicBezTo>
                    <a:cubicBezTo>
                      <a:pt x="33288" y="4746"/>
                      <a:pt x="43749" y="5696"/>
                      <a:pt x="54211" y="7594"/>
                    </a:cubicBezTo>
                    <a:lnTo>
                      <a:pt x="59918" y="8544"/>
                    </a:lnTo>
                    <a:cubicBezTo>
                      <a:pt x="72282" y="10442"/>
                      <a:pt x="85597" y="13290"/>
                      <a:pt x="97961" y="16138"/>
                    </a:cubicBezTo>
                    <a:cubicBezTo>
                      <a:pt x="142661" y="28479"/>
                      <a:pt x="183558" y="44617"/>
                      <a:pt x="220650" y="65501"/>
                    </a:cubicBezTo>
                    <a:cubicBezTo>
                      <a:pt x="233965" y="73096"/>
                      <a:pt x="247280" y="80690"/>
                      <a:pt x="260595" y="89233"/>
                    </a:cubicBezTo>
                    <a:cubicBezTo>
                      <a:pt x="280568" y="100625"/>
                      <a:pt x="301491" y="112966"/>
                      <a:pt x="321464" y="124357"/>
                    </a:cubicBezTo>
                    <a:cubicBezTo>
                      <a:pt x="349045" y="138597"/>
                      <a:pt x="378528" y="153785"/>
                      <a:pt x="408963" y="164228"/>
                    </a:cubicBezTo>
                    <a:cubicBezTo>
                      <a:pt x="434642" y="172771"/>
                      <a:pt x="463174" y="176568"/>
                      <a:pt x="494560" y="173721"/>
                    </a:cubicBezTo>
                    <a:cubicBezTo>
                      <a:pt x="501217" y="172771"/>
                      <a:pt x="508826" y="172771"/>
                      <a:pt x="515483" y="172771"/>
                    </a:cubicBezTo>
                    <a:cubicBezTo>
                      <a:pt x="525945" y="172771"/>
                      <a:pt x="536407" y="171822"/>
                      <a:pt x="545918" y="170873"/>
                    </a:cubicBezTo>
                    <a:cubicBezTo>
                      <a:pt x="563988" y="168974"/>
                      <a:pt x="581108" y="164228"/>
                      <a:pt x="598227" y="160430"/>
                    </a:cubicBezTo>
                    <a:cubicBezTo>
                      <a:pt x="608689" y="158532"/>
                      <a:pt x="619151" y="155684"/>
                      <a:pt x="628661" y="152836"/>
                    </a:cubicBezTo>
                    <a:cubicBezTo>
                      <a:pt x="642928" y="149039"/>
                      <a:pt x="657194" y="145242"/>
                      <a:pt x="671460" y="142394"/>
                    </a:cubicBezTo>
                    <a:cubicBezTo>
                      <a:pt x="698090" y="136698"/>
                      <a:pt x="721867" y="132901"/>
                      <a:pt x="745644" y="130053"/>
                    </a:cubicBezTo>
                    <a:cubicBezTo>
                      <a:pt x="771323" y="127205"/>
                      <a:pt x="797953" y="124357"/>
                      <a:pt x="822681" y="121509"/>
                    </a:cubicBezTo>
                    <a:cubicBezTo>
                      <a:pt x="833143" y="120560"/>
                      <a:pt x="842654" y="119611"/>
                      <a:pt x="853115" y="118662"/>
                    </a:cubicBezTo>
                    <a:cubicBezTo>
                      <a:pt x="854067" y="118662"/>
                      <a:pt x="855969" y="118662"/>
                      <a:pt x="857871" y="118662"/>
                    </a:cubicBezTo>
                    <a:cubicBezTo>
                      <a:pt x="858822" y="118662"/>
                      <a:pt x="859773" y="118662"/>
                      <a:pt x="861675" y="118662"/>
                    </a:cubicBezTo>
                    <a:lnTo>
                      <a:pt x="869284" y="118662"/>
                    </a:lnTo>
                    <a:lnTo>
                      <a:pt x="864528" y="184163"/>
                    </a:lnTo>
                    <a:lnTo>
                      <a:pt x="853115" y="186061"/>
                    </a:lnTo>
                    <a:cubicBezTo>
                      <a:pt x="849311" y="187011"/>
                      <a:pt x="844556" y="187011"/>
                      <a:pt x="840751" y="187960"/>
                    </a:cubicBezTo>
                    <a:cubicBezTo>
                      <a:pt x="830290" y="188909"/>
                      <a:pt x="820779" y="189859"/>
                      <a:pt x="810317" y="190808"/>
                    </a:cubicBezTo>
                    <a:cubicBezTo>
                      <a:pt x="788442" y="192706"/>
                      <a:pt x="766568" y="194605"/>
                      <a:pt x="744693" y="197453"/>
                    </a:cubicBezTo>
                    <a:cubicBezTo>
                      <a:pt x="726622" y="200301"/>
                      <a:pt x="707601" y="204098"/>
                      <a:pt x="689530" y="208844"/>
                    </a:cubicBezTo>
                    <a:cubicBezTo>
                      <a:pt x="683824" y="209794"/>
                      <a:pt x="678117" y="211692"/>
                      <a:pt x="672411" y="212642"/>
                    </a:cubicBezTo>
                    <a:cubicBezTo>
                      <a:pt x="661949" y="214540"/>
                      <a:pt x="652438" y="217388"/>
                      <a:pt x="641976" y="220236"/>
                    </a:cubicBezTo>
                    <a:cubicBezTo>
                      <a:pt x="626759" y="224033"/>
                      <a:pt x="611542" y="227830"/>
                      <a:pt x="596325" y="230678"/>
                    </a:cubicBezTo>
                    <a:cubicBezTo>
                      <a:pt x="558282" y="237323"/>
                      <a:pt x="522141" y="241120"/>
                      <a:pt x="487902" y="241120"/>
                    </a:cubicBezTo>
                    <a:close/>
                    <a:moveTo>
                      <a:pt x="14266" y="53160"/>
                    </a:moveTo>
                    <a:cubicBezTo>
                      <a:pt x="19973" y="54110"/>
                      <a:pt x="25679" y="55059"/>
                      <a:pt x="32337" y="56008"/>
                    </a:cubicBezTo>
                    <a:cubicBezTo>
                      <a:pt x="50407" y="58856"/>
                      <a:pt x="66575" y="61704"/>
                      <a:pt x="83695" y="66451"/>
                    </a:cubicBezTo>
                    <a:cubicBezTo>
                      <a:pt x="106521" y="73096"/>
                      <a:pt x="130297" y="81639"/>
                      <a:pt x="158830" y="93980"/>
                    </a:cubicBezTo>
                    <a:cubicBezTo>
                      <a:pt x="181656" y="103473"/>
                      <a:pt x="204481" y="115814"/>
                      <a:pt x="232063" y="131002"/>
                    </a:cubicBezTo>
                    <a:cubicBezTo>
                      <a:pt x="244427" y="137647"/>
                      <a:pt x="256791" y="145242"/>
                      <a:pt x="269155" y="151887"/>
                    </a:cubicBezTo>
                    <a:cubicBezTo>
                      <a:pt x="297687" y="168974"/>
                      <a:pt x="327170" y="186061"/>
                      <a:pt x="358556" y="199352"/>
                    </a:cubicBezTo>
                    <a:cubicBezTo>
                      <a:pt x="390892" y="213591"/>
                      <a:pt x="422278" y="222134"/>
                      <a:pt x="453663" y="224033"/>
                    </a:cubicBezTo>
                    <a:cubicBezTo>
                      <a:pt x="498364" y="227830"/>
                      <a:pt x="544016" y="224033"/>
                      <a:pt x="594423" y="213591"/>
                    </a:cubicBezTo>
                    <a:cubicBezTo>
                      <a:pt x="609640" y="210743"/>
                      <a:pt x="624857" y="206946"/>
                      <a:pt x="639123" y="203149"/>
                    </a:cubicBezTo>
                    <a:cubicBezTo>
                      <a:pt x="649585" y="200301"/>
                      <a:pt x="659096" y="198402"/>
                      <a:pt x="669558" y="195554"/>
                    </a:cubicBezTo>
                    <a:cubicBezTo>
                      <a:pt x="675264" y="194605"/>
                      <a:pt x="680971" y="192706"/>
                      <a:pt x="686677" y="191757"/>
                    </a:cubicBezTo>
                    <a:cubicBezTo>
                      <a:pt x="704748" y="187011"/>
                      <a:pt x="723769" y="183213"/>
                      <a:pt x="742791" y="180366"/>
                    </a:cubicBezTo>
                    <a:cubicBezTo>
                      <a:pt x="764665" y="177518"/>
                      <a:pt x="787491" y="175619"/>
                      <a:pt x="809366" y="173721"/>
                    </a:cubicBezTo>
                    <a:cubicBezTo>
                      <a:pt x="819828" y="172771"/>
                      <a:pt x="829338" y="171822"/>
                      <a:pt x="839800" y="170873"/>
                    </a:cubicBezTo>
                    <a:cubicBezTo>
                      <a:pt x="843605" y="170873"/>
                      <a:pt x="847409" y="169923"/>
                      <a:pt x="851213" y="169923"/>
                    </a:cubicBezTo>
                    <a:lnTo>
                      <a:pt x="854067" y="131002"/>
                    </a:lnTo>
                    <a:cubicBezTo>
                      <a:pt x="844556" y="131952"/>
                      <a:pt x="835045" y="132901"/>
                      <a:pt x="824583" y="133850"/>
                    </a:cubicBezTo>
                    <a:cubicBezTo>
                      <a:pt x="798904" y="136698"/>
                      <a:pt x="773225" y="138597"/>
                      <a:pt x="747546" y="142394"/>
                    </a:cubicBezTo>
                    <a:cubicBezTo>
                      <a:pt x="724720" y="145242"/>
                      <a:pt x="700943" y="149039"/>
                      <a:pt x="674313" y="154735"/>
                    </a:cubicBezTo>
                    <a:cubicBezTo>
                      <a:pt x="660047" y="157583"/>
                      <a:pt x="645781" y="161380"/>
                      <a:pt x="632466" y="165177"/>
                    </a:cubicBezTo>
                    <a:cubicBezTo>
                      <a:pt x="622004" y="168025"/>
                      <a:pt x="611542" y="170873"/>
                      <a:pt x="601080" y="172771"/>
                    </a:cubicBezTo>
                    <a:cubicBezTo>
                      <a:pt x="583961" y="176568"/>
                      <a:pt x="565890" y="180366"/>
                      <a:pt x="547820" y="183213"/>
                    </a:cubicBezTo>
                    <a:cubicBezTo>
                      <a:pt x="537358" y="184163"/>
                      <a:pt x="525945" y="185112"/>
                      <a:pt x="516434" y="185112"/>
                    </a:cubicBezTo>
                    <a:cubicBezTo>
                      <a:pt x="509777" y="185112"/>
                      <a:pt x="503119" y="186061"/>
                      <a:pt x="495511" y="186061"/>
                    </a:cubicBezTo>
                    <a:cubicBezTo>
                      <a:pt x="462223" y="188909"/>
                      <a:pt x="431789" y="185112"/>
                      <a:pt x="404207" y="175619"/>
                    </a:cubicBezTo>
                    <a:cubicBezTo>
                      <a:pt x="372822" y="164228"/>
                      <a:pt x="342387" y="149039"/>
                      <a:pt x="314806" y="134800"/>
                    </a:cubicBezTo>
                    <a:cubicBezTo>
                      <a:pt x="293883" y="123408"/>
                      <a:pt x="272959" y="112017"/>
                      <a:pt x="252986" y="99676"/>
                    </a:cubicBezTo>
                    <a:cubicBezTo>
                      <a:pt x="239671" y="92081"/>
                      <a:pt x="226356" y="84487"/>
                      <a:pt x="213041" y="76893"/>
                    </a:cubicBezTo>
                    <a:cubicBezTo>
                      <a:pt x="176900" y="56958"/>
                      <a:pt x="136004" y="39870"/>
                      <a:pt x="93205" y="28479"/>
                    </a:cubicBezTo>
                    <a:cubicBezTo>
                      <a:pt x="80841" y="25631"/>
                      <a:pt x="68477" y="22783"/>
                      <a:pt x="56114" y="20884"/>
                    </a:cubicBezTo>
                    <a:lnTo>
                      <a:pt x="50407" y="19935"/>
                    </a:lnTo>
                    <a:cubicBezTo>
                      <a:pt x="39945" y="18037"/>
                      <a:pt x="30434" y="17087"/>
                      <a:pt x="19973" y="15189"/>
                    </a:cubicBezTo>
                    <a:cubicBezTo>
                      <a:pt x="18070" y="15189"/>
                      <a:pt x="16168" y="14239"/>
                      <a:pt x="14266" y="14239"/>
                    </a:cubicBezTo>
                    <a:lnTo>
                      <a:pt x="14266" y="53160"/>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85" name="Google Shape;385;p51"/>
              <p:cNvSpPr/>
              <p:nvPr/>
            </p:nvSpPr>
            <p:spPr>
              <a:xfrm>
                <a:off x="1776980" y="4878955"/>
                <a:ext cx="537358" cy="240171"/>
              </a:xfrm>
              <a:custGeom>
                <a:avLst/>
                <a:gdLst/>
                <a:ahLst/>
                <a:cxnLst/>
                <a:rect l="l" t="t" r="r" b="b"/>
                <a:pathLst>
                  <a:path w="537358" h="240171" extrusionOk="0">
                    <a:moveTo>
                      <a:pt x="445104" y="240171"/>
                    </a:moveTo>
                    <a:cubicBezTo>
                      <a:pt x="444153" y="240171"/>
                      <a:pt x="443202" y="240171"/>
                      <a:pt x="442251" y="240171"/>
                    </a:cubicBezTo>
                    <a:cubicBezTo>
                      <a:pt x="405159" y="235425"/>
                      <a:pt x="377577" y="226881"/>
                      <a:pt x="353800" y="214540"/>
                    </a:cubicBezTo>
                    <a:cubicBezTo>
                      <a:pt x="331926" y="203149"/>
                      <a:pt x="310051" y="190808"/>
                      <a:pt x="288176" y="179416"/>
                    </a:cubicBezTo>
                    <a:cubicBezTo>
                      <a:pt x="268204" y="168025"/>
                      <a:pt x="246329" y="156633"/>
                      <a:pt x="225405" y="145242"/>
                    </a:cubicBezTo>
                    <a:cubicBezTo>
                      <a:pt x="197824" y="131002"/>
                      <a:pt x="160732" y="112017"/>
                      <a:pt x="122689" y="95879"/>
                    </a:cubicBezTo>
                    <a:cubicBezTo>
                      <a:pt x="102716" y="87335"/>
                      <a:pt x="80841" y="81639"/>
                      <a:pt x="59918" y="76893"/>
                    </a:cubicBezTo>
                    <a:lnTo>
                      <a:pt x="52309" y="74994"/>
                    </a:lnTo>
                    <a:cubicBezTo>
                      <a:pt x="43750" y="73096"/>
                      <a:pt x="34239" y="72146"/>
                      <a:pt x="24728" y="70248"/>
                    </a:cubicBezTo>
                    <a:cubicBezTo>
                      <a:pt x="19973" y="69298"/>
                      <a:pt x="15217" y="69298"/>
                      <a:pt x="10462" y="68349"/>
                    </a:cubicBezTo>
                    <a:lnTo>
                      <a:pt x="4755" y="67400"/>
                    </a:lnTo>
                    <a:lnTo>
                      <a:pt x="0" y="0"/>
                    </a:lnTo>
                    <a:lnTo>
                      <a:pt x="8560" y="949"/>
                    </a:lnTo>
                    <a:cubicBezTo>
                      <a:pt x="12364" y="949"/>
                      <a:pt x="17119" y="1899"/>
                      <a:pt x="20924" y="1899"/>
                    </a:cubicBezTo>
                    <a:cubicBezTo>
                      <a:pt x="29483" y="2848"/>
                      <a:pt x="37092" y="2848"/>
                      <a:pt x="44701" y="4746"/>
                    </a:cubicBezTo>
                    <a:cubicBezTo>
                      <a:pt x="97961" y="13290"/>
                      <a:pt x="142661" y="26580"/>
                      <a:pt x="180705" y="45566"/>
                    </a:cubicBezTo>
                    <a:cubicBezTo>
                      <a:pt x="205432" y="57907"/>
                      <a:pt x="230160" y="71197"/>
                      <a:pt x="253937" y="84487"/>
                    </a:cubicBezTo>
                    <a:cubicBezTo>
                      <a:pt x="263448" y="90183"/>
                      <a:pt x="273910" y="94929"/>
                      <a:pt x="283421" y="100625"/>
                    </a:cubicBezTo>
                    <a:cubicBezTo>
                      <a:pt x="293883" y="106321"/>
                      <a:pt x="303393" y="112017"/>
                      <a:pt x="313855" y="117712"/>
                    </a:cubicBezTo>
                    <a:cubicBezTo>
                      <a:pt x="334779" y="130053"/>
                      <a:pt x="356654" y="141445"/>
                      <a:pt x="379479" y="151887"/>
                    </a:cubicBezTo>
                    <a:cubicBezTo>
                      <a:pt x="423229" y="171822"/>
                      <a:pt x="464125" y="179416"/>
                      <a:pt x="505022" y="173721"/>
                    </a:cubicBezTo>
                    <a:cubicBezTo>
                      <a:pt x="509777" y="172771"/>
                      <a:pt x="514532" y="172771"/>
                      <a:pt x="519288" y="172771"/>
                    </a:cubicBezTo>
                    <a:cubicBezTo>
                      <a:pt x="522141" y="172771"/>
                      <a:pt x="524043" y="173721"/>
                      <a:pt x="524994" y="174670"/>
                    </a:cubicBezTo>
                    <a:lnTo>
                      <a:pt x="537358" y="179416"/>
                    </a:lnTo>
                    <a:lnTo>
                      <a:pt x="526896" y="187011"/>
                    </a:lnTo>
                    <a:lnTo>
                      <a:pt x="510728" y="199352"/>
                    </a:lnTo>
                    <a:cubicBezTo>
                      <a:pt x="495511" y="210743"/>
                      <a:pt x="480294" y="223084"/>
                      <a:pt x="464125" y="234475"/>
                    </a:cubicBezTo>
                    <a:cubicBezTo>
                      <a:pt x="459370" y="237323"/>
                      <a:pt x="451761" y="240171"/>
                      <a:pt x="445104" y="240171"/>
                    </a:cubicBezTo>
                    <a:close/>
                    <a:moveTo>
                      <a:pt x="18070" y="55059"/>
                    </a:moveTo>
                    <a:cubicBezTo>
                      <a:pt x="20924" y="55059"/>
                      <a:pt x="23777" y="56008"/>
                      <a:pt x="26630" y="56008"/>
                    </a:cubicBezTo>
                    <a:cubicBezTo>
                      <a:pt x="37092" y="56958"/>
                      <a:pt x="46603" y="57907"/>
                      <a:pt x="56114" y="60755"/>
                    </a:cubicBezTo>
                    <a:lnTo>
                      <a:pt x="63722" y="62653"/>
                    </a:lnTo>
                    <a:cubicBezTo>
                      <a:pt x="85597" y="68349"/>
                      <a:pt x="107472" y="74045"/>
                      <a:pt x="129346" y="82589"/>
                    </a:cubicBezTo>
                    <a:cubicBezTo>
                      <a:pt x="167389" y="98726"/>
                      <a:pt x="204481" y="117712"/>
                      <a:pt x="233014" y="131952"/>
                    </a:cubicBezTo>
                    <a:cubicBezTo>
                      <a:pt x="253937" y="143343"/>
                      <a:pt x="274861" y="154735"/>
                      <a:pt x="295785" y="166126"/>
                    </a:cubicBezTo>
                    <a:cubicBezTo>
                      <a:pt x="316708" y="177518"/>
                      <a:pt x="338583" y="189859"/>
                      <a:pt x="361409" y="201250"/>
                    </a:cubicBezTo>
                    <a:cubicBezTo>
                      <a:pt x="384235" y="212642"/>
                      <a:pt x="409914" y="220236"/>
                      <a:pt x="446055" y="224982"/>
                    </a:cubicBezTo>
                    <a:cubicBezTo>
                      <a:pt x="448908" y="224982"/>
                      <a:pt x="453663" y="224033"/>
                      <a:pt x="456517" y="221185"/>
                    </a:cubicBezTo>
                    <a:cubicBezTo>
                      <a:pt x="471734" y="210743"/>
                      <a:pt x="486951" y="198402"/>
                      <a:pt x="501217" y="187960"/>
                    </a:cubicBezTo>
                    <a:cubicBezTo>
                      <a:pt x="460321" y="191757"/>
                      <a:pt x="417522" y="183214"/>
                      <a:pt x="373773" y="164228"/>
                    </a:cubicBezTo>
                    <a:cubicBezTo>
                      <a:pt x="350947" y="153786"/>
                      <a:pt x="329072" y="141445"/>
                      <a:pt x="307198" y="129104"/>
                    </a:cubicBezTo>
                    <a:cubicBezTo>
                      <a:pt x="296736" y="123408"/>
                      <a:pt x="287225" y="117712"/>
                      <a:pt x="276763" y="112017"/>
                    </a:cubicBezTo>
                    <a:cubicBezTo>
                      <a:pt x="267252" y="106321"/>
                      <a:pt x="256791" y="101574"/>
                      <a:pt x="247280" y="95879"/>
                    </a:cubicBezTo>
                    <a:cubicBezTo>
                      <a:pt x="223503" y="82589"/>
                      <a:pt x="198775" y="69298"/>
                      <a:pt x="174998" y="57907"/>
                    </a:cubicBezTo>
                    <a:cubicBezTo>
                      <a:pt x="137906" y="39870"/>
                      <a:pt x="96059" y="27530"/>
                      <a:pt x="42798" y="18037"/>
                    </a:cubicBezTo>
                    <a:cubicBezTo>
                      <a:pt x="36141" y="17087"/>
                      <a:pt x="28532" y="16138"/>
                      <a:pt x="20924" y="16138"/>
                    </a:cubicBezTo>
                    <a:cubicBezTo>
                      <a:pt x="19973" y="16138"/>
                      <a:pt x="18070" y="16138"/>
                      <a:pt x="17119" y="16138"/>
                    </a:cubicBezTo>
                    <a:lnTo>
                      <a:pt x="18070" y="55059"/>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86" name="Google Shape;386;p51"/>
              <p:cNvSpPr/>
              <p:nvPr/>
            </p:nvSpPr>
            <p:spPr>
              <a:xfrm>
                <a:off x="1783638" y="4981478"/>
                <a:ext cx="405158" cy="215489"/>
              </a:xfrm>
              <a:custGeom>
                <a:avLst/>
                <a:gdLst/>
                <a:ahLst/>
                <a:cxnLst/>
                <a:rect l="l" t="t" r="r" b="b"/>
                <a:pathLst>
                  <a:path w="405158" h="215489" extrusionOk="0">
                    <a:moveTo>
                      <a:pt x="346192" y="215489"/>
                    </a:moveTo>
                    <a:cubicBezTo>
                      <a:pt x="342387" y="215489"/>
                      <a:pt x="338583" y="214540"/>
                      <a:pt x="335730" y="212642"/>
                    </a:cubicBezTo>
                    <a:cubicBezTo>
                      <a:pt x="320513" y="204098"/>
                      <a:pt x="306247" y="196504"/>
                      <a:pt x="291980" y="187960"/>
                    </a:cubicBezTo>
                    <a:cubicBezTo>
                      <a:pt x="271057" y="176568"/>
                      <a:pt x="250133" y="164228"/>
                      <a:pt x="229209" y="152836"/>
                    </a:cubicBezTo>
                    <a:cubicBezTo>
                      <a:pt x="191166" y="132901"/>
                      <a:pt x="160732" y="117712"/>
                      <a:pt x="131249" y="104422"/>
                    </a:cubicBezTo>
                    <a:cubicBezTo>
                      <a:pt x="112227" y="95879"/>
                      <a:pt x="92254" y="89234"/>
                      <a:pt x="72282" y="83538"/>
                    </a:cubicBezTo>
                    <a:lnTo>
                      <a:pt x="70380" y="82588"/>
                    </a:lnTo>
                    <a:cubicBezTo>
                      <a:pt x="61820" y="79741"/>
                      <a:pt x="52309" y="78791"/>
                      <a:pt x="41847" y="76893"/>
                    </a:cubicBezTo>
                    <a:lnTo>
                      <a:pt x="35190" y="75943"/>
                    </a:lnTo>
                    <a:cubicBezTo>
                      <a:pt x="28532" y="74994"/>
                      <a:pt x="17119" y="73096"/>
                      <a:pt x="14266" y="57907"/>
                    </a:cubicBezTo>
                    <a:cubicBezTo>
                      <a:pt x="12364" y="48414"/>
                      <a:pt x="9511" y="37972"/>
                      <a:pt x="6658" y="27530"/>
                    </a:cubicBezTo>
                    <a:cubicBezTo>
                      <a:pt x="5706" y="22783"/>
                      <a:pt x="3804" y="17087"/>
                      <a:pt x="2853" y="11391"/>
                    </a:cubicBezTo>
                    <a:lnTo>
                      <a:pt x="0" y="0"/>
                    </a:lnTo>
                    <a:lnTo>
                      <a:pt x="11413" y="1899"/>
                    </a:lnTo>
                    <a:cubicBezTo>
                      <a:pt x="18070" y="2848"/>
                      <a:pt x="24728" y="4746"/>
                      <a:pt x="31386" y="5696"/>
                    </a:cubicBezTo>
                    <a:cubicBezTo>
                      <a:pt x="45652" y="8544"/>
                      <a:pt x="58967" y="10442"/>
                      <a:pt x="72282" y="14239"/>
                    </a:cubicBezTo>
                    <a:cubicBezTo>
                      <a:pt x="86548" y="17087"/>
                      <a:pt x="102716" y="21834"/>
                      <a:pt x="118885" y="26580"/>
                    </a:cubicBezTo>
                    <a:cubicBezTo>
                      <a:pt x="139808" y="34175"/>
                      <a:pt x="164536" y="42718"/>
                      <a:pt x="186411" y="53160"/>
                    </a:cubicBezTo>
                    <a:cubicBezTo>
                      <a:pt x="206384" y="62653"/>
                      <a:pt x="225405" y="73096"/>
                      <a:pt x="244427" y="83538"/>
                    </a:cubicBezTo>
                    <a:lnTo>
                      <a:pt x="257742" y="91132"/>
                    </a:lnTo>
                    <a:cubicBezTo>
                      <a:pt x="266301" y="95879"/>
                      <a:pt x="275812" y="101574"/>
                      <a:pt x="284372" y="106321"/>
                    </a:cubicBezTo>
                    <a:cubicBezTo>
                      <a:pt x="296736" y="113915"/>
                      <a:pt x="309100" y="121510"/>
                      <a:pt x="322415" y="128155"/>
                    </a:cubicBezTo>
                    <a:cubicBezTo>
                      <a:pt x="338583" y="136698"/>
                      <a:pt x="354751" y="144293"/>
                      <a:pt x="370920" y="151887"/>
                    </a:cubicBezTo>
                    <a:cubicBezTo>
                      <a:pt x="377577" y="154735"/>
                      <a:pt x="385186" y="158532"/>
                      <a:pt x="391843" y="161380"/>
                    </a:cubicBezTo>
                    <a:cubicBezTo>
                      <a:pt x="392795" y="162329"/>
                      <a:pt x="394697" y="162329"/>
                      <a:pt x="395648" y="163278"/>
                    </a:cubicBezTo>
                    <a:lnTo>
                      <a:pt x="405158" y="167076"/>
                    </a:lnTo>
                    <a:lnTo>
                      <a:pt x="402305" y="173721"/>
                    </a:lnTo>
                    <a:cubicBezTo>
                      <a:pt x="402305" y="173721"/>
                      <a:pt x="402305" y="174670"/>
                      <a:pt x="401354" y="174670"/>
                    </a:cubicBezTo>
                    <a:cubicBezTo>
                      <a:pt x="400403" y="176568"/>
                      <a:pt x="399452" y="178467"/>
                      <a:pt x="397550" y="180366"/>
                    </a:cubicBezTo>
                    <a:lnTo>
                      <a:pt x="391843" y="185112"/>
                    </a:lnTo>
                    <a:cubicBezTo>
                      <a:pt x="380431" y="193656"/>
                      <a:pt x="368066" y="203149"/>
                      <a:pt x="355703" y="211692"/>
                    </a:cubicBezTo>
                    <a:cubicBezTo>
                      <a:pt x="351898" y="214540"/>
                      <a:pt x="349045" y="215489"/>
                      <a:pt x="346192" y="215489"/>
                    </a:cubicBezTo>
                    <a:close/>
                    <a:moveTo>
                      <a:pt x="19022" y="18986"/>
                    </a:moveTo>
                    <a:cubicBezTo>
                      <a:pt x="19022" y="20884"/>
                      <a:pt x="19973" y="21834"/>
                      <a:pt x="19973" y="23732"/>
                    </a:cubicBezTo>
                    <a:cubicBezTo>
                      <a:pt x="22826" y="35124"/>
                      <a:pt x="25679" y="45566"/>
                      <a:pt x="27581" y="56008"/>
                    </a:cubicBezTo>
                    <a:cubicBezTo>
                      <a:pt x="28532" y="60755"/>
                      <a:pt x="29483" y="60755"/>
                      <a:pt x="36141" y="62653"/>
                    </a:cubicBezTo>
                    <a:lnTo>
                      <a:pt x="41847" y="63603"/>
                    </a:lnTo>
                    <a:cubicBezTo>
                      <a:pt x="52309" y="64552"/>
                      <a:pt x="62771" y="66451"/>
                      <a:pt x="72282" y="69298"/>
                    </a:cubicBezTo>
                    <a:lnTo>
                      <a:pt x="74184" y="70248"/>
                    </a:lnTo>
                    <a:cubicBezTo>
                      <a:pt x="94157" y="76893"/>
                      <a:pt x="115080" y="82588"/>
                      <a:pt x="135053" y="92081"/>
                    </a:cubicBezTo>
                    <a:cubicBezTo>
                      <a:pt x="164536" y="105372"/>
                      <a:pt x="195922" y="120560"/>
                      <a:pt x="233014" y="141445"/>
                    </a:cubicBezTo>
                    <a:cubicBezTo>
                      <a:pt x="253937" y="152836"/>
                      <a:pt x="275812" y="165177"/>
                      <a:pt x="296736" y="176568"/>
                    </a:cubicBezTo>
                    <a:cubicBezTo>
                      <a:pt x="311002" y="185112"/>
                      <a:pt x="326219" y="192707"/>
                      <a:pt x="340485" y="201250"/>
                    </a:cubicBezTo>
                    <a:cubicBezTo>
                      <a:pt x="341436" y="202199"/>
                      <a:pt x="344290" y="202199"/>
                      <a:pt x="345241" y="202199"/>
                    </a:cubicBezTo>
                    <a:cubicBezTo>
                      <a:pt x="356654" y="194605"/>
                      <a:pt x="369018" y="185112"/>
                      <a:pt x="380431" y="176568"/>
                    </a:cubicBezTo>
                    <a:lnTo>
                      <a:pt x="381382" y="175619"/>
                    </a:lnTo>
                    <a:cubicBezTo>
                      <a:pt x="374724" y="172771"/>
                      <a:pt x="369018" y="169923"/>
                      <a:pt x="362360" y="167076"/>
                    </a:cubicBezTo>
                    <a:cubicBezTo>
                      <a:pt x="346192" y="159481"/>
                      <a:pt x="329072" y="151887"/>
                      <a:pt x="312904" y="143343"/>
                    </a:cubicBezTo>
                    <a:cubicBezTo>
                      <a:pt x="299589" y="136698"/>
                      <a:pt x="287225" y="129104"/>
                      <a:pt x="273910" y="121510"/>
                    </a:cubicBezTo>
                    <a:cubicBezTo>
                      <a:pt x="265350" y="116763"/>
                      <a:pt x="256791" y="111067"/>
                      <a:pt x="247280" y="106321"/>
                    </a:cubicBezTo>
                    <a:lnTo>
                      <a:pt x="233965" y="98726"/>
                    </a:lnTo>
                    <a:cubicBezTo>
                      <a:pt x="215894" y="88284"/>
                      <a:pt x="195922" y="77842"/>
                      <a:pt x="176900" y="68349"/>
                    </a:cubicBezTo>
                    <a:cubicBezTo>
                      <a:pt x="155025" y="57907"/>
                      <a:pt x="132200" y="50313"/>
                      <a:pt x="110325" y="42718"/>
                    </a:cubicBezTo>
                    <a:cubicBezTo>
                      <a:pt x="95108" y="37022"/>
                      <a:pt x="78939" y="33225"/>
                      <a:pt x="65624" y="30377"/>
                    </a:cubicBezTo>
                    <a:cubicBezTo>
                      <a:pt x="52309" y="27530"/>
                      <a:pt x="39945" y="24682"/>
                      <a:pt x="25679" y="22783"/>
                    </a:cubicBezTo>
                    <a:cubicBezTo>
                      <a:pt x="25679" y="20884"/>
                      <a:pt x="22826" y="19935"/>
                      <a:pt x="19022" y="18986"/>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87" name="Google Shape;387;p51"/>
              <p:cNvSpPr/>
              <p:nvPr/>
            </p:nvSpPr>
            <p:spPr>
              <a:xfrm>
                <a:off x="1813121" y="5093495"/>
                <a:ext cx="279616" cy="149038"/>
              </a:xfrm>
              <a:custGeom>
                <a:avLst/>
                <a:gdLst/>
                <a:ahLst/>
                <a:cxnLst/>
                <a:rect l="l" t="t" r="r" b="b"/>
                <a:pathLst>
                  <a:path w="279616" h="149038" extrusionOk="0">
                    <a:moveTo>
                      <a:pt x="214943" y="149039"/>
                    </a:moveTo>
                    <a:cubicBezTo>
                      <a:pt x="202579" y="149039"/>
                      <a:pt x="191166" y="142394"/>
                      <a:pt x="182607" y="136698"/>
                    </a:cubicBezTo>
                    <a:cubicBezTo>
                      <a:pt x="178802" y="133850"/>
                      <a:pt x="174998" y="131952"/>
                      <a:pt x="170243" y="130053"/>
                    </a:cubicBezTo>
                    <a:cubicBezTo>
                      <a:pt x="161683" y="126256"/>
                      <a:pt x="153123" y="121509"/>
                      <a:pt x="143613" y="117712"/>
                    </a:cubicBezTo>
                    <a:cubicBezTo>
                      <a:pt x="123640" y="108219"/>
                      <a:pt x="103667" y="98726"/>
                      <a:pt x="83695" y="90183"/>
                    </a:cubicBezTo>
                    <a:cubicBezTo>
                      <a:pt x="77988" y="87335"/>
                      <a:pt x="71331" y="85436"/>
                      <a:pt x="65624" y="83538"/>
                    </a:cubicBezTo>
                    <a:cubicBezTo>
                      <a:pt x="59918" y="81639"/>
                      <a:pt x="54211" y="79741"/>
                      <a:pt x="48505" y="77842"/>
                    </a:cubicBezTo>
                    <a:cubicBezTo>
                      <a:pt x="42798" y="75943"/>
                      <a:pt x="35190" y="71197"/>
                      <a:pt x="32337" y="64552"/>
                    </a:cubicBezTo>
                    <a:cubicBezTo>
                      <a:pt x="25679" y="52211"/>
                      <a:pt x="19973" y="39870"/>
                      <a:pt x="13315" y="27529"/>
                    </a:cubicBezTo>
                    <a:cubicBezTo>
                      <a:pt x="10462" y="22783"/>
                      <a:pt x="8560" y="17087"/>
                      <a:pt x="5706" y="12341"/>
                    </a:cubicBezTo>
                    <a:lnTo>
                      <a:pt x="0" y="0"/>
                    </a:lnTo>
                    <a:lnTo>
                      <a:pt x="13315" y="1899"/>
                    </a:lnTo>
                    <a:cubicBezTo>
                      <a:pt x="116031" y="18037"/>
                      <a:pt x="202579" y="68349"/>
                      <a:pt x="275812" y="112966"/>
                    </a:cubicBezTo>
                    <a:lnTo>
                      <a:pt x="279616" y="114864"/>
                    </a:lnTo>
                    <a:lnTo>
                      <a:pt x="279616" y="127205"/>
                    </a:lnTo>
                    <a:lnTo>
                      <a:pt x="274861" y="129104"/>
                    </a:lnTo>
                    <a:cubicBezTo>
                      <a:pt x="270106" y="131002"/>
                      <a:pt x="266301" y="131952"/>
                      <a:pt x="261546" y="133850"/>
                    </a:cubicBezTo>
                    <a:cubicBezTo>
                      <a:pt x="252035" y="136698"/>
                      <a:pt x="243476" y="139546"/>
                      <a:pt x="234916" y="144293"/>
                    </a:cubicBezTo>
                    <a:cubicBezTo>
                      <a:pt x="227307" y="147140"/>
                      <a:pt x="220650" y="149039"/>
                      <a:pt x="214943" y="149039"/>
                    </a:cubicBezTo>
                    <a:close/>
                    <a:moveTo>
                      <a:pt x="24728" y="18037"/>
                    </a:moveTo>
                    <a:cubicBezTo>
                      <a:pt x="25679" y="18986"/>
                      <a:pt x="25679" y="19935"/>
                      <a:pt x="26630" y="20884"/>
                    </a:cubicBezTo>
                    <a:cubicBezTo>
                      <a:pt x="33288" y="33225"/>
                      <a:pt x="38994" y="45566"/>
                      <a:pt x="44701" y="56958"/>
                    </a:cubicBezTo>
                    <a:cubicBezTo>
                      <a:pt x="45652" y="59805"/>
                      <a:pt x="50407" y="62653"/>
                      <a:pt x="54211" y="63603"/>
                    </a:cubicBezTo>
                    <a:cubicBezTo>
                      <a:pt x="58967" y="65501"/>
                      <a:pt x="64673" y="67400"/>
                      <a:pt x="70380" y="69298"/>
                    </a:cubicBezTo>
                    <a:cubicBezTo>
                      <a:pt x="77037" y="71197"/>
                      <a:pt x="83695" y="73096"/>
                      <a:pt x="90352" y="75943"/>
                    </a:cubicBezTo>
                    <a:cubicBezTo>
                      <a:pt x="110325" y="84487"/>
                      <a:pt x="131249" y="93980"/>
                      <a:pt x="150270" y="103473"/>
                    </a:cubicBezTo>
                    <a:cubicBezTo>
                      <a:pt x="158830" y="107270"/>
                      <a:pt x="167389" y="112017"/>
                      <a:pt x="176900" y="115814"/>
                    </a:cubicBezTo>
                    <a:cubicBezTo>
                      <a:pt x="181656" y="117712"/>
                      <a:pt x="186411" y="120560"/>
                      <a:pt x="190215" y="123408"/>
                    </a:cubicBezTo>
                    <a:cubicBezTo>
                      <a:pt x="204481" y="131952"/>
                      <a:pt x="213992" y="136698"/>
                      <a:pt x="228258" y="130053"/>
                    </a:cubicBezTo>
                    <a:cubicBezTo>
                      <a:pt x="237769" y="125307"/>
                      <a:pt x="247280" y="122459"/>
                      <a:pt x="256791" y="118662"/>
                    </a:cubicBezTo>
                    <a:cubicBezTo>
                      <a:pt x="257742" y="118662"/>
                      <a:pt x="257742" y="118662"/>
                      <a:pt x="258693" y="117712"/>
                    </a:cubicBezTo>
                    <a:cubicBezTo>
                      <a:pt x="192117" y="78791"/>
                      <a:pt x="114129" y="36073"/>
                      <a:pt x="24728" y="18037"/>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388" name="Google Shape;388;p51"/>
            <p:cNvGrpSpPr/>
            <p:nvPr/>
          </p:nvGrpSpPr>
          <p:grpSpPr>
            <a:xfrm>
              <a:off x="1779516" y="4305477"/>
              <a:ext cx="869601" cy="601956"/>
              <a:chOff x="1779516" y="4305477"/>
              <a:chExt cx="869601" cy="601956"/>
            </a:xfrm>
          </p:grpSpPr>
          <p:sp>
            <p:nvSpPr>
              <p:cNvPr id="389" name="Google Shape;389;p51"/>
              <p:cNvSpPr/>
              <p:nvPr/>
            </p:nvSpPr>
            <p:spPr>
              <a:xfrm>
                <a:off x="2171980" y="4369921"/>
                <a:ext cx="477137" cy="452076"/>
              </a:xfrm>
              <a:custGeom>
                <a:avLst/>
                <a:gdLst/>
                <a:ahLst/>
                <a:cxnLst/>
                <a:rect l="l" t="t" r="r" b="b"/>
                <a:pathLst>
                  <a:path w="477137" h="452076" extrusionOk="0">
                    <a:moveTo>
                      <a:pt x="238417" y="452076"/>
                    </a:moveTo>
                    <a:cubicBezTo>
                      <a:pt x="223200" y="452076"/>
                      <a:pt x="207982" y="450178"/>
                      <a:pt x="191814" y="447330"/>
                    </a:cubicBezTo>
                    <a:cubicBezTo>
                      <a:pt x="157575" y="439735"/>
                      <a:pt x="127141" y="427395"/>
                      <a:pt x="101462" y="409358"/>
                    </a:cubicBezTo>
                    <a:cubicBezTo>
                      <a:pt x="75783" y="391322"/>
                      <a:pt x="52957" y="367589"/>
                      <a:pt x="35838" y="340060"/>
                    </a:cubicBezTo>
                    <a:cubicBezTo>
                      <a:pt x="21571" y="317277"/>
                      <a:pt x="11110" y="292595"/>
                      <a:pt x="6354" y="268863"/>
                    </a:cubicBezTo>
                    <a:cubicBezTo>
                      <a:pt x="-1254" y="234688"/>
                      <a:pt x="-2205" y="204311"/>
                      <a:pt x="4452" y="172984"/>
                    </a:cubicBezTo>
                    <a:cubicBezTo>
                      <a:pt x="10159" y="144505"/>
                      <a:pt x="20620" y="116976"/>
                      <a:pt x="37740" y="86598"/>
                    </a:cubicBezTo>
                    <a:cubicBezTo>
                      <a:pt x="51055" y="61917"/>
                      <a:pt x="71027" y="44830"/>
                      <a:pt x="91000" y="28692"/>
                    </a:cubicBezTo>
                    <a:cubicBezTo>
                      <a:pt x="95755" y="24894"/>
                      <a:pt x="101462" y="21097"/>
                      <a:pt x="106217" y="18249"/>
                    </a:cubicBezTo>
                    <a:cubicBezTo>
                      <a:pt x="110973" y="15402"/>
                      <a:pt x="114777" y="12554"/>
                      <a:pt x="119532" y="9706"/>
                    </a:cubicBezTo>
                    <a:cubicBezTo>
                      <a:pt x="134750" y="-2635"/>
                      <a:pt x="150918" y="-736"/>
                      <a:pt x="168037" y="2111"/>
                    </a:cubicBezTo>
                    <a:cubicBezTo>
                      <a:pt x="181352" y="4010"/>
                      <a:pt x="194667" y="5909"/>
                      <a:pt x="207031" y="7807"/>
                    </a:cubicBezTo>
                    <a:cubicBezTo>
                      <a:pt x="213689" y="8756"/>
                      <a:pt x="220346" y="9706"/>
                      <a:pt x="227004" y="10655"/>
                    </a:cubicBezTo>
                    <a:cubicBezTo>
                      <a:pt x="236515" y="11604"/>
                      <a:pt x="246025" y="13503"/>
                      <a:pt x="255536" y="14452"/>
                    </a:cubicBezTo>
                    <a:cubicBezTo>
                      <a:pt x="265998" y="16351"/>
                      <a:pt x="276460" y="17300"/>
                      <a:pt x="286922" y="19199"/>
                    </a:cubicBezTo>
                    <a:cubicBezTo>
                      <a:pt x="294530" y="20148"/>
                      <a:pt x="302139" y="21097"/>
                      <a:pt x="309748" y="22047"/>
                    </a:cubicBezTo>
                    <a:cubicBezTo>
                      <a:pt x="327818" y="24894"/>
                      <a:pt x="346840" y="27742"/>
                      <a:pt x="364910" y="28692"/>
                    </a:cubicBezTo>
                    <a:cubicBezTo>
                      <a:pt x="392491" y="30590"/>
                      <a:pt x="409611" y="47677"/>
                      <a:pt x="419121" y="60018"/>
                    </a:cubicBezTo>
                    <a:cubicBezTo>
                      <a:pt x="433387" y="78055"/>
                      <a:pt x="445751" y="98939"/>
                      <a:pt x="456213" y="119824"/>
                    </a:cubicBezTo>
                    <a:cubicBezTo>
                      <a:pt x="470480" y="148303"/>
                      <a:pt x="477137" y="180578"/>
                      <a:pt x="477137" y="217601"/>
                    </a:cubicBezTo>
                    <a:cubicBezTo>
                      <a:pt x="476186" y="272660"/>
                      <a:pt x="458115" y="322023"/>
                      <a:pt x="422926" y="366640"/>
                    </a:cubicBezTo>
                    <a:cubicBezTo>
                      <a:pt x="395344" y="400814"/>
                      <a:pt x="360155" y="425496"/>
                      <a:pt x="317356" y="439735"/>
                    </a:cubicBezTo>
                    <a:cubicBezTo>
                      <a:pt x="289775" y="447330"/>
                      <a:pt x="264096" y="452076"/>
                      <a:pt x="238417" y="452076"/>
                    </a:cubicBezTo>
                    <a:close/>
                    <a:moveTo>
                      <a:pt x="149016" y="13503"/>
                    </a:moveTo>
                    <a:cubicBezTo>
                      <a:pt x="141407" y="13503"/>
                      <a:pt x="134750" y="15402"/>
                      <a:pt x="128092" y="20148"/>
                    </a:cubicBezTo>
                    <a:cubicBezTo>
                      <a:pt x="123337" y="23945"/>
                      <a:pt x="118581" y="26793"/>
                      <a:pt x="113826" y="29641"/>
                    </a:cubicBezTo>
                    <a:cubicBezTo>
                      <a:pt x="109071" y="32489"/>
                      <a:pt x="104315" y="35337"/>
                      <a:pt x="99560" y="39134"/>
                    </a:cubicBezTo>
                    <a:cubicBezTo>
                      <a:pt x="81489" y="55272"/>
                      <a:pt x="62468" y="71410"/>
                      <a:pt x="50104" y="93244"/>
                    </a:cubicBezTo>
                    <a:cubicBezTo>
                      <a:pt x="33935" y="122672"/>
                      <a:pt x="23474" y="149252"/>
                      <a:pt x="17767" y="175832"/>
                    </a:cubicBezTo>
                    <a:cubicBezTo>
                      <a:pt x="12061" y="204311"/>
                      <a:pt x="13012" y="233739"/>
                      <a:pt x="19669" y="265066"/>
                    </a:cubicBezTo>
                    <a:cubicBezTo>
                      <a:pt x="24425" y="287849"/>
                      <a:pt x="33935" y="310632"/>
                      <a:pt x="48202" y="332465"/>
                    </a:cubicBezTo>
                    <a:cubicBezTo>
                      <a:pt x="64370" y="359046"/>
                      <a:pt x="85294" y="380879"/>
                      <a:pt x="110022" y="397017"/>
                    </a:cubicBezTo>
                    <a:cubicBezTo>
                      <a:pt x="134750" y="414105"/>
                      <a:pt x="162331" y="425496"/>
                      <a:pt x="195618" y="433090"/>
                    </a:cubicBezTo>
                    <a:cubicBezTo>
                      <a:pt x="234613" y="441634"/>
                      <a:pt x="271705" y="438786"/>
                      <a:pt x="310699" y="425496"/>
                    </a:cubicBezTo>
                    <a:cubicBezTo>
                      <a:pt x="350644" y="412206"/>
                      <a:pt x="383932" y="388474"/>
                      <a:pt x="409611" y="357147"/>
                    </a:cubicBezTo>
                    <a:cubicBezTo>
                      <a:pt x="442898" y="316327"/>
                      <a:pt x="460018" y="268863"/>
                      <a:pt x="460969" y="217601"/>
                    </a:cubicBezTo>
                    <a:lnTo>
                      <a:pt x="460969" y="217601"/>
                    </a:lnTo>
                    <a:cubicBezTo>
                      <a:pt x="460969" y="182477"/>
                      <a:pt x="455262" y="152100"/>
                      <a:pt x="441947" y="126469"/>
                    </a:cubicBezTo>
                    <a:cubicBezTo>
                      <a:pt x="431485" y="105584"/>
                      <a:pt x="419121" y="86598"/>
                      <a:pt x="405806" y="68562"/>
                    </a:cubicBezTo>
                    <a:cubicBezTo>
                      <a:pt x="392491" y="51475"/>
                      <a:pt x="379176" y="42931"/>
                      <a:pt x="362057" y="41982"/>
                    </a:cubicBezTo>
                    <a:cubicBezTo>
                      <a:pt x="343035" y="41032"/>
                      <a:pt x="324014" y="38185"/>
                      <a:pt x="305943" y="35337"/>
                    </a:cubicBezTo>
                    <a:cubicBezTo>
                      <a:pt x="298335" y="34387"/>
                      <a:pt x="290726" y="33438"/>
                      <a:pt x="283117" y="32489"/>
                    </a:cubicBezTo>
                    <a:cubicBezTo>
                      <a:pt x="272656" y="31540"/>
                      <a:pt x="262194" y="29641"/>
                      <a:pt x="251732" y="27742"/>
                    </a:cubicBezTo>
                    <a:cubicBezTo>
                      <a:pt x="242221" y="26793"/>
                      <a:pt x="232710" y="24894"/>
                      <a:pt x="224151" y="23945"/>
                    </a:cubicBezTo>
                    <a:cubicBezTo>
                      <a:pt x="217493" y="22996"/>
                      <a:pt x="210836" y="22047"/>
                      <a:pt x="204178" y="21097"/>
                    </a:cubicBezTo>
                    <a:cubicBezTo>
                      <a:pt x="190863" y="19199"/>
                      <a:pt x="177548" y="18249"/>
                      <a:pt x="164233" y="15402"/>
                    </a:cubicBezTo>
                    <a:cubicBezTo>
                      <a:pt x="159478" y="14452"/>
                      <a:pt x="153771" y="13503"/>
                      <a:pt x="149016" y="13503"/>
                    </a:cubicBezTo>
                    <a:close/>
                    <a:moveTo>
                      <a:pt x="239368" y="399865"/>
                    </a:moveTo>
                    <a:cubicBezTo>
                      <a:pt x="188961" y="399865"/>
                      <a:pt x="142358" y="380879"/>
                      <a:pt x="108119" y="347654"/>
                    </a:cubicBezTo>
                    <a:cubicBezTo>
                      <a:pt x="72930" y="313479"/>
                      <a:pt x="53908" y="266015"/>
                      <a:pt x="53908" y="215702"/>
                    </a:cubicBezTo>
                    <a:cubicBezTo>
                      <a:pt x="53908" y="166339"/>
                      <a:pt x="72930" y="119824"/>
                      <a:pt x="107168" y="84700"/>
                    </a:cubicBezTo>
                    <a:cubicBezTo>
                      <a:pt x="141407" y="49576"/>
                      <a:pt x="188961" y="30590"/>
                      <a:pt x="239368" y="30590"/>
                    </a:cubicBezTo>
                    <a:cubicBezTo>
                      <a:pt x="239368" y="30590"/>
                      <a:pt x="240319" y="30590"/>
                      <a:pt x="240319" y="30590"/>
                    </a:cubicBezTo>
                    <a:cubicBezTo>
                      <a:pt x="341133" y="30590"/>
                      <a:pt x="423877" y="112229"/>
                      <a:pt x="423877" y="213804"/>
                    </a:cubicBezTo>
                    <a:lnTo>
                      <a:pt x="423877" y="213804"/>
                    </a:lnTo>
                    <a:cubicBezTo>
                      <a:pt x="424828" y="315378"/>
                      <a:pt x="343035" y="398916"/>
                      <a:pt x="242221" y="400814"/>
                    </a:cubicBezTo>
                    <a:cubicBezTo>
                      <a:pt x="240319" y="399865"/>
                      <a:pt x="239368" y="399865"/>
                      <a:pt x="239368" y="399865"/>
                    </a:cubicBezTo>
                    <a:close/>
                    <a:moveTo>
                      <a:pt x="239368" y="43880"/>
                    </a:moveTo>
                    <a:cubicBezTo>
                      <a:pt x="238417" y="43880"/>
                      <a:pt x="238417" y="43880"/>
                      <a:pt x="239368" y="43880"/>
                    </a:cubicBezTo>
                    <a:cubicBezTo>
                      <a:pt x="191814" y="43880"/>
                      <a:pt x="148065" y="61917"/>
                      <a:pt x="115728" y="94193"/>
                    </a:cubicBezTo>
                    <a:cubicBezTo>
                      <a:pt x="84342" y="126469"/>
                      <a:pt x="66272" y="169187"/>
                      <a:pt x="67223" y="214753"/>
                    </a:cubicBezTo>
                    <a:cubicBezTo>
                      <a:pt x="67223" y="261268"/>
                      <a:pt x="85294" y="304936"/>
                      <a:pt x="117630" y="336263"/>
                    </a:cubicBezTo>
                    <a:cubicBezTo>
                      <a:pt x="149967" y="367589"/>
                      <a:pt x="193716" y="384676"/>
                      <a:pt x="241270" y="384676"/>
                    </a:cubicBezTo>
                    <a:cubicBezTo>
                      <a:pt x="334476" y="383727"/>
                      <a:pt x="409611" y="305885"/>
                      <a:pt x="408660" y="212854"/>
                    </a:cubicBezTo>
                    <a:lnTo>
                      <a:pt x="408660" y="212854"/>
                    </a:lnTo>
                    <a:cubicBezTo>
                      <a:pt x="407708" y="119824"/>
                      <a:pt x="332573" y="43880"/>
                      <a:pt x="239368" y="43880"/>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0" name="Google Shape;390;p51"/>
              <p:cNvSpPr/>
              <p:nvPr/>
            </p:nvSpPr>
            <p:spPr>
              <a:xfrm>
                <a:off x="2073596" y="4350161"/>
                <a:ext cx="573618" cy="557272"/>
              </a:xfrm>
              <a:custGeom>
                <a:avLst/>
                <a:gdLst/>
                <a:ahLst/>
                <a:cxnLst/>
                <a:rect l="l" t="t" r="r" b="b"/>
                <a:pathLst>
                  <a:path w="573618" h="557272" extrusionOk="0">
                    <a:moveTo>
                      <a:pt x="250253" y="556324"/>
                    </a:moveTo>
                    <a:cubicBezTo>
                      <a:pt x="243595" y="556324"/>
                      <a:pt x="235035" y="554425"/>
                      <a:pt x="226476" y="551577"/>
                    </a:cubicBezTo>
                    <a:cubicBezTo>
                      <a:pt x="186530" y="538287"/>
                      <a:pt x="150390" y="517403"/>
                      <a:pt x="119004" y="489873"/>
                    </a:cubicBezTo>
                    <a:cubicBezTo>
                      <a:pt x="85716" y="461394"/>
                      <a:pt x="62890" y="432916"/>
                      <a:pt x="46722" y="402538"/>
                    </a:cubicBezTo>
                    <a:cubicBezTo>
                      <a:pt x="32456" y="374059"/>
                      <a:pt x="21994" y="350327"/>
                      <a:pt x="13435" y="326595"/>
                    </a:cubicBezTo>
                    <a:cubicBezTo>
                      <a:pt x="3924" y="298116"/>
                      <a:pt x="-832" y="265840"/>
                      <a:pt x="119" y="227868"/>
                    </a:cubicBezTo>
                    <a:cubicBezTo>
                      <a:pt x="1070" y="166164"/>
                      <a:pt x="19141" y="108257"/>
                      <a:pt x="52429" y="55097"/>
                    </a:cubicBezTo>
                    <a:cubicBezTo>
                      <a:pt x="63842" y="38010"/>
                      <a:pt x="77157" y="21872"/>
                      <a:pt x="89521" y="6683"/>
                    </a:cubicBezTo>
                    <a:cubicBezTo>
                      <a:pt x="96178" y="-911"/>
                      <a:pt x="108542" y="38"/>
                      <a:pt x="110444" y="38"/>
                    </a:cubicBezTo>
                    <a:cubicBezTo>
                      <a:pt x="124710" y="987"/>
                      <a:pt x="138977" y="2886"/>
                      <a:pt x="152292" y="4784"/>
                    </a:cubicBezTo>
                    <a:lnTo>
                      <a:pt x="159900" y="5734"/>
                    </a:lnTo>
                    <a:cubicBezTo>
                      <a:pt x="162753" y="5734"/>
                      <a:pt x="164656" y="7632"/>
                      <a:pt x="166558" y="8582"/>
                    </a:cubicBezTo>
                    <a:cubicBezTo>
                      <a:pt x="167509" y="8582"/>
                      <a:pt x="168460" y="9531"/>
                      <a:pt x="168460" y="9531"/>
                    </a:cubicBezTo>
                    <a:lnTo>
                      <a:pt x="178922" y="14277"/>
                    </a:lnTo>
                    <a:lnTo>
                      <a:pt x="170362" y="21872"/>
                    </a:lnTo>
                    <a:cubicBezTo>
                      <a:pt x="109493" y="73134"/>
                      <a:pt x="72401" y="142432"/>
                      <a:pt x="67646" y="218375"/>
                    </a:cubicBezTo>
                    <a:cubicBezTo>
                      <a:pt x="62890" y="291471"/>
                      <a:pt x="89521" y="364566"/>
                      <a:pt x="140879" y="418676"/>
                    </a:cubicBezTo>
                    <a:cubicBezTo>
                      <a:pt x="198894" y="481329"/>
                      <a:pt x="272127" y="508859"/>
                      <a:pt x="357724" y="502214"/>
                    </a:cubicBezTo>
                    <a:cubicBezTo>
                      <a:pt x="441419" y="495569"/>
                      <a:pt x="507994" y="456648"/>
                      <a:pt x="560303" y="384502"/>
                    </a:cubicBezTo>
                    <a:lnTo>
                      <a:pt x="573618" y="366465"/>
                    </a:lnTo>
                    <a:lnTo>
                      <a:pt x="573618" y="419625"/>
                    </a:lnTo>
                    <a:cubicBezTo>
                      <a:pt x="573618" y="432916"/>
                      <a:pt x="573618" y="446206"/>
                      <a:pt x="573618" y="460445"/>
                    </a:cubicBezTo>
                    <a:cubicBezTo>
                      <a:pt x="573618" y="466141"/>
                      <a:pt x="572667" y="474684"/>
                      <a:pt x="564108" y="482279"/>
                    </a:cubicBezTo>
                    <a:cubicBezTo>
                      <a:pt x="559352" y="486076"/>
                      <a:pt x="554597" y="489873"/>
                      <a:pt x="549842" y="493670"/>
                    </a:cubicBezTo>
                    <a:cubicBezTo>
                      <a:pt x="546037" y="497467"/>
                      <a:pt x="542233" y="500315"/>
                      <a:pt x="537478" y="504113"/>
                    </a:cubicBezTo>
                    <a:cubicBezTo>
                      <a:pt x="534624" y="506011"/>
                      <a:pt x="531771" y="507910"/>
                      <a:pt x="527016" y="507910"/>
                    </a:cubicBezTo>
                    <a:cubicBezTo>
                      <a:pt x="517505" y="508859"/>
                      <a:pt x="507043" y="510758"/>
                      <a:pt x="497532" y="511707"/>
                    </a:cubicBezTo>
                    <a:cubicBezTo>
                      <a:pt x="477560" y="513605"/>
                      <a:pt x="456636" y="516453"/>
                      <a:pt x="436663" y="520251"/>
                    </a:cubicBezTo>
                    <a:cubicBezTo>
                      <a:pt x="412887" y="524048"/>
                      <a:pt x="389110" y="529743"/>
                      <a:pt x="365333" y="534490"/>
                    </a:cubicBezTo>
                    <a:cubicBezTo>
                      <a:pt x="353920" y="537338"/>
                      <a:pt x="341556" y="540186"/>
                      <a:pt x="330143" y="542084"/>
                    </a:cubicBezTo>
                    <a:cubicBezTo>
                      <a:pt x="324436" y="543034"/>
                      <a:pt x="319681" y="543983"/>
                      <a:pt x="313975" y="545881"/>
                    </a:cubicBezTo>
                    <a:cubicBezTo>
                      <a:pt x="294953" y="549679"/>
                      <a:pt x="275932" y="554425"/>
                      <a:pt x="255959" y="557273"/>
                    </a:cubicBezTo>
                    <a:cubicBezTo>
                      <a:pt x="255008" y="555374"/>
                      <a:pt x="252155" y="556324"/>
                      <a:pt x="250253" y="556324"/>
                    </a:cubicBezTo>
                    <a:close/>
                    <a:moveTo>
                      <a:pt x="107591" y="14277"/>
                    </a:moveTo>
                    <a:cubicBezTo>
                      <a:pt x="104738" y="14277"/>
                      <a:pt x="100934" y="15227"/>
                      <a:pt x="100934" y="16176"/>
                    </a:cubicBezTo>
                    <a:cubicBezTo>
                      <a:pt x="88570" y="30415"/>
                      <a:pt x="75254" y="45604"/>
                      <a:pt x="64793" y="62691"/>
                    </a:cubicBezTo>
                    <a:cubicBezTo>
                      <a:pt x="32456" y="113953"/>
                      <a:pt x="15337" y="169012"/>
                      <a:pt x="14386" y="228818"/>
                    </a:cubicBezTo>
                    <a:cubicBezTo>
                      <a:pt x="13435" y="264891"/>
                      <a:pt x="18190" y="296217"/>
                      <a:pt x="26750" y="322798"/>
                    </a:cubicBezTo>
                    <a:cubicBezTo>
                      <a:pt x="34358" y="345581"/>
                      <a:pt x="44820" y="369313"/>
                      <a:pt x="59086" y="396842"/>
                    </a:cubicBezTo>
                    <a:cubicBezTo>
                      <a:pt x="73352" y="425321"/>
                      <a:pt x="96178" y="452851"/>
                      <a:pt x="127564" y="479431"/>
                    </a:cubicBezTo>
                    <a:cubicBezTo>
                      <a:pt x="157998" y="505062"/>
                      <a:pt x="192237" y="524997"/>
                      <a:pt x="231231" y="538287"/>
                    </a:cubicBezTo>
                    <a:cubicBezTo>
                      <a:pt x="240742" y="542084"/>
                      <a:pt x="248350" y="543034"/>
                      <a:pt x="255008" y="542084"/>
                    </a:cubicBezTo>
                    <a:cubicBezTo>
                      <a:pt x="274029" y="539236"/>
                      <a:pt x="293051" y="535439"/>
                      <a:pt x="312072" y="530693"/>
                    </a:cubicBezTo>
                    <a:cubicBezTo>
                      <a:pt x="317779" y="529743"/>
                      <a:pt x="322534" y="528794"/>
                      <a:pt x="328241" y="526896"/>
                    </a:cubicBezTo>
                    <a:cubicBezTo>
                      <a:pt x="339654" y="524048"/>
                      <a:pt x="352018" y="522149"/>
                      <a:pt x="363431" y="519301"/>
                    </a:cubicBezTo>
                    <a:cubicBezTo>
                      <a:pt x="387207" y="514555"/>
                      <a:pt x="410984" y="508859"/>
                      <a:pt x="434761" y="504113"/>
                    </a:cubicBezTo>
                    <a:cubicBezTo>
                      <a:pt x="454734" y="500315"/>
                      <a:pt x="475658" y="498417"/>
                      <a:pt x="496581" y="495569"/>
                    </a:cubicBezTo>
                    <a:cubicBezTo>
                      <a:pt x="506092" y="494620"/>
                      <a:pt x="516554" y="493670"/>
                      <a:pt x="526065" y="491772"/>
                    </a:cubicBezTo>
                    <a:cubicBezTo>
                      <a:pt x="527967" y="491772"/>
                      <a:pt x="528918" y="490822"/>
                      <a:pt x="529869" y="490822"/>
                    </a:cubicBezTo>
                    <a:cubicBezTo>
                      <a:pt x="533673" y="487975"/>
                      <a:pt x="537478" y="484177"/>
                      <a:pt x="541282" y="480380"/>
                    </a:cubicBezTo>
                    <a:cubicBezTo>
                      <a:pt x="546037" y="476583"/>
                      <a:pt x="550793" y="471837"/>
                      <a:pt x="555548" y="468039"/>
                    </a:cubicBezTo>
                    <a:cubicBezTo>
                      <a:pt x="558401" y="465192"/>
                      <a:pt x="560303" y="463293"/>
                      <a:pt x="559352" y="457597"/>
                    </a:cubicBezTo>
                    <a:cubicBezTo>
                      <a:pt x="559352" y="444307"/>
                      <a:pt x="559352" y="431017"/>
                      <a:pt x="559352" y="416778"/>
                    </a:cubicBezTo>
                    <a:lnTo>
                      <a:pt x="559352" y="407285"/>
                    </a:lnTo>
                    <a:cubicBezTo>
                      <a:pt x="506092" y="472786"/>
                      <a:pt x="440468" y="507910"/>
                      <a:pt x="358675" y="514555"/>
                    </a:cubicBezTo>
                    <a:cubicBezTo>
                      <a:pt x="268323" y="522149"/>
                      <a:pt x="191286" y="491772"/>
                      <a:pt x="129466" y="426271"/>
                    </a:cubicBezTo>
                    <a:cubicBezTo>
                      <a:pt x="75254" y="369313"/>
                      <a:pt x="47673" y="292420"/>
                      <a:pt x="52429" y="215527"/>
                    </a:cubicBezTo>
                    <a:cubicBezTo>
                      <a:pt x="57184" y="140533"/>
                      <a:pt x="92374" y="71235"/>
                      <a:pt x="151341" y="18075"/>
                    </a:cubicBezTo>
                    <a:lnTo>
                      <a:pt x="150390" y="18075"/>
                    </a:lnTo>
                    <a:cubicBezTo>
                      <a:pt x="137074" y="16176"/>
                      <a:pt x="122808" y="14277"/>
                      <a:pt x="108542" y="13328"/>
                    </a:cubicBezTo>
                    <a:cubicBezTo>
                      <a:pt x="108542" y="14277"/>
                      <a:pt x="108542" y="14277"/>
                      <a:pt x="107591" y="14277"/>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1" name="Google Shape;391;p51"/>
              <p:cNvSpPr/>
              <p:nvPr/>
            </p:nvSpPr>
            <p:spPr>
              <a:xfrm>
                <a:off x="1975696" y="4333938"/>
                <a:ext cx="230219" cy="569698"/>
              </a:xfrm>
              <a:custGeom>
                <a:avLst/>
                <a:gdLst/>
                <a:ahLst/>
                <a:cxnLst/>
                <a:rect l="l" t="t" r="r" b="b"/>
                <a:pathLst>
                  <a:path w="230219" h="569698" extrusionOk="0">
                    <a:moveTo>
                      <a:pt x="222611" y="569699"/>
                    </a:moveTo>
                    <a:lnTo>
                      <a:pt x="216905" y="567800"/>
                    </a:lnTo>
                    <a:cubicBezTo>
                      <a:pt x="213100" y="566851"/>
                      <a:pt x="210247" y="564952"/>
                      <a:pt x="206443" y="564003"/>
                    </a:cubicBezTo>
                    <a:cubicBezTo>
                      <a:pt x="198834" y="561155"/>
                      <a:pt x="190275" y="558307"/>
                      <a:pt x="182666" y="554510"/>
                    </a:cubicBezTo>
                    <a:cubicBezTo>
                      <a:pt x="142721" y="532676"/>
                      <a:pt x="110384" y="515589"/>
                      <a:pt x="80901" y="498502"/>
                    </a:cubicBezTo>
                    <a:cubicBezTo>
                      <a:pt x="73292" y="494704"/>
                      <a:pt x="69488" y="486161"/>
                      <a:pt x="64733" y="479516"/>
                    </a:cubicBezTo>
                    <a:lnTo>
                      <a:pt x="62830" y="476668"/>
                    </a:lnTo>
                    <a:cubicBezTo>
                      <a:pt x="41907" y="441544"/>
                      <a:pt x="26690" y="406420"/>
                      <a:pt x="17179" y="372246"/>
                    </a:cubicBezTo>
                    <a:cubicBezTo>
                      <a:pt x="1011" y="315288"/>
                      <a:pt x="-3745" y="257381"/>
                      <a:pt x="2913" y="201373"/>
                    </a:cubicBezTo>
                    <a:cubicBezTo>
                      <a:pt x="7668" y="157705"/>
                      <a:pt x="18130" y="118784"/>
                      <a:pt x="34298" y="82711"/>
                    </a:cubicBezTo>
                    <a:cubicBezTo>
                      <a:pt x="42858" y="63725"/>
                      <a:pt x="53320" y="45689"/>
                      <a:pt x="62830" y="28602"/>
                    </a:cubicBezTo>
                    <a:cubicBezTo>
                      <a:pt x="66635" y="21957"/>
                      <a:pt x="70439" y="15312"/>
                      <a:pt x="74243" y="7717"/>
                    </a:cubicBezTo>
                    <a:cubicBezTo>
                      <a:pt x="76145" y="3920"/>
                      <a:pt x="81852" y="-826"/>
                      <a:pt x="87558" y="123"/>
                    </a:cubicBezTo>
                    <a:cubicBezTo>
                      <a:pt x="101825" y="2021"/>
                      <a:pt x="116091" y="3920"/>
                      <a:pt x="131308" y="6768"/>
                    </a:cubicBezTo>
                    <a:lnTo>
                      <a:pt x="156036" y="10565"/>
                    </a:lnTo>
                    <a:lnTo>
                      <a:pt x="148427" y="20058"/>
                    </a:lnTo>
                    <a:cubicBezTo>
                      <a:pt x="81852" y="105494"/>
                      <a:pt x="55222" y="201373"/>
                      <a:pt x="70439" y="304846"/>
                    </a:cubicBezTo>
                    <a:cubicBezTo>
                      <a:pt x="85656" y="406420"/>
                      <a:pt x="137014" y="489958"/>
                      <a:pt x="224513" y="553561"/>
                    </a:cubicBezTo>
                    <a:lnTo>
                      <a:pt x="230220" y="557358"/>
                    </a:lnTo>
                    <a:lnTo>
                      <a:pt x="222611" y="569699"/>
                    </a:lnTo>
                    <a:close/>
                    <a:moveTo>
                      <a:pt x="87558" y="14362"/>
                    </a:moveTo>
                    <a:cubicBezTo>
                      <a:pt x="87558" y="14362"/>
                      <a:pt x="87558" y="14362"/>
                      <a:pt x="87558" y="14362"/>
                    </a:cubicBezTo>
                    <a:cubicBezTo>
                      <a:pt x="82803" y="21957"/>
                      <a:pt x="78999" y="28602"/>
                      <a:pt x="75194" y="35247"/>
                    </a:cubicBezTo>
                    <a:cubicBezTo>
                      <a:pt x="65684" y="52334"/>
                      <a:pt x="55222" y="69421"/>
                      <a:pt x="47613" y="87458"/>
                    </a:cubicBezTo>
                    <a:cubicBezTo>
                      <a:pt x="32396" y="122582"/>
                      <a:pt x="22885" y="159604"/>
                      <a:pt x="17179" y="202322"/>
                    </a:cubicBezTo>
                    <a:cubicBezTo>
                      <a:pt x="10521" y="257381"/>
                      <a:pt x="15277" y="312440"/>
                      <a:pt x="30494" y="367499"/>
                    </a:cubicBezTo>
                    <a:cubicBezTo>
                      <a:pt x="40005" y="400724"/>
                      <a:pt x="55222" y="434899"/>
                      <a:pt x="75194" y="468124"/>
                    </a:cubicBezTo>
                    <a:lnTo>
                      <a:pt x="77097" y="470972"/>
                    </a:lnTo>
                    <a:cubicBezTo>
                      <a:pt x="80901" y="476668"/>
                      <a:pt x="83754" y="482364"/>
                      <a:pt x="87558" y="485212"/>
                    </a:cubicBezTo>
                    <a:cubicBezTo>
                      <a:pt x="115140" y="501349"/>
                      <a:pt x="146525" y="518437"/>
                      <a:pt x="184568" y="538372"/>
                    </a:cubicBezTo>
                    <a:cubicBezTo>
                      <a:pt x="113237" y="476668"/>
                      <a:pt x="70439" y="398826"/>
                      <a:pt x="56173" y="305795"/>
                    </a:cubicBezTo>
                    <a:cubicBezTo>
                      <a:pt x="40956" y="202322"/>
                      <a:pt x="65684" y="106444"/>
                      <a:pt x="129406" y="20058"/>
                    </a:cubicBezTo>
                    <a:lnTo>
                      <a:pt x="128455" y="20058"/>
                    </a:lnTo>
                    <a:cubicBezTo>
                      <a:pt x="115140" y="18159"/>
                      <a:pt x="101825" y="16261"/>
                      <a:pt x="87558" y="14362"/>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2" name="Google Shape;392;p51"/>
              <p:cNvSpPr/>
              <p:nvPr/>
            </p:nvSpPr>
            <p:spPr>
              <a:xfrm>
                <a:off x="1876355" y="4320166"/>
                <a:ext cx="145051" cy="468605"/>
              </a:xfrm>
              <a:custGeom>
                <a:avLst/>
                <a:gdLst/>
                <a:ahLst/>
                <a:cxnLst/>
                <a:rect l="l" t="t" r="r" b="b"/>
                <a:pathLst>
                  <a:path w="145051" h="468605" extrusionOk="0">
                    <a:moveTo>
                      <a:pt x="102253" y="468605"/>
                    </a:moveTo>
                    <a:lnTo>
                      <a:pt x="92743" y="464808"/>
                    </a:lnTo>
                    <a:cubicBezTo>
                      <a:pt x="87987" y="462910"/>
                      <a:pt x="84183" y="461011"/>
                      <a:pt x="79427" y="460062"/>
                    </a:cubicBezTo>
                    <a:lnTo>
                      <a:pt x="71819" y="457214"/>
                    </a:lnTo>
                    <a:cubicBezTo>
                      <a:pt x="61357" y="453417"/>
                      <a:pt x="49944" y="448670"/>
                      <a:pt x="39482" y="443924"/>
                    </a:cubicBezTo>
                    <a:cubicBezTo>
                      <a:pt x="34727" y="442025"/>
                      <a:pt x="29020" y="437279"/>
                      <a:pt x="28069" y="430634"/>
                    </a:cubicBezTo>
                    <a:cubicBezTo>
                      <a:pt x="24265" y="413546"/>
                      <a:pt x="20461" y="396459"/>
                      <a:pt x="16656" y="379372"/>
                    </a:cubicBezTo>
                    <a:cubicBezTo>
                      <a:pt x="13803" y="366082"/>
                      <a:pt x="10950" y="353741"/>
                      <a:pt x="8097" y="340451"/>
                    </a:cubicBezTo>
                    <a:cubicBezTo>
                      <a:pt x="-1414" y="300580"/>
                      <a:pt x="-2365" y="258812"/>
                      <a:pt x="4292" y="213246"/>
                    </a:cubicBezTo>
                    <a:cubicBezTo>
                      <a:pt x="8097" y="184767"/>
                      <a:pt x="12852" y="155339"/>
                      <a:pt x="19510" y="126860"/>
                    </a:cubicBezTo>
                    <a:cubicBezTo>
                      <a:pt x="29020" y="85091"/>
                      <a:pt x="47091" y="46170"/>
                      <a:pt x="63259" y="13894"/>
                    </a:cubicBezTo>
                    <a:cubicBezTo>
                      <a:pt x="70868" y="-2244"/>
                      <a:pt x="84183" y="-345"/>
                      <a:pt x="92743" y="604"/>
                    </a:cubicBezTo>
                    <a:cubicBezTo>
                      <a:pt x="94645" y="604"/>
                      <a:pt x="95596" y="604"/>
                      <a:pt x="97498" y="1553"/>
                    </a:cubicBezTo>
                    <a:cubicBezTo>
                      <a:pt x="106058" y="2502"/>
                      <a:pt x="114617" y="3452"/>
                      <a:pt x="123177" y="5350"/>
                    </a:cubicBezTo>
                    <a:cubicBezTo>
                      <a:pt x="126981" y="6300"/>
                      <a:pt x="130786" y="7249"/>
                      <a:pt x="134590" y="7249"/>
                    </a:cubicBezTo>
                    <a:lnTo>
                      <a:pt x="145052" y="9148"/>
                    </a:lnTo>
                    <a:lnTo>
                      <a:pt x="139345" y="17691"/>
                    </a:lnTo>
                    <a:cubicBezTo>
                      <a:pt x="97498" y="86040"/>
                      <a:pt x="73721" y="157237"/>
                      <a:pt x="69917" y="234130"/>
                    </a:cubicBezTo>
                    <a:cubicBezTo>
                      <a:pt x="65161" y="312921"/>
                      <a:pt x="79427" y="386966"/>
                      <a:pt x="110813" y="455315"/>
                    </a:cubicBezTo>
                    <a:lnTo>
                      <a:pt x="113666" y="461011"/>
                    </a:lnTo>
                    <a:lnTo>
                      <a:pt x="102253" y="468605"/>
                    </a:lnTo>
                    <a:close/>
                    <a:moveTo>
                      <a:pt x="84183" y="14843"/>
                    </a:moveTo>
                    <a:cubicBezTo>
                      <a:pt x="80379" y="14843"/>
                      <a:pt x="78476" y="15793"/>
                      <a:pt x="75623" y="20539"/>
                    </a:cubicBezTo>
                    <a:cubicBezTo>
                      <a:pt x="59455" y="52815"/>
                      <a:pt x="42335" y="90787"/>
                      <a:pt x="32825" y="130657"/>
                    </a:cubicBezTo>
                    <a:cubicBezTo>
                      <a:pt x="26167" y="158187"/>
                      <a:pt x="22363" y="187615"/>
                      <a:pt x="18559" y="215144"/>
                    </a:cubicBezTo>
                    <a:cubicBezTo>
                      <a:pt x="12852" y="259761"/>
                      <a:pt x="13803" y="299631"/>
                      <a:pt x="22363" y="337603"/>
                    </a:cubicBezTo>
                    <a:cubicBezTo>
                      <a:pt x="25216" y="350893"/>
                      <a:pt x="28069" y="363234"/>
                      <a:pt x="30923" y="376524"/>
                    </a:cubicBezTo>
                    <a:cubicBezTo>
                      <a:pt x="34727" y="393611"/>
                      <a:pt x="38531" y="410698"/>
                      <a:pt x="42335" y="426836"/>
                    </a:cubicBezTo>
                    <a:cubicBezTo>
                      <a:pt x="42335" y="427786"/>
                      <a:pt x="44238" y="429684"/>
                      <a:pt x="46140" y="429684"/>
                    </a:cubicBezTo>
                    <a:cubicBezTo>
                      <a:pt x="56602" y="434431"/>
                      <a:pt x="67064" y="438228"/>
                      <a:pt x="77525" y="442974"/>
                    </a:cubicBezTo>
                    <a:lnTo>
                      <a:pt x="85134" y="445822"/>
                    </a:lnTo>
                    <a:cubicBezTo>
                      <a:pt x="87036" y="446772"/>
                      <a:pt x="88938" y="447721"/>
                      <a:pt x="90840" y="447721"/>
                    </a:cubicBezTo>
                    <a:cubicBezTo>
                      <a:pt x="62308" y="382220"/>
                      <a:pt x="49944" y="310073"/>
                      <a:pt x="54700" y="234130"/>
                    </a:cubicBezTo>
                    <a:cubicBezTo>
                      <a:pt x="59455" y="159136"/>
                      <a:pt x="81330" y="86990"/>
                      <a:pt x="121275" y="19590"/>
                    </a:cubicBezTo>
                    <a:cubicBezTo>
                      <a:pt x="120324" y="19590"/>
                      <a:pt x="120324" y="19590"/>
                      <a:pt x="119373" y="19590"/>
                    </a:cubicBezTo>
                    <a:cubicBezTo>
                      <a:pt x="110813" y="17691"/>
                      <a:pt x="103204" y="16742"/>
                      <a:pt x="95596" y="15793"/>
                    </a:cubicBezTo>
                    <a:cubicBezTo>
                      <a:pt x="93694" y="15793"/>
                      <a:pt x="91791" y="15793"/>
                      <a:pt x="89889" y="14843"/>
                    </a:cubicBezTo>
                    <a:cubicBezTo>
                      <a:pt x="87987" y="14843"/>
                      <a:pt x="86085" y="14843"/>
                      <a:pt x="84183" y="14843"/>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3" name="Google Shape;393;p51"/>
              <p:cNvSpPr/>
              <p:nvPr/>
            </p:nvSpPr>
            <p:spPr>
              <a:xfrm>
                <a:off x="1779516" y="4305477"/>
                <a:ext cx="136320" cy="444373"/>
              </a:xfrm>
              <a:custGeom>
                <a:avLst/>
                <a:gdLst/>
                <a:ahLst/>
                <a:cxnLst/>
                <a:rect l="l" t="t" r="r" b="b"/>
                <a:pathLst>
                  <a:path w="136320" h="444373" extrusionOk="0">
                    <a:moveTo>
                      <a:pt x="90669" y="444374"/>
                    </a:moveTo>
                    <a:lnTo>
                      <a:pt x="72599" y="441526"/>
                    </a:lnTo>
                    <a:cubicBezTo>
                      <a:pt x="68795" y="440577"/>
                      <a:pt x="64990" y="440577"/>
                      <a:pt x="61186" y="439627"/>
                    </a:cubicBezTo>
                    <a:lnTo>
                      <a:pt x="54528" y="438678"/>
                    </a:lnTo>
                    <a:cubicBezTo>
                      <a:pt x="47871" y="437729"/>
                      <a:pt x="41213" y="436779"/>
                      <a:pt x="34556" y="435830"/>
                    </a:cubicBezTo>
                    <a:cubicBezTo>
                      <a:pt x="23143" y="434881"/>
                      <a:pt x="16485" y="428236"/>
                      <a:pt x="14583" y="417794"/>
                    </a:cubicBezTo>
                    <a:cubicBezTo>
                      <a:pt x="13632" y="410199"/>
                      <a:pt x="11730" y="402605"/>
                      <a:pt x="10779" y="395011"/>
                    </a:cubicBezTo>
                    <a:cubicBezTo>
                      <a:pt x="8877" y="382670"/>
                      <a:pt x="6023" y="370329"/>
                      <a:pt x="5072" y="357039"/>
                    </a:cubicBezTo>
                    <a:cubicBezTo>
                      <a:pt x="1268" y="319067"/>
                      <a:pt x="-2536" y="275400"/>
                      <a:pt x="2219" y="231732"/>
                    </a:cubicBezTo>
                    <a:cubicBezTo>
                      <a:pt x="3170" y="224138"/>
                      <a:pt x="4121" y="215594"/>
                      <a:pt x="5072" y="208000"/>
                    </a:cubicBezTo>
                    <a:cubicBezTo>
                      <a:pt x="6023" y="195659"/>
                      <a:pt x="7926" y="182369"/>
                      <a:pt x="9828" y="169079"/>
                    </a:cubicBezTo>
                    <a:cubicBezTo>
                      <a:pt x="14583" y="143448"/>
                      <a:pt x="19339" y="124462"/>
                      <a:pt x="25045" y="106425"/>
                    </a:cubicBezTo>
                    <a:cubicBezTo>
                      <a:pt x="33605" y="79845"/>
                      <a:pt x="44067" y="54214"/>
                      <a:pt x="54528" y="28583"/>
                    </a:cubicBezTo>
                    <a:lnTo>
                      <a:pt x="62137" y="9598"/>
                    </a:lnTo>
                    <a:cubicBezTo>
                      <a:pt x="64039" y="4851"/>
                      <a:pt x="70697" y="-845"/>
                      <a:pt x="76403" y="105"/>
                    </a:cubicBezTo>
                    <a:cubicBezTo>
                      <a:pt x="88767" y="1054"/>
                      <a:pt x="101131" y="2953"/>
                      <a:pt x="113495" y="4851"/>
                    </a:cubicBezTo>
                    <a:lnTo>
                      <a:pt x="136321" y="7699"/>
                    </a:lnTo>
                    <a:lnTo>
                      <a:pt x="131566" y="16243"/>
                    </a:lnTo>
                    <a:cubicBezTo>
                      <a:pt x="98278" y="80795"/>
                      <a:pt x="77354" y="149144"/>
                      <a:pt x="69746" y="218442"/>
                    </a:cubicBezTo>
                    <a:cubicBezTo>
                      <a:pt x="62137" y="292487"/>
                      <a:pt x="67843" y="361785"/>
                      <a:pt x="87816" y="432033"/>
                    </a:cubicBezTo>
                    <a:lnTo>
                      <a:pt x="90669" y="444374"/>
                    </a:lnTo>
                    <a:close/>
                    <a:moveTo>
                      <a:pt x="74501" y="15293"/>
                    </a:moveTo>
                    <a:cubicBezTo>
                      <a:pt x="74501" y="15293"/>
                      <a:pt x="73550" y="16243"/>
                      <a:pt x="73550" y="16243"/>
                    </a:cubicBezTo>
                    <a:lnTo>
                      <a:pt x="65941" y="34279"/>
                    </a:lnTo>
                    <a:cubicBezTo>
                      <a:pt x="56431" y="58961"/>
                      <a:pt x="45969" y="85541"/>
                      <a:pt x="37409" y="111172"/>
                    </a:cubicBezTo>
                    <a:cubicBezTo>
                      <a:pt x="31703" y="128259"/>
                      <a:pt x="26947" y="146296"/>
                      <a:pt x="23143" y="170977"/>
                    </a:cubicBezTo>
                    <a:cubicBezTo>
                      <a:pt x="21241" y="183318"/>
                      <a:pt x="19339" y="196608"/>
                      <a:pt x="18387" y="208949"/>
                    </a:cubicBezTo>
                    <a:cubicBezTo>
                      <a:pt x="17436" y="216543"/>
                      <a:pt x="16485" y="225087"/>
                      <a:pt x="15534" y="232681"/>
                    </a:cubicBezTo>
                    <a:cubicBezTo>
                      <a:pt x="9828" y="275400"/>
                      <a:pt x="13632" y="318118"/>
                      <a:pt x="18387" y="355140"/>
                    </a:cubicBezTo>
                    <a:cubicBezTo>
                      <a:pt x="19339" y="367481"/>
                      <a:pt x="22192" y="379822"/>
                      <a:pt x="24094" y="391213"/>
                    </a:cubicBezTo>
                    <a:cubicBezTo>
                      <a:pt x="25996" y="398808"/>
                      <a:pt x="26947" y="407351"/>
                      <a:pt x="27898" y="414946"/>
                    </a:cubicBezTo>
                    <a:cubicBezTo>
                      <a:pt x="28849" y="418743"/>
                      <a:pt x="29800" y="420641"/>
                      <a:pt x="34556" y="420641"/>
                    </a:cubicBezTo>
                    <a:cubicBezTo>
                      <a:pt x="41213" y="421591"/>
                      <a:pt x="48822" y="422540"/>
                      <a:pt x="55479" y="423489"/>
                    </a:cubicBezTo>
                    <a:lnTo>
                      <a:pt x="63088" y="424439"/>
                    </a:lnTo>
                    <a:cubicBezTo>
                      <a:pt x="65941" y="424439"/>
                      <a:pt x="67843" y="425388"/>
                      <a:pt x="70697" y="425388"/>
                    </a:cubicBezTo>
                    <a:cubicBezTo>
                      <a:pt x="52626" y="357039"/>
                      <a:pt x="47871" y="288690"/>
                      <a:pt x="54528" y="216543"/>
                    </a:cubicBezTo>
                    <a:cubicBezTo>
                      <a:pt x="61186" y="148194"/>
                      <a:pt x="81158" y="81744"/>
                      <a:pt x="112544" y="18141"/>
                    </a:cubicBezTo>
                    <a:lnTo>
                      <a:pt x="109691" y="18141"/>
                    </a:lnTo>
                    <a:cubicBezTo>
                      <a:pt x="98278" y="18141"/>
                      <a:pt x="86865" y="16243"/>
                      <a:pt x="74501" y="15293"/>
                    </a:cubicBezTo>
                    <a:close/>
                    <a:moveTo>
                      <a:pt x="73550" y="14344"/>
                    </a:moveTo>
                    <a:lnTo>
                      <a:pt x="73550" y="14344"/>
                    </a:lnTo>
                    <a:lnTo>
                      <a:pt x="73550" y="14344"/>
                    </a:ln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4" name="Google Shape;394;p51"/>
              <p:cNvSpPr/>
              <p:nvPr/>
            </p:nvSpPr>
            <p:spPr>
              <a:xfrm>
                <a:off x="2271495" y="4446077"/>
                <a:ext cx="278754" cy="278142"/>
              </a:xfrm>
              <a:custGeom>
                <a:avLst/>
                <a:gdLst/>
                <a:ahLst/>
                <a:cxnLst/>
                <a:rect l="l" t="t" r="r" b="b"/>
                <a:pathLst>
                  <a:path w="278754" h="278142" extrusionOk="0">
                    <a:moveTo>
                      <a:pt x="138902" y="278143"/>
                    </a:moveTo>
                    <a:lnTo>
                      <a:pt x="138902" y="278143"/>
                    </a:lnTo>
                    <a:cubicBezTo>
                      <a:pt x="100859" y="278143"/>
                      <a:pt x="64718" y="262954"/>
                      <a:pt x="39039" y="236374"/>
                    </a:cubicBezTo>
                    <a:cubicBezTo>
                      <a:pt x="13360" y="209794"/>
                      <a:pt x="-906" y="175619"/>
                      <a:pt x="45" y="138597"/>
                    </a:cubicBezTo>
                    <a:cubicBezTo>
                      <a:pt x="996" y="60755"/>
                      <a:pt x="60914" y="949"/>
                      <a:pt x="138902" y="0"/>
                    </a:cubicBezTo>
                    <a:cubicBezTo>
                      <a:pt x="214037" y="0"/>
                      <a:pt x="276808" y="59805"/>
                      <a:pt x="278710" y="134800"/>
                    </a:cubicBezTo>
                    <a:cubicBezTo>
                      <a:pt x="279661" y="172771"/>
                      <a:pt x="265395" y="208844"/>
                      <a:pt x="239716" y="235425"/>
                    </a:cubicBezTo>
                    <a:cubicBezTo>
                      <a:pt x="212135" y="262005"/>
                      <a:pt x="175994" y="277194"/>
                      <a:pt x="138902" y="278143"/>
                    </a:cubicBezTo>
                    <a:close/>
                    <a:moveTo>
                      <a:pt x="138902" y="14239"/>
                    </a:moveTo>
                    <a:cubicBezTo>
                      <a:pt x="138902" y="14239"/>
                      <a:pt x="137951" y="14239"/>
                      <a:pt x="137951" y="14239"/>
                    </a:cubicBezTo>
                    <a:cubicBezTo>
                      <a:pt x="67571" y="15189"/>
                      <a:pt x="14311" y="68349"/>
                      <a:pt x="13360" y="138597"/>
                    </a:cubicBezTo>
                    <a:cubicBezTo>
                      <a:pt x="13360" y="171822"/>
                      <a:pt x="25724" y="203149"/>
                      <a:pt x="48550" y="226881"/>
                    </a:cubicBezTo>
                    <a:cubicBezTo>
                      <a:pt x="72326" y="250613"/>
                      <a:pt x="103712" y="263903"/>
                      <a:pt x="138902" y="264853"/>
                    </a:cubicBezTo>
                    <a:cubicBezTo>
                      <a:pt x="172189" y="264853"/>
                      <a:pt x="204526" y="250613"/>
                      <a:pt x="228303" y="226881"/>
                    </a:cubicBezTo>
                    <a:cubicBezTo>
                      <a:pt x="252080" y="203149"/>
                      <a:pt x="264444" y="170873"/>
                      <a:pt x="263493" y="135749"/>
                    </a:cubicBezTo>
                    <a:cubicBezTo>
                      <a:pt x="261591" y="67400"/>
                      <a:pt x="206428" y="14239"/>
                      <a:pt x="138902" y="14239"/>
                    </a:cubicBezTo>
                    <a:close/>
                    <a:moveTo>
                      <a:pt x="138902" y="225932"/>
                    </a:moveTo>
                    <a:lnTo>
                      <a:pt x="138902" y="225932"/>
                    </a:lnTo>
                    <a:cubicBezTo>
                      <a:pt x="88495" y="224033"/>
                      <a:pt x="52354" y="187960"/>
                      <a:pt x="52354" y="139546"/>
                    </a:cubicBezTo>
                    <a:cubicBezTo>
                      <a:pt x="52354" y="116763"/>
                      <a:pt x="60914" y="93980"/>
                      <a:pt x="77082" y="77842"/>
                    </a:cubicBezTo>
                    <a:cubicBezTo>
                      <a:pt x="93250" y="61704"/>
                      <a:pt x="115125" y="52211"/>
                      <a:pt x="137951" y="52211"/>
                    </a:cubicBezTo>
                    <a:cubicBezTo>
                      <a:pt x="137951" y="52211"/>
                      <a:pt x="137951" y="52211"/>
                      <a:pt x="137951" y="52211"/>
                    </a:cubicBezTo>
                    <a:cubicBezTo>
                      <a:pt x="161728" y="52211"/>
                      <a:pt x="183602" y="61704"/>
                      <a:pt x="199771" y="77842"/>
                    </a:cubicBezTo>
                    <a:cubicBezTo>
                      <a:pt x="215939" y="93980"/>
                      <a:pt x="224499" y="115814"/>
                      <a:pt x="224499" y="138597"/>
                    </a:cubicBezTo>
                    <a:cubicBezTo>
                      <a:pt x="224499" y="186061"/>
                      <a:pt x="187407" y="224033"/>
                      <a:pt x="138902" y="225932"/>
                    </a:cubicBezTo>
                    <a:lnTo>
                      <a:pt x="138902" y="225932"/>
                    </a:lnTo>
                    <a:close/>
                    <a:moveTo>
                      <a:pt x="137951" y="66451"/>
                    </a:moveTo>
                    <a:cubicBezTo>
                      <a:pt x="137951" y="66451"/>
                      <a:pt x="137951" y="66451"/>
                      <a:pt x="137951" y="66451"/>
                    </a:cubicBezTo>
                    <a:cubicBezTo>
                      <a:pt x="117978" y="66451"/>
                      <a:pt x="99908" y="74045"/>
                      <a:pt x="86593" y="87335"/>
                    </a:cubicBezTo>
                    <a:cubicBezTo>
                      <a:pt x="73278" y="100625"/>
                      <a:pt x="65669" y="119611"/>
                      <a:pt x="65669" y="138597"/>
                    </a:cubicBezTo>
                    <a:cubicBezTo>
                      <a:pt x="65669" y="179416"/>
                      <a:pt x="97054" y="209794"/>
                      <a:pt x="137951" y="210743"/>
                    </a:cubicBezTo>
                    <a:cubicBezTo>
                      <a:pt x="178847" y="208844"/>
                      <a:pt x="210233" y="178467"/>
                      <a:pt x="210233" y="137647"/>
                    </a:cubicBezTo>
                    <a:cubicBezTo>
                      <a:pt x="210233" y="118662"/>
                      <a:pt x="202624" y="100625"/>
                      <a:pt x="189309" y="86386"/>
                    </a:cubicBezTo>
                    <a:cubicBezTo>
                      <a:pt x="175994" y="74045"/>
                      <a:pt x="157923" y="66451"/>
                      <a:pt x="137951" y="66451"/>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395" name="Google Shape;395;p51"/>
            <p:cNvGrpSpPr/>
            <p:nvPr/>
          </p:nvGrpSpPr>
          <p:grpSpPr>
            <a:xfrm>
              <a:off x="3139872" y="4874208"/>
              <a:ext cx="1611123" cy="319912"/>
              <a:chOff x="3139872" y="4874208"/>
              <a:chExt cx="1611123" cy="319912"/>
            </a:xfrm>
          </p:grpSpPr>
          <p:sp>
            <p:nvSpPr>
              <p:cNvPr id="396" name="Google Shape;396;p51"/>
              <p:cNvSpPr/>
              <p:nvPr/>
            </p:nvSpPr>
            <p:spPr>
              <a:xfrm>
                <a:off x="3139872" y="4896042"/>
                <a:ext cx="194019" cy="294280"/>
              </a:xfrm>
              <a:custGeom>
                <a:avLst/>
                <a:gdLst/>
                <a:ahLst/>
                <a:cxnLst/>
                <a:rect l="l" t="t" r="r" b="b"/>
                <a:pathLst>
                  <a:path w="194019" h="294280" extrusionOk="0">
                    <a:moveTo>
                      <a:pt x="194020" y="0"/>
                    </a:moveTo>
                    <a:lnTo>
                      <a:pt x="194020" y="24682"/>
                    </a:lnTo>
                    <a:lnTo>
                      <a:pt x="112227" y="24682"/>
                    </a:lnTo>
                    <a:lnTo>
                      <a:pt x="112227" y="294281"/>
                    </a:lnTo>
                    <a:lnTo>
                      <a:pt x="82744" y="294281"/>
                    </a:lnTo>
                    <a:lnTo>
                      <a:pt x="82744" y="23732"/>
                    </a:lnTo>
                    <a:lnTo>
                      <a:pt x="0" y="23732"/>
                    </a:lnTo>
                    <a:lnTo>
                      <a:pt x="0" y="0"/>
                    </a:lnTo>
                    <a:lnTo>
                      <a:pt x="194020" y="0"/>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7" name="Google Shape;397;p51"/>
              <p:cNvSpPr/>
              <p:nvPr/>
            </p:nvSpPr>
            <p:spPr>
              <a:xfrm>
                <a:off x="3367180" y="4955847"/>
                <a:ext cx="232062" cy="237323"/>
              </a:xfrm>
              <a:custGeom>
                <a:avLst/>
                <a:gdLst/>
                <a:ahLst/>
                <a:cxnLst/>
                <a:rect l="l" t="t" r="r" b="b"/>
                <a:pathLst>
                  <a:path w="232062" h="237323" extrusionOk="0">
                    <a:moveTo>
                      <a:pt x="56113" y="223084"/>
                    </a:moveTo>
                    <a:cubicBezTo>
                      <a:pt x="38994" y="213591"/>
                      <a:pt x="24728" y="199352"/>
                      <a:pt x="15217" y="181315"/>
                    </a:cubicBezTo>
                    <a:cubicBezTo>
                      <a:pt x="4755" y="163278"/>
                      <a:pt x="0" y="142394"/>
                      <a:pt x="0" y="118662"/>
                    </a:cubicBezTo>
                    <a:cubicBezTo>
                      <a:pt x="0" y="94929"/>
                      <a:pt x="4755" y="74045"/>
                      <a:pt x="15217" y="56008"/>
                    </a:cubicBezTo>
                    <a:cubicBezTo>
                      <a:pt x="25679" y="37972"/>
                      <a:pt x="38994" y="24682"/>
                      <a:pt x="57065" y="14239"/>
                    </a:cubicBezTo>
                    <a:cubicBezTo>
                      <a:pt x="74184" y="4746"/>
                      <a:pt x="94156" y="0"/>
                      <a:pt x="116031" y="0"/>
                    </a:cubicBezTo>
                    <a:cubicBezTo>
                      <a:pt x="137906" y="0"/>
                      <a:pt x="156928" y="4746"/>
                      <a:pt x="174998" y="14239"/>
                    </a:cubicBezTo>
                    <a:cubicBezTo>
                      <a:pt x="192117" y="23732"/>
                      <a:pt x="206384" y="37972"/>
                      <a:pt x="216845" y="56008"/>
                    </a:cubicBezTo>
                    <a:cubicBezTo>
                      <a:pt x="227307" y="74045"/>
                      <a:pt x="232063" y="94929"/>
                      <a:pt x="232063" y="118662"/>
                    </a:cubicBezTo>
                    <a:cubicBezTo>
                      <a:pt x="232063" y="142394"/>
                      <a:pt x="227307" y="163278"/>
                      <a:pt x="216845" y="181315"/>
                    </a:cubicBezTo>
                    <a:cubicBezTo>
                      <a:pt x="206384" y="199352"/>
                      <a:pt x="193069" y="213591"/>
                      <a:pt x="174998" y="223084"/>
                    </a:cubicBezTo>
                    <a:cubicBezTo>
                      <a:pt x="156928" y="232577"/>
                      <a:pt x="137906" y="237323"/>
                      <a:pt x="116031" y="237323"/>
                    </a:cubicBezTo>
                    <a:cubicBezTo>
                      <a:pt x="94156" y="237323"/>
                      <a:pt x="73233" y="232577"/>
                      <a:pt x="56113" y="223084"/>
                    </a:cubicBezTo>
                    <a:close/>
                    <a:moveTo>
                      <a:pt x="156928" y="202199"/>
                    </a:moveTo>
                    <a:cubicBezTo>
                      <a:pt x="170243" y="195554"/>
                      <a:pt x="180704" y="185112"/>
                      <a:pt x="188313" y="170873"/>
                    </a:cubicBezTo>
                    <a:cubicBezTo>
                      <a:pt x="195922" y="156633"/>
                      <a:pt x="200677" y="139546"/>
                      <a:pt x="200677" y="119611"/>
                    </a:cubicBezTo>
                    <a:cubicBezTo>
                      <a:pt x="200677" y="99676"/>
                      <a:pt x="196873" y="82588"/>
                      <a:pt x="189264" y="68349"/>
                    </a:cubicBezTo>
                    <a:cubicBezTo>
                      <a:pt x="181656" y="54110"/>
                      <a:pt x="171194" y="43667"/>
                      <a:pt x="157879" y="37022"/>
                    </a:cubicBezTo>
                    <a:cubicBezTo>
                      <a:pt x="144564" y="30377"/>
                      <a:pt x="131249" y="26580"/>
                      <a:pt x="116031" y="26580"/>
                    </a:cubicBezTo>
                    <a:cubicBezTo>
                      <a:pt x="100814" y="26580"/>
                      <a:pt x="86548" y="30377"/>
                      <a:pt x="74184" y="37022"/>
                    </a:cubicBezTo>
                    <a:cubicBezTo>
                      <a:pt x="60869" y="43667"/>
                      <a:pt x="50407" y="54110"/>
                      <a:pt x="42798" y="68349"/>
                    </a:cubicBezTo>
                    <a:cubicBezTo>
                      <a:pt x="35190" y="82588"/>
                      <a:pt x="31386" y="99676"/>
                      <a:pt x="31386" y="119611"/>
                    </a:cubicBezTo>
                    <a:cubicBezTo>
                      <a:pt x="31386" y="139546"/>
                      <a:pt x="35190" y="156633"/>
                      <a:pt x="42798" y="170873"/>
                    </a:cubicBezTo>
                    <a:cubicBezTo>
                      <a:pt x="50407" y="185112"/>
                      <a:pt x="60869" y="195554"/>
                      <a:pt x="73233" y="202199"/>
                    </a:cubicBezTo>
                    <a:cubicBezTo>
                      <a:pt x="85597" y="208844"/>
                      <a:pt x="99863" y="212642"/>
                      <a:pt x="115080" y="212642"/>
                    </a:cubicBezTo>
                    <a:cubicBezTo>
                      <a:pt x="130297" y="212642"/>
                      <a:pt x="144564" y="208844"/>
                      <a:pt x="156928" y="202199"/>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8" name="Google Shape;398;p51"/>
              <p:cNvSpPr/>
              <p:nvPr/>
            </p:nvSpPr>
            <p:spPr>
              <a:xfrm>
                <a:off x="3649649" y="4960594"/>
                <a:ext cx="202579" cy="233526"/>
              </a:xfrm>
              <a:custGeom>
                <a:avLst/>
                <a:gdLst/>
                <a:ahLst/>
                <a:cxnLst/>
                <a:rect l="l" t="t" r="r" b="b"/>
                <a:pathLst>
                  <a:path w="202579" h="233526" extrusionOk="0">
                    <a:moveTo>
                      <a:pt x="202579" y="0"/>
                    </a:moveTo>
                    <a:lnTo>
                      <a:pt x="202579" y="229729"/>
                    </a:lnTo>
                    <a:lnTo>
                      <a:pt x="173096" y="229729"/>
                    </a:lnTo>
                    <a:lnTo>
                      <a:pt x="173096" y="188909"/>
                    </a:lnTo>
                    <a:cubicBezTo>
                      <a:pt x="166438" y="203149"/>
                      <a:pt x="155977" y="214540"/>
                      <a:pt x="141710" y="222134"/>
                    </a:cubicBezTo>
                    <a:cubicBezTo>
                      <a:pt x="127444" y="229729"/>
                      <a:pt x="112227" y="233526"/>
                      <a:pt x="94157" y="233526"/>
                    </a:cubicBezTo>
                    <a:cubicBezTo>
                      <a:pt x="66575" y="233526"/>
                      <a:pt x="43750" y="224982"/>
                      <a:pt x="26630" y="207895"/>
                    </a:cubicBezTo>
                    <a:cubicBezTo>
                      <a:pt x="9511" y="190808"/>
                      <a:pt x="0" y="166126"/>
                      <a:pt x="0" y="133850"/>
                    </a:cubicBezTo>
                    <a:lnTo>
                      <a:pt x="0" y="0"/>
                    </a:lnTo>
                    <a:lnTo>
                      <a:pt x="29483" y="0"/>
                    </a:lnTo>
                    <a:lnTo>
                      <a:pt x="29483" y="131002"/>
                    </a:lnTo>
                    <a:cubicBezTo>
                      <a:pt x="29483" y="155684"/>
                      <a:pt x="36141" y="174670"/>
                      <a:pt x="48505" y="187960"/>
                    </a:cubicBezTo>
                    <a:cubicBezTo>
                      <a:pt x="60869" y="201250"/>
                      <a:pt x="77988" y="207895"/>
                      <a:pt x="99863" y="207895"/>
                    </a:cubicBezTo>
                    <a:cubicBezTo>
                      <a:pt x="121738" y="207895"/>
                      <a:pt x="139808" y="201250"/>
                      <a:pt x="153123" y="187011"/>
                    </a:cubicBezTo>
                    <a:cubicBezTo>
                      <a:pt x="166438" y="172771"/>
                      <a:pt x="173096" y="151887"/>
                      <a:pt x="173096" y="125307"/>
                    </a:cubicBezTo>
                    <a:lnTo>
                      <a:pt x="173096" y="0"/>
                    </a:lnTo>
                    <a:lnTo>
                      <a:pt x="202579" y="0"/>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9" name="Google Shape;399;p51"/>
              <p:cNvSpPr/>
              <p:nvPr/>
            </p:nvSpPr>
            <p:spPr>
              <a:xfrm>
                <a:off x="3920706" y="4956797"/>
                <a:ext cx="107471" cy="233526"/>
              </a:xfrm>
              <a:custGeom>
                <a:avLst/>
                <a:gdLst/>
                <a:ahLst/>
                <a:cxnLst/>
                <a:rect l="l" t="t" r="r" b="b"/>
                <a:pathLst>
                  <a:path w="107471" h="233526" extrusionOk="0">
                    <a:moveTo>
                      <a:pt x="58015" y="11391"/>
                    </a:moveTo>
                    <a:cubicBezTo>
                      <a:pt x="71331" y="3797"/>
                      <a:pt x="87499" y="0"/>
                      <a:pt x="107472" y="0"/>
                    </a:cubicBezTo>
                    <a:lnTo>
                      <a:pt x="107472" y="30377"/>
                    </a:lnTo>
                    <a:lnTo>
                      <a:pt x="99863" y="30377"/>
                    </a:lnTo>
                    <a:cubicBezTo>
                      <a:pt x="78939" y="30377"/>
                      <a:pt x="60869" y="36073"/>
                      <a:pt x="48505" y="47465"/>
                    </a:cubicBezTo>
                    <a:cubicBezTo>
                      <a:pt x="35190" y="58856"/>
                      <a:pt x="29483" y="77842"/>
                      <a:pt x="29483" y="105372"/>
                    </a:cubicBezTo>
                    <a:lnTo>
                      <a:pt x="29483" y="233526"/>
                    </a:lnTo>
                    <a:lnTo>
                      <a:pt x="0" y="233526"/>
                    </a:lnTo>
                    <a:lnTo>
                      <a:pt x="0" y="3797"/>
                    </a:lnTo>
                    <a:lnTo>
                      <a:pt x="29483" y="3797"/>
                    </a:lnTo>
                    <a:lnTo>
                      <a:pt x="29483" y="44617"/>
                    </a:lnTo>
                    <a:cubicBezTo>
                      <a:pt x="35190" y="30377"/>
                      <a:pt x="44700" y="18986"/>
                      <a:pt x="58015" y="11391"/>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0" name="Google Shape;400;p51"/>
              <p:cNvSpPr/>
              <p:nvPr/>
            </p:nvSpPr>
            <p:spPr>
              <a:xfrm>
                <a:off x="4065269" y="4874208"/>
                <a:ext cx="43749" cy="316114"/>
              </a:xfrm>
              <a:custGeom>
                <a:avLst/>
                <a:gdLst/>
                <a:ahLst/>
                <a:cxnLst/>
                <a:rect l="l" t="t" r="r" b="b"/>
                <a:pathLst>
                  <a:path w="43749" h="316114" extrusionOk="0">
                    <a:moveTo>
                      <a:pt x="6658" y="36073"/>
                    </a:moveTo>
                    <a:cubicBezTo>
                      <a:pt x="2853" y="32276"/>
                      <a:pt x="0" y="26580"/>
                      <a:pt x="0" y="20884"/>
                    </a:cubicBezTo>
                    <a:cubicBezTo>
                      <a:pt x="0" y="14239"/>
                      <a:pt x="1902" y="9493"/>
                      <a:pt x="6658" y="5696"/>
                    </a:cubicBezTo>
                    <a:cubicBezTo>
                      <a:pt x="10462" y="1899"/>
                      <a:pt x="16168" y="0"/>
                      <a:pt x="21875" y="0"/>
                    </a:cubicBezTo>
                    <a:cubicBezTo>
                      <a:pt x="27581" y="0"/>
                      <a:pt x="33288" y="1899"/>
                      <a:pt x="37092" y="5696"/>
                    </a:cubicBezTo>
                    <a:cubicBezTo>
                      <a:pt x="40896" y="9493"/>
                      <a:pt x="43750" y="15189"/>
                      <a:pt x="43750" y="20884"/>
                    </a:cubicBezTo>
                    <a:cubicBezTo>
                      <a:pt x="43750" y="27530"/>
                      <a:pt x="41847" y="32276"/>
                      <a:pt x="37092" y="36073"/>
                    </a:cubicBezTo>
                    <a:cubicBezTo>
                      <a:pt x="33288" y="39870"/>
                      <a:pt x="27581" y="42718"/>
                      <a:pt x="21875" y="42718"/>
                    </a:cubicBezTo>
                    <a:cubicBezTo>
                      <a:pt x="16168" y="42718"/>
                      <a:pt x="10462" y="40820"/>
                      <a:pt x="6658" y="36073"/>
                    </a:cubicBezTo>
                    <a:close/>
                    <a:moveTo>
                      <a:pt x="37092" y="86386"/>
                    </a:moveTo>
                    <a:lnTo>
                      <a:pt x="37092" y="316115"/>
                    </a:lnTo>
                    <a:lnTo>
                      <a:pt x="7609" y="316115"/>
                    </a:lnTo>
                    <a:lnTo>
                      <a:pt x="7609" y="86386"/>
                    </a:lnTo>
                    <a:lnTo>
                      <a:pt x="37092" y="86386"/>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1" name="Google Shape;401;p51"/>
              <p:cNvSpPr/>
              <p:nvPr/>
            </p:nvSpPr>
            <p:spPr>
              <a:xfrm>
                <a:off x="4154671" y="4955847"/>
                <a:ext cx="174047" cy="237412"/>
              </a:xfrm>
              <a:custGeom>
                <a:avLst/>
                <a:gdLst/>
                <a:ahLst/>
                <a:cxnLst/>
                <a:rect l="l" t="t" r="r" b="b"/>
                <a:pathLst>
                  <a:path w="174047" h="237412" extrusionOk="0">
                    <a:moveTo>
                      <a:pt x="28532" y="219287"/>
                    </a:moveTo>
                    <a:cubicBezTo>
                      <a:pt x="11413" y="206946"/>
                      <a:pt x="2853" y="190808"/>
                      <a:pt x="0" y="168974"/>
                    </a:cubicBezTo>
                    <a:lnTo>
                      <a:pt x="30435" y="168974"/>
                    </a:lnTo>
                    <a:cubicBezTo>
                      <a:pt x="31386" y="182264"/>
                      <a:pt x="38043" y="192706"/>
                      <a:pt x="48505" y="200301"/>
                    </a:cubicBezTo>
                    <a:cubicBezTo>
                      <a:pt x="58967" y="207895"/>
                      <a:pt x="74184" y="212642"/>
                      <a:pt x="92255" y="212642"/>
                    </a:cubicBezTo>
                    <a:cubicBezTo>
                      <a:pt x="108423" y="212642"/>
                      <a:pt x="120787" y="208844"/>
                      <a:pt x="130298" y="201250"/>
                    </a:cubicBezTo>
                    <a:cubicBezTo>
                      <a:pt x="139808" y="193656"/>
                      <a:pt x="143613" y="184163"/>
                      <a:pt x="143613" y="172771"/>
                    </a:cubicBezTo>
                    <a:cubicBezTo>
                      <a:pt x="143613" y="165177"/>
                      <a:pt x="140759" y="158532"/>
                      <a:pt x="136004" y="153785"/>
                    </a:cubicBezTo>
                    <a:cubicBezTo>
                      <a:pt x="131249" y="149039"/>
                      <a:pt x="124591" y="144293"/>
                      <a:pt x="116983" y="141445"/>
                    </a:cubicBezTo>
                    <a:cubicBezTo>
                      <a:pt x="109374" y="138597"/>
                      <a:pt x="98912" y="135749"/>
                      <a:pt x="85597" y="131952"/>
                    </a:cubicBezTo>
                    <a:cubicBezTo>
                      <a:pt x="68478" y="127205"/>
                      <a:pt x="54211" y="123408"/>
                      <a:pt x="43750" y="118662"/>
                    </a:cubicBezTo>
                    <a:cubicBezTo>
                      <a:pt x="33288" y="113915"/>
                      <a:pt x="23777" y="107270"/>
                      <a:pt x="16168" y="98726"/>
                    </a:cubicBezTo>
                    <a:cubicBezTo>
                      <a:pt x="8560" y="90183"/>
                      <a:pt x="4755" y="77842"/>
                      <a:pt x="4755" y="62653"/>
                    </a:cubicBezTo>
                    <a:cubicBezTo>
                      <a:pt x="4755" y="51262"/>
                      <a:pt x="8560" y="40820"/>
                      <a:pt x="15217" y="31327"/>
                    </a:cubicBezTo>
                    <a:cubicBezTo>
                      <a:pt x="21875" y="21834"/>
                      <a:pt x="31386" y="14239"/>
                      <a:pt x="43750" y="8544"/>
                    </a:cubicBezTo>
                    <a:cubicBezTo>
                      <a:pt x="56114" y="2848"/>
                      <a:pt x="70380" y="0"/>
                      <a:pt x="85597" y="0"/>
                    </a:cubicBezTo>
                    <a:cubicBezTo>
                      <a:pt x="110325" y="0"/>
                      <a:pt x="130298" y="6645"/>
                      <a:pt x="145515" y="18986"/>
                    </a:cubicBezTo>
                    <a:cubicBezTo>
                      <a:pt x="160732" y="31327"/>
                      <a:pt x="169292" y="48414"/>
                      <a:pt x="170243" y="70248"/>
                    </a:cubicBezTo>
                    <a:lnTo>
                      <a:pt x="140759" y="70248"/>
                    </a:lnTo>
                    <a:cubicBezTo>
                      <a:pt x="139808" y="56958"/>
                      <a:pt x="135053" y="45566"/>
                      <a:pt x="124591" y="37972"/>
                    </a:cubicBezTo>
                    <a:cubicBezTo>
                      <a:pt x="115080" y="29428"/>
                      <a:pt x="101765" y="25631"/>
                      <a:pt x="84646" y="25631"/>
                    </a:cubicBezTo>
                    <a:cubicBezTo>
                      <a:pt x="69429" y="25631"/>
                      <a:pt x="58016" y="29428"/>
                      <a:pt x="48505" y="36073"/>
                    </a:cubicBezTo>
                    <a:cubicBezTo>
                      <a:pt x="38994" y="42718"/>
                      <a:pt x="34239" y="52211"/>
                      <a:pt x="34239" y="62653"/>
                    </a:cubicBezTo>
                    <a:cubicBezTo>
                      <a:pt x="34239" y="71197"/>
                      <a:pt x="37092" y="78791"/>
                      <a:pt x="42798" y="84487"/>
                    </a:cubicBezTo>
                    <a:cubicBezTo>
                      <a:pt x="48505" y="90183"/>
                      <a:pt x="55163" y="94929"/>
                      <a:pt x="63722" y="97777"/>
                    </a:cubicBezTo>
                    <a:cubicBezTo>
                      <a:pt x="72282" y="100625"/>
                      <a:pt x="82744" y="104422"/>
                      <a:pt x="97010" y="108219"/>
                    </a:cubicBezTo>
                    <a:cubicBezTo>
                      <a:pt x="113178" y="112966"/>
                      <a:pt x="126493" y="116763"/>
                      <a:pt x="136955" y="121509"/>
                    </a:cubicBezTo>
                    <a:cubicBezTo>
                      <a:pt x="147417" y="126256"/>
                      <a:pt x="155026" y="131952"/>
                      <a:pt x="162634" y="140495"/>
                    </a:cubicBezTo>
                    <a:cubicBezTo>
                      <a:pt x="169292" y="149039"/>
                      <a:pt x="173096" y="159481"/>
                      <a:pt x="174047" y="172771"/>
                    </a:cubicBezTo>
                    <a:cubicBezTo>
                      <a:pt x="174047" y="185112"/>
                      <a:pt x="170243" y="196504"/>
                      <a:pt x="163585" y="205997"/>
                    </a:cubicBezTo>
                    <a:cubicBezTo>
                      <a:pt x="156928" y="215489"/>
                      <a:pt x="147417" y="223084"/>
                      <a:pt x="135053" y="228780"/>
                    </a:cubicBezTo>
                    <a:cubicBezTo>
                      <a:pt x="122689" y="234475"/>
                      <a:pt x="109374" y="237323"/>
                      <a:pt x="93206" y="237323"/>
                    </a:cubicBezTo>
                    <a:cubicBezTo>
                      <a:pt x="67526" y="238273"/>
                      <a:pt x="45652" y="231627"/>
                      <a:pt x="28532" y="219287"/>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2" name="Google Shape;402;p51"/>
              <p:cNvSpPr/>
              <p:nvPr/>
            </p:nvSpPr>
            <p:spPr>
              <a:xfrm>
                <a:off x="4384831" y="4956725"/>
                <a:ext cx="366164" cy="233597"/>
              </a:xfrm>
              <a:custGeom>
                <a:avLst/>
                <a:gdLst/>
                <a:ahLst/>
                <a:cxnLst/>
                <a:rect l="l" t="t" r="r" b="b"/>
                <a:pathLst>
                  <a:path w="366164" h="233597" extrusionOk="0">
                    <a:moveTo>
                      <a:pt x="340485" y="24753"/>
                    </a:moveTo>
                    <a:cubicBezTo>
                      <a:pt x="357605" y="41840"/>
                      <a:pt x="366164" y="66522"/>
                      <a:pt x="366164" y="98798"/>
                    </a:cubicBezTo>
                    <a:lnTo>
                      <a:pt x="366164" y="233597"/>
                    </a:lnTo>
                    <a:lnTo>
                      <a:pt x="336681" y="233597"/>
                    </a:lnTo>
                    <a:lnTo>
                      <a:pt x="336681" y="101646"/>
                    </a:lnTo>
                    <a:cubicBezTo>
                      <a:pt x="336681" y="76964"/>
                      <a:pt x="330974" y="57978"/>
                      <a:pt x="318611" y="44688"/>
                    </a:cubicBezTo>
                    <a:cubicBezTo>
                      <a:pt x="306247" y="31398"/>
                      <a:pt x="290078" y="24753"/>
                      <a:pt x="269154" y="24753"/>
                    </a:cubicBezTo>
                    <a:cubicBezTo>
                      <a:pt x="247280" y="24753"/>
                      <a:pt x="230161" y="32347"/>
                      <a:pt x="216845" y="46587"/>
                    </a:cubicBezTo>
                    <a:cubicBezTo>
                      <a:pt x="203530" y="60826"/>
                      <a:pt x="197824" y="81710"/>
                      <a:pt x="197824" y="109240"/>
                    </a:cubicBezTo>
                    <a:lnTo>
                      <a:pt x="197824" y="233597"/>
                    </a:lnTo>
                    <a:lnTo>
                      <a:pt x="168341" y="233597"/>
                    </a:lnTo>
                    <a:lnTo>
                      <a:pt x="168341" y="101646"/>
                    </a:lnTo>
                    <a:cubicBezTo>
                      <a:pt x="168341" y="76964"/>
                      <a:pt x="162634" y="57978"/>
                      <a:pt x="150270" y="44688"/>
                    </a:cubicBezTo>
                    <a:cubicBezTo>
                      <a:pt x="137906" y="31398"/>
                      <a:pt x="121738" y="24753"/>
                      <a:pt x="100814" y="24753"/>
                    </a:cubicBezTo>
                    <a:cubicBezTo>
                      <a:pt x="78939" y="24753"/>
                      <a:pt x="61820" y="32347"/>
                      <a:pt x="48505" y="46587"/>
                    </a:cubicBezTo>
                    <a:cubicBezTo>
                      <a:pt x="35190" y="60826"/>
                      <a:pt x="29483" y="81710"/>
                      <a:pt x="29483" y="109240"/>
                    </a:cubicBezTo>
                    <a:lnTo>
                      <a:pt x="29483" y="233597"/>
                    </a:lnTo>
                    <a:lnTo>
                      <a:pt x="0" y="233597"/>
                    </a:lnTo>
                    <a:lnTo>
                      <a:pt x="0" y="3869"/>
                    </a:lnTo>
                    <a:lnTo>
                      <a:pt x="29483" y="3869"/>
                    </a:lnTo>
                    <a:lnTo>
                      <a:pt x="29483" y="43739"/>
                    </a:lnTo>
                    <a:cubicBezTo>
                      <a:pt x="37092" y="29499"/>
                      <a:pt x="47554" y="18108"/>
                      <a:pt x="60869" y="11463"/>
                    </a:cubicBezTo>
                    <a:cubicBezTo>
                      <a:pt x="74184" y="3869"/>
                      <a:pt x="89401" y="71"/>
                      <a:pt x="106521" y="71"/>
                    </a:cubicBezTo>
                    <a:cubicBezTo>
                      <a:pt x="126493" y="71"/>
                      <a:pt x="143613" y="4818"/>
                      <a:pt x="158830" y="14311"/>
                    </a:cubicBezTo>
                    <a:cubicBezTo>
                      <a:pt x="174047" y="23804"/>
                      <a:pt x="184509" y="38043"/>
                      <a:pt x="191166" y="56080"/>
                    </a:cubicBezTo>
                    <a:cubicBezTo>
                      <a:pt x="197824" y="38043"/>
                      <a:pt x="208286" y="23804"/>
                      <a:pt x="223503" y="14311"/>
                    </a:cubicBezTo>
                    <a:cubicBezTo>
                      <a:pt x="238720" y="4818"/>
                      <a:pt x="255839" y="71"/>
                      <a:pt x="274861" y="71"/>
                    </a:cubicBezTo>
                    <a:cubicBezTo>
                      <a:pt x="301491" y="-878"/>
                      <a:pt x="323366" y="7666"/>
                      <a:pt x="340485" y="24753"/>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403" name="Google Shape;403;p51"/>
            <p:cNvGrpSpPr/>
            <p:nvPr/>
          </p:nvGrpSpPr>
          <p:grpSpPr>
            <a:xfrm>
              <a:off x="2804142" y="4492592"/>
              <a:ext cx="2203643" cy="429081"/>
              <a:chOff x="2804142" y="4492592"/>
              <a:chExt cx="2203643" cy="429081"/>
            </a:xfrm>
          </p:grpSpPr>
          <p:sp>
            <p:nvSpPr>
              <p:cNvPr id="404" name="Google Shape;404;p51"/>
              <p:cNvSpPr/>
              <p:nvPr/>
            </p:nvSpPr>
            <p:spPr>
              <a:xfrm>
                <a:off x="2804142" y="4514426"/>
                <a:ext cx="222551" cy="294280"/>
              </a:xfrm>
              <a:custGeom>
                <a:avLst/>
                <a:gdLst/>
                <a:ahLst/>
                <a:cxnLst/>
                <a:rect l="l" t="t" r="r" b="b"/>
                <a:pathLst>
                  <a:path w="222551" h="294280" extrusionOk="0">
                    <a:moveTo>
                      <a:pt x="222552" y="294281"/>
                    </a:moveTo>
                    <a:lnTo>
                      <a:pt x="193069" y="294281"/>
                    </a:lnTo>
                    <a:lnTo>
                      <a:pt x="29483" y="46515"/>
                    </a:lnTo>
                    <a:lnTo>
                      <a:pt x="29483" y="294281"/>
                    </a:lnTo>
                    <a:lnTo>
                      <a:pt x="0" y="294281"/>
                    </a:lnTo>
                    <a:lnTo>
                      <a:pt x="0" y="0"/>
                    </a:lnTo>
                    <a:lnTo>
                      <a:pt x="29483" y="0"/>
                    </a:lnTo>
                    <a:lnTo>
                      <a:pt x="193069" y="247765"/>
                    </a:lnTo>
                    <a:lnTo>
                      <a:pt x="193069" y="0"/>
                    </a:lnTo>
                    <a:lnTo>
                      <a:pt x="222552" y="0"/>
                    </a:lnTo>
                    <a:lnTo>
                      <a:pt x="222552" y="294281"/>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5" name="Google Shape;405;p51"/>
              <p:cNvSpPr/>
              <p:nvPr/>
            </p:nvSpPr>
            <p:spPr>
              <a:xfrm>
                <a:off x="3079955" y="4575181"/>
                <a:ext cx="231111" cy="236373"/>
              </a:xfrm>
              <a:custGeom>
                <a:avLst/>
                <a:gdLst/>
                <a:ahLst/>
                <a:cxnLst/>
                <a:rect l="l" t="t" r="r" b="b"/>
                <a:pathLst>
                  <a:path w="231111" h="236373" extrusionOk="0">
                    <a:moveTo>
                      <a:pt x="14266" y="56008"/>
                    </a:moveTo>
                    <a:cubicBezTo>
                      <a:pt x="23777" y="37972"/>
                      <a:pt x="37092" y="24682"/>
                      <a:pt x="53260" y="14239"/>
                    </a:cubicBezTo>
                    <a:cubicBezTo>
                      <a:pt x="70380" y="4746"/>
                      <a:pt x="89401" y="0"/>
                      <a:pt x="110325" y="0"/>
                    </a:cubicBezTo>
                    <a:cubicBezTo>
                      <a:pt x="132200" y="0"/>
                      <a:pt x="151221" y="4746"/>
                      <a:pt x="167389" y="15189"/>
                    </a:cubicBezTo>
                    <a:cubicBezTo>
                      <a:pt x="183558" y="25631"/>
                      <a:pt x="194971" y="37972"/>
                      <a:pt x="201628" y="54110"/>
                    </a:cubicBezTo>
                    <a:lnTo>
                      <a:pt x="201628" y="3797"/>
                    </a:lnTo>
                    <a:lnTo>
                      <a:pt x="231112" y="3797"/>
                    </a:lnTo>
                    <a:lnTo>
                      <a:pt x="231112" y="233526"/>
                    </a:lnTo>
                    <a:lnTo>
                      <a:pt x="201628" y="233526"/>
                    </a:lnTo>
                    <a:lnTo>
                      <a:pt x="201628" y="182264"/>
                    </a:lnTo>
                    <a:cubicBezTo>
                      <a:pt x="194020" y="198402"/>
                      <a:pt x="182607" y="210743"/>
                      <a:pt x="166438" y="221185"/>
                    </a:cubicBezTo>
                    <a:cubicBezTo>
                      <a:pt x="150270" y="231627"/>
                      <a:pt x="131249" y="236374"/>
                      <a:pt x="109374" y="236374"/>
                    </a:cubicBezTo>
                    <a:cubicBezTo>
                      <a:pt x="88450" y="236374"/>
                      <a:pt x="69429" y="231627"/>
                      <a:pt x="53260" y="221185"/>
                    </a:cubicBezTo>
                    <a:cubicBezTo>
                      <a:pt x="36141" y="211692"/>
                      <a:pt x="23777" y="197453"/>
                      <a:pt x="14266" y="179416"/>
                    </a:cubicBezTo>
                    <a:cubicBezTo>
                      <a:pt x="4755" y="161380"/>
                      <a:pt x="0" y="140495"/>
                      <a:pt x="0" y="116763"/>
                    </a:cubicBezTo>
                    <a:cubicBezTo>
                      <a:pt x="0" y="93980"/>
                      <a:pt x="4755" y="74045"/>
                      <a:pt x="14266" y="56008"/>
                    </a:cubicBezTo>
                    <a:close/>
                    <a:moveTo>
                      <a:pt x="190215" y="69298"/>
                    </a:moveTo>
                    <a:cubicBezTo>
                      <a:pt x="182607" y="55059"/>
                      <a:pt x="172145" y="44617"/>
                      <a:pt x="158830" y="37022"/>
                    </a:cubicBezTo>
                    <a:cubicBezTo>
                      <a:pt x="145515" y="29428"/>
                      <a:pt x="131249" y="25631"/>
                      <a:pt x="115080" y="25631"/>
                    </a:cubicBezTo>
                    <a:cubicBezTo>
                      <a:pt x="98912" y="25631"/>
                      <a:pt x="83695" y="29428"/>
                      <a:pt x="71331" y="37022"/>
                    </a:cubicBezTo>
                    <a:cubicBezTo>
                      <a:pt x="58016" y="44617"/>
                      <a:pt x="48505" y="55059"/>
                      <a:pt x="40896" y="69298"/>
                    </a:cubicBezTo>
                    <a:cubicBezTo>
                      <a:pt x="33288" y="83538"/>
                      <a:pt x="29483" y="99676"/>
                      <a:pt x="29483" y="118662"/>
                    </a:cubicBezTo>
                    <a:cubicBezTo>
                      <a:pt x="29483" y="137647"/>
                      <a:pt x="33288" y="153785"/>
                      <a:pt x="40896" y="168025"/>
                    </a:cubicBezTo>
                    <a:cubicBezTo>
                      <a:pt x="48505" y="182264"/>
                      <a:pt x="58967" y="192706"/>
                      <a:pt x="71331" y="200301"/>
                    </a:cubicBezTo>
                    <a:cubicBezTo>
                      <a:pt x="84646" y="207895"/>
                      <a:pt x="98912" y="211692"/>
                      <a:pt x="115080" y="211692"/>
                    </a:cubicBezTo>
                    <a:cubicBezTo>
                      <a:pt x="131249" y="211692"/>
                      <a:pt x="145515" y="207895"/>
                      <a:pt x="158830" y="200301"/>
                    </a:cubicBezTo>
                    <a:cubicBezTo>
                      <a:pt x="172145" y="192706"/>
                      <a:pt x="182607" y="182264"/>
                      <a:pt x="190215" y="168025"/>
                    </a:cubicBezTo>
                    <a:cubicBezTo>
                      <a:pt x="197824" y="153785"/>
                      <a:pt x="201628" y="137647"/>
                      <a:pt x="201628" y="118662"/>
                    </a:cubicBezTo>
                    <a:cubicBezTo>
                      <a:pt x="201628" y="99676"/>
                      <a:pt x="197824" y="83538"/>
                      <a:pt x="190215" y="69298"/>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6" name="Google Shape;406;p51"/>
              <p:cNvSpPr/>
              <p:nvPr/>
            </p:nvSpPr>
            <p:spPr>
              <a:xfrm>
                <a:off x="3351962" y="4578978"/>
                <a:ext cx="217796" cy="229728"/>
              </a:xfrm>
              <a:custGeom>
                <a:avLst/>
                <a:gdLst/>
                <a:ahLst/>
                <a:cxnLst/>
                <a:rect l="l" t="t" r="r" b="b"/>
                <a:pathLst>
                  <a:path w="217796" h="229728" extrusionOk="0">
                    <a:moveTo>
                      <a:pt x="108423" y="201250"/>
                    </a:moveTo>
                    <a:lnTo>
                      <a:pt x="186411" y="0"/>
                    </a:lnTo>
                    <a:lnTo>
                      <a:pt x="217797" y="0"/>
                    </a:lnTo>
                    <a:lnTo>
                      <a:pt x="125542" y="229729"/>
                    </a:lnTo>
                    <a:lnTo>
                      <a:pt x="92255" y="229729"/>
                    </a:lnTo>
                    <a:lnTo>
                      <a:pt x="0" y="0"/>
                    </a:lnTo>
                    <a:lnTo>
                      <a:pt x="31386" y="0"/>
                    </a:lnTo>
                    <a:lnTo>
                      <a:pt x="108423" y="201250"/>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7" name="Google Shape;407;p51"/>
              <p:cNvSpPr/>
              <p:nvPr/>
            </p:nvSpPr>
            <p:spPr>
              <a:xfrm>
                <a:off x="3603046" y="4492592"/>
                <a:ext cx="43749" cy="315165"/>
              </a:xfrm>
              <a:custGeom>
                <a:avLst/>
                <a:gdLst/>
                <a:ahLst/>
                <a:cxnLst/>
                <a:rect l="l" t="t" r="r" b="b"/>
                <a:pathLst>
                  <a:path w="43749" h="315165" extrusionOk="0">
                    <a:moveTo>
                      <a:pt x="6658" y="36073"/>
                    </a:moveTo>
                    <a:cubicBezTo>
                      <a:pt x="2853" y="32276"/>
                      <a:pt x="0" y="26580"/>
                      <a:pt x="0" y="20884"/>
                    </a:cubicBezTo>
                    <a:cubicBezTo>
                      <a:pt x="0" y="14239"/>
                      <a:pt x="1902" y="9493"/>
                      <a:pt x="6658" y="5696"/>
                    </a:cubicBezTo>
                    <a:cubicBezTo>
                      <a:pt x="10462" y="1899"/>
                      <a:pt x="16168" y="0"/>
                      <a:pt x="21875" y="0"/>
                    </a:cubicBezTo>
                    <a:cubicBezTo>
                      <a:pt x="27581" y="0"/>
                      <a:pt x="33288" y="1899"/>
                      <a:pt x="37092" y="5696"/>
                    </a:cubicBezTo>
                    <a:cubicBezTo>
                      <a:pt x="40896" y="9493"/>
                      <a:pt x="43749" y="15189"/>
                      <a:pt x="43749" y="20884"/>
                    </a:cubicBezTo>
                    <a:cubicBezTo>
                      <a:pt x="43749" y="27530"/>
                      <a:pt x="41847" y="32276"/>
                      <a:pt x="37092" y="36073"/>
                    </a:cubicBezTo>
                    <a:cubicBezTo>
                      <a:pt x="33288" y="39870"/>
                      <a:pt x="27581" y="42718"/>
                      <a:pt x="21875" y="42718"/>
                    </a:cubicBezTo>
                    <a:cubicBezTo>
                      <a:pt x="16168" y="42718"/>
                      <a:pt x="10462" y="39870"/>
                      <a:pt x="6658" y="36073"/>
                    </a:cubicBezTo>
                    <a:close/>
                    <a:moveTo>
                      <a:pt x="36141" y="85436"/>
                    </a:moveTo>
                    <a:lnTo>
                      <a:pt x="36141" y="315165"/>
                    </a:lnTo>
                    <a:lnTo>
                      <a:pt x="6658" y="315165"/>
                    </a:lnTo>
                    <a:lnTo>
                      <a:pt x="6658" y="85436"/>
                    </a:lnTo>
                    <a:lnTo>
                      <a:pt x="36141" y="85436"/>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8" name="Google Shape;408;p51"/>
              <p:cNvSpPr/>
              <p:nvPr/>
            </p:nvSpPr>
            <p:spPr>
              <a:xfrm>
                <a:off x="3693399" y="4574232"/>
                <a:ext cx="230160" cy="347441"/>
              </a:xfrm>
              <a:custGeom>
                <a:avLst/>
                <a:gdLst/>
                <a:ahLst/>
                <a:cxnLst/>
                <a:rect l="l" t="t" r="r" b="b"/>
                <a:pathLst>
                  <a:path w="230160" h="347441" extrusionOk="0">
                    <a:moveTo>
                      <a:pt x="166438" y="16138"/>
                    </a:moveTo>
                    <a:cubicBezTo>
                      <a:pt x="182607" y="26580"/>
                      <a:pt x="194020" y="38921"/>
                      <a:pt x="200677" y="54110"/>
                    </a:cubicBezTo>
                    <a:lnTo>
                      <a:pt x="200677" y="3797"/>
                    </a:lnTo>
                    <a:lnTo>
                      <a:pt x="230160" y="3797"/>
                    </a:lnTo>
                    <a:lnTo>
                      <a:pt x="230160" y="240171"/>
                    </a:lnTo>
                    <a:cubicBezTo>
                      <a:pt x="230160" y="261056"/>
                      <a:pt x="225405" y="280041"/>
                      <a:pt x="216845" y="296179"/>
                    </a:cubicBezTo>
                    <a:cubicBezTo>
                      <a:pt x="207335" y="312317"/>
                      <a:pt x="194970" y="324658"/>
                      <a:pt x="178802" y="334151"/>
                    </a:cubicBezTo>
                    <a:cubicBezTo>
                      <a:pt x="162634" y="342695"/>
                      <a:pt x="143612" y="347441"/>
                      <a:pt x="122689" y="347441"/>
                    </a:cubicBezTo>
                    <a:cubicBezTo>
                      <a:pt x="93206" y="347441"/>
                      <a:pt x="68477" y="340796"/>
                      <a:pt x="49456" y="326557"/>
                    </a:cubicBezTo>
                    <a:cubicBezTo>
                      <a:pt x="29483" y="312317"/>
                      <a:pt x="18070" y="293332"/>
                      <a:pt x="13315" y="269599"/>
                    </a:cubicBezTo>
                    <a:lnTo>
                      <a:pt x="42798" y="269599"/>
                    </a:lnTo>
                    <a:cubicBezTo>
                      <a:pt x="47554" y="285737"/>
                      <a:pt x="57064" y="298078"/>
                      <a:pt x="71331" y="307571"/>
                    </a:cubicBezTo>
                    <a:cubicBezTo>
                      <a:pt x="85597" y="317064"/>
                      <a:pt x="102716" y="321810"/>
                      <a:pt x="123640" y="321810"/>
                    </a:cubicBezTo>
                    <a:cubicBezTo>
                      <a:pt x="138857" y="321810"/>
                      <a:pt x="152172" y="318962"/>
                      <a:pt x="163585" y="312317"/>
                    </a:cubicBezTo>
                    <a:cubicBezTo>
                      <a:pt x="174998" y="305672"/>
                      <a:pt x="184509" y="296179"/>
                      <a:pt x="191166" y="283839"/>
                    </a:cubicBezTo>
                    <a:cubicBezTo>
                      <a:pt x="197824" y="271498"/>
                      <a:pt x="201628" y="257258"/>
                      <a:pt x="201628" y="240171"/>
                    </a:cubicBezTo>
                    <a:lnTo>
                      <a:pt x="201628" y="183214"/>
                    </a:lnTo>
                    <a:cubicBezTo>
                      <a:pt x="194020" y="199352"/>
                      <a:pt x="182607" y="211692"/>
                      <a:pt x="166438" y="222135"/>
                    </a:cubicBezTo>
                    <a:cubicBezTo>
                      <a:pt x="150270" y="232577"/>
                      <a:pt x="132200" y="237323"/>
                      <a:pt x="110325" y="237323"/>
                    </a:cubicBezTo>
                    <a:cubicBezTo>
                      <a:pt x="89401" y="237323"/>
                      <a:pt x="70380" y="232577"/>
                      <a:pt x="53260" y="222135"/>
                    </a:cubicBezTo>
                    <a:cubicBezTo>
                      <a:pt x="36141" y="212642"/>
                      <a:pt x="23777" y="198402"/>
                      <a:pt x="14266" y="180366"/>
                    </a:cubicBezTo>
                    <a:cubicBezTo>
                      <a:pt x="4755" y="162329"/>
                      <a:pt x="0" y="141445"/>
                      <a:pt x="0" y="117712"/>
                    </a:cubicBezTo>
                    <a:cubicBezTo>
                      <a:pt x="0" y="93980"/>
                      <a:pt x="4755" y="73096"/>
                      <a:pt x="14266" y="56008"/>
                    </a:cubicBezTo>
                    <a:cubicBezTo>
                      <a:pt x="23777" y="37972"/>
                      <a:pt x="37092" y="24682"/>
                      <a:pt x="53260" y="14239"/>
                    </a:cubicBezTo>
                    <a:cubicBezTo>
                      <a:pt x="70380" y="4746"/>
                      <a:pt x="89401" y="0"/>
                      <a:pt x="110325" y="0"/>
                    </a:cubicBezTo>
                    <a:cubicBezTo>
                      <a:pt x="131249" y="949"/>
                      <a:pt x="150270" y="5696"/>
                      <a:pt x="166438" y="16138"/>
                    </a:cubicBezTo>
                    <a:close/>
                    <a:moveTo>
                      <a:pt x="189264" y="70248"/>
                    </a:moveTo>
                    <a:cubicBezTo>
                      <a:pt x="181655" y="56008"/>
                      <a:pt x="171194" y="45566"/>
                      <a:pt x="157879" y="37972"/>
                    </a:cubicBezTo>
                    <a:cubicBezTo>
                      <a:pt x="144564" y="30377"/>
                      <a:pt x="130297" y="26580"/>
                      <a:pt x="114129" y="26580"/>
                    </a:cubicBezTo>
                    <a:cubicBezTo>
                      <a:pt x="97961" y="26580"/>
                      <a:pt x="82744" y="30377"/>
                      <a:pt x="70380" y="37972"/>
                    </a:cubicBezTo>
                    <a:cubicBezTo>
                      <a:pt x="57064" y="45566"/>
                      <a:pt x="47554" y="56008"/>
                      <a:pt x="39945" y="70248"/>
                    </a:cubicBezTo>
                    <a:cubicBezTo>
                      <a:pt x="32337" y="84487"/>
                      <a:pt x="28532" y="100625"/>
                      <a:pt x="28532" y="119611"/>
                    </a:cubicBezTo>
                    <a:cubicBezTo>
                      <a:pt x="28532" y="138597"/>
                      <a:pt x="32337" y="154735"/>
                      <a:pt x="39945" y="168974"/>
                    </a:cubicBezTo>
                    <a:cubicBezTo>
                      <a:pt x="47554" y="183214"/>
                      <a:pt x="58016" y="193656"/>
                      <a:pt x="70380" y="201250"/>
                    </a:cubicBezTo>
                    <a:cubicBezTo>
                      <a:pt x="83695" y="208844"/>
                      <a:pt x="97961" y="212642"/>
                      <a:pt x="114129" y="212642"/>
                    </a:cubicBezTo>
                    <a:cubicBezTo>
                      <a:pt x="130297" y="212642"/>
                      <a:pt x="144564" y="208844"/>
                      <a:pt x="157879" y="201250"/>
                    </a:cubicBezTo>
                    <a:cubicBezTo>
                      <a:pt x="171194" y="193656"/>
                      <a:pt x="181655" y="183214"/>
                      <a:pt x="189264" y="168974"/>
                    </a:cubicBezTo>
                    <a:cubicBezTo>
                      <a:pt x="196873" y="154735"/>
                      <a:pt x="200677" y="138597"/>
                      <a:pt x="200677" y="119611"/>
                    </a:cubicBezTo>
                    <a:cubicBezTo>
                      <a:pt x="200677" y="100625"/>
                      <a:pt x="196873" y="84487"/>
                      <a:pt x="189264" y="70248"/>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9" name="Google Shape;409;p51"/>
              <p:cNvSpPr/>
              <p:nvPr/>
            </p:nvSpPr>
            <p:spPr>
              <a:xfrm>
                <a:off x="3977771" y="4575181"/>
                <a:ext cx="231111" cy="236373"/>
              </a:xfrm>
              <a:custGeom>
                <a:avLst/>
                <a:gdLst/>
                <a:ahLst/>
                <a:cxnLst/>
                <a:rect l="l" t="t" r="r" b="b"/>
                <a:pathLst>
                  <a:path w="231111" h="236373" extrusionOk="0">
                    <a:moveTo>
                      <a:pt x="14266" y="56008"/>
                    </a:moveTo>
                    <a:cubicBezTo>
                      <a:pt x="23777" y="37972"/>
                      <a:pt x="37092" y="24682"/>
                      <a:pt x="53260" y="14239"/>
                    </a:cubicBezTo>
                    <a:cubicBezTo>
                      <a:pt x="70380" y="4746"/>
                      <a:pt x="89401" y="0"/>
                      <a:pt x="110325" y="0"/>
                    </a:cubicBezTo>
                    <a:cubicBezTo>
                      <a:pt x="132200" y="0"/>
                      <a:pt x="151221" y="4746"/>
                      <a:pt x="167389" y="15189"/>
                    </a:cubicBezTo>
                    <a:cubicBezTo>
                      <a:pt x="183558" y="25631"/>
                      <a:pt x="194971" y="37972"/>
                      <a:pt x="201628" y="54110"/>
                    </a:cubicBezTo>
                    <a:lnTo>
                      <a:pt x="201628" y="3797"/>
                    </a:lnTo>
                    <a:lnTo>
                      <a:pt x="231111" y="3797"/>
                    </a:lnTo>
                    <a:lnTo>
                      <a:pt x="231111" y="233526"/>
                    </a:lnTo>
                    <a:lnTo>
                      <a:pt x="201628" y="233526"/>
                    </a:lnTo>
                    <a:lnTo>
                      <a:pt x="201628" y="182264"/>
                    </a:lnTo>
                    <a:cubicBezTo>
                      <a:pt x="194020" y="198402"/>
                      <a:pt x="182606" y="210743"/>
                      <a:pt x="166438" y="221185"/>
                    </a:cubicBezTo>
                    <a:cubicBezTo>
                      <a:pt x="150270" y="231627"/>
                      <a:pt x="131248" y="236374"/>
                      <a:pt x="109374" y="236374"/>
                    </a:cubicBezTo>
                    <a:cubicBezTo>
                      <a:pt x="88450" y="236374"/>
                      <a:pt x="69428" y="231627"/>
                      <a:pt x="53260" y="221185"/>
                    </a:cubicBezTo>
                    <a:cubicBezTo>
                      <a:pt x="36141" y="211692"/>
                      <a:pt x="23777" y="197453"/>
                      <a:pt x="14266" y="179416"/>
                    </a:cubicBezTo>
                    <a:cubicBezTo>
                      <a:pt x="4755" y="161380"/>
                      <a:pt x="0" y="140495"/>
                      <a:pt x="0" y="116763"/>
                    </a:cubicBezTo>
                    <a:cubicBezTo>
                      <a:pt x="0" y="93980"/>
                      <a:pt x="4755" y="74045"/>
                      <a:pt x="14266" y="56008"/>
                    </a:cubicBezTo>
                    <a:close/>
                    <a:moveTo>
                      <a:pt x="190215" y="69298"/>
                    </a:moveTo>
                    <a:cubicBezTo>
                      <a:pt x="182606" y="55059"/>
                      <a:pt x="172145" y="44617"/>
                      <a:pt x="158830" y="37022"/>
                    </a:cubicBezTo>
                    <a:cubicBezTo>
                      <a:pt x="145515" y="29428"/>
                      <a:pt x="131248" y="25631"/>
                      <a:pt x="115080" y="25631"/>
                    </a:cubicBezTo>
                    <a:cubicBezTo>
                      <a:pt x="98912" y="25631"/>
                      <a:pt x="83695" y="29428"/>
                      <a:pt x="71331" y="37022"/>
                    </a:cubicBezTo>
                    <a:cubicBezTo>
                      <a:pt x="58015" y="44617"/>
                      <a:pt x="48505" y="55059"/>
                      <a:pt x="40896" y="69298"/>
                    </a:cubicBezTo>
                    <a:cubicBezTo>
                      <a:pt x="33288" y="83538"/>
                      <a:pt x="29483" y="99676"/>
                      <a:pt x="29483" y="118662"/>
                    </a:cubicBezTo>
                    <a:cubicBezTo>
                      <a:pt x="29483" y="137647"/>
                      <a:pt x="33288" y="153785"/>
                      <a:pt x="40896" y="168025"/>
                    </a:cubicBezTo>
                    <a:cubicBezTo>
                      <a:pt x="48505" y="182264"/>
                      <a:pt x="58967" y="192706"/>
                      <a:pt x="71331" y="200301"/>
                    </a:cubicBezTo>
                    <a:cubicBezTo>
                      <a:pt x="84646" y="207895"/>
                      <a:pt x="98912" y="211692"/>
                      <a:pt x="115080" y="211692"/>
                    </a:cubicBezTo>
                    <a:cubicBezTo>
                      <a:pt x="131248" y="211692"/>
                      <a:pt x="145515" y="207895"/>
                      <a:pt x="158830" y="200301"/>
                    </a:cubicBezTo>
                    <a:cubicBezTo>
                      <a:pt x="172145" y="192706"/>
                      <a:pt x="182606" y="182264"/>
                      <a:pt x="190215" y="168025"/>
                    </a:cubicBezTo>
                    <a:cubicBezTo>
                      <a:pt x="197824" y="153785"/>
                      <a:pt x="201628" y="137647"/>
                      <a:pt x="201628" y="118662"/>
                    </a:cubicBezTo>
                    <a:cubicBezTo>
                      <a:pt x="201628" y="99676"/>
                      <a:pt x="197824" y="83538"/>
                      <a:pt x="190215" y="69298"/>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0" name="Google Shape;410;p51"/>
              <p:cNvSpPr/>
              <p:nvPr/>
            </p:nvSpPr>
            <p:spPr>
              <a:xfrm>
                <a:off x="4252632" y="4521071"/>
                <a:ext cx="126493" cy="288585"/>
              </a:xfrm>
              <a:custGeom>
                <a:avLst/>
                <a:gdLst/>
                <a:ahLst/>
                <a:cxnLst/>
                <a:rect l="l" t="t" r="r" b="b"/>
                <a:pathLst>
                  <a:path w="126493" h="288585" extrusionOk="0">
                    <a:moveTo>
                      <a:pt x="62771" y="82588"/>
                    </a:moveTo>
                    <a:lnTo>
                      <a:pt x="62771" y="225932"/>
                    </a:lnTo>
                    <a:cubicBezTo>
                      <a:pt x="62771" y="240171"/>
                      <a:pt x="65624" y="249664"/>
                      <a:pt x="70380" y="255360"/>
                    </a:cubicBezTo>
                    <a:cubicBezTo>
                      <a:pt x="76086" y="261056"/>
                      <a:pt x="85597" y="262954"/>
                      <a:pt x="98912" y="262954"/>
                    </a:cubicBezTo>
                    <a:lnTo>
                      <a:pt x="125542" y="262954"/>
                    </a:lnTo>
                    <a:lnTo>
                      <a:pt x="125542" y="288585"/>
                    </a:lnTo>
                    <a:lnTo>
                      <a:pt x="94156" y="288585"/>
                    </a:lnTo>
                    <a:cubicBezTo>
                      <a:pt x="73233" y="288585"/>
                      <a:pt x="58016" y="283839"/>
                      <a:pt x="47554" y="274346"/>
                    </a:cubicBezTo>
                    <a:cubicBezTo>
                      <a:pt x="37092" y="264853"/>
                      <a:pt x="32337" y="248715"/>
                      <a:pt x="32337" y="226881"/>
                    </a:cubicBezTo>
                    <a:lnTo>
                      <a:pt x="32337" y="82588"/>
                    </a:lnTo>
                    <a:lnTo>
                      <a:pt x="0" y="82588"/>
                    </a:lnTo>
                    <a:lnTo>
                      <a:pt x="0" y="57907"/>
                    </a:lnTo>
                    <a:lnTo>
                      <a:pt x="32337" y="57907"/>
                    </a:lnTo>
                    <a:lnTo>
                      <a:pt x="32337" y="0"/>
                    </a:lnTo>
                    <a:lnTo>
                      <a:pt x="62771" y="0"/>
                    </a:lnTo>
                    <a:lnTo>
                      <a:pt x="62771" y="57907"/>
                    </a:lnTo>
                    <a:lnTo>
                      <a:pt x="126493" y="57907"/>
                    </a:lnTo>
                    <a:lnTo>
                      <a:pt x="126493" y="82588"/>
                    </a:lnTo>
                    <a:lnTo>
                      <a:pt x="62771" y="82588"/>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1" name="Google Shape;411;p51"/>
              <p:cNvSpPr/>
              <p:nvPr/>
            </p:nvSpPr>
            <p:spPr>
              <a:xfrm>
                <a:off x="4420021" y="4492592"/>
                <a:ext cx="43749" cy="315165"/>
              </a:xfrm>
              <a:custGeom>
                <a:avLst/>
                <a:gdLst/>
                <a:ahLst/>
                <a:cxnLst/>
                <a:rect l="l" t="t" r="r" b="b"/>
                <a:pathLst>
                  <a:path w="43749" h="315165" extrusionOk="0">
                    <a:moveTo>
                      <a:pt x="6657" y="36073"/>
                    </a:moveTo>
                    <a:cubicBezTo>
                      <a:pt x="2853" y="32276"/>
                      <a:pt x="0" y="26580"/>
                      <a:pt x="0" y="20884"/>
                    </a:cubicBezTo>
                    <a:cubicBezTo>
                      <a:pt x="0" y="14239"/>
                      <a:pt x="1902" y="9493"/>
                      <a:pt x="6657" y="5696"/>
                    </a:cubicBezTo>
                    <a:cubicBezTo>
                      <a:pt x="10462" y="1899"/>
                      <a:pt x="16168" y="0"/>
                      <a:pt x="21875" y="0"/>
                    </a:cubicBezTo>
                    <a:cubicBezTo>
                      <a:pt x="27581" y="0"/>
                      <a:pt x="33288" y="1899"/>
                      <a:pt x="37092" y="5696"/>
                    </a:cubicBezTo>
                    <a:cubicBezTo>
                      <a:pt x="40896" y="9493"/>
                      <a:pt x="43749" y="15189"/>
                      <a:pt x="43749" y="20884"/>
                    </a:cubicBezTo>
                    <a:cubicBezTo>
                      <a:pt x="43749" y="27530"/>
                      <a:pt x="41847" y="32276"/>
                      <a:pt x="37092" y="36073"/>
                    </a:cubicBezTo>
                    <a:cubicBezTo>
                      <a:pt x="33288" y="39870"/>
                      <a:pt x="27581" y="42718"/>
                      <a:pt x="21875" y="42718"/>
                    </a:cubicBezTo>
                    <a:cubicBezTo>
                      <a:pt x="16168" y="42718"/>
                      <a:pt x="10462" y="39870"/>
                      <a:pt x="6657" y="36073"/>
                    </a:cubicBezTo>
                    <a:close/>
                    <a:moveTo>
                      <a:pt x="36141" y="85436"/>
                    </a:moveTo>
                    <a:lnTo>
                      <a:pt x="36141" y="315165"/>
                    </a:lnTo>
                    <a:lnTo>
                      <a:pt x="6657" y="315165"/>
                    </a:lnTo>
                    <a:lnTo>
                      <a:pt x="6657" y="85436"/>
                    </a:lnTo>
                    <a:lnTo>
                      <a:pt x="36141" y="85436"/>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2" name="Google Shape;412;p51"/>
              <p:cNvSpPr/>
              <p:nvPr/>
            </p:nvSpPr>
            <p:spPr>
              <a:xfrm>
                <a:off x="4523688" y="4573282"/>
                <a:ext cx="202579" cy="235424"/>
              </a:xfrm>
              <a:custGeom>
                <a:avLst/>
                <a:gdLst/>
                <a:ahLst/>
                <a:cxnLst/>
                <a:rect l="l" t="t" r="r" b="b"/>
                <a:pathLst>
                  <a:path w="202579" h="235424" extrusionOk="0">
                    <a:moveTo>
                      <a:pt x="175949" y="26580"/>
                    </a:moveTo>
                    <a:cubicBezTo>
                      <a:pt x="193068" y="43667"/>
                      <a:pt x="202579" y="68349"/>
                      <a:pt x="202579" y="100625"/>
                    </a:cubicBezTo>
                    <a:lnTo>
                      <a:pt x="202579" y="235425"/>
                    </a:lnTo>
                    <a:lnTo>
                      <a:pt x="173096" y="235425"/>
                    </a:lnTo>
                    <a:lnTo>
                      <a:pt x="173096" y="103473"/>
                    </a:lnTo>
                    <a:cubicBezTo>
                      <a:pt x="173096" y="78791"/>
                      <a:pt x="166438" y="59805"/>
                      <a:pt x="154074" y="46515"/>
                    </a:cubicBezTo>
                    <a:cubicBezTo>
                      <a:pt x="141710" y="33225"/>
                      <a:pt x="124591" y="26580"/>
                      <a:pt x="102716" y="26580"/>
                    </a:cubicBezTo>
                    <a:cubicBezTo>
                      <a:pt x="80841" y="26580"/>
                      <a:pt x="62771" y="33225"/>
                      <a:pt x="49456" y="47465"/>
                    </a:cubicBezTo>
                    <a:cubicBezTo>
                      <a:pt x="36141" y="61704"/>
                      <a:pt x="29483" y="82588"/>
                      <a:pt x="29483" y="109169"/>
                    </a:cubicBezTo>
                    <a:lnTo>
                      <a:pt x="29483" y="234475"/>
                    </a:lnTo>
                    <a:lnTo>
                      <a:pt x="0" y="234475"/>
                    </a:lnTo>
                    <a:lnTo>
                      <a:pt x="0" y="4746"/>
                    </a:lnTo>
                    <a:lnTo>
                      <a:pt x="29483" y="4746"/>
                    </a:lnTo>
                    <a:lnTo>
                      <a:pt x="29483" y="43667"/>
                    </a:lnTo>
                    <a:cubicBezTo>
                      <a:pt x="37092" y="29428"/>
                      <a:pt x="47554" y="18986"/>
                      <a:pt x="60869" y="11392"/>
                    </a:cubicBezTo>
                    <a:cubicBezTo>
                      <a:pt x="75135" y="3797"/>
                      <a:pt x="90352" y="0"/>
                      <a:pt x="107472" y="0"/>
                    </a:cubicBezTo>
                    <a:cubicBezTo>
                      <a:pt x="136004" y="949"/>
                      <a:pt x="157879" y="9493"/>
                      <a:pt x="175949" y="26580"/>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3" name="Google Shape;413;p51"/>
              <p:cNvSpPr/>
              <p:nvPr/>
            </p:nvSpPr>
            <p:spPr>
              <a:xfrm>
                <a:off x="4777625" y="4574232"/>
                <a:ext cx="230160" cy="347441"/>
              </a:xfrm>
              <a:custGeom>
                <a:avLst/>
                <a:gdLst/>
                <a:ahLst/>
                <a:cxnLst/>
                <a:rect l="l" t="t" r="r" b="b"/>
                <a:pathLst>
                  <a:path w="230160" h="347441" extrusionOk="0">
                    <a:moveTo>
                      <a:pt x="166438" y="16138"/>
                    </a:moveTo>
                    <a:cubicBezTo>
                      <a:pt x="182607" y="26580"/>
                      <a:pt x="194020" y="38921"/>
                      <a:pt x="200677" y="54110"/>
                    </a:cubicBezTo>
                    <a:lnTo>
                      <a:pt x="200677" y="3797"/>
                    </a:lnTo>
                    <a:lnTo>
                      <a:pt x="230161" y="3797"/>
                    </a:lnTo>
                    <a:lnTo>
                      <a:pt x="230161" y="240171"/>
                    </a:lnTo>
                    <a:cubicBezTo>
                      <a:pt x="230161" y="261056"/>
                      <a:pt x="225405" y="280041"/>
                      <a:pt x="216846" y="296179"/>
                    </a:cubicBezTo>
                    <a:cubicBezTo>
                      <a:pt x="207335" y="312317"/>
                      <a:pt x="194971" y="324658"/>
                      <a:pt x="178803" y="334151"/>
                    </a:cubicBezTo>
                    <a:cubicBezTo>
                      <a:pt x="162634" y="342695"/>
                      <a:pt x="143613" y="347441"/>
                      <a:pt x="122689" y="347441"/>
                    </a:cubicBezTo>
                    <a:cubicBezTo>
                      <a:pt x="93206" y="347441"/>
                      <a:pt x="68478" y="340796"/>
                      <a:pt x="49456" y="326557"/>
                    </a:cubicBezTo>
                    <a:cubicBezTo>
                      <a:pt x="29483" y="312317"/>
                      <a:pt x="18071" y="293332"/>
                      <a:pt x="13315" y="269599"/>
                    </a:cubicBezTo>
                    <a:lnTo>
                      <a:pt x="42798" y="269599"/>
                    </a:lnTo>
                    <a:cubicBezTo>
                      <a:pt x="47554" y="285737"/>
                      <a:pt x="57065" y="298078"/>
                      <a:pt x="71331" y="307571"/>
                    </a:cubicBezTo>
                    <a:cubicBezTo>
                      <a:pt x="85597" y="317064"/>
                      <a:pt x="102716" y="321810"/>
                      <a:pt x="123640" y="321810"/>
                    </a:cubicBezTo>
                    <a:cubicBezTo>
                      <a:pt x="138857" y="321810"/>
                      <a:pt x="152172" y="318962"/>
                      <a:pt x="163585" y="312317"/>
                    </a:cubicBezTo>
                    <a:cubicBezTo>
                      <a:pt x="174998" y="305672"/>
                      <a:pt x="184509" y="296179"/>
                      <a:pt x="191166" y="283839"/>
                    </a:cubicBezTo>
                    <a:cubicBezTo>
                      <a:pt x="197824" y="271498"/>
                      <a:pt x="201628" y="257258"/>
                      <a:pt x="201628" y="240171"/>
                    </a:cubicBezTo>
                    <a:lnTo>
                      <a:pt x="201628" y="183214"/>
                    </a:lnTo>
                    <a:cubicBezTo>
                      <a:pt x="194020" y="199352"/>
                      <a:pt x="182607" y="211692"/>
                      <a:pt x="166438" y="222135"/>
                    </a:cubicBezTo>
                    <a:cubicBezTo>
                      <a:pt x="150270" y="232577"/>
                      <a:pt x="132200" y="237323"/>
                      <a:pt x="110325" y="237323"/>
                    </a:cubicBezTo>
                    <a:cubicBezTo>
                      <a:pt x="89401" y="237323"/>
                      <a:pt x="70380" y="232577"/>
                      <a:pt x="53260" y="222135"/>
                    </a:cubicBezTo>
                    <a:cubicBezTo>
                      <a:pt x="36141" y="212642"/>
                      <a:pt x="23777" y="198402"/>
                      <a:pt x="14266" y="180366"/>
                    </a:cubicBezTo>
                    <a:cubicBezTo>
                      <a:pt x="4755" y="162329"/>
                      <a:pt x="0" y="141445"/>
                      <a:pt x="0" y="117712"/>
                    </a:cubicBezTo>
                    <a:cubicBezTo>
                      <a:pt x="0" y="93980"/>
                      <a:pt x="4755" y="73096"/>
                      <a:pt x="14266" y="56008"/>
                    </a:cubicBezTo>
                    <a:cubicBezTo>
                      <a:pt x="23777" y="37972"/>
                      <a:pt x="37092" y="24682"/>
                      <a:pt x="53260" y="14239"/>
                    </a:cubicBezTo>
                    <a:cubicBezTo>
                      <a:pt x="70380" y="4746"/>
                      <a:pt x="89401" y="0"/>
                      <a:pt x="110325" y="0"/>
                    </a:cubicBezTo>
                    <a:cubicBezTo>
                      <a:pt x="132200" y="949"/>
                      <a:pt x="150270" y="5696"/>
                      <a:pt x="166438" y="16138"/>
                    </a:cubicBezTo>
                    <a:close/>
                    <a:moveTo>
                      <a:pt x="190215" y="70248"/>
                    </a:moveTo>
                    <a:cubicBezTo>
                      <a:pt x="182607" y="56008"/>
                      <a:pt x="172145" y="45566"/>
                      <a:pt x="158830" y="37972"/>
                    </a:cubicBezTo>
                    <a:cubicBezTo>
                      <a:pt x="145515" y="30377"/>
                      <a:pt x="131249" y="26580"/>
                      <a:pt x="115080" y="26580"/>
                    </a:cubicBezTo>
                    <a:cubicBezTo>
                      <a:pt x="98912" y="26580"/>
                      <a:pt x="83695" y="30377"/>
                      <a:pt x="71331" y="37972"/>
                    </a:cubicBezTo>
                    <a:cubicBezTo>
                      <a:pt x="58016" y="45566"/>
                      <a:pt x="48505" y="56008"/>
                      <a:pt x="40896" y="70248"/>
                    </a:cubicBezTo>
                    <a:cubicBezTo>
                      <a:pt x="33288" y="84487"/>
                      <a:pt x="29483" y="100625"/>
                      <a:pt x="29483" y="119611"/>
                    </a:cubicBezTo>
                    <a:cubicBezTo>
                      <a:pt x="29483" y="138597"/>
                      <a:pt x="33288" y="154735"/>
                      <a:pt x="40896" y="168974"/>
                    </a:cubicBezTo>
                    <a:cubicBezTo>
                      <a:pt x="48505" y="183214"/>
                      <a:pt x="58967" y="193656"/>
                      <a:pt x="71331" y="201250"/>
                    </a:cubicBezTo>
                    <a:cubicBezTo>
                      <a:pt x="84646" y="208844"/>
                      <a:pt x="98912" y="212642"/>
                      <a:pt x="115080" y="212642"/>
                    </a:cubicBezTo>
                    <a:cubicBezTo>
                      <a:pt x="131249" y="212642"/>
                      <a:pt x="145515" y="208844"/>
                      <a:pt x="158830" y="201250"/>
                    </a:cubicBezTo>
                    <a:cubicBezTo>
                      <a:pt x="172145" y="193656"/>
                      <a:pt x="182607" y="183214"/>
                      <a:pt x="190215" y="168974"/>
                    </a:cubicBezTo>
                    <a:cubicBezTo>
                      <a:pt x="197824" y="154735"/>
                      <a:pt x="201628" y="138597"/>
                      <a:pt x="201628" y="119611"/>
                    </a:cubicBezTo>
                    <a:cubicBezTo>
                      <a:pt x="201628" y="100625"/>
                      <a:pt x="197824" y="84487"/>
                      <a:pt x="190215" y="70248"/>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414" name="Google Shape;414;p51"/>
            <p:cNvGrpSpPr/>
            <p:nvPr/>
          </p:nvGrpSpPr>
          <p:grpSpPr>
            <a:xfrm>
              <a:off x="3037156" y="5293796"/>
              <a:ext cx="1840332" cy="214539"/>
              <a:chOff x="3037156" y="5293796"/>
              <a:chExt cx="1840332" cy="214539"/>
            </a:xfrm>
          </p:grpSpPr>
          <p:sp>
            <p:nvSpPr>
              <p:cNvPr id="415" name="Google Shape;415;p51"/>
              <p:cNvSpPr/>
              <p:nvPr/>
            </p:nvSpPr>
            <p:spPr>
              <a:xfrm>
                <a:off x="3037156" y="5293796"/>
                <a:ext cx="128395" cy="171822"/>
              </a:xfrm>
              <a:custGeom>
                <a:avLst/>
                <a:gdLst/>
                <a:ahLst/>
                <a:cxnLst/>
                <a:rect l="l" t="t" r="r" b="b"/>
                <a:pathLst>
                  <a:path w="128395" h="171822" extrusionOk="0">
                    <a:moveTo>
                      <a:pt x="67526" y="18037"/>
                    </a:moveTo>
                    <a:cubicBezTo>
                      <a:pt x="39945" y="18037"/>
                      <a:pt x="21875" y="42718"/>
                      <a:pt x="21875" y="86386"/>
                    </a:cubicBezTo>
                    <a:cubicBezTo>
                      <a:pt x="21875" y="130053"/>
                      <a:pt x="39945" y="154735"/>
                      <a:pt x="67526" y="154735"/>
                    </a:cubicBezTo>
                    <a:cubicBezTo>
                      <a:pt x="88450" y="154735"/>
                      <a:pt x="102716" y="140495"/>
                      <a:pt x="109374" y="113915"/>
                    </a:cubicBezTo>
                    <a:lnTo>
                      <a:pt x="127444" y="117712"/>
                    </a:lnTo>
                    <a:cubicBezTo>
                      <a:pt x="119836" y="152836"/>
                      <a:pt x="98912" y="171822"/>
                      <a:pt x="67526" y="171822"/>
                    </a:cubicBezTo>
                    <a:cubicBezTo>
                      <a:pt x="25679" y="171822"/>
                      <a:pt x="0" y="139546"/>
                      <a:pt x="0" y="86386"/>
                    </a:cubicBezTo>
                    <a:cubicBezTo>
                      <a:pt x="0" y="58856"/>
                      <a:pt x="7609" y="36073"/>
                      <a:pt x="22826" y="19935"/>
                    </a:cubicBezTo>
                    <a:cubicBezTo>
                      <a:pt x="34239" y="7594"/>
                      <a:pt x="50407" y="0"/>
                      <a:pt x="68477" y="0"/>
                    </a:cubicBezTo>
                    <a:cubicBezTo>
                      <a:pt x="99863" y="0"/>
                      <a:pt x="120787" y="18037"/>
                      <a:pt x="128395" y="53160"/>
                    </a:cubicBezTo>
                    <a:lnTo>
                      <a:pt x="109374" y="56958"/>
                    </a:lnTo>
                    <a:cubicBezTo>
                      <a:pt x="103667" y="32276"/>
                      <a:pt x="88450" y="18037"/>
                      <a:pt x="67526" y="18037"/>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6" name="Google Shape;416;p51"/>
              <p:cNvSpPr/>
              <p:nvPr/>
            </p:nvSpPr>
            <p:spPr>
              <a:xfrm>
                <a:off x="3211203" y="5337463"/>
                <a:ext cx="59917" cy="126255"/>
              </a:xfrm>
              <a:custGeom>
                <a:avLst/>
                <a:gdLst/>
                <a:ahLst/>
                <a:cxnLst/>
                <a:rect l="l" t="t" r="r" b="b"/>
                <a:pathLst>
                  <a:path w="59917" h="126255" extrusionOk="0">
                    <a:moveTo>
                      <a:pt x="0" y="3797"/>
                    </a:moveTo>
                    <a:lnTo>
                      <a:pt x="17119" y="3797"/>
                    </a:lnTo>
                    <a:lnTo>
                      <a:pt x="17119" y="31327"/>
                    </a:lnTo>
                    <a:cubicBezTo>
                      <a:pt x="24728" y="10442"/>
                      <a:pt x="36141" y="0"/>
                      <a:pt x="53260" y="0"/>
                    </a:cubicBezTo>
                    <a:cubicBezTo>
                      <a:pt x="55162" y="0"/>
                      <a:pt x="58016" y="0"/>
                      <a:pt x="59918" y="949"/>
                    </a:cubicBezTo>
                    <a:lnTo>
                      <a:pt x="59918" y="18986"/>
                    </a:lnTo>
                    <a:cubicBezTo>
                      <a:pt x="58967" y="18986"/>
                      <a:pt x="58016" y="18986"/>
                      <a:pt x="57065" y="18986"/>
                    </a:cubicBezTo>
                    <a:cubicBezTo>
                      <a:pt x="33288" y="18986"/>
                      <a:pt x="19022" y="36073"/>
                      <a:pt x="19022" y="64552"/>
                    </a:cubicBezTo>
                    <a:lnTo>
                      <a:pt x="19022" y="126256"/>
                    </a:lnTo>
                    <a:lnTo>
                      <a:pt x="951" y="126256"/>
                    </a:lnTo>
                    <a:lnTo>
                      <a:pt x="951" y="3797"/>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7" name="Google Shape;417;p51"/>
              <p:cNvSpPr/>
              <p:nvPr/>
            </p:nvSpPr>
            <p:spPr>
              <a:xfrm>
                <a:off x="3309164" y="5298542"/>
                <a:ext cx="18070" cy="165177"/>
              </a:xfrm>
              <a:custGeom>
                <a:avLst/>
                <a:gdLst/>
                <a:ahLst/>
                <a:cxnLst/>
                <a:rect l="l" t="t" r="r" b="b"/>
                <a:pathLst>
                  <a:path w="18070" h="165177" extrusionOk="0">
                    <a:moveTo>
                      <a:pt x="0" y="0"/>
                    </a:moveTo>
                    <a:lnTo>
                      <a:pt x="18071" y="0"/>
                    </a:lnTo>
                    <a:lnTo>
                      <a:pt x="18071" y="18037"/>
                    </a:lnTo>
                    <a:lnTo>
                      <a:pt x="0" y="18037"/>
                    </a:lnTo>
                    <a:lnTo>
                      <a:pt x="0" y="0"/>
                    </a:lnTo>
                    <a:close/>
                    <a:moveTo>
                      <a:pt x="0" y="42718"/>
                    </a:moveTo>
                    <a:lnTo>
                      <a:pt x="18071" y="42718"/>
                    </a:lnTo>
                    <a:lnTo>
                      <a:pt x="18071" y="165177"/>
                    </a:lnTo>
                    <a:lnTo>
                      <a:pt x="0" y="165177"/>
                    </a:lnTo>
                    <a:lnTo>
                      <a:pt x="0" y="42718"/>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8" name="Google Shape;418;p51"/>
              <p:cNvSpPr/>
              <p:nvPr/>
            </p:nvSpPr>
            <p:spPr>
              <a:xfrm>
                <a:off x="3373837" y="5337463"/>
                <a:ext cx="97960" cy="130053"/>
              </a:xfrm>
              <a:custGeom>
                <a:avLst/>
                <a:gdLst/>
                <a:ahLst/>
                <a:cxnLst/>
                <a:rect l="l" t="t" r="r" b="b"/>
                <a:pathLst>
                  <a:path w="97960" h="130053" extrusionOk="0">
                    <a:moveTo>
                      <a:pt x="16168" y="91132"/>
                    </a:moveTo>
                    <a:cubicBezTo>
                      <a:pt x="20924" y="106321"/>
                      <a:pt x="34239" y="114865"/>
                      <a:pt x="51358" y="114865"/>
                    </a:cubicBezTo>
                    <a:cubicBezTo>
                      <a:pt x="68477" y="114865"/>
                      <a:pt x="78939" y="106321"/>
                      <a:pt x="78939" y="93980"/>
                    </a:cubicBezTo>
                    <a:cubicBezTo>
                      <a:pt x="78939" y="78791"/>
                      <a:pt x="65624" y="77842"/>
                      <a:pt x="43750" y="72146"/>
                    </a:cubicBezTo>
                    <a:cubicBezTo>
                      <a:pt x="17119" y="65501"/>
                      <a:pt x="4755" y="57907"/>
                      <a:pt x="4755" y="37022"/>
                    </a:cubicBezTo>
                    <a:cubicBezTo>
                      <a:pt x="4755" y="16138"/>
                      <a:pt x="21875" y="0"/>
                      <a:pt x="48505" y="0"/>
                    </a:cubicBezTo>
                    <a:cubicBezTo>
                      <a:pt x="71331" y="0"/>
                      <a:pt x="86548" y="11391"/>
                      <a:pt x="93206" y="31327"/>
                    </a:cubicBezTo>
                    <a:lnTo>
                      <a:pt x="76086" y="35124"/>
                    </a:lnTo>
                    <a:cubicBezTo>
                      <a:pt x="72282" y="22783"/>
                      <a:pt x="62771" y="16138"/>
                      <a:pt x="47554" y="16138"/>
                    </a:cubicBezTo>
                    <a:cubicBezTo>
                      <a:pt x="32337" y="16138"/>
                      <a:pt x="22826" y="23732"/>
                      <a:pt x="22826" y="35124"/>
                    </a:cubicBezTo>
                    <a:cubicBezTo>
                      <a:pt x="22826" y="50313"/>
                      <a:pt x="37092" y="50313"/>
                      <a:pt x="59918" y="56958"/>
                    </a:cubicBezTo>
                    <a:cubicBezTo>
                      <a:pt x="85597" y="63603"/>
                      <a:pt x="97961" y="73096"/>
                      <a:pt x="97961" y="92081"/>
                    </a:cubicBezTo>
                    <a:cubicBezTo>
                      <a:pt x="97961" y="113915"/>
                      <a:pt x="78939" y="130053"/>
                      <a:pt x="51358" y="130053"/>
                    </a:cubicBezTo>
                    <a:cubicBezTo>
                      <a:pt x="24728" y="130053"/>
                      <a:pt x="5707" y="116763"/>
                      <a:pt x="0" y="94929"/>
                    </a:cubicBezTo>
                    <a:lnTo>
                      <a:pt x="16168" y="91132"/>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9" name="Google Shape;419;p51"/>
              <p:cNvSpPr/>
              <p:nvPr/>
            </p:nvSpPr>
            <p:spPr>
              <a:xfrm>
                <a:off x="3517450" y="5298542"/>
                <a:ext cx="18070" cy="165177"/>
              </a:xfrm>
              <a:custGeom>
                <a:avLst/>
                <a:gdLst/>
                <a:ahLst/>
                <a:cxnLst/>
                <a:rect l="l" t="t" r="r" b="b"/>
                <a:pathLst>
                  <a:path w="18070" h="165177" extrusionOk="0">
                    <a:moveTo>
                      <a:pt x="0" y="0"/>
                    </a:moveTo>
                    <a:lnTo>
                      <a:pt x="18070" y="0"/>
                    </a:lnTo>
                    <a:lnTo>
                      <a:pt x="18070" y="18037"/>
                    </a:lnTo>
                    <a:lnTo>
                      <a:pt x="0" y="18037"/>
                    </a:lnTo>
                    <a:lnTo>
                      <a:pt x="0" y="0"/>
                    </a:lnTo>
                    <a:close/>
                    <a:moveTo>
                      <a:pt x="0" y="42718"/>
                    </a:moveTo>
                    <a:lnTo>
                      <a:pt x="18070" y="42718"/>
                    </a:lnTo>
                    <a:lnTo>
                      <a:pt x="18070" y="165177"/>
                    </a:lnTo>
                    <a:lnTo>
                      <a:pt x="0" y="165177"/>
                    </a:lnTo>
                    <a:lnTo>
                      <a:pt x="0" y="42718"/>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0" name="Google Shape;420;p51"/>
              <p:cNvSpPr/>
              <p:nvPr/>
            </p:nvSpPr>
            <p:spPr>
              <a:xfrm>
                <a:off x="3581172" y="5337463"/>
                <a:ext cx="97960" cy="130053"/>
              </a:xfrm>
              <a:custGeom>
                <a:avLst/>
                <a:gdLst/>
                <a:ahLst/>
                <a:cxnLst/>
                <a:rect l="l" t="t" r="r" b="b"/>
                <a:pathLst>
                  <a:path w="97960" h="130053" extrusionOk="0">
                    <a:moveTo>
                      <a:pt x="16168" y="91132"/>
                    </a:moveTo>
                    <a:cubicBezTo>
                      <a:pt x="20924" y="106321"/>
                      <a:pt x="34239" y="114865"/>
                      <a:pt x="51358" y="114865"/>
                    </a:cubicBezTo>
                    <a:cubicBezTo>
                      <a:pt x="68477" y="114865"/>
                      <a:pt x="78939" y="106321"/>
                      <a:pt x="78939" y="93980"/>
                    </a:cubicBezTo>
                    <a:cubicBezTo>
                      <a:pt x="78939" y="78791"/>
                      <a:pt x="65624" y="77842"/>
                      <a:pt x="43750" y="72146"/>
                    </a:cubicBezTo>
                    <a:cubicBezTo>
                      <a:pt x="17119" y="65501"/>
                      <a:pt x="4755" y="57907"/>
                      <a:pt x="4755" y="37022"/>
                    </a:cubicBezTo>
                    <a:cubicBezTo>
                      <a:pt x="4755" y="16138"/>
                      <a:pt x="21875" y="0"/>
                      <a:pt x="48505" y="0"/>
                    </a:cubicBezTo>
                    <a:cubicBezTo>
                      <a:pt x="71331" y="0"/>
                      <a:pt x="86548" y="11391"/>
                      <a:pt x="93206" y="31327"/>
                    </a:cubicBezTo>
                    <a:lnTo>
                      <a:pt x="76086" y="35124"/>
                    </a:lnTo>
                    <a:cubicBezTo>
                      <a:pt x="72282" y="22783"/>
                      <a:pt x="62771" y="16138"/>
                      <a:pt x="47554" y="16138"/>
                    </a:cubicBezTo>
                    <a:cubicBezTo>
                      <a:pt x="32337" y="16138"/>
                      <a:pt x="22826" y="23732"/>
                      <a:pt x="22826" y="35124"/>
                    </a:cubicBezTo>
                    <a:cubicBezTo>
                      <a:pt x="22826" y="50313"/>
                      <a:pt x="37092" y="50313"/>
                      <a:pt x="59918" y="56958"/>
                    </a:cubicBezTo>
                    <a:cubicBezTo>
                      <a:pt x="85597" y="63603"/>
                      <a:pt x="97961" y="73096"/>
                      <a:pt x="97961" y="92081"/>
                    </a:cubicBezTo>
                    <a:cubicBezTo>
                      <a:pt x="97961" y="113915"/>
                      <a:pt x="78939" y="130053"/>
                      <a:pt x="51358" y="130053"/>
                    </a:cubicBezTo>
                    <a:cubicBezTo>
                      <a:pt x="24728" y="130053"/>
                      <a:pt x="5707" y="116763"/>
                      <a:pt x="0" y="94929"/>
                    </a:cubicBezTo>
                    <a:lnTo>
                      <a:pt x="16168" y="91132"/>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1" name="Google Shape;421;p51"/>
              <p:cNvSpPr/>
              <p:nvPr/>
            </p:nvSpPr>
            <p:spPr>
              <a:xfrm>
                <a:off x="3821794" y="5298542"/>
                <a:ext cx="119835" cy="164227"/>
              </a:xfrm>
              <a:custGeom>
                <a:avLst/>
                <a:gdLst/>
                <a:ahLst/>
                <a:cxnLst/>
                <a:rect l="l" t="t" r="r" b="b"/>
                <a:pathLst>
                  <a:path w="119835" h="164227" extrusionOk="0">
                    <a:moveTo>
                      <a:pt x="0" y="0"/>
                    </a:moveTo>
                    <a:lnTo>
                      <a:pt x="57065" y="0"/>
                    </a:lnTo>
                    <a:cubicBezTo>
                      <a:pt x="97010" y="0"/>
                      <a:pt x="116983" y="16138"/>
                      <a:pt x="116983" y="46515"/>
                    </a:cubicBezTo>
                    <a:cubicBezTo>
                      <a:pt x="116983" y="66451"/>
                      <a:pt x="106521" y="80690"/>
                      <a:pt x="86548" y="88284"/>
                    </a:cubicBezTo>
                    <a:lnTo>
                      <a:pt x="119836" y="164228"/>
                    </a:lnTo>
                    <a:lnTo>
                      <a:pt x="99863" y="164228"/>
                    </a:lnTo>
                    <a:lnTo>
                      <a:pt x="68478" y="92082"/>
                    </a:lnTo>
                    <a:lnTo>
                      <a:pt x="20924" y="92082"/>
                    </a:lnTo>
                    <a:lnTo>
                      <a:pt x="20924" y="164228"/>
                    </a:lnTo>
                    <a:lnTo>
                      <a:pt x="951" y="164228"/>
                    </a:lnTo>
                    <a:lnTo>
                      <a:pt x="951" y="0"/>
                    </a:lnTo>
                    <a:close/>
                    <a:moveTo>
                      <a:pt x="19022" y="17087"/>
                    </a:moveTo>
                    <a:lnTo>
                      <a:pt x="19022" y="75943"/>
                    </a:lnTo>
                    <a:lnTo>
                      <a:pt x="54211" y="75943"/>
                    </a:lnTo>
                    <a:cubicBezTo>
                      <a:pt x="81793" y="75943"/>
                      <a:pt x="95108" y="66451"/>
                      <a:pt x="95108" y="46515"/>
                    </a:cubicBezTo>
                    <a:cubicBezTo>
                      <a:pt x="95108" y="27530"/>
                      <a:pt x="81793" y="17087"/>
                      <a:pt x="56114" y="17087"/>
                    </a:cubicBezTo>
                    <a:lnTo>
                      <a:pt x="19022" y="17087"/>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2" name="Google Shape;422;p51"/>
              <p:cNvSpPr/>
              <p:nvPr/>
            </p:nvSpPr>
            <p:spPr>
              <a:xfrm>
                <a:off x="3977771" y="5337463"/>
                <a:ext cx="109373" cy="129103"/>
              </a:xfrm>
              <a:custGeom>
                <a:avLst/>
                <a:gdLst/>
                <a:ahLst/>
                <a:cxnLst/>
                <a:rect l="l" t="t" r="r" b="b"/>
                <a:pathLst>
                  <a:path w="109373" h="129103" extrusionOk="0">
                    <a:moveTo>
                      <a:pt x="55162" y="129104"/>
                    </a:moveTo>
                    <a:cubicBezTo>
                      <a:pt x="21875" y="129104"/>
                      <a:pt x="0" y="104422"/>
                      <a:pt x="0" y="64552"/>
                    </a:cubicBezTo>
                    <a:cubicBezTo>
                      <a:pt x="0" y="25631"/>
                      <a:pt x="22826" y="0"/>
                      <a:pt x="55162" y="0"/>
                    </a:cubicBezTo>
                    <a:cubicBezTo>
                      <a:pt x="88450" y="0"/>
                      <a:pt x="109374" y="23732"/>
                      <a:pt x="109374" y="63603"/>
                    </a:cubicBezTo>
                    <a:cubicBezTo>
                      <a:pt x="109374" y="64552"/>
                      <a:pt x="109374" y="65501"/>
                      <a:pt x="109374" y="66451"/>
                    </a:cubicBezTo>
                    <a:lnTo>
                      <a:pt x="19972" y="66451"/>
                    </a:lnTo>
                    <a:cubicBezTo>
                      <a:pt x="19972" y="66451"/>
                      <a:pt x="19972" y="67400"/>
                      <a:pt x="19972" y="67400"/>
                    </a:cubicBezTo>
                    <a:cubicBezTo>
                      <a:pt x="19972" y="96828"/>
                      <a:pt x="34239" y="113915"/>
                      <a:pt x="56113" y="113915"/>
                    </a:cubicBezTo>
                    <a:cubicBezTo>
                      <a:pt x="71331" y="113915"/>
                      <a:pt x="83695" y="105372"/>
                      <a:pt x="89401" y="90183"/>
                    </a:cubicBezTo>
                    <a:lnTo>
                      <a:pt x="106520" y="93031"/>
                    </a:lnTo>
                    <a:cubicBezTo>
                      <a:pt x="98912" y="116763"/>
                      <a:pt x="80841" y="129104"/>
                      <a:pt x="55162" y="129104"/>
                    </a:cubicBezTo>
                    <a:close/>
                    <a:moveTo>
                      <a:pt x="89401" y="53160"/>
                    </a:moveTo>
                    <a:cubicBezTo>
                      <a:pt x="88450" y="29428"/>
                      <a:pt x="76086" y="16138"/>
                      <a:pt x="56113" y="16138"/>
                    </a:cubicBezTo>
                    <a:cubicBezTo>
                      <a:pt x="36141" y="16138"/>
                      <a:pt x="23777" y="29428"/>
                      <a:pt x="19972" y="53160"/>
                    </a:cubicBezTo>
                    <a:lnTo>
                      <a:pt x="89401" y="53160"/>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3" name="Google Shape;423;p51"/>
              <p:cNvSpPr/>
              <p:nvPr/>
            </p:nvSpPr>
            <p:spPr>
              <a:xfrm>
                <a:off x="4126138" y="5337463"/>
                <a:ext cx="98912" cy="129103"/>
              </a:xfrm>
              <a:custGeom>
                <a:avLst/>
                <a:gdLst/>
                <a:ahLst/>
                <a:cxnLst/>
                <a:rect l="l" t="t" r="r" b="b"/>
                <a:pathLst>
                  <a:path w="98912" h="129103" extrusionOk="0">
                    <a:moveTo>
                      <a:pt x="53260" y="16138"/>
                    </a:moveTo>
                    <a:cubicBezTo>
                      <a:pt x="34239" y="16138"/>
                      <a:pt x="19973" y="34175"/>
                      <a:pt x="19973" y="65501"/>
                    </a:cubicBezTo>
                    <a:cubicBezTo>
                      <a:pt x="19973" y="95879"/>
                      <a:pt x="33288" y="113915"/>
                      <a:pt x="53260" y="113915"/>
                    </a:cubicBezTo>
                    <a:cubicBezTo>
                      <a:pt x="68478" y="113915"/>
                      <a:pt x="78940" y="103473"/>
                      <a:pt x="82744" y="83538"/>
                    </a:cubicBezTo>
                    <a:lnTo>
                      <a:pt x="98912" y="86386"/>
                    </a:lnTo>
                    <a:cubicBezTo>
                      <a:pt x="94157" y="113915"/>
                      <a:pt x="77037" y="129104"/>
                      <a:pt x="52309" y="129104"/>
                    </a:cubicBezTo>
                    <a:cubicBezTo>
                      <a:pt x="21875" y="129104"/>
                      <a:pt x="0" y="104422"/>
                      <a:pt x="0" y="64552"/>
                    </a:cubicBezTo>
                    <a:cubicBezTo>
                      <a:pt x="0" y="25631"/>
                      <a:pt x="22826" y="0"/>
                      <a:pt x="55163" y="0"/>
                    </a:cubicBezTo>
                    <a:cubicBezTo>
                      <a:pt x="78940" y="0"/>
                      <a:pt x="95108" y="16138"/>
                      <a:pt x="98912" y="43668"/>
                    </a:cubicBezTo>
                    <a:lnTo>
                      <a:pt x="81793" y="46515"/>
                    </a:lnTo>
                    <a:cubicBezTo>
                      <a:pt x="79891" y="27529"/>
                      <a:pt x="67526" y="16138"/>
                      <a:pt x="53260" y="16138"/>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4" name="Google Shape;424;p51"/>
              <p:cNvSpPr/>
              <p:nvPr/>
            </p:nvSpPr>
            <p:spPr>
              <a:xfrm>
                <a:off x="4264044" y="5338412"/>
                <a:ext cx="110324" cy="129103"/>
              </a:xfrm>
              <a:custGeom>
                <a:avLst/>
                <a:gdLst/>
                <a:ahLst/>
                <a:cxnLst/>
                <a:rect l="l" t="t" r="r" b="b"/>
                <a:pathLst>
                  <a:path w="110324" h="129103" extrusionOk="0">
                    <a:moveTo>
                      <a:pt x="0" y="64552"/>
                    </a:moveTo>
                    <a:cubicBezTo>
                      <a:pt x="0" y="24682"/>
                      <a:pt x="22826" y="0"/>
                      <a:pt x="55163" y="0"/>
                    </a:cubicBezTo>
                    <a:cubicBezTo>
                      <a:pt x="87499" y="0"/>
                      <a:pt x="110325" y="24682"/>
                      <a:pt x="110325" y="64552"/>
                    </a:cubicBezTo>
                    <a:cubicBezTo>
                      <a:pt x="110325" y="103473"/>
                      <a:pt x="87499" y="129104"/>
                      <a:pt x="55163" y="129104"/>
                    </a:cubicBezTo>
                    <a:cubicBezTo>
                      <a:pt x="22826" y="128155"/>
                      <a:pt x="0" y="103473"/>
                      <a:pt x="0" y="64552"/>
                    </a:cubicBezTo>
                    <a:close/>
                    <a:moveTo>
                      <a:pt x="90352" y="64552"/>
                    </a:moveTo>
                    <a:cubicBezTo>
                      <a:pt x="90352" y="33225"/>
                      <a:pt x="76086" y="15189"/>
                      <a:pt x="55163" y="15189"/>
                    </a:cubicBezTo>
                    <a:cubicBezTo>
                      <a:pt x="34239" y="15189"/>
                      <a:pt x="19973" y="33225"/>
                      <a:pt x="19973" y="64552"/>
                    </a:cubicBezTo>
                    <a:cubicBezTo>
                      <a:pt x="19973" y="95879"/>
                      <a:pt x="34239" y="113915"/>
                      <a:pt x="55163" y="113915"/>
                    </a:cubicBezTo>
                    <a:cubicBezTo>
                      <a:pt x="76086" y="112966"/>
                      <a:pt x="90352" y="94929"/>
                      <a:pt x="90352" y="64552"/>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5" name="Google Shape;425;p51"/>
              <p:cNvSpPr/>
              <p:nvPr/>
            </p:nvSpPr>
            <p:spPr>
              <a:xfrm>
                <a:off x="4403853" y="5341260"/>
                <a:ext cx="105569" cy="122458"/>
              </a:xfrm>
              <a:custGeom>
                <a:avLst/>
                <a:gdLst/>
                <a:ahLst/>
                <a:cxnLst/>
                <a:rect l="l" t="t" r="r" b="b"/>
                <a:pathLst>
                  <a:path w="105569" h="122458" extrusionOk="0">
                    <a:moveTo>
                      <a:pt x="0" y="0"/>
                    </a:moveTo>
                    <a:lnTo>
                      <a:pt x="18070" y="0"/>
                    </a:lnTo>
                    <a:lnTo>
                      <a:pt x="53260" y="104422"/>
                    </a:lnTo>
                    <a:lnTo>
                      <a:pt x="88450" y="0"/>
                    </a:lnTo>
                    <a:lnTo>
                      <a:pt x="105570" y="0"/>
                    </a:lnTo>
                    <a:lnTo>
                      <a:pt x="62771" y="122459"/>
                    </a:lnTo>
                    <a:lnTo>
                      <a:pt x="42798" y="122459"/>
                    </a:lnTo>
                    <a:lnTo>
                      <a:pt x="0" y="0"/>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6" name="Google Shape;426;p51"/>
              <p:cNvSpPr/>
              <p:nvPr/>
            </p:nvSpPr>
            <p:spPr>
              <a:xfrm>
                <a:off x="4536052" y="5337463"/>
                <a:ext cx="109373" cy="129103"/>
              </a:xfrm>
              <a:custGeom>
                <a:avLst/>
                <a:gdLst/>
                <a:ahLst/>
                <a:cxnLst/>
                <a:rect l="l" t="t" r="r" b="b"/>
                <a:pathLst>
                  <a:path w="109373" h="129103" extrusionOk="0">
                    <a:moveTo>
                      <a:pt x="55163" y="129104"/>
                    </a:moveTo>
                    <a:cubicBezTo>
                      <a:pt x="21875" y="129104"/>
                      <a:pt x="0" y="104422"/>
                      <a:pt x="0" y="64552"/>
                    </a:cubicBezTo>
                    <a:cubicBezTo>
                      <a:pt x="0" y="25631"/>
                      <a:pt x="22826" y="0"/>
                      <a:pt x="55163" y="0"/>
                    </a:cubicBezTo>
                    <a:cubicBezTo>
                      <a:pt x="88450" y="0"/>
                      <a:pt x="109374" y="23732"/>
                      <a:pt x="109374" y="63603"/>
                    </a:cubicBezTo>
                    <a:cubicBezTo>
                      <a:pt x="109374" y="64552"/>
                      <a:pt x="109374" y="65501"/>
                      <a:pt x="109374" y="66451"/>
                    </a:cubicBezTo>
                    <a:lnTo>
                      <a:pt x="19973" y="66451"/>
                    </a:lnTo>
                    <a:cubicBezTo>
                      <a:pt x="19973" y="66451"/>
                      <a:pt x="19973" y="67400"/>
                      <a:pt x="19973" y="67400"/>
                    </a:cubicBezTo>
                    <a:cubicBezTo>
                      <a:pt x="19973" y="96828"/>
                      <a:pt x="34239" y="113915"/>
                      <a:pt x="56113" y="113915"/>
                    </a:cubicBezTo>
                    <a:cubicBezTo>
                      <a:pt x="71331" y="113915"/>
                      <a:pt x="83695" y="105372"/>
                      <a:pt x="89401" y="90183"/>
                    </a:cubicBezTo>
                    <a:lnTo>
                      <a:pt x="106521" y="93031"/>
                    </a:lnTo>
                    <a:cubicBezTo>
                      <a:pt x="98912" y="116763"/>
                      <a:pt x="80841" y="129104"/>
                      <a:pt x="55163" y="129104"/>
                    </a:cubicBezTo>
                    <a:close/>
                    <a:moveTo>
                      <a:pt x="89401" y="53160"/>
                    </a:moveTo>
                    <a:cubicBezTo>
                      <a:pt x="88450" y="29428"/>
                      <a:pt x="76086" y="16138"/>
                      <a:pt x="56113" y="16138"/>
                    </a:cubicBezTo>
                    <a:cubicBezTo>
                      <a:pt x="36141" y="16138"/>
                      <a:pt x="23777" y="29428"/>
                      <a:pt x="19973" y="53160"/>
                    </a:cubicBezTo>
                    <a:lnTo>
                      <a:pt x="89401" y="53160"/>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7" name="Google Shape;427;p51"/>
              <p:cNvSpPr/>
              <p:nvPr/>
            </p:nvSpPr>
            <p:spPr>
              <a:xfrm>
                <a:off x="4693931" y="5337463"/>
                <a:ext cx="59917" cy="126255"/>
              </a:xfrm>
              <a:custGeom>
                <a:avLst/>
                <a:gdLst/>
                <a:ahLst/>
                <a:cxnLst/>
                <a:rect l="l" t="t" r="r" b="b"/>
                <a:pathLst>
                  <a:path w="59917" h="126255" extrusionOk="0">
                    <a:moveTo>
                      <a:pt x="0" y="3797"/>
                    </a:moveTo>
                    <a:lnTo>
                      <a:pt x="17119" y="3797"/>
                    </a:lnTo>
                    <a:lnTo>
                      <a:pt x="17119" y="31327"/>
                    </a:lnTo>
                    <a:cubicBezTo>
                      <a:pt x="24728" y="10442"/>
                      <a:pt x="36141" y="0"/>
                      <a:pt x="53260" y="0"/>
                    </a:cubicBezTo>
                    <a:cubicBezTo>
                      <a:pt x="55162" y="0"/>
                      <a:pt x="58016" y="0"/>
                      <a:pt x="59918" y="949"/>
                    </a:cubicBezTo>
                    <a:lnTo>
                      <a:pt x="59918" y="18986"/>
                    </a:lnTo>
                    <a:cubicBezTo>
                      <a:pt x="58967" y="18986"/>
                      <a:pt x="58016" y="18986"/>
                      <a:pt x="57065" y="18986"/>
                    </a:cubicBezTo>
                    <a:cubicBezTo>
                      <a:pt x="33288" y="18986"/>
                      <a:pt x="19022" y="36073"/>
                      <a:pt x="19022" y="64552"/>
                    </a:cubicBezTo>
                    <a:lnTo>
                      <a:pt x="19022" y="126256"/>
                    </a:lnTo>
                    <a:lnTo>
                      <a:pt x="0" y="126256"/>
                    </a:lnTo>
                    <a:lnTo>
                      <a:pt x="0" y="3797"/>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8" name="Google Shape;428;p51"/>
              <p:cNvSpPr/>
              <p:nvPr/>
            </p:nvSpPr>
            <p:spPr>
              <a:xfrm>
                <a:off x="4773821" y="5341260"/>
                <a:ext cx="103667" cy="167075"/>
              </a:xfrm>
              <a:custGeom>
                <a:avLst/>
                <a:gdLst/>
                <a:ahLst/>
                <a:cxnLst/>
                <a:rect l="l" t="t" r="r" b="b"/>
                <a:pathLst>
                  <a:path w="103667" h="167075" extrusionOk="0">
                    <a:moveTo>
                      <a:pt x="951" y="149988"/>
                    </a:moveTo>
                    <a:cubicBezTo>
                      <a:pt x="6658" y="150938"/>
                      <a:pt x="11413" y="151887"/>
                      <a:pt x="15217" y="151887"/>
                    </a:cubicBezTo>
                    <a:cubicBezTo>
                      <a:pt x="30435" y="151887"/>
                      <a:pt x="38043" y="142394"/>
                      <a:pt x="43750" y="121510"/>
                    </a:cubicBezTo>
                    <a:lnTo>
                      <a:pt x="0" y="0"/>
                    </a:lnTo>
                    <a:lnTo>
                      <a:pt x="18070" y="0"/>
                    </a:lnTo>
                    <a:lnTo>
                      <a:pt x="52309" y="97777"/>
                    </a:lnTo>
                    <a:lnTo>
                      <a:pt x="87499" y="0"/>
                    </a:lnTo>
                    <a:lnTo>
                      <a:pt x="103667" y="0"/>
                    </a:lnTo>
                    <a:lnTo>
                      <a:pt x="56113" y="131952"/>
                    </a:lnTo>
                    <a:cubicBezTo>
                      <a:pt x="46603" y="157583"/>
                      <a:pt x="37092" y="167076"/>
                      <a:pt x="15217" y="167076"/>
                    </a:cubicBezTo>
                    <a:cubicBezTo>
                      <a:pt x="10462" y="167076"/>
                      <a:pt x="5707" y="166126"/>
                      <a:pt x="951" y="165177"/>
                    </a:cubicBezTo>
                    <a:lnTo>
                      <a:pt x="951" y="149988"/>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sp>
          <p:nvSpPr>
            <p:cNvPr id="429" name="Google Shape;429;p51"/>
            <p:cNvSpPr/>
            <p:nvPr/>
          </p:nvSpPr>
          <p:spPr>
            <a:xfrm>
              <a:off x="3603046" y="4491643"/>
              <a:ext cx="49455" cy="49363"/>
            </a:xfrm>
            <a:custGeom>
              <a:avLst/>
              <a:gdLst/>
              <a:ahLst/>
              <a:cxnLst/>
              <a:rect l="l" t="t" r="r" b="b"/>
              <a:pathLst>
                <a:path w="49455" h="49363" extrusionOk="0">
                  <a:moveTo>
                    <a:pt x="49456" y="24682"/>
                  </a:moveTo>
                  <a:cubicBezTo>
                    <a:pt x="49456" y="38313"/>
                    <a:pt x="38385" y="49363"/>
                    <a:pt x="24728" y="49363"/>
                  </a:cubicBezTo>
                  <a:cubicBezTo>
                    <a:pt x="11071" y="49363"/>
                    <a:pt x="0" y="38313"/>
                    <a:pt x="0" y="24682"/>
                  </a:cubicBezTo>
                  <a:cubicBezTo>
                    <a:pt x="0" y="11050"/>
                    <a:pt x="11071" y="0"/>
                    <a:pt x="24728" y="0"/>
                  </a:cubicBezTo>
                  <a:cubicBezTo>
                    <a:pt x="38385" y="0"/>
                    <a:pt x="49456" y="11050"/>
                    <a:pt x="49456" y="24682"/>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30" name="Google Shape;430;p51"/>
            <p:cNvSpPr/>
            <p:nvPr/>
          </p:nvSpPr>
          <p:spPr>
            <a:xfrm>
              <a:off x="4418119" y="4491643"/>
              <a:ext cx="49455" cy="49363"/>
            </a:xfrm>
            <a:custGeom>
              <a:avLst/>
              <a:gdLst/>
              <a:ahLst/>
              <a:cxnLst/>
              <a:rect l="l" t="t" r="r" b="b"/>
              <a:pathLst>
                <a:path w="49455" h="49363" extrusionOk="0">
                  <a:moveTo>
                    <a:pt x="49456" y="24682"/>
                  </a:moveTo>
                  <a:cubicBezTo>
                    <a:pt x="49456" y="38313"/>
                    <a:pt x="38385" y="49363"/>
                    <a:pt x="24728" y="49363"/>
                  </a:cubicBezTo>
                  <a:cubicBezTo>
                    <a:pt x="11071" y="49363"/>
                    <a:pt x="0" y="38313"/>
                    <a:pt x="0" y="24682"/>
                  </a:cubicBezTo>
                  <a:cubicBezTo>
                    <a:pt x="0" y="11050"/>
                    <a:pt x="11071" y="0"/>
                    <a:pt x="24728" y="0"/>
                  </a:cubicBezTo>
                  <a:cubicBezTo>
                    <a:pt x="38385" y="0"/>
                    <a:pt x="49456" y="11050"/>
                    <a:pt x="49456" y="24682"/>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31" name="Google Shape;431;p51"/>
            <p:cNvSpPr/>
            <p:nvPr/>
          </p:nvSpPr>
          <p:spPr>
            <a:xfrm>
              <a:off x="4062416" y="4869462"/>
              <a:ext cx="49455" cy="49363"/>
            </a:xfrm>
            <a:custGeom>
              <a:avLst/>
              <a:gdLst/>
              <a:ahLst/>
              <a:cxnLst/>
              <a:rect l="l" t="t" r="r" b="b"/>
              <a:pathLst>
                <a:path w="49455" h="49363" extrusionOk="0">
                  <a:moveTo>
                    <a:pt x="49456" y="24682"/>
                  </a:moveTo>
                  <a:cubicBezTo>
                    <a:pt x="49456" y="38313"/>
                    <a:pt x="38385" y="49363"/>
                    <a:pt x="24728" y="49363"/>
                  </a:cubicBezTo>
                  <a:cubicBezTo>
                    <a:pt x="11071" y="49363"/>
                    <a:pt x="0" y="38313"/>
                    <a:pt x="0" y="24682"/>
                  </a:cubicBezTo>
                  <a:cubicBezTo>
                    <a:pt x="0" y="11050"/>
                    <a:pt x="11071" y="0"/>
                    <a:pt x="24728" y="0"/>
                  </a:cubicBezTo>
                  <a:cubicBezTo>
                    <a:pt x="38385" y="0"/>
                    <a:pt x="49456" y="11050"/>
                    <a:pt x="49456" y="24682"/>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sp>
        <p:nvSpPr>
          <p:cNvPr id="432" name="Google Shape;432;p51"/>
          <p:cNvSpPr/>
          <p:nvPr userDrawn="1"/>
        </p:nvSpPr>
        <p:spPr>
          <a:xfrm>
            <a:off x="-1917088" y="-104642"/>
            <a:ext cx="1883618" cy="10869987"/>
          </a:xfrm>
          <a:prstGeom prst="rect">
            <a:avLst/>
          </a:prstGeom>
          <a:solidFill>
            <a:srgbClr val="ECECE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33" name="Google Shape;433;p51"/>
          <p:cNvSpPr/>
          <p:nvPr userDrawn="1"/>
        </p:nvSpPr>
        <p:spPr>
          <a:xfrm>
            <a:off x="-1826100" y="10665568"/>
            <a:ext cx="11203728" cy="3967208"/>
          </a:xfrm>
          <a:prstGeom prst="rect">
            <a:avLst/>
          </a:prstGeom>
          <a:solidFill>
            <a:srgbClr val="ECECE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35" name="Google Shape;435;p51"/>
          <p:cNvSpPr/>
          <p:nvPr userDrawn="1"/>
        </p:nvSpPr>
        <p:spPr>
          <a:xfrm>
            <a:off x="4611630" y="9048864"/>
            <a:ext cx="2963954" cy="384633"/>
          </a:xfrm>
          <a:prstGeom prst="rect">
            <a:avLst/>
          </a:prstGeom>
          <a:solidFill>
            <a:srgbClr val="79527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36" name="Google Shape;436;p51"/>
          <p:cNvSpPr/>
          <p:nvPr userDrawn="1"/>
        </p:nvSpPr>
        <p:spPr>
          <a:xfrm>
            <a:off x="4819602" y="9032577"/>
            <a:ext cx="2497030" cy="35811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727" b="0" i="0" u="none">
                <a:solidFill>
                  <a:schemeClr val="lt1"/>
                </a:solidFill>
                <a:latin typeface="Calibri"/>
                <a:ea typeface="Calibri"/>
                <a:cs typeface="Calibri"/>
                <a:sym typeface="Calibri"/>
              </a:rPr>
              <a:t>www.</a:t>
            </a:r>
            <a:r>
              <a:rPr lang="en-US" sz="1727" b="1" i="0" u="none">
                <a:solidFill>
                  <a:schemeClr val="lt1"/>
                </a:solidFill>
                <a:latin typeface="Calibri"/>
                <a:ea typeface="Calibri"/>
                <a:cs typeface="Calibri"/>
                <a:sym typeface="Calibri"/>
              </a:rPr>
              <a:t>tourismrecovery</a:t>
            </a:r>
            <a:r>
              <a:rPr lang="en-US" sz="1727" b="0" i="0" u="none">
                <a:solidFill>
                  <a:schemeClr val="lt1"/>
                </a:solidFill>
                <a:latin typeface="Calibri"/>
                <a:ea typeface="Calibri"/>
                <a:cs typeface="Calibri"/>
                <a:sym typeface="Calibri"/>
              </a:rPr>
              <a:t>.eu</a:t>
            </a:r>
            <a:endParaRPr sz="1727" b="0" u="none">
              <a:solidFill>
                <a:schemeClr val="lt1"/>
              </a:solidFill>
              <a:latin typeface="Calibri"/>
              <a:ea typeface="Calibri"/>
              <a:cs typeface="Calibri"/>
              <a:sym typeface="Calibri"/>
            </a:endParaRPr>
          </a:p>
        </p:txBody>
      </p:sp>
    </p:spTree>
    <p:extLst>
      <p:ext uri="{BB962C8B-B14F-4D97-AF65-F5344CB8AC3E}">
        <p14:creationId xmlns:p14="http://schemas.microsoft.com/office/powerpoint/2010/main" val="245360811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9"/>
          <p:cNvSpPr txBox="1">
            <a:spLocks noGrp="1"/>
          </p:cNvSpPr>
          <p:nvPr>
            <p:ph type="title"/>
          </p:nvPr>
        </p:nvSpPr>
        <p:spPr>
          <a:xfrm>
            <a:off x="519728" y="569245"/>
            <a:ext cx="6520220" cy="2066589"/>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rgbClr val="011E3B"/>
              </a:buClr>
              <a:buSzPts val="9975"/>
              <a:buFont typeface="Poppins"/>
              <a:buNone/>
              <a:defRPr sz="9975" b="0" i="0" u="none" strike="noStrike" cap="none">
                <a:solidFill>
                  <a:srgbClr val="011E3B"/>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29"/>
          <p:cNvSpPr txBox="1">
            <a:spLocks noGrp="1"/>
          </p:cNvSpPr>
          <p:nvPr>
            <p:ph type="body" idx="1"/>
          </p:nvPr>
        </p:nvSpPr>
        <p:spPr>
          <a:xfrm>
            <a:off x="519728" y="2846200"/>
            <a:ext cx="6520220" cy="6783857"/>
          </a:xfrm>
          <a:prstGeom prst="rect">
            <a:avLst/>
          </a:prstGeom>
          <a:noFill/>
          <a:ln>
            <a:noFill/>
          </a:ln>
        </p:spPr>
        <p:txBody>
          <a:bodyPr spcFirstLastPara="1" wrap="square" lIns="91425" tIns="45700" rIns="91425" bIns="45700" anchor="t" anchorCtr="0">
            <a:normAutofit/>
          </a:bodyPr>
          <a:lstStyle>
            <a:lvl1pPr marL="457200" marR="0" lvl="0" indent="-631761" algn="l" rtl="0">
              <a:lnSpc>
                <a:spcPct val="100000"/>
              </a:lnSpc>
              <a:spcBef>
                <a:spcPts val="2267"/>
              </a:spcBef>
              <a:spcAft>
                <a:spcPts val="0"/>
              </a:spcAft>
              <a:buClr>
                <a:srgbClr val="011E3B"/>
              </a:buClr>
              <a:buSzPts val="6349"/>
              <a:buFont typeface="Arial"/>
              <a:buChar char="•"/>
              <a:defRPr sz="6349" b="0" i="0" u="none" strike="noStrike" cap="none">
                <a:solidFill>
                  <a:srgbClr val="011E3B"/>
                </a:solidFill>
                <a:latin typeface="Poppins"/>
                <a:ea typeface="Poppins"/>
                <a:cs typeface="Poppins"/>
                <a:sym typeface="Poppins"/>
              </a:defRPr>
            </a:lvl1pPr>
            <a:lvl2pPr marL="914400" marR="0" lvl="1" indent="-574167" algn="l" rtl="0">
              <a:lnSpc>
                <a:spcPct val="100000"/>
              </a:lnSpc>
              <a:spcBef>
                <a:spcPts val="1133"/>
              </a:spcBef>
              <a:spcAft>
                <a:spcPts val="0"/>
              </a:spcAft>
              <a:buClr>
                <a:srgbClr val="011E3B"/>
              </a:buClr>
              <a:buSzPts val="5442"/>
              <a:buFont typeface="Arial"/>
              <a:buChar char="•"/>
              <a:defRPr sz="5442" b="0" i="0" u="none" strike="noStrike" cap="none">
                <a:solidFill>
                  <a:srgbClr val="011E3B"/>
                </a:solidFill>
                <a:latin typeface="Poppins"/>
                <a:ea typeface="Poppins"/>
                <a:cs typeface="Poppins"/>
                <a:sym typeface="Poppins"/>
              </a:defRPr>
            </a:lvl2pPr>
            <a:lvl3pPr marL="1371600" marR="0" lvl="2" indent="-516445" algn="l" rtl="0">
              <a:lnSpc>
                <a:spcPct val="100000"/>
              </a:lnSpc>
              <a:spcBef>
                <a:spcPts val="1133"/>
              </a:spcBef>
              <a:spcAft>
                <a:spcPts val="0"/>
              </a:spcAft>
              <a:buClr>
                <a:srgbClr val="011E3B"/>
              </a:buClr>
              <a:buSzPts val="4533"/>
              <a:buFont typeface="Arial"/>
              <a:buChar char="•"/>
              <a:defRPr sz="4533" b="0" i="0" u="none" strike="noStrike" cap="none">
                <a:solidFill>
                  <a:srgbClr val="011E3B"/>
                </a:solidFill>
                <a:latin typeface="Poppins"/>
                <a:ea typeface="Poppins"/>
                <a:cs typeface="Poppins"/>
                <a:sym typeface="Poppins"/>
              </a:defRPr>
            </a:lvl3pPr>
            <a:lvl4pPr marL="1828800" marR="0" lvl="3" indent="-487680" algn="l" rtl="0">
              <a:lnSpc>
                <a:spcPct val="100000"/>
              </a:lnSpc>
              <a:spcBef>
                <a:spcPts val="1133"/>
              </a:spcBef>
              <a:spcAft>
                <a:spcPts val="0"/>
              </a:spcAft>
              <a:buClr>
                <a:srgbClr val="011E3B"/>
              </a:buClr>
              <a:buSzPts val="4080"/>
              <a:buFont typeface="Arial"/>
              <a:buChar char="•"/>
              <a:defRPr sz="4080" b="0" i="0" u="none" strike="noStrike" cap="none">
                <a:solidFill>
                  <a:srgbClr val="011E3B"/>
                </a:solidFill>
                <a:latin typeface="Poppins"/>
                <a:ea typeface="Poppins"/>
                <a:cs typeface="Poppins"/>
                <a:sym typeface="Poppins"/>
              </a:defRPr>
            </a:lvl4pPr>
            <a:lvl5pPr marL="2286000" marR="0" lvl="4" indent="-487679" algn="l" rtl="0">
              <a:lnSpc>
                <a:spcPct val="100000"/>
              </a:lnSpc>
              <a:spcBef>
                <a:spcPts val="1133"/>
              </a:spcBef>
              <a:spcAft>
                <a:spcPts val="0"/>
              </a:spcAft>
              <a:buClr>
                <a:srgbClr val="011E3B"/>
              </a:buClr>
              <a:buSzPts val="4080"/>
              <a:buFont typeface="Arial"/>
              <a:buChar char="•"/>
              <a:defRPr sz="4080" b="0" i="0" u="none" strike="noStrike" cap="none">
                <a:solidFill>
                  <a:srgbClr val="011E3B"/>
                </a:solidFill>
                <a:latin typeface="Poppins"/>
                <a:ea typeface="Poppins"/>
                <a:cs typeface="Poppins"/>
                <a:sym typeface="Poppins"/>
              </a:defRPr>
            </a:lvl5pPr>
            <a:lvl6pPr marL="2743200" marR="0" lvl="5" indent="-487679" algn="l" rtl="0">
              <a:lnSpc>
                <a:spcPct val="90000"/>
              </a:lnSpc>
              <a:spcBef>
                <a:spcPts val="1133"/>
              </a:spcBef>
              <a:spcAft>
                <a:spcPts val="0"/>
              </a:spcAft>
              <a:buClr>
                <a:schemeClr val="dk1"/>
              </a:buClr>
              <a:buSzPts val="408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487679" algn="l" rtl="0">
              <a:lnSpc>
                <a:spcPct val="90000"/>
              </a:lnSpc>
              <a:spcBef>
                <a:spcPts val="1133"/>
              </a:spcBef>
              <a:spcAft>
                <a:spcPts val="0"/>
              </a:spcAft>
              <a:buClr>
                <a:schemeClr val="dk1"/>
              </a:buClr>
              <a:buSzPts val="408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487679" algn="l" rtl="0">
              <a:lnSpc>
                <a:spcPct val="90000"/>
              </a:lnSpc>
              <a:spcBef>
                <a:spcPts val="1133"/>
              </a:spcBef>
              <a:spcAft>
                <a:spcPts val="0"/>
              </a:spcAft>
              <a:buClr>
                <a:schemeClr val="dk1"/>
              </a:buClr>
              <a:buSzPts val="408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487679" algn="l" rtl="0">
              <a:lnSpc>
                <a:spcPct val="90000"/>
              </a:lnSpc>
              <a:spcBef>
                <a:spcPts val="1133"/>
              </a:spcBef>
              <a:spcAft>
                <a:spcPts val="0"/>
              </a:spcAft>
              <a:buClr>
                <a:schemeClr val="dk1"/>
              </a:buClr>
              <a:buSzPts val="408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endParaRPr/>
          </a:p>
        </p:txBody>
      </p:sp>
      <p:sp>
        <p:nvSpPr>
          <p:cNvPr id="12" name="Google Shape;12;p29"/>
          <p:cNvSpPr txBox="1">
            <a:spLocks noGrp="1"/>
          </p:cNvSpPr>
          <p:nvPr>
            <p:ph type="sldNum" idx="12"/>
          </p:nvPr>
        </p:nvSpPr>
        <p:spPr>
          <a:xfrm>
            <a:off x="6996253" y="10245992"/>
            <a:ext cx="300672" cy="266594"/>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700" b="0" i="0" u="none" strike="noStrike" cap="none">
                <a:solidFill>
                  <a:srgbClr val="414141"/>
                </a:solidFill>
                <a:latin typeface="Avenir"/>
                <a:ea typeface="Avenir"/>
                <a:cs typeface="Avenir"/>
                <a:sym typeface="Avenir"/>
              </a:defRPr>
            </a:lvl1pPr>
            <a:lvl2pPr marL="0" marR="0" lvl="1" indent="0" algn="r" rtl="0">
              <a:spcBef>
                <a:spcPts val="0"/>
              </a:spcBef>
              <a:buNone/>
              <a:defRPr sz="700" b="0" i="0" u="none" strike="noStrike" cap="none">
                <a:solidFill>
                  <a:srgbClr val="414141"/>
                </a:solidFill>
                <a:latin typeface="Avenir"/>
                <a:ea typeface="Avenir"/>
                <a:cs typeface="Avenir"/>
                <a:sym typeface="Avenir"/>
              </a:defRPr>
            </a:lvl2pPr>
            <a:lvl3pPr marL="0" marR="0" lvl="2" indent="0" algn="r" rtl="0">
              <a:spcBef>
                <a:spcPts val="0"/>
              </a:spcBef>
              <a:buNone/>
              <a:defRPr sz="700" b="0" i="0" u="none" strike="noStrike" cap="none">
                <a:solidFill>
                  <a:srgbClr val="414141"/>
                </a:solidFill>
                <a:latin typeface="Avenir"/>
                <a:ea typeface="Avenir"/>
                <a:cs typeface="Avenir"/>
                <a:sym typeface="Avenir"/>
              </a:defRPr>
            </a:lvl3pPr>
            <a:lvl4pPr marL="0" marR="0" lvl="3" indent="0" algn="r" rtl="0">
              <a:spcBef>
                <a:spcPts val="0"/>
              </a:spcBef>
              <a:buNone/>
              <a:defRPr sz="700" b="0" i="0" u="none" strike="noStrike" cap="none">
                <a:solidFill>
                  <a:srgbClr val="414141"/>
                </a:solidFill>
                <a:latin typeface="Avenir"/>
                <a:ea typeface="Avenir"/>
                <a:cs typeface="Avenir"/>
                <a:sym typeface="Avenir"/>
              </a:defRPr>
            </a:lvl4pPr>
            <a:lvl5pPr marL="0" marR="0" lvl="4" indent="0" algn="r" rtl="0">
              <a:spcBef>
                <a:spcPts val="0"/>
              </a:spcBef>
              <a:buNone/>
              <a:defRPr sz="700" b="0" i="0" u="none" strike="noStrike" cap="none">
                <a:solidFill>
                  <a:srgbClr val="414141"/>
                </a:solidFill>
                <a:latin typeface="Avenir"/>
                <a:ea typeface="Avenir"/>
                <a:cs typeface="Avenir"/>
                <a:sym typeface="Avenir"/>
              </a:defRPr>
            </a:lvl5pPr>
            <a:lvl6pPr marL="0" marR="0" lvl="5" indent="0" algn="r" rtl="0">
              <a:spcBef>
                <a:spcPts val="0"/>
              </a:spcBef>
              <a:buNone/>
              <a:defRPr sz="700" b="0" i="0" u="none" strike="noStrike" cap="none">
                <a:solidFill>
                  <a:srgbClr val="414141"/>
                </a:solidFill>
                <a:latin typeface="Avenir"/>
                <a:ea typeface="Avenir"/>
                <a:cs typeface="Avenir"/>
                <a:sym typeface="Avenir"/>
              </a:defRPr>
            </a:lvl6pPr>
            <a:lvl7pPr marL="0" marR="0" lvl="6" indent="0" algn="r" rtl="0">
              <a:spcBef>
                <a:spcPts val="0"/>
              </a:spcBef>
              <a:buNone/>
              <a:defRPr sz="700" b="0" i="0" u="none" strike="noStrike" cap="none">
                <a:solidFill>
                  <a:srgbClr val="414141"/>
                </a:solidFill>
                <a:latin typeface="Avenir"/>
                <a:ea typeface="Avenir"/>
                <a:cs typeface="Avenir"/>
                <a:sym typeface="Avenir"/>
              </a:defRPr>
            </a:lvl7pPr>
            <a:lvl8pPr marL="0" marR="0" lvl="7" indent="0" algn="r" rtl="0">
              <a:spcBef>
                <a:spcPts val="0"/>
              </a:spcBef>
              <a:buNone/>
              <a:defRPr sz="700" b="0" i="0" u="none" strike="noStrike" cap="none">
                <a:solidFill>
                  <a:srgbClr val="414141"/>
                </a:solidFill>
                <a:latin typeface="Avenir"/>
                <a:ea typeface="Avenir"/>
                <a:cs typeface="Avenir"/>
                <a:sym typeface="Avenir"/>
              </a:defRPr>
            </a:lvl8pPr>
            <a:lvl9pPr marL="0" marR="0" lvl="8" indent="0" algn="r" rtl="0">
              <a:spcBef>
                <a:spcPts val="0"/>
              </a:spcBef>
              <a:buNone/>
              <a:defRPr sz="700" b="0" i="0" u="none" strike="noStrike" cap="none">
                <a:solidFill>
                  <a:srgbClr val="414141"/>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‹Nr.›</a:t>
            </a:fld>
            <a:endParaRPr/>
          </a:p>
        </p:txBody>
      </p:sp>
    </p:spTree>
  </p:cSld>
  <p:clrMap bg1="lt1" tx1="dk1" bg2="dk2" tx2="lt2" accent1="accent1" accent2="accent2" accent3="accent3" accent4="accent4" accent5="accent5" accent6="accent6" hlink="hlink" folHlink="folHlink"/>
  <p:sldLayoutIdLst>
    <p:sldLayoutId id="2147483671" r:id="rId1"/>
    <p:sldLayoutId id="2147483674" r:id="rId2"/>
    <p:sldLayoutId id="2147483675" r:id="rId3"/>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417"/>
        <p:cNvGrpSpPr/>
        <p:nvPr/>
      </p:nvGrpSpPr>
      <p:grpSpPr>
        <a:xfrm>
          <a:off x="0" y="0"/>
          <a:ext cx="0" cy="0"/>
          <a:chOff x="0" y="0"/>
          <a:chExt cx="0" cy="0"/>
        </a:xfrm>
      </p:grpSpPr>
      <p:sp>
        <p:nvSpPr>
          <p:cNvPr id="1418" name="Google Shape;1418;p22"/>
          <p:cNvSpPr txBox="1">
            <a:spLocks noGrp="1"/>
          </p:cNvSpPr>
          <p:nvPr>
            <p:ph type="body" idx="1"/>
          </p:nvPr>
        </p:nvSpPr>
        <p:spPr>
          <a:xfrm>
            <a:off x="4520575" y="4377899"/>
            <a:ext cx="2999884" cy="408110"/>
          </a:xfrm>
          <a:prstGeom prst="rect">
            <a:avLst/>
          </a:prstGeom>
          <a:noFill/>
          <a:ln>
            <a:noFill/>
          </a:ln>
        </p:spPr>
        <p:txBody>
          <a:bodyPr spcFirstLastPara="1" wrap="square" lIns="91425" tIns="45700" rIns="91425" bIns="45700" anchor="t" anchorCtr="0">
            <a:noAutofit/>
          </a:bodyPr>
          <a:lstStyle/>
          <a:p>
            <a:pPr marL="0" lvl="0" indent="0" algn="just" rtl="0">
              <a:lnSpc>
                <a:spcPct val="100000"/>
              </a:lnSpc>
              <a:spcBef>
                <a:spcPts val="0"/>
              </a:spcBef>
              <a:spcAft>
                <a:spcPts val="0"/>
              </a:spcAft>
              <a:buClr>
                <a:srgbClr val="534B4F"/>
              </a:buClr>
              <a:buSzPts val="1000"/>
              <a:buNone/>
            </a:pPr>
            <a:r>
              <a:rPr lang="en-US" sz="1511" b="1" dirty="0">
                <a:solidFill>
                  <a:srgbClr val="79527B"/>
                </a:solidFill>
              </a:rPr>
              <a:t>Initial Situation</a:t>
            </a:r>
            <a:endParaRPr sz="1511" b="1" dirty="0">
              <a:solidFill>
                <a:srgbClr val="79527B"/>
              </a:solidFill>
            </a:endParaRPr>
          </a:p>
        </p:txBody>
      </p:sp>
      <p:sp>
        <p:nvSpPr>
          <p:cNvPr id="1419" name="Google Shape;1419;p22"/>
          <p:cNvSpPr txBox="1">
            <a:spLocks noGrp="1"/>
          </p:cNvSpPr>
          <p:nvPr>
            <p:ph type="body" idx="2"/>
          </p:nvPr>
        </p:nvSpPr>
        <p:spPr>
          <a:xfrm>
            <a:off x="287452" y="4683084"/>
            <a:ext cx="2969732" cy="376876"/>
          </a:xfrm>
          <a:prstGeom prst="rect">
            <a:avLst/>
          </a:prstGeom>
          <a:noFill/>
          <a:ln>
            <a:noFill/>
          </a:ln>
        </p:spPr>
        <p:txBody>
          <a:bodyPr spcFirstLastPara="1" wrap="square" lIns="91425" tIns="45700" rIns="91425" bIns="45700" anchor="ctr" anchorCtr="0">
            <a:noAutofit/>
          </a:bodyPr>
          <a:lstStyle/>
          <a:p>
            <a:pPr marL="0" lvl="0" indent="0" algn="l" rtl="0">
              <a:lnSpc>
                <a:spcPct val="127750"/>
              </a:lnSpc>
              <a:spcBef>
                <a:spcPts val="0"/>
              </a:spcBef>
              <a:spcAft>
                <a:spcPts val="0"/>
              </a:spcAft>
              <a:buClr>
                <a:schemeClr val="lt1"/>
              </a:buClr>
              <a:buSzPts val="1200"/>
              <a:buNone/>
            </a:pPr>
            <a:endParaRPr lang="de-DE" dirty="0"/>
          </a:p>
          <a:p>
            <a:pPr marL="0" lvl="0" indent="0" algn="l" rtl="0">
              <a:lnSpc>
                <a:spcPct val="127750"/>
              </a:lnSpc>
              <a:spcBef>
                <a:spcPts val="0"/>
              </a:spcBef>
              <a:spcAft>
                <a:spcPts val="0"/>
              </a:spcAft>
              <a:buClr>
                <a:schemeClr val="lt1"/>
              </a:buClr>
              <a:buSzPts val="1200"/>
              <a:buNone/>
            </a:pPr>
            <a:endParaRPr lang="de-DE" dirty="0"/>
          </a:p>
          <a:p>
            <a:pPr marL="0" lvl="0" indent="0" algn="l" rtl="0">
              <a:lnSpc>
                <a:spcPct val="127750"/>
              </a:lnSpc>
              <a:spcBef>
                <a:spcPts val="0"/>
              </a:spcBef>
              <a:spcAft>
                <a:spcPts val="0"/>
              </a:spcAft>
              <a:buClr>
                <a:schemeClr val="lt1"/>
              </a:buClr>
              <a:buSzPts val="1200"/>
              <a:buNone/>
            </a:pPr>
            <a:endParaRPr lang="de-DE" dirty="0"/>
          </a:p>
          <a:p>
            <a:pPr marL="0" lvl="0" indent="0" algn="l" rtl="0">
              <a:lnSpc>
                <a:spcPct val="127750"/>
              </a:lnSpc>
              <a:spcBef>
                <a:spcPts val="0"/>
              </a:spcBef>
              <a:spcAft>
                <a:spcPts val="0"/>
              </a:spcAft>
              <a:buClr>
                <a:schemeClr val="lt1"/>
              </a:buClr>
              <a:buSzPts val="1200"/>
              <a:buNone/>
            </a:pPr>
            <a:r>
              <a:rPr lang="de-DE" dirty="0"/>
              <a:t>Topic:</a:t>
            </a:r>
          </a:p>
          <a:p>
            <a:pPr marL="0" lvl="0" indent="0" algn="l" rtl="0">
              <a:lnSpc>
                <a:spcPct val="127750"/>
              </a:lnSpc>
              <a:spcBef>
                <a:spcPts val="0"/>
              </a:spcBef>
              <a:spcAft>
                <a:spcPts val="0"/>
              </a:spcAft>
              <a:buClr>
                <a:schemeClr val="lt1"/>
              </a:buClr>
              <a:buSzPts val="1200"/>
              <a:buNone/>
            </a:pPr>
            <a:r>
              <a:rPr lang="de-DE" dirty="0" err="1"/>
              <a:t>Overcoming</a:t>
            </a:r>
            <a:r>
              <a:rPr lang="de-DE" dirty="0"/>
              <a:t> a </a:t>
            </a:r>
            <a:r>
              <a:rPr lang="de-DE" dirty="0" err="1"/>
              <a:t>liquidity</a:t>
            </a:r>
            <a:r>
              <a:rPr lang="de-DE" dirty="0"/>
              <a:t> </a:t>
            </a:r>
            <a:r>
              <a:rPr lang="de-DE" dirty="0" err="1"/>
              <a:t>crisis</a:t>
            </a:r>
            <a:endParaRPr lang="de-DE" dirty="0"/>
          </a:p>
          <a:p>
            <a:pPr marL="0" lvl="0" indent="0" algn="l" rtl="0">
              <a:lnSpc>
                <a:spcPct val="127750"/>
              </a:lnSpc>
              <a:spcBef>
                <a:spcPts val="0"/>
              </a:spcBef>
              <a:spcAft>
                <a:spcPts val="0"/>
              </a:spcAft>
              <a:buClr>
                <a:schemeClr val="lt1"/>
              </a:buClr>
              <a:buSzPts val="1200"/>
              <a:buNone/>
            </a:pPr>
            <a:endParaRPr lang="de-DE" dirty="0"/>
          </a:p>
          <a:p>
            <a:pPr marL="0" lvl="0" indent="0" algn="l" rtl="0">
              <a:lnSpc>
                <a:spcPct val="127750"/>
              </a:lnSpc>
              <a:spcBef>
                <a:spcPts val="0"/>
              </a:spcBef>
              <a:spcAft>
                <a:spcPts val="0"/>
              </a:spcAft>
              <a:buClr>
                <a:schemeClr val="lt1"/>
              </a:buClr>
              <a:buSzPts val="1200"/>
              <a:buNone/>
            </a:pPr>
            <a:r>
              <a:rPr lang="de-DE" dirty="0"/>
              <a:t>Type of </a:t>
            </a:r>
            <a:r>
              <a:rPr lang="de-DE" dirty="0" err="1"/>
              <a:t>business</a:t>
            </a:r>
            <a:r>
              <a:rPr lang="de-DE" dirty="0"/>
              <a:t>: </a:t>
            </a:r>
          </a:p>
          <a:p>
            <a:pPr marL="0" lvl="0" indent="0" algn="l" rtl="0">
              <a:lnSpc>
                <a:spcPct val="127750"/>
              </a:lnSpc>
              <a:spcBef>
                <a:spcPts val="0"/>
              </a:spcBef>
              <a:spcAft>
                <a:spcPts val="0"/>
              </a:spcAft>
              <a:buClr>
                <a:schemeClr val="lt1"/>
              </a:buClr>
              <a:buSzPts val="1200"/>
              <a:buNone/>
            </a:pPr>
            <a:r>
              <a:rPr lang="de-DE" dirty="0"/>
              <a:t>Hotel</a:t>
            </a:r>
          </a:p>
        </p:txBody>
      </p:sp>
      <p:sp>
        <p:nvSpPr>
          <p:cNvPr id="1425" name="Google Shape;1425;p22"/>
          <p:cNvSpPr txBox="1">
            <a:spLocks noGrp="1"/>
          </p:cNvSpPr>
          <p:nvPr>
            <p:ph type="body" idx="8"/>
          </p:nvPr>
        </p:nvSpPr>
        <p:spPr>
          <a:xfrm>
            <a:off x="287452" y="3336656"/>
            <a:ext cx="2969732" cy="376876"/>
          </a:xfrm>
          <a:prstGeom prst="rect">
            <a:avLst/>
          </a:prstGeom>
          <a:noFill/>
          <a:ln>
            <a:noFill/>
          </a:ln>
        </p:spPr>
        <p:txBody>
          <a:bodyPr spcFirstLastPara="1" wrap="square" lIns="91425" tIns="45700" rIns="91425" bIns="45700" anchor="ctr" anchorCtr="0">
            <a:noAutofit/>
          </a:bodyPr>
          <a:lstStyle/>
          <a:p>
            <a:pPr marL="0" lvl="0" indent="0" algn="l" rtl="0">
              <a:lnSpc>
                <a:spcPct val="127750"/>
              </a:lnSpc>
              <a:spcBef>
                <a:spcPts val="0"/>
              </a:spcBef>
              <a:spcAft>
                <a:spcPts val="0"/>
              </a:spcAft>
              <a:buClr>
                <a:schemeClr val="lt1"/>
              </a:buClr>
              <a:buSzPts val="1200"/>
              <a:buNone/>
            </a:pPr>
            <a:r>
              <a:rPr lang="en-US" sz="1600" dirty="0"/>
              <a:t>Case Study</a:t>
            </a:r>
            <a:endParaRPr sz="1600" dirty="0"/>
          </a:p>
        </p:txBody>
      </p:sp>
      <p:sp>
        <p:nvSpPr>
          <p:cNvPr id="39" name="Google Shape;1420;p22">
            <a:extLst>
              <a:ext uri="{FF2B5EF4-FFF2-40B4-BE49-F238E27FC236}">
                <a16:creationId xmlns:a16="http://schemas.microsoft.com/office/drawing/2014/main" id="{BAEC0FC5-0691-41EC-9965-7D6572BF1EB0}"/>
              </a:ext>
            </a:extLst>
          </p:cNvPr>
          <p:cNvSpPr txBox="1">
            <a:spLocks/>
          </p:cNvSpPr>
          <p:nvPr/>
        </p:nvSpPr>
        <p:spPr>
          <a:xfrm>
            <a:off x="272075" y="4031346"/>
            <a:ext cx="3249466" cy="376876"/>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100000"/>
              </a:lnSpc>
              <a:spcBef>
                <a:spcPts val="2267"/>
              </a:spcBef>
              <a:spcAft>
                <a:spcPts val="0"/>
              </a:spcAft>
              <a:buClr>
                <a:schemeClr val="lt1"/>
              </a:buClr>
              <a:buSzPts val="1295"/>
              <a:buFont typeface="Arial"/>
              <a:buNone/>
              <a:defRPr sz="1295" b="0" i="0" u="none" strike="noStrike" cap="none">
                <a:solidFill>
                  <a:schemeClr val="lt1"/>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indent="0">
              <a:spcBef>
                <a:spcPts val="0"/>
              </a:spcBef>
              <a:buSzPts val="1200"/>
            </a:pPr>
            <a:r>
              <a:rPr lang="en-US" b="1" dirty="0"/>
              <a:t>Module: 4</a:t>
            </a:r>
          </a:p>
          <a:p>
            <a:pPr marL="0" indent="0">
              <a:spcBef>
                <a:spcPts val="0"/>
              </a:spcBef>
              <a:buSzPts val="1200"/>
            </a:pPr>
            <a:r>
              <a:rPr lang="en-US" b="1" dirty="0"/>
              <a:t>Liquidity Crisis and Liquidity Management</a:t>
            </a:r>
          </a:p>
          <a:p>
            <a:pPr marL="0" indent="0">
              <a:spcBef>
                <a:spcPts val="0"/>
              </a:spcBef>
              <a:buSzPts val="1200"/>
            </a:pPr>
            <a:endParaRPr lang="en-US" b="1" dirty="0"/>
          </a:p>
        </p:txBody>
      </p:sp>
      <p:pic>
        <p:nvPicPr>
          <p:cNvPr id="11" name="Bildplatzhalter 10">
            <a:extLst>
              <a:ext uri="{FF2B5EF4-FFF2-40B4-BE49-F238E27FC236}">
                <a16:creationId xmlns:a16="http://schemas.microsoft.com/office/drawing/2014/main" id="{EBACC2B9-31CB-4886-B992-6FF248F622CD}"/>
              </a:ext>
            </a:extLst>
          </p:cNvPr>
          <p:cNvPicPr>
            <a:picLocks noGrp="1" noChangeAspect="1"/>
          </p:cNvPicPr>
          <p:nvPr>
            <p:ph type="pic" idx="9"/>
          </p:nvPr>
        </p:nvPicPr>
        <p:blipFill>
          <a:blip r:embed="rId3"/>
          <a:srcRect t="23581" b="23581"/>
          <a:stretch>
            <a:fillRect/>
          </a:stretch>
        </p:blipFill>
        <p:spPr/>
      </p:pic>
      <p:cxnSp>
        <p:nvCxnSpPr>
          <p:cNvPr id="18" name="Google Shape;1462;p23">
            <a:extLst>
              <a:ext uri="{FF2B5EF4-FFF2-40B4-BE49-F238E27FC236}">
                <a16:creationId xmlns:a16="http://schemas.microsoft.com/office/drawing/2014/main" id="{C36C11EF-65BF-4B2F-BD8E-A79F93B9040C}"/>
              </a:ext>
            </a:extLst>
          </p:cNvPr>
          <p:cNvCxnSpPr>
            <a:cxnSpLocks/>
          </p:cNvCxnSpPr>
          <p:nvPr/>
        </p:nvCxnSpPr>
        <p:spPr>
          <a:xfrm flipH="1">
            <a:off x="4504732" y="4833878"/>
            <a:ext cx="3199575" cy="0"/>
          </a:xfrm>
          <a:prstGeom prst="straightConnector1">
            <a:avLst/>
          </a:prstGeom>
          <a:solidFill>
            <a:srgbClr val="027354"/>
          </a:solidFill>
          <a:ln w="12700" cap="flat" cmpd="sng">
            <a:solidFill>
              <a:srgbClr val="81D1C5"/>
            </a:solidFill>
            <a:prstDash val="solid"/>
            <a:miter lim="800000"/>
            <a:headEnd type="none" w="sm" len="sm"/>
            <a:tailEnd type="none" w="sm" len="sm"/>
          </a:ln>
        </p:spPr>
      </p:cxnSp>
      <p:sp>
        <p:nvSpPr>
          <p:cNvPr id="21" name="Google Shape;1544;p26">
            <a:extLst>
              <a:ext uri="{FF2B5EF4-FFF2-40B4-BE49-F238E27FC236}">
                <a16:creationId xmlns:a16="http://schemas.microsoft.com/office/drawing/2014/main" id="{08FE4C8B-71C7-4A9E-A6A3-7A469FAB1E52}"/>
              </a:ext>
            </a:extLst>
          </p:cNvPr>
          <p:cNvSpPr txBox="1">
            <a:spLocks/>
          </p:cNvSpPr>
          <p:nvPr/>
        </p:nvSpPr>
        <p:spPr>
          <a:xfrm>
            <a:off x="4481662" y="5136317"/>
            <a:ext cx="2736261" cy="3238834"/>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l" rtl="0">
              <a:lnSpc>
                <a:spcPct val="118378"/>
              </a:lnSpc>
              <a:spcBef>
                <a:spcPts val="0"/>
              </a:spcBef>
              <a:spcAft>
                <a:spcPts val="0"/>
              </a:spcAft>
              <a:buClr>
                <a:schemeClr val="lt1"/>
              </a:buClr>
              <a:buSzPts val="1295"/>
              <a:buFont typeface="Arial"/>
              <a:buNone/>
              <a:defRPr sz="1295" b="1" i="0" u="none" strike="noStrike" cap="none">
                <a:solidFill>
                  <a:schemeClr val="lt1"/>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indent="0">
              <a:lnSpc>
                <a:spcPct val="102200"/>
              </a:lnSpc>
              <a:buClr>
                <a:srgbClr val="79527B"/>
              </a:buClr>
              <a:buSzPts val="1500"/>
            </a:pPr>
            <a:r>
              <a:rPr lang="en-US" sz="1200" b="0" dirty="0">
                <a:solidFill>
                  <a:srgbClr val="534B4F"/>
                </a:solidFill>
              </a:rPr>
              <a:t>Mr. K. has been running a small, family-run hotel in the Harz mountains in central Germany - a popular region for excursions - for several years. He was actually able to cushion the impact of the Covid pandemic on his business well - in recent years he had built up a small private risk buffer that had enabled him not only to survive the hotel closure due to the lockdown in the pandemic, but even to use the closure to carry out some renovations to the house and rooms. The state aid also supported him in this.</a:t>
            </a:r>
            <a:endParaRPr lang="en-GB" sz="1200" b="0" dirty="0">
              <a:solidFill>
                <a:srgbClr val="534B4F"/>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456"/>
        <p:cNvGrpSpPr/>
        <p:nvPr/>
      </p:nvGrpSpPr>
      <p:grpSpPr>
        <a:xfrm>
          <a:off x="0" y="0"/>
          <a:ext cx="0" cy="0"/>
          <a:chOff x="0" y="0"/>
          <a:chExt cx="0" cy="0"/>
        </a:xfrm>
      </p:grpSpPr>
      <p:sp>
        <p:nvSpPr>
          <p:cNvPr id="1460" name="Google Shape;1460;p23"/>
          <p:cNvSpPr txBox="1">
            <a:spLocks noGrp="1"/>
          </p:cNvSpPr>
          <p:nvPr>
            <p:ph type="body" idx="3"/>
          </p:nvPr>
        </p:nvSpPr>
        <p:spPr>
          <a:xfrm>
            <a:off x="948538" y="745104"/>
            <a:ext cx="5991742" cy="378000"/>
          </a:xfrm>
          <a:prstGeom prst="rect">
            <a:avLst/>
          </a:prstGeom>
          <a:noFill/>
          <a:ln>
            <a:noFill/>
          </a:ln>
        </p:spPr>
        <p:txBody>
          <a:bodyPr spcFirstLastPara="1" wrap="square" lIns="91425" tIns="45700" rIns="91425" bIns="45700" anchor="ctr" anchorCtr="0">
            <a:noAutofit/>
          </a:bodyPr>
          <a:lstStyle/>
          <a:p>
            <a:pPr marL="0" lvl="0" indent="0" algn="l" rtl="0">
              <a:lnSpc>
                <a:spcPct val="102200"/>
              </a:lnSpc>
              <a:spcBef>
                <a:spcPts val="0"/>
              </a:spcBef>
              <a:spcAft>
                <a:spcPts val="0"/>
              </a:spcAft>
              <a:buClr>
                <a:srgbClr val="79527B"/>
              </a:buClr>
              <a:buSzPts val="1500"/>
              <a:buNone/>
            </a:pPr>
            <a:r>
              <a:rPr lang="en-US" dirty="0"/>
              <a:t>Special challenges and problems faced by the company</a:t>
            </a:r>
            <a:endParaRPr dirty="0"/>
          </a:p>
        </p:txBody>
      </p:sp>
      <p:cxnSp>
        <p:nvCxnSpPr>
          <p:cNvPr id="1462" name="Google Shape;1462;p23"/>
          <p:cNvCxnSpPr>
            <a:cxnSpLocks/>
          </p:cNvCxnSpPr>
          <p:nvPr/>
        </p:nvCxnSpPr>
        <p:spPr>
          <a:xfrm flipH="1">
            <a:off x="1048548" y="1123104"/>
            <a:ext cx="5746390" cy="0"/>
          </a:xfrm>
          <a:prstGeom prst="straightConnector1">
            <a:avLst/>
          </a:prstGeom>
          <a:solidFill>
            <a:srgbClr val="027354"/>
          </a:solidFill>
          <a:ln w="12700" cap="flat" cmpd="sng">
            <a:solidFill>
              <a:srgbClr val="81D1C5"/>
            </a:solidFill>
            <a:prstDash val="solid"/>
            <a:miter lim="800000"/>
            <a:headEnd type="none" w="sm" len="sm"/>
            <a:tailEnd type="none" w="sm" len="sm"/>
          </a:ln>
        </p:spPr>
      </p:cxnSp>
      <p:grpSp>
        <p:nvGrpSpPr>
          <p:cNvPr id="1463" name="Google Shape;1463;p23"/>
          <p:cNvGrpSpPr/>
          <p:nvPr/>
        </p:nvGrpSpPr>
        <p:grpSpPr>
          <a:xfrm>
            <a:off x="338188" y="5737216"/>
            <a:ext cx="476957" cy="550775"/>
            <a:chOff x="8823055" y="3850915"/>
            <a:chExt cx="751563" cy="867883"/>
          </a:xfrm>
        </p:grpSpPr>
        <p:sp>
          <p:nvSpPr>
            <p:cNvPr id="1464" name="Google Shape;1464;p23"/>
            <p:cNvSpPr/>
            <p:nvPr/>
          </p:nvSpPr>
          <p:spPr>
            <a:xfrm>
              <a:off x="9444540" y="4039501"/>
              <a:ext cx="72265" cy="28906"/>
            </a:xfrm>
            <a:custGeom>
              <a:avLst/>
              <a:gdLst/>
              <a:ahLst/>
              <a:cxnLst/>
              <a:rect l="l" t="t" r="r" b="b"/>
              <a:pathLst>
                <a:path w="72265" h="28906" extrusionOk="0">
                  <a:moveTo>
                    <a:pt x="57813" y="28906"/>
                  </a:moveTo>
                  <a:lnTo>
                    <a:pt x="14453" y="28906"/>
                  </a:lnTo>
                  <a:cubicBezTo>
                    <a:pt x="6323" y="28906"/>
                    <a:pt x="0" y="22583"/>
                    <a:pt x="0" y="14453"/>
                  </a:cubicBezTo>
                  <a:cubicBezTo>
                    <a:pt x="0" y="6323"/>
                    <a:pt x="6323" y="0"/>
                    <a:pt x="14453" y="0"/>
                  </a:cubicBezTo>
                  <a:lnTo>
                    <a:pt x="57813" y="0"/>
                  </a:lnTo>
                  <a:cubicBezTo>
                    <a:pt x="65942" y="0"/>
                    <a:pt x="72266" y="6323"/>
                    <a:pt x="72266" y="14453"/>
                  </a:cubicBezTo>
                  <a:cubicBezTo>
                    <a:pt x="72266" y="22583"/>
                    <a:pt x="65942" y="28906"/>
                    <a:pt x="57813" y="2890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65" name="Google Shape;1465;p23"/>
            <p:cNvSpPr/>
            <p:nvPr/>
          </p:nvSpPr>
          <p:spPr>
            <a:xfrm>
              <a:off x="9413827" y="3902196"/>
              <a:ext cx="66846" cy="50585"/>
            </a:xfrm>
            <a:custGeom>
              <a:avLst/>
              <a:gdLst/>
              <a:ahLst/>
              <a:cxnLst/>
              <a:rect l="l" t="t" r="r" b="b"/>
              <a:pathLst>
                <a:path w="66846" h="50585" extrusionOk="0">
                  <a:moveTo>
                    <a:pt x="14453" y="50586"/>
                  </a:moveTo>
                  <a:cubicBezTo>
                    <a:pt x="6323" y="50586"/>
                    <a:pt x="0" y="44263"/>
                    <a:pt x="0" y="36133"/>
                  </a:cubicBezTo>
                  <a:cubicBezTo>
                    <a:pt x="0" y="30713"/>
                    <a:pt x="2710" y="26197"/>
                    <a:pt x="7227" y="23486"/>
                  </a:cubicBezTo>
                  <a:lnTo>
                    <a:pt x="45166" y="1807"/>
                  </a:lnTo>
                  <a:cubicBezTo>
                    <a:pt x="52393" y="-1807"/>
                    <a:pt x="60523" y="0"/>
                    <a:pt x="65039" y="7226"/>
                  </a:cubicBezTo>
                  <a:cubicBezTo>
                    <a:pt x="68653" y="14453"/>
                    <a:pt x="66846" y="22583"/>
                    <a:pt x="59620" y="27100"/>
                  </a:cubicBezTo>
                  <a:lnTo>
                    <a:pt x="21680" y="48780"/>
                  </a:lnTo>
                  <a:cubicBezTo>
                    <a:pt x="19873" y="49683"/>
                    <a:pt x="17163" y="50586"/>
                    <a:pt x="14453" y="5058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66" name="Google Shape;1466;p23"/>
            <p:cNvSpPr/>
            <p:nvPr/>
          </p:nvSpPr>
          <p:spPr>
            <a:xfrm>
              <a:off x="8880867" y="4039501"/>
              <a:ext cx="72265" cy="28906"/>
            </a:xfrm>
            <a:custGeom>
              <a:avLst/>
              <a:gdLst/>
              <a:ahLst/>
              <a:cxnLst/>
              <a:rect l="l" t="t" r="r" b="b"/>
              <a:pathLst>
                <a:path w="72265" h="28906" extrusionOk="0">
                  <a:moveTo>
                    <a:pt x="57813" y="28906"/>
                  </a:moveTo>
                  <a:lnTo>
                    <a:pt x="14453" y="28906"/>
                  </a:lnTo>
                  <a:cubicBezTo>
                    <a:pt x="6323" y="28906"/>
                    <a:pt x="0" y="22583"/>
                    <a:pt x="0" y="14453"/>
                  </a:cubicBezTo>
                  <a:cubicBezTo>
                    <a:pt x="0" y="6323"/>
                    <a:pt x="6323" y="0"/>
                    <a:pt x="14453" y="0"/>
                  </a:cubicBezTo>
                  <a:lnTo>
                    <a:pt x="57813" y="0"/>
                  </a:lnTo>
                  <a:cubicBezTo>
                    <a:pt x="65943" y="0"/>
                    <a:pt x="72266" y="6323"/>
                    <a:pt x="72266" y="14453"/>
                  </a:cubicBezTo>
                  <a:cubicBezTo>
                    <a:pt x="72266" y="22583"/>
                    <a:pt x="65943" y="28906"/>
                    <a:pt x="57813" y="2890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67" name="Google Shape;1467;p23"/>
            <p:cNvSpPr/>
            <p:nvPr/>
          </p:nvSpPr>
          <p:spPr>
            <a:xfrm>
              <a:off x="8917904" y="3902196"/>
              <a:ext cx="66845" cy="50585"/>
            </a:xfrm>
            <a:custGeom>
              <a:avLst/>
              <a:gdLst/>
              <a:ahLst/>
              <a:cxnLst/>
              <a:rect l="l" t="t" r="r" b="b"/>
              <a:pathLst>
                <a:path w="66845" h="50585" extrusionOk="0">
                  <a:moveTo>
                    <a:pt x="52393" y="50586"/>
                  </a:moveTo>
                  <a:cubicBezTo>
                    <a:pt x="49683" y="50586"/>
                    <a:pt x="46973" y="49683"/>
                    <a:pt x="45166" y="48780"/>
                  </a:cubicBezTo>
                  <a:lnTo>
                    <a:pt x="7226" y="27100"/>
                  </a:lnTo>
                  <a:cubicBezTo>
                    <a:pt x="0" y="23486"/>
                    <a:pt x="-1807" y="14453"/>
                    <a:pt x="1807" y="7226"/>
                  </a:cubicBezTo>
                  <a:cubicBezTo>
                    <a:pt x="5420" y="0"/>
                    <a:pt x="14453" y="-1807"/>
                    <a:pt x="21679" y="1807"/>
                  </a:cubicBezTo>
                  <a:lnTo>
                    <a:pt x="59619" y="23486"/>
                  </a:lnTo>
                  <a:cubicBezTo>
                    <a:pt x="66845" y="27100"/>
                    <a:pt x="68652" y="36133"/>
                    <a:pt x="65039" y="43359"/>
                  </a:cubicBezTo>
                  <a:cubicBezTo>
                    <a:pt x="62329" y="47876"/>
                    <a:pt x="56909" y="50586"/>
                    <a:pt x="52393" y="5058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68" name="Google Shape;1468;p23"/>
            <p:cNvSpPr/>
            <p:nvPr/>
          </p:nvSpPr>
          <p:spPr>
            <a:xfrm>
              <a:off x="8917904" y="4155126"/>
              <a:ext cx="66845" cy="50585"/>
            </a:xfrm>
            <a:custGeom>
              <a:avLst/>
              <a:gdLst/>
              <a:ahLst/>
              <a:cxnLst/>
              <a:rect l="l" t="t" r="r" b="b"/>
              <a:pathLst>
                <a:path w="66845" h="50585" extrusionOk="0">
                  <a:moveTo>
                    <a:pt x="14453" y="50586"/>
                  </a:moveTo>
                  <a:cubicBezTo>
                    <a:pt x="6323" y="50586"/>
                    <a:pt x="0" y="44263"/>
                    <a:pt x="0" y="36133"/>
                  </a:cubicBezTo>
                  <a:cubicBezTo>
                    <a:pt x="0" y="30713"/>
                    <a:pt x="2710" y="26197"/>
                    <a:pt x="7226" y="23486"/>
                  </a:cubicBezTo>
                  <a:lnTo>
                    <a:pt x="45166" y="1807"/>
                  </a:lnTo>
                  <a:cubicBezTo>
                    <a:pt x="52393" y="-1807"/>
                    <a:pt x="60523" y="0"/>
                    <a:pt x="65039" y="7226"/>
                  </a:cubicBezTo>
                  <a:cubicBezTo>
                    <a:pt x="68652" y="14453"/>
                    <a:pt x="66845" y="22583"/>
                    <a:pt x="59619" y="27100"/>
                  </a:cubicBezTo>
                  <a:lnTo>
                    <a:pt x="21679" y="48780"/>
                  </a:lnTo>
                  <a:cubicBezTo>
                    <a:pt x="19873" y="49683"/>
                    <a:pt x="17163" y="50586"/>
                    <a:pt x="14453" y="5058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69" name="Google Shape;1469;p23"/>
            <p:cNvSpPr/>
            <p:nvPr/>
          </p:nvSpPr>
          <p:spPr>
            <a:xfrm>
              <a:off x="9213290" y="3952782"/>
              <a:ext cx="130155" cy="202344"/>
            </a:xfrm>
            <a:custGeom>
              <a:avLst/>
              <a:gdLst/>
              <a:ahLst/>
              <a:cxnLst/>
              <a:rect l="l" t="t" r="r" b="b"/>
              <a:pathLst>
                <a:path w="130155" h="202344" extrusionOk="0">
                  <a:moveTo>
                    <a:pt x="43359" y="202344"/>
                  </a:moveTo>
                  <a:cubicBezTo>
                    <a:pt x="18970" y="202344"/>
                    <a:pt x="0" y="183375"/>
                    <a:pt x="0" y="158985"/>
                  </a:cubicBezTo>
                  <a:lnTo>
                    <a:pt x="0" y="43360"/>
                  </a:lnTo>
                  <a:cubicBezTo>
                    <a:pt x="0" y="18970"/>
                    <a:pt x="18970" y="0"/>
                    <a:pt x="43359" y="0"/>
                  </a:cubicBezTo>
                  <a:cubicBezTo>
                    <a:pt x="67749" y="0"/>
                    <a:pt x="86719" y="18970"/>
                    <a:pt x="86719" y="43360"/>
                  </a:cubicBezTo>
                  <a:cubicBezTo>
                    <a:pt x="86719" y="44263"/>
                    <a:pt x="86719" y="44263"/>
                    <a:pt x="86719" y="45166"/>
                  </a:cubicBezTo>
                  <a:cubicBezTo>
                    <a:pt x="117432" y="53296"/>
                    <a:pt x="136401" y="84912"/>
                    <a:pt x="128271" y="115626"/>
                  </a:cubicBezTo>
                  <a:cubicBezTo>
                    <a:pt x="122852" y="136402"/>
                    <a:pt x="107495" y="151758"/>
                    <a:pt x="86719" y="157178"/>
                  </a:cubicBezTo>
                  <a:cubicBezTo>
                    <a:pt x="86719" y="158081"/>
                    <a:pt x="86719" y="158081"/>
                    <a:pt x="86719" y="158985"/>
                  </a:cubicBezTo>
                  <a:cubicBezTo>
                    <a:pt x="86719" y="183375"/>
                    <a:pt x="67749" y="202344"/>
                    <a:pt x="43359" y="202344"/>
                  </a:cubicBezTo>
                  <a:close/>
                  <a:moveTo>
                    <a:pt x="43359" y="28906"/>
                  </a:moveTo>
                  <a:cubicBezTo>
                    <a:pt x="35229" y="28906"/>
                    <a:pt x="28906" y="35230"/>
                    <a:pt x="28906" y="43360"/>
                  </a:cubicBezTo>
                  <a:lnTo>
                    <a:pt x="28906" y="158985"/>
                  </a:lnTo>
                  <a:cubicBezTo>
                    <a:pt x="28906" y="167114"/>
                    <a:pt x="35229" y="173438"/>
                    <a:pt x="43359" y="173438"/>
                  </a:cubicBezTo>
                  <a:cubicBezTo>
                    <a:pt x="51489" y="173438"/>
                    <a:pt x="57812" y="167114"/>
                    <a:pt x="57812" y="158985"/>
                  </a:cubicBezTo>
                  <a:cubicBezTo>
                    <a:pt x="57812" y="156275"/>
                    <a:pt x="56909" y="153565"/>
                    <a:pt x="56005" y="151758"/>
                  </a:cubicBezTo>
                  <a:cubicBezTo>
                    <a:pt x="51489" y="144531"/>
                    <a:pt x="54199" y="136402"/>
                    <a:pt x="60522" y="131885"/>
                  </a:cubicBezTo>
                  <a:cubicBezTo>
                    <a:pt x="64136" y="130079"/>
                    <a:pt x="67749" y="129175"/>
                    <a:pt x="71362" y="130079"/>
                  </a:cubicBezTo>
                  <a:cubicBezTo>
                    <a:pt x="87622" y="130079"/>
                    <a:pt x="101172" y="117432"/>
                    <a:pt x="101172" y="101172"/>
                  </a:cubicBezTo>
                  <a:cubicBezTo>
                    <a:pt x="101172" y="101172"/>
                    <a:pt x="101172" y="101172"/>
                    <a:pt x="101172" y="101172"/>
                  </a:cubicBezTo>
                  <a:cubicBezTo>
                    <a:pt x="101172" y="84912"/>
                    <a:pt x="88525" y="72266"/>
                    <a:pt x="72266" y="72266"/>
                  </a:cubicBezTo>
                  <a:cubicBezTo>
                    <a:pt x="66845" y="73169"/>
                    <a:pt x="60522" y="71363"/>
                    <a:pt x="56909" y="66846"/>
                  </a:cubicBezTo>
                  <a:cubicBezTo>
                    <a:pt x="53296" y="62329"/>
                    <a:pt x="53296" y="56006"/>
                    <a:pt x="56005" y="50586"/>
                  </a:cubicBezTo>
                  <a:cubicBezTo>
                    <a:pt x="56909" y="48780"/>
                    <a:pt x="57812" y="46070"/>
                    <a:pt x="57812" y="43360"/>
                  </a:cubicBezTo>
                  <a:cubicBezTo>
                    <a:pt x="57812" y="35230"/>
                    <a:pt x="51489" y="28906"/>
                    <a:pt x="43359" y="2890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70" name="Google Shape;1470;p23"/>
            <p:cNvSpPr/>
            <p:nvPr/>
          </p:nvSpPr>
          <p:spPr>
            <a:xfrm>
              <a:off x="9054227" y="3952782"/>
              <a:ext cx="130156" cy="202344"/>
            </a:xfrm>
            <a:custGeom>
              <a:avLst/>
              <a:gdLst/>
              <a:ahLst/>
              <a:cxnLst/>
              <a:rect l="l" t="t" r="r" b="b"/>
              <a:pathLst>
                <a:path w="130156" h="202344" extrusionOk="0">
                  <a:moveTo>
                    <a:pt x="86797" y="202344"/>
                  </a:moveTo>
                  <a:cubicBezTo>
                    <a:pt x="62407" y="202344"/>
                    <a:pt x="43437" y="183375"/>
                    <a:pt x="43437" y="158985"/>
                  </a:cubicBezTo>
                  <a:cubicBezTo>
                    <a:pt x="43437" y="158081"/>
                    <a:pt x="43437" y="158081"/>
                    <a:pt x="43437" y="157178"/>
                  </a:cubicBezTo>
                  <a:cubicBezTo>
                    <a:pt x="12725" y="149048"/>
                    <a:pt x="-6245" y="117432"/>
                    <a:pt x="1885" y="86719"/>
                  </a:cubicBezTo>
                  <a:cubicBezTo>
                    <a:pt x="7304" y="65943"/>
                    <a:pt x="22661" y="50586"/>
                    <a:pt x="43437" y="45166"/>
                  </a:cubicBezTo>
                  <a:cubicBezTo>
                    <a:pt x="43437" y="44263"/>
                    <a:pt x="43437" y="44263"/>
                    <a:pt x="43437" y="43360"/>
                  </a:cubicBezTo>
                  <a:cubicBezTo>
                    <a:pt x="43437" y="18970"/>
                    <a:pt x="62407" y="0"/>
                    <a:pt x="86797" y="0"/>
                  </a:cubicBezTo>
                  <a:cubicBezTo>
                    <a:pt x="111186" y="0"/>
                    <a:pt x="130156" y="18970"/>
                    <a:pt x="130156" y="43360"/>
                  </a:cubicBezTo>
                  <a:lnTo>
                    <a:pt x="130156" y="158985"/>
                  </a:lnTo>
                  <a:cubicBezTo>
                    <a:pt x="130156" y="183375"/>
                    <a:pt x="111186" y="202344"/>
                    <a:pt x="86797" y="202344"/>
                  </a:cubicBezTo>
                  <a:close/>
                  <a:moveTo>
                    <a:pt x="61504" y="130079"/>
                  </a:moveTo>
                  <a:cubicBezTo>
                    <a:pt x="66020" y="130079"/>
                    <a:pt x="70537" y="131885"/>
                    <a:pt x="73247" y="136402"/>
                  </a:cubicBezTo>
                  <a:cubicBezTo>
                    <a:pt x="76860" y="140918"/>
                    <a:pt x="76860" y="147242"/>
                    <a:pt x="74150" y="152662"/>
                  </a:cubicBezTo>
                  <a:cubicBezTo>
                    <a:pt x="73247" y="154468"/>
                    <a:pt x="72344" y="157178"/>
                    <a:pt x="72344" y="159888"/>
                  </a:cubicBezTo>
                  <a:cubicBezTo>
                    <a:pt x="72344" y="168018"/>
                    <a:pt x="78667" y="174341"/>
                    <a:pt x="86797" y="174341"/>
                  </a:cubicBezTo>
                  <a:cubicBezTo>
                    <a:pt x="94927" y="174341"/>
                    <a:pt x="101250" y="168018"/>
                    <a:pt x="101250" y="159888"/>
                  </a:cubicBezTo>
                  <a:lnTo>
                    <a:pt x="101250" y="44263"/>
                  </a:lnTo>
                  <a:cubicBezTo>
                    <a:pt x="101250" y="36133"/>
                    <a:pt x="94927" y="29810"/>
                    <a:pt x="86797" y="29810"/>
                  </a:cubicBezTo>
                  <a:cubicBezTo>
                    <a:pt x="78667" y="29810"/>
                    <a:pt x="72344" y="36133"/>
                    <a:pt x="72344" y="44263"/>
                  </a:cubicBezTo>
                  <a:cubicBezTo>
                    <a:pt x="72344" y="46973"/>
                    <a:pt x="73247" y="49683"/>
                    <a:pt x="74150" y="51489"/>
                  </a:cubicBezTo>
                  <a:cubicBezTo>
                    <a:pt x="78667" y="58716"/>
                    <a:pt x="75957" y="66846"/>
                    <a:pt x="69634" y="71363"/>
                  </a:cubicBezTo>
                  <a:cubicBezTo>
                    <a:pt x="66020" y="73169"/>
                    <a:pt x="62407" y="74072"/>
                    <a:pt x="58794" y="73169"/>
                  </a:cubicBezTo>
                  <a:cubicBezTo>
                    <a:pt x="42534" y="73169"/>
                    <a:pt x="28984" y="85816"/>
                    <a:pt x="28984" y="102076"/>
                  </a:cubicBezTo>
                  <a:cubicBezTo>
                    <a:pt x="28984" y="102076"/>
                    <a:pt x="28984" y="102076"/>
                    <a:pt x="28984" y="102076"/>
                  </a:cubicBezTo>
                  <a:cubicBezTo>
                    <a:pt x="28984" y="118335"/>
                    <a:pt x="41631" y="130982"/>
                    <a:pt x="57891" y="130982"/>
                  </a:cubicBezTo>
                  <a:cubicBezTo>
                    <a:pt x="58794" y="130079"/>
                    <a:pt x="60601" y="130079"/>
                    <a:pt x="61504" y="130079"/>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71" name="Google Shape;1471;p23"/>
            <p:cNvSpPr/>
            <p:nvPr/>
          </p:nvSpPr>
          <p:spPr>
            <a:xfrm>
              <a:off x="9413426" y="4155126"/>
              <a:ext cx="67247" cy="50585"/>
            </a:xfrm>
            <a:custGeom>
              <a:avLst/>
              <a:gdLst/>
              <a:ahLst/>
              <a:cxnLst/>
              <a:rect l="l" t="t" r="r" b="b"/>
              <a:pathLst>
                <a:path w="67247" h="50585" extrusionOk="0">
                  <a:moveTo>
                    <a:pt x="7628" y="27100"/>
                  </a:moveTo>
                  <a:lnTo>
                    <a:pt x="45567" y="48780"/>
                  </a:lnTo>
                  <a:cubicBezTo>
                    <a:pt x="52794" y="52393"/>
                    <a:pt x="60924" y="50586"/>
                    <a:pt x="65441" y="43359"/>
                  </a:cubicBezTo>
                  <a:cubicBezTo>
                    <a:pt x="69054" y="36133"/>
                    <a:pt x="67247" y="28003"/>
                    <a:pt x="60021" y="23486"/>
                  </a:cubicBezTo>
                  <a:lnTo>
                    <a:pt x="22081" y="1807"/>
                  </a:lnTo>
                  <a:cubicBezTo>
                    <a:pt x="14855" y="-1807"/>
                    <a:pt x="6725" y="0"/>
                    <a:pt x="2208" y="7226"/>
                  </a:cubicBezTo>
                  <a:cubicBezTo>
                    <a:pt x="-2308" y="14453"/>
                    <a:pt x="401" y="22583"/>
                    <a:pt x="7628" y="27100"/>
                  </a:cubicBezTo>
                  <a:cubicBezTo>
                    <a:pt x="7628" y="27100"/>
                    <a:pt x="7628" y="27100"/>
                    <a:pt x="7628" y="27100"/>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72" name="Google Shape;1472;p23"/>
            <p:cNvSpPr/>
            <p:nvPr/>
          </p:nvSpPr>
          <p:spPr>
            <a:xfrm>
              <a:off x="8823055" y="3850915"/>
              <a:ext cx="751563" cy="867883"/>
            </a:xfrm>
            <a:custGeom>
              <a:avLst/>
              <a:gdLst/>
              <a:ahLst/>
              <a:cxnLst/>
              <a:rect l="l" t="t" r="r" b="b"/>
              <a:pathLst>
                <a:path w="751563" h="867883" extrusionOk="0">
                  <a:moveTo>
                    <a:pt x="653101" y="546301"/>
                  </a:moveTo>
                  <a:lnTo>
                    <a:pt x="519410" y="512878"/>
                  </a:lnTo>
                  <a:lnTo>
                    <a:pt x="520313" y="509265"/>
                  </a:lnTo>
                  <a:cubicBezTo>
                    <a:pt x="522120" y="502038"/>
                    <a:pt x="517603" y="493908"/>
                    <a:pt x="509473" y="492101"/>
                  </a:cubicBezTo>
                  <a:lnTo>
                    <a:pt x="462501" y="480358"/>
                  </a:lnTo>
                  <a:lnTo>
                    <a:pt x="462501" y="476745"/>
                  </a:lnTo>
                  <a:lnTo>
                    <a:pt x="476954" y="476745"/>
                  </a:lnTo>
                  <a:cubicBezTo>
                    <a:pt x="485084" y="476745"/>
                    <a:pt x="491407" y="470422"/>
                    <a:pt x="491407" y="462292"/>
                  </a:cubicBezTo>
                  <a:lnTo>
                    <a:pt x="491407" y="404479"/>
                  </a:lnTo>
                  <a:cubicBezTo>
                    <a:pt x="491407" y="396349"/>
                    <a:pt x="485084" y="390026"/>
                    <a:pt x="476954" y="390026"/>
                  </a:cubicBezTo>
                  <a:lnTo>
                    <a:pt x="462501" y="390026"/>
                  </a:lnTo>
                  <a:lnTo>
                    <a:pt x="462501" y="384606"/>
                  </a:lnTo>
                  <a:cubicBezTo>
                    <a:pt x="563672" y="336730"/>
                    <a:pt x="606129" y="215685"/>
                    <a:pt x="558253" y="115416"/>
                  </a:cubicBezTo>
                  <a:cubicBezTo>
                    <a:pt x="510377" y="14244"/>
                    <a:pt x="389331" y="-28212"/>
                    <a:pt x="289063" y="19664"/>
                  </a:cubicBezTo>
                  <a:cubicBezTo>
                    <a:pt x="187891" y="67540"/>
                    <a:pt x="145435" y="188585"/>
                    <a:pt x="193310" y="288854"/>
                  </a:cubicBezTo>
                  <a:cubicBezTo>
                    <a:pt x="213184" y="331310"/>
                    <a:pt x="247510" y="364733"/>
                    <a:pt x="289063" y="384606"/>
                  </a:cubicBezTo>
                  <a:lnTo>
                    <a:pt x="289063" y="390026"/>
                  </a:lnTo>
                  <a:lnTo>
                    <a:pt x="274609" y="390026"/>
                  </a:lnTo>
                  <a:cubicBezTo>
                    <a:pt x="266480" y="390026"/>
                    <a:pt x="260156" y="396349"/>
                    <a:pt x="260156" y="404479"/>
                  </a:cubicBezTo>
                  <a:lnTo>
                    <a:pt x="260156" y="462292"/>
                  </a:lnTo>
                  <a:cubicBezTo>
                    <a:pt x="260156" y="470422"/>
                    <a:pt x="266480" y="476745"/>
                    <a:pt x="274609" y="476745"/>
                  </a:cubicBezTo>
                  <a:lnTo>
                    <a:pt x="289063" y="476745"/>
                  </a:lnTo>
                  <a:lnTo>
                    <a:pt x="289063" y="480358"/>
                  </a:lnTo>
                  <a:lnTo>
                    <a:pt x="242090" y="492101"/>
                  </a:lnTo>
                  <a:cubicBezTo>
                    <a:pt x="234864" y="493908"/>
                    <a:pt x="229443" y="501134"/>
                    <a:pt x="231250" y="509265"/>
                  </a:cubicBezTo>
                  <a:lnTo>
                    <a:pt x="232154" y="512878"/>
                  </a:lnTo>
                  <a:lnTo>
                    <a:pt x="98462" y="546301"/>
                  </a:lnTo>
                  <a:cubicBezTo>
                    <a:pt x="40649" y="560754"/>
                    <a:pt x="0" y="613147"/>
                    <a:pt x="0" y="672766"/>
                  </a:cubicBezTo>
                  <a:lnTo>
                    <a:pt x="0" y="853430"/>
                  </a:lnTo>
                  <a:cubicBezTo>
                    <a:pt x="0" y="861560"/>
                    <a:pt x="6323" y="867883"/>
                    <a:pt x="14453" y="867883"/>
                  </a:cubicBezTo>
                  <a:lnTo>
                    <a:pt x="737110" y="867883"/>
                  </a:lnTo>
                  <a:cubicBezTo>
                    <a:pt x="745240" y="867883"/>
                    <a:pt x="751564" y="861560"/>
                    <a:pt x="751564" y="853430"/>
                  </a:cubicBezTo>
                  <a:lnTo>
                    <a:pt x="751564" y="672766"/>
                  </a:lnTo>
                  <a:cubicBezTo>
                    <a:pt x="751564" y="613147"/>
                    <a:pt x="710914" y="560754"/>
                    <a:pt x="653101" y="546301"/>
                  </a:cubicBezTo>
                  <a:close/>
                  <a:moveTo>
                    <a:pt x="488697" y="517394"/>
                  </a:moveTo>
                  <a:lnTo>
                    <a:pt x="475147" y="582433"/>
                  </a:lnTo>
                  <a:lnTo>
                    <a:pt x="401978" y="558044"/>
                  </a:lnTo>
                  <a:lnTo>
                    <a:pt x="451661" y="508361"/>
                  </a:lnTo>
                  <a:lnTo>
                    <a:pt x="488697" y="517394"/>
                  </a:lnTo>
                  <a:close/>
                  <a:moveTo>
                    <a:pt x="375782" y="544494"/>
                  </a:moveTo>
                  <a:lnTo>
                    <a:pt x="317969" y="486682"/>
                  </a:lnTo>
                  <a:lnTo>
                    <a:pt x="317969" y="478551"/>
                  </a:lnTo>
                  <a:lnTo>
                    <a:pt x="433594" y="478551"/>
                  </a:lnTo>
                  <a:lnTo>
                    <a:pt x="433594" y="486682"/>
                  </a:lnTo>
                  <a:lnTo>
                    <a:pt x="375782" y="544494"/>
                  </a:lnTo>
                  <a:close/>
                  <a:moveTo>
                    <a:pt x="395655" y="614953"/>
                  </a:moveTo>
                  <a:lnTo>
                    <a:pt x="376685" y="621276"/>
                  </a:lnTo>
                  <a:lnTo>
                    <a:pt x="356812" y="614953"/>
                  </a:lnTo>
                  <a:lnTo>
                    <a:pt x="359522" y="585143"/>
                  </a:lnTo>
                  <a:lnTo>
                    <a:pt x="375782" y="579724"/>
                  </a:lnTo>
                  <a:lnTo>
                    <a:pt x="392041" y="585143"/>
                  </a:lnTo>
                  <a:lnTo>
                    <a:pt x="395655" y="614953"/>
                  </a:lnTo>
                  <a:close/>
                  <a:moveTo>
                    <a:pt x="202344" y="203038"/>
                  </a:moveTo>
                  <a:cubicBezTo>
                    <a:pt x="202344" y="107286"/>
                    <a:pt x="280030" y="29601"/>
                    <a:pt x="375782" y="29601"/>
                  </a:cubicBezTo>
                  <a:cubicBezTo>
                    <a:pt x="471534" y="29601"/>
                    <a:pt x="549219" y="107286"/>
                    <a:pt x="549219" y="203038"/>
                  </a:cubicBezTo>
                  <a:cubicBezTo>
                    <a:pt x="549219" y="272594"/>
                    <a:pt x="506763" y="335827"/>
                    <a:pt x="442628" y="362926"/>
                  </a:cubicBezTo>
                  <a:cubicBezTo>
                    <a:pt x="437207" y="364733"/>
                    <a:pt x="433594" y="370153"/>
                    <a:pt x="433594" y="376476"/>
                  </a:cubicBezTo>
                  <a:lnTo>
                    <a:pt x="433594" y="390929"/>
                  </a:lnTo>
                  <a:lnTo>
                    <a:pt x="317969" y="390929"/>
                  </a:lnTo>
                  <a:lnTo>
                    <a:pt x="317969" y="376476"/>
                  </a:lnTo>
                  <a:cubicBezTo>
                    <a:pt x="317969" y="371056"/>
                    <a:pt x="314356" y="365636"/>
                    <a:pt x="308936" y="362926"/>
                  </a:cubicBezTo>
                  <a:cubicBezTo>
                    <a:pt x="244800" y="336730"/>
                    <a:pt x="202344" y="273497"/>
                    <a:pt x="202344" y="203038"/>
                  </a:cubicBezTo>
                  <a:close/>
                  <a:moveTo>
                    <a:pt x="289063" y="419836"/>
                  </a:moveTo>
                  <a:lnTo>
                    <a:pt x="462501" y="419836"/>
                  </a:lnTo>
                  <a:lnTo>
                    <a:pt x="462501" y="448742"/>
                  </a:lnTo>
                  <a:lnTo>
                    <a:pt x="289063" y="448742"/>
                  </a:lnTo>
                  <a:lnTo>
                    <a:pt x="289063" y="419836"/>
                  </a:lnTo>
                  <a:close/>
                  <a:moveTo>
                    <a:pt x="298999" y="508361"/>
                  </a:moveTo>
                  <a:lnTo>
                    <a:pt x="348682" y="558044"/>
                  </a:lnTo>
                  <a:lnTo>
                    <a:pt x="275513" y="582433"/>
                  </a:lnTo>
                  <a:lnTo>
                    <a:pt x="261963" y="517394"/>
                  </a:lnTo>
                  <a:lnTo>
                    <a:pt x="298999" y="508361"/>
                  </a:lnTo>
                  <a:close/>
                  <a:moveTo>
                    <a:pt x="173438" y="838977"/>
                  </a:moveTo>
                  <a:lnTo>
                    <a:pt x="173438" y="708898"/>
                  </a:lnTo>
                  <a:cubicBezTo>
                    <a:pt x="173438" y="700769"/>
                    <a:pt x="167114" y="694445"/>
                    <a:pt x="158984" y="694445"/>
                  </a:cubicBezTo>
                  <a:cubicBezTo>
                    <a:pt x="150855" y="694445"/>
                    <a:pt x="144531" y="700769"/>
                    <a:pt x="144531" y="708898"/>
                  </a:cubicBezTo>
                  <a:lnTo>
                    <a:pt x="144531" y="838977"/>
                  </a:lnTo>
                  <a:lnTo>
                    <a:pt x="28906" y="838977"/>
                  </a:lnTo>
                  <a:lnTo>
                    <a:pt x="28906" y="672766"/>
                  </a:lnTo>
                  <a:cubicBezTo>
                    <a:pt x="28906" y="626696"/>
                    <a:pt x="60523" y="586047"/>
                    <a:pt x="105689" y="574304"/>
                  </a:cubicBezTo>
                  <a:lnTo>
                    <a:pt x="225830" y="544494"/>
                  </a:lnTo>
                  <a:lnTo>
                    <a:pt x="176148" y="614050"/>
                  </a:lnTo>
                  <a:cubicBezTo>
                    <a:pt x="171631" y="619470"/>
                    <a:pt x="172534" y="627599"/>
                    <a:pt x="177954" y="633020"/>
                  </a:cubicBezTo>
                  <a:lnTo>
                    <a:pt x="225830" y="680896"/>
                  </a:lnTo>
                  <a:lnTo>
                    <a:pt x="206860" y="699865"/>
                  </a:lnTo>
                  <a:cubicBezTo>
                    <a:pt x="203247" y="703479"/>
                    <a:pt x="201441" y="708898"/>
                    <a:pt x="203247" y="714319"/>
                  </a:cubicBezTo>
                  <a:lnTo>
                    <a:pt x="241187" y="839880"/>
                  </a:lnTo>
                  <a:lnTo>
                    <a:pt x="173438" y="839880"/>
                  </a:lnTo>
                  <a:close/>
                  <a:moveTo>
                    <a:pt x="270996" y="838977"/>
                  </a:moveTo>
                  <a:lnTo>
                    <a:pt x="233057" y="712512"/>
                  </a:lnTo>
                  <a:lnTo>
                    <a:pt x="255640" y="689929"/>
                  </a:lnTo>
                  <a:cubicBezTo>
                    <a:pt x="261060" y="684509"/>
                    <a:pt x="261060" y="675475"/>
                    <a:pt x="255640" y="669153"/>
                  </a:cubicBezTo>
                  <a:lnTo>
                    <a:pt x="206860" y="620373"/>
                  </a:lnTo>
                  <a:lnTo>
                    <a:pt x="243897" y="568884"/>
                  </a:lnTo>
                  <a:lnTo>
                    <a:pt x="299903" y="838977"/>
                  </a:lnTo>
                  <a:lnTo>
                    <a:pt x="270996" y="838977"/>
                  </a:lnTo>
                  <a:close/>
                  <a:moveTo>
                    <a:pt x="313453" y="758581"/>
                  </a:moveTo>
                  <a:lnTo>
                    <a:pt x="282740" y="611340"/>
                  </a:lnTo>
                  <a:lnTo>
                    <a:pt x="329712" y="595983"/>
                  </a:lnTo>
                  <a:lnTo>
                    <a:pt x="313453" y="758581"/>
                  </a:lnTo>
                  <a:close/>
                  <a:moveTo>
                    <a:pt x="334229" y="838977"/>
                  </a:moveTo>
                  <a:lnTo>
                    <a:pt x="353198" y="644763"/>
                  </a:lnTo>
                  <a:lnTo>
                    <a:pt x="371265" y="651086"/>
                  </a:lnTo>
                  <a:cubicBezTo>
                    <a:pt x="373072" y="651086"/>
                    <a:pt x="373975" y="651989"/>
                    <a:pt x="375782" y="651989"/>
                  </a:cubicBezTo>
                  <a:cubicBezTo>
                    <a:pt x="377588" y="651989"/>
                    <a:pt x="378491" y="651989"/>
                    <a:pt x="380298" y="651086"/>
                  </a:cubicBezTo>
                  <a:lnTo>
                    <a:pt x="398365" y="644763"/>
                  </a:lnTo>
                  <a:lnTo>
                    <a:pt x="417335" y="838977"/>
                  </a:lnTo>
                  <a:lnTo>
                    <a:pt x="334229" y="838977"/>
                  </a:lnTo>
                  <a:close/>
                  <a:moveTo>
                    <a:pt x="422754" y="595080"/>
                  </a:moveTo>
                  <a:lnTo>
                    <a:pt x="469727" y="610437"/>
                  </a:lnTo>
                  <a:lnTo>
                    <a:pt x="439014" y="758581"/>
                  </a:lnTo>
                  <a:lnTo>
                    <a:pt x="422754" y="595080"/>
                  </a:lnTo>
                  <a:close/>
                  <a:moveTo>
                    <a:pt x="451661" y="838977"/>
                  </a:moveTo>
                  <a:lnTo>
                    <a:pt x="507667" y="568884"/>
                  </a:lnTo>
                  <a:lnTo>
                    <a:pt x="544703" y="620373"/>
                  </a:lnTo>
                  <a:lnTo>
                    <a:pt x="495923" y="669153"/>
                  </a:lnTo>
                  <a:cubicBezTo>
                    <a:pt x="490503" y="674572"/>
                    <a:pt x="490503" y="683606"/>
                    <a:pt x="495923" y="689929"/>
                  </a:cubicBezTo>
                  <a:lnTo>
                    <a:pt x="518506" y="712512"/>
                  </a:lnTo>
                  <a:lnTo>
                    <a:pt x="480567" y="838977"/>
                  </a:lnTo>
                  <a:lnTo>
                    <a:pt x="451661" y="838977"/>
                  </a:lnTo>
                  <a:close/>
                  <a:moveTo>
                    <a:pt x="722657" y="838977"/>
                  </a:moveTo>
                  <a:lnTo>
                    <a:pt x="607032" y="838977"/>
                  </a:lnTo>
                  <a:lnTo>
                    <a:pt x="607032" y="708898"/>
                  </a:lnTo>
                  <a:cubicBezTo>
                    <a:pt x="607032" y="700769"/>
                    <a:pt x="600709" y="694445"/>
                    <a:pt x="592579" y="694445"/>
                  </a:cubicBezTo>
                  <a:cubicBezTo>
                    <a:pt x="584449" y="694445"/>
                    <a:pt x="578126" y="700769"/>
                    <a:pt x="578126" y="708898"/>
                  </a:cubicBezTo>
                  <a:lnTo>
                    <a:pt x="578126" y="838977"/>
                  </a:lnTo>
                  <a:lnTo>
                    <a:pt x="510377" y="838977"/>
                  </a:lnTo>
                  <a:lnTo>
                    <a:pt x="548316" y="713415"/>
                  </a:lnTo>
                  <a:cubicBezTo>
                    <a:pt x="550122" y="707995"/>
                    <a:pt x="548316" y="702575"/>
                    <a:pt x="544703" y="698962"/>
                  </a:cubicBezTo>
                  <a:lnTo>
                    <a:pt x="525733" y="679992"/>
                  </a:lnTo>
                  <a:lnTo>
                    <a:pt x="573609" y="632116"/>
                  </a:lnTo>
                  <a:cubicBezTo>
                    <a:pt x="579029" y="626696"/>
                    <a:pt x="579029" y="619470"/>
                    <a:pt x="575416" y="613147"/>
                  </a:cubicBezTo>
                  <a:lnTo>
                    <a:pt x="525733" y="543591"/>
                  </a:lnTo>
                  <a:lnTo>
                    <a:pt x="645875" y="573400"/>
                  </a:lnTo>
                  <a:cubicBezTo>
                    <a:pt x="691041" y="584240"/>
                    <a:pt x="722657" y="624890"/>
                    <a:pt x="722657" y="671862"/>
                  </a:cubicBezTo>
                  <a:lnTo>
                    <a:pt x="722657" y="838977"/>
                  </a:ln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sp>
        <p:nvSpPr>
          <p:cNvPr id="27" name="Google Shape;1458;p23">
            <a:extLst>
              <a:ext uri="{FF2B5EF4-FFF2-40B4-BE49-F238E27FC236}">
                <a16:creationId xmlns:a16="http://schemas.microsoft.com/office/drawing/2014/main" id="{4D0B0CAD-242F-487E-992E-AF21C57EAD95}"/>
              </a:ext>
            </a:extLst>
          </p:cNvPr>
          <p:cNvSpPr txBox="1">
            <a:spLocks/>
          </p:cNvSpPr>
          <p:nvPr/>
        </p:nvSpPr>
        <p:spPr>
          <a:xfrm>
            <a:off x="928041" y="5966907"/>
            <a:ext cx="5991741" cy="376038"/>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101455"/>
              </a:lnSpc>
              <a:spcBef>
                <a:spcPts val="0"/>
              </a:spcBef>
              <a:spcAft>
                <a:spcPts val="0"/>
              </a:spcAft>
              <a:buClr>
                <a:srgbClr val="79527B"/>
              </a:buClr>
              <a:buSzPts val="1511"/>
              <a:buFont typeface="Arial"/>
              <a:buNone/>
              <a:defRPr sz="1511" b="1" i="0" u="none" strike="noStrike" cap="none">
                <a:solidFill>
                  <a:srgbClr val="79527B"/>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indent="0">
              <a:lnSpc>
                <a:spcPct val="102200"/>
              </a:lnSpc>
              <a:buSzPts val="1500"/>
            </a:pPr>
            <a:r>
              <a:rPr lang="en-US" sz="1200" b="0" dirty="0">
                <a:solidFill>
                  <a:srgbClr val="534B4F"/>
                </a:solidFill>
              </a:rPr>
              <a:t>How can liquidity planning be implemented in a hotel? What are the specific challenges?</a:t>
            </a:r>
          </a:p>
        </p:txBody>
      </p:sp>
      <p:sp>
        <p:nvSpPr>
          <p:cNvPr id="30" name="Google Shape;1458;p23">
            <a:extLst>
              <a:ext uri="{FF2B5EF4-FFF2-40B4-BE49-F238E27FC236}">
                <a16:creationId xmlns:a16="http://schemas.microsoft.com/office/drawing/2014/main" id="{8B06970B-E98F-46B0-9422-30EB47AFFDBD}"/>
              </a:ext>
            </a:extLst>
          </p:cNvPr>
          <p:cNvSpPr txBox="1">
            <a:spLocks/>
          </p:cNvSpPr>
          <p:nvPr/>
        </p:nvSpPr>
        <p:spPr>
          <a:xfrm>
            <a:off x="940735" y="5391412"/>
            <a:ext cx="5991741" cy="376038"/>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101455"/>
              </a:lnSpc>
              <a:spcBef>
                <a:spcPts val="0"/>
              </a:spcBef>
              <a:spcAft>
                <a:spcPts val="0"/>
              </a:spcAft>
              <a:buClr>
                <a:srgbClr val="79527B"/>
              </a:buClr>
              <a:buSzPts val="1511"/>
              <a:buFont typeface="Arial"/>
              <a:buNone/>
              <a:defRPr sz="1511" b="1" i="0" u="none" strike="noStrike" cap="none">
                <a:solidFill>
                  <a:srgbClr val="79527B"/>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indent="0">
              <a:lnSpc>
                <a:spcPct val="102200"/>
              </a:lnSpc>
              <a:buSzPts val="1500"/>
            </a:pPr>
            <a:r>
              <a:rPr lang="en-US" dirty="0"/>
              <a:t>Group Discussion</a:t>
            </a:r>
          </a:p>
        </p:txBody>
      </p:sp>
      <p:cxnSp>
        <p:nvCxnSpPr>
          <p:cNvPr id="31" name="Google Shape;1462;p23">
            <a:extLst>
              <a:ext uri="{FF2B5EF4-FFF2-40B4-BE49-F238E27FC236}">
                <a16:creationId xmlns:a16="http://schemas.microsoft.com/office/drawing/2014/main" id="{4407AEE2-B594-4AEC-AE10-0125962E2E5B}"/>
              </a:ext>
            </a:extLst>
          </p:cNvPr>
          <p:cNvCxnSpPr>
            <a:cxnSpLocks/>
          </p:cNvCxnSpPr>
          <p:nvPr/>
        </p:nvCxnSpPr>
        <p:spPr>
          <a:xfrm flipH="1" flipV="1">
            <a:off x="928041" y="5818067"/>
            <a:ext cx="5941290" cy="38829"/>
          </a:xfrm>
          <a:prstGeom prst="straightConnector1">
            <a:avLst/>
          </a:prstGeom>
          <a:solidFill>
            <a:srgbClr val="027354"/>
          </a:solidFill>
          <a:ln w="12700" cap="flat" cmpd="sng">
            <a:solidFill>
              <a:srgbClr val="81D1C5"/>
            </a:solidFill>
            <a:prstDash val="solid"/>
            <a:miter lim="800000"/>
            <a:headEnd type="none" w="sm" len="sm"/>
            <a:tailEnd type="none" w="sm" len="sm"/>
          </a:ln>
        </p:spPr>
      </p:cxnSp>
      <p:sp>
        <p:nvSpPr>
          <p:cNvPr id="24" name="Google Shape;1544;p26">
            <a:extLst>
              <a:ext uri="{FF2B5EF4-FFF2-40B4-BE49-F238E27FC236}">
                <a16:creationId xmlns:a16="http://schemas.microsoft.com/office/drawing/2014/main" id="{9F5E7F73-23F5-4271-BA46-004358DF5449}"/>
              </a:ext>
            </a:extLst>
          </p:cNvPr>
          <p:cNvSpPr txBox="1">
            <a:spLocks/>
          </p:cNvSpPr>
          <p:nvPr/>
        </p:nvSpPr>
        <p:spPr>
          <a:xfrm>
            <a:off x="977601" y="1339279"/>
            <a:ext cx="5891730" cy="3265879"/>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just" rtl="0">
              <a:lnSpc>
                <a:spcPct val="100000"/>
              </a:lnSpc>
              <a:spcBef>
                <a:spcPts val="0"/>
              </a:spcBef>
              <a:spcAft>
                <a:spcPts val="0"/>
              </a:spcAft>
              <a:buClr>
                <a:srgbClr val="534B4F"/>
              </a:buClr>
              <a:buSzPts val="1079"/>
              <a:buFont typeface="Arial"/>
              <a:buNone/>
              <a:defRPr sz="1079" b="0" i="0" u="none" strike="noStrike" cap="none">
                <a:solidFill>
                  <a:srgbClr val="534B4F"/>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454"/>
              <a:buFont typeface="Arial"/>
              <a:buNone/>
              <a:defRPr sz="345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454"/>
              <a:buFont typeface="Arial"/>
              <a:buNone/>
              <a:defRPr sz="345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454"/>
              <a:buFont typeface="Arial"/>
              <a:buNone/>
              <a:defRPr sz="345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454"/>
              <a:buFont typeface="Arial"/>
              <a:buNone/>
              <a:defRPr sz="345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indent="0">
              <a:lnSpc>
                <a:spcPct val="102200"/>
              </a:lnSpc>
              <a:buClr>
                <a:srgbClr val="79527B"/>
              </a:buClr>
              <a:buSzPts val="1500"/>
            </a:pPr>
            <a:r>
              <a:rPr lang="en-US" sz="1200" dirty="0"/>
              <a:t>But his reserves are quite depleted by now. Business has not yet picked up as hoped, and Mr. K. fears that he will need a loan. It is the first time in his career that he will need a loan. He calls his bank. He has no fixed contact person at his bank and has to ask around. He gets an appointment for a preliminary talk. In this preliminary meeting, his bank advisor explains that he first has to provide a number of documents. These include the accounting data of the last few years, a business plan and, in particular, a well-founded liquidity plan for at least 12 months to determine the liquidity requirements. In addition, he has to prepare what collateral he can provide to the bank. </a:t>
            </a:r>
          </a:p>
          <a:p>
            <a:pPr marL="0" indent="0">
              <a:lnSpc>
                <a:spcPct val="102200"/>
              </a:lnSpc>
              <a:buClr>
                <a:srgbClr val="79527B"/>
              </a:buClr>
              <a:buSzPts val="1500"/>
            </a:pPr>
            <a:endParaRPr lang="en-US" sz="1200" dirty="0"/>
          </a:p>
          <a:p>
            <a:pPr marL="0" indent="0">
              <a:lnSpc>
                <a:spcPct val="102200"/>
              </a:lnSpc>
              <a:buClr>
                <a:srgbClr val="79527B"/>
              </a:buClr>
              <a:buSzPts val="1500"/>
            </a:pPr>
            <a:r>
              <a:rPr lang="en-US" sz="1200" dirty="0"/>
              <a:t>Mr. K. is surprised. He had expected to get the loan without much difficulty. After all, he has been a customer for years and had never asked for anything. He does not know how to make a liquidity plan. </a:t>
            </a:r>
          </a:p>
          <a:p>
            <a:pPr marL="0" indent="0">
              <a:lnSpc>
                <a:spcPct val="102200"/>
              </a:lnSpc>
              <a:buClr>
                <a:srgbClr val="79527B"/>
              </a:buClr>
              <a:buSzPts val="1500"/>
            </a:pPr>
            <a:endParaRPr lang="en-US" sz="1200" dirty="0"/>
          </a:p>
          <a:p>
            <a:pPr marL="0" indent="0">
              <a:lnSpc>
                <a:spcPct val="102200"/>
              </a:lnSpc>
              <a:buClr>
                <a:srgbClr val="79527B"/>
              </a:buClr>
              <a:buSzPts val="1500"/>
            </a:pPr>
            <a:r>
              <a:rPr lang="en-US" sz="1200" dirty="0"/>
              <a:t>He phones a contact in the hotel and restaurant association who recommends advisor C to him.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542"/>
        <p:cNvGrpSpPr/>
        <p:nvPr/>
      </p:nvGrpSpPr>
      <p:grpSpPr>
        <a:xfrm>
          <a:off x="0" y="0"/>
          <a:ext cx="0" cy="0"/>
          <a:chOff x="0" y="0"/>
          <a:chExt cx="0" cy="0"/>
        </a:xfrm>
      </p:grpSpPr>
      <p:sp>
        <p:nvSpPr>
          <p:cNvPr id="1543" name="Google Shape;1543;p26"/>
          <p:cNvSpPr txBox="1">
            <a:spLocks noGrp="1"/>
          </p:cNvSpPr>
          <p:nvPr>
            <p:ph type="body" idx="1"/>
          </p:nvPr>
        </p:nvSpPr>
        <p:spPr>
          <a:xfrm>
            <a:off x="1007582" y="896571"/>
            <a:ext cx="5866788" cy="376038"/>
          </a:xfrm>
          <a:prstGeom prst="rect">
            <a:avLst/>
          </a:prstGeom>
          <a:noFill/>
          <a:ln>
            <a:noFill/>
          </a:ln>
        </p:spPr>
        <p:txBody>
          <a:bodyPr spcFirstLastPara="1" wrap="square" lIns="91425" tIns="45700" rIns="91425" bIns="45700" anchor="ctr" anchorCtr="0">
            <a:noAutofit/>
          </a:bodyPr>
          <a:lstStyle/>
          <a:p>
            <a:pPr marL="0" lvl="0" indent="0" algn="l" rtl="0">
              <a:lnSpc>
                <a:spcPct val="102200"/>
              </a:lnSpc>
              <a:spcBef>
                <a:spcPts val="0"/>
              </a:spcBef>
              <a:spcAft>
                <a:spcPts val="0"/>
              </a:spcAft>
              <a:buClr>
                <a:srgbClr val="79527B"/>
              </a:buClr>
              <a:buSzPts val="1500"/>
              <a:buNone/>
            </a:pPr>
            <a:r>
              <a:rPr lang="en-GB" dirty="0"/>
              <a:t>Approach</a:t>
            </a:r>
          </a:p>
        </p:txBody>
      </p:sp>
      <p:sp>
        <p:nvSpPr>
          <p:cNvPr id="1544" name="Google Shape;1544;p26"/>
          <p:cNvSpPr txBox="1">
            <a:spLocks noGrp="1"/>
          </p:cNvSpPr>
          <p:nvPr>
            <p:ph type="body" idx="2"/>
          </p:nvPr>
        </p:nvSpPr>
        <p:spPr>
          <a:xfrm>
            <a:off x="1024740" y="1448981"/>
            <a:ext cx="5866788" cy="8578420"/>
          </a:xfrm>
          <a:prstGeom prst="rect">
            <a:avLst/>
          </a:prstGeom>
          <a:noFill/>
          <a:ln>
            <a:noFill/>
          </a:ln>
        </p:spPr>
        <p:txBody>
          <a:bodyPr spcFirstLastPara="1" wrap="square" lIns="91425" tIns="45700" rIns="91425" bIns="45700" anchor="t" anchorCtr="0">
            <a:noAutofit/>
          </a:bodyPr>
          <a:lstStyle/>
          <a:p>
            <a:pPr marL="0" lvl="0" indent="0" rtl="0">
              <a:lnSpc>
                <a:spcPct val="102200"/>
              </a:lnSpc>
              <a:spcBef>
                <a:spcPts val="0"/>
              </a:spcBef>
              <a:spcAft>
                <a:spcPts val="0"/>
              </a:spcAft>
              <a:buClr>
                <a:srgbClr val="79527B"/>
              </a:buClr>
              <a:buSzPts val="1500"/>
              <a:buNone/>
            </a:pPr>
            <a:r>
              <a:rPr lang="en-US" sz="1200" dirty="0"/>
              <a:t>Consultant C. has </a:t>
            </a:r>
            <a:r>
              <a:rPr lang="en-US" sz="1200" dirty="0" err="1"/>
              <a:t>specialised</a:t>
            </a:r>
            <a:r>
              <a:rPr lang="en-US" sz="1200" dirty="0"/>
              <a:t> in hotels and restaurants and comes by the next day and analyses the situation with Mr. K.. He first explains to him in principle that in liquidity planning all cash inflows and outflows are planned for a certain period of time - according to when the money is paid in or paid out - and not when it is booked as in the profit and loss account. In other words, the due dates must be taken into account.</a:t>
            </a:r>
          </a:p>
          <a:p>
            <a:pPr marL="0" lvl="0" indent="0" rtl="0">
              <a:lnSpc>
                <a:spcPct val="102200"/>
              </a:lnSpc>
              <a:spcBef>
                <a:spcPts val="0"/>
              </a:spcBef>
              <a:spcAft>
                <a:spcPts val="0"/>
              </a:spcAft>
              <a:buClr>
                <a:srgbClr val="79527B"/>
              </a:buClr>
              <a:buSzPts val="1500"/>
              <a:buNone/>
            </a:pPr>
            <a:endParaRPr lang="en-US" sz="1200" dirty="0"/>
          </a:p>
          <a:p>
            <a:pPr marL="0" lvl="0" indent="0" rtl="0">
              <a:lnSpc>
                <a:spcPct val="102200"/>
              </a:lnSpc>
              <a:spcBef>
                <a:spcPts val="0"/>
              </a:spcBef>
              <a:spcAft>
                <a:spcPts val="0"/>
              </a:spcAft>
              <a:buClr>
                <a:srgbClr val="79527B"/>
              </a:buClr>
              <a:buSzPts val="1500"/>
              <a:buNone/>
            </a:pPr>
            <a:r>
              <a:rPr lang="en-US" sz="1200" dirty="0"/>
              <a:t>Basically, a distinction is made between different types of liquidity planning. Short-term liquidity planning, which forecasts a concrete preview of the (usually weekly) liquidity development based on concrete business transactions - and medium- to long-term liquidity planning, which is usually prepared every month and forecasts the liquidity development on the basis of more general assumptions and which can ideally be derived directly from the business plan based on so-called integrated business planning.  </a:t>
            </a:r>
          </a:p>
          <a:p>
            <a:pPr marL="0" lvl="0" indent="0" rtl="0">
              <a:lnSpc>
                <a:spcPct val="102200"/>
              </a:lnSpc>
              <a:spcBef>
                <a:spcPts val="0"/>
              </a:spcBef>
              <a:spcAft>
                <a:spcPts val="0"/>
              </a:spcAft>
              <a:buClr>
                <a:srgbClr val="79527B"/>
              </a:buClr>
              <a:buSzPts val="1500"/>
              <a:buNone/>
            </a:pPr>
            <a:endParaRPr lang="en-US" sz="1200" dirty="0"/>
          </a:p>
          <a:p>
            <a:pPr marL="0" lvl="0" indent="0" rtl="0">
              <a:lnSpc>
                <a:spcPct val="102200"/>
              </a:lnSpc>
              <a:spcBef>
                <a:spcPts val="0"/>
              </a:spcBef>
              <a:spcAft>
                <a:spcPts val="0"/>
              </a:spcAft>
              <a:buClr>
                <a:srgbClr val="79527B"/>
              </a:buClr>
              <a:buSzPts val="1500"/>
              <a:buNone/>
            </a:pPr>
            <a:r>
              <a:rPr lang="en-US" sz="1200" dirty="0"/>
              <a:t>The challenge in the hotel industry is first of all to estimate revenues as accurately as possible. This is particularly difficult in this sector because there are often no long-term contracts and even regardless of events such as the pandemic, many uninfluenceable and unpredictable factors (such as the weather) have a great influence on occupancy and thus on liquidity planning. </a:t>
            </a:r>
          </a:p>
          <a:p>
            <a:pPr marL="0" lvl="0" indent="0" rtl="0">
              <a:lnSpc>
                <a:spcPct val="102200"/>
              </a:lnSpc>
              <a:spcBef>
                <a:spcPts val="0"/>
              </a:spcBef>
              <a:spcAft>
                <a:spcPts val="0"/>
              </a:spcAft>
              <a:buClr>
                <a:srgbClr val="79527B"/>
              </a:buClr>
              <a:buSzPts val="1500"/>
              <a:buNone/>
            </a:pPr>
            <a:endParaRPr lang="en-US" sz="1200" dirty="0"/>
          </a:p>
          <a:p>
            <a:pPr marL="0" lvl="0" indent="0" rtl="0">
              <a:lnSpc>
                <a:spcPct val="102200"/>
              </a:lnSpc>
              <a:spcBef>
                <a:spcPts val="0"/>
              </a:spcBef>
              <a:spcAft>
                <a:spcPts val="0"/>
              </a:spcAft>
              <a:buClr>
                <a:srgbClr val="79527B"/>
              </a:buClr>
              <a:buSzPts val="1500"/>
              <a:buNone/>
            </a:pPr>
            <a:r>
              <a:rPr lang="en-US" sz="1200" dirty="0"/>
              <a:t>Therefore, advisor C. recommends using and </a:t>
            </a:r>
            <a:r>
              <a:rPr lang="en-US" sz="1200" dirty="0" err="1"/>
              <a:t>analysing</a:t>
            </a:r>
            <a:r>
              <a:rPr lang="en-US" sz="1200" dirty="0"/>
              <a:t> the accounting data of the last 2-3 years before the pandemic.</a:t>
            </a:r>
          </a:p>
          <a:p>
            <a:pPr marL="0" lvl="0" indent="0" rtl="0">
              <a:lnSpc>
                <a:spcPct val="102200"/>
              </a:lnSpc>
              <a:spcBef>
                <a:spcPts val="0"/>
              </a:spcBef>
              <a:spcAft>
                <a:spcPts val="0"/>
              </a:spcAft>
              <a:buClr>
                <a:srgbClr val="79527B"/>
              </a:buClr>
              <a:buSzPts val="1500"/>
              <a:buNone/>
            </a:pPr>
            <a:endParaRPr lang="en-US" sz="1200" dirty="0"/>
          </a:p>
          <a:p>
            <a:pPr marL="0" lvl="0" indent="0" rtl="0">
              <a:lnSpc>
                <a:spcPct val="102200"/>
              </a:lnSpc>
              <a:spcBef>
                <a:spcPts val="0"/>
              </a:spcBef>
              <a:spcAft>
                <a:spcPts val="0"/>
              </a:spcAft>
              <a:buClr>
                <a:srgbClr val="79527B"/>
              </a:buClr>
              <a:buSzPts val="1500"/>
              <a:buNone/>
            </a:pPr>
            <a:r>
              <a:rPr lang="en-US" sz="1200" dirty="0"/>
              <a:t>Implement the following steps in detail:</a:t>
            </a:r>
          </a:p>
          <a:p>
            <a:pPr marL="0" lvl="0" indent="0" rtl="0">
              <a:lnSpc>
                <a:spcPct val="102200"/>
              </a:lnSpc>
              <a:spcBef>
                <a:spcPts val="0"/>
              </a:spcBef>
              <a:spcAft>
                <a:spcPts val="0"/>
              </a:spcAft>
              <a:buClr>
                <a:srgbClr val="79527B"/>
              </a:buClr>
              <a:buSzPts val="1500"/>
              <a:buNone/>
            </a:pPr>
            <a:endParaRPr lang="en-US" sz="1200" dirty="0"/>
          </a:p>
          <a:p>
            <a:pPr marL="0" lvl="0" indent="0" rtl="0">
              <a:lnSpc>
                <a:spcPct val="102200"/>
              </a:lnSpc>
              <a:spcBef>
                <a:spcPts val="0"/>
              </a:spcBef>
              <a:spcAft>
                <a:spcPts val="0"/>
              </a:spcAft>
              <a:buClr>
                <a:srgbClr val="79527B"/>
              </a:buClr>
              <a:buSzPts val="1500"/>
            </a:pPr>
            <a:r>
              <a:rPr lang="en-US" sz="1200" dirty="0"/>
              <a:t>1. Based on the average income of the last years, determine a </a:t>
            </a:r>
            <a:r>
              <a:rPr lang="en-US" sz="1200" dirty="0" err="1"/>
              <a:t>seasonalisation</a:t>
            </a:r>
            <a:r>
              <a:rPr lang="en-US" sz="1200" dirty="0"/>
              <a:t>. The </a:t>
            </a:r>
            <a:r>
              <a:rPr lang="en-US" sz="1200" dirty="0" err="1"/>
              <a:t>seasonalisation</a:t>
            </a:r>
            <a:r>
              <a:rPr lang="en-US" sz="1200" dirty="0"/>
              <a:t> reflects how much of the annual turnover was generated within each month.</a:t>
            </a:r>
          </a:p>
          <a:p>
            <a:pPr marL="228600" lvl="0" rtl="0">
              <a:lnSpc>
                <a:spcPct val="102200"/>
              </a:lnSpc>
              <a:spcBef>
                <a:spcPts val="0"/>
              </a:spcBef>
              <a:spcAft>
                <a:spcPts val="0"/>
              </a:spcAft>
              <a:buClr>
                <a:srgbClr val="79527B"/>
              </a:buClr>
              <a:buSzPts val="1500"/>
              <a:buAutoNum type="arabicPeriod"/>
            </a:pPr>
            <a:endParaRPr lang="en-US" sz="1200" dirty="0"/>
          </a:p>
          <a:p>
            <a:pPr marL="0" lvl="0" indent="0" rtl="0">
              <a:lnSpc>
                <a:spcPct val="102200"/>
              </a:lnSpc>
              <a:spcBef>
                <a:spcPts val="0"/>
              </a:spcBef>
              <a:spcAft>
                <a:spcPts val="0"/>
              </a:spcAft>
              <a:buClr>
                <a:srgbClr val="79527B"/>
              </a:buClr>
              <a:buSzPts val="1500"/>
              <a:buNone/>
            </a:pPr>
            <a:r>
              <a:rPr lang="en-US" sz="1200" dirty="0"/>
              <a:t>2. Based on a survey of hoteliers by the Hotel and Restaurant Association, you estimate that the turnover this year will be about 10 less than in the last year before the pandemic.</a:t>
            </a:r>
          </a:p>
          <a:p>
            <a:pPr marL="0" lvl="0" indent="0" rtl="0">
              <a:lnSpc>
                <a:spcPct val="102200"/>
              </a:lnSpc>
              <a:spcBef>
                <a:spcPts val="0"/>
              </a:spcBef>
              <a:spcAft>
                <a:spcPts val="0"/>
              </a:spcAft>
              <a:buClr>
                <a:srgbClr val="79527B"/>
              </a:buClr>
              <a:buSzPts val="1500"/>
              <a:buNone/>
            </a:pPr>
            <a:endParaRPr lang="en-US" sz="1200" dirty="0"/>
          </a:p>
          <a:p>
            <a:pPr marL="0" lvl="0" indent="0" rtl="0">
              <a:lnSpc>
                <a:spcPct val="102200"/>
              </a:lnSpc>
              <a:spcBef>
                <a:spcPts val="0"/>
              </a:spcBef>
              <a:spcAft>
                <a:spcPts val="0"/>
              </a:spcAft>
              <a:buClr>
                <a:srgbClr val="79527B"/>
              </a:buClr>
              <a:buSzPts val="1500"/>
              <a:buNone/>
            </a:pPr>
            <a:r>
              <a:rPr lang="en-US" sz="1200" dirty="0"/>
              <a:t>3. You take the average total turnover of the 2 years before the pandemic, subtract 10% and distribute the turnover based on the </a:t>
            </a:r>
            <a:r>
              <a:rPr lang="en-US" sz="1200" dirty="0" err="1"/>
              <a:t>seasonalisation</a:t>
            </a:r>
            <a:r>
              <a:rPr lang="en-US" sz="1200" dirty="0"/>
              <a:t> determined.</a:t>
            </a:r>
          </a:p>
          <a:p>
            <a:pPr marL="0" lvl="0" indent="0" rtl="0">
              <a:lnSpc>
                <a:spcPct val="102200"/>
              </a:lnSpc>
              <a:spcBef>
                <a:spcPts val="0"/>
              </a:spcBef>
              <a:spcAft>
                <a:spcPts val="0"/>
              </a:spcAft>
              <a:buClr>
                <a:srgbClr val="79527B"/>
              </a:buClr>
              <a:buSzPts val="1500"/>
              <a:buNone/>
            </a:pPr>
            <a:endParaRPr lang="en-US" sz="1200" dirty="0"/>
          </a:p>
          <a:p>
            <a:pPr marL="0" lvl="0" indent="0" rtl="0">
              <a:lnSpc>
                <a:spcPct val="102200"/>
              </a:lnSpc>
              <a:spcBef>
                <a:spcPts val="0"/>
              </a:spcBef>
              <a:spcAft>
                <a:spcPts val="0"/>
              </a:spcAft>
              <a:buClr>
                <a:srgbClr val="79527B"/>
              </a:buClr>
              <a:buSzPts val="1500"/>
              <a:buNone/>
            </a:pPr>
            <a:r>
              <a:rPr lang="en-US" sz="1200" dirty="0"/>
              <a:t>4. You determine the average ratio between cash receipts, booking platforms and payment service providers. This is important because deposits are made at different rates. While cash payments are collected immediately, the payment service providers only pay after 14 days and the booking platform with which Mr. K. cooperates even pays after 30 days. </a:t>
            </a:r>
          </a:p>
          <a:p>
            <a:pPr marL="0" lvl="0" indent="0" rtl="0">
              <a:lnSpc>
                <a:spcPct val="102200"/>
              </a:lnSpc>
              <a:spcBef>
                <a:spcPts val="0"/>
              </a:spcBef>
              <a:spcAft>
                <a:spcPts val="0"/>
              </a:spcAft>
              <a:buClr>
                <a:srgbClr val="79527B"/>
              </a:buClr>
              <a:buSzPts val="1500"/>
              <a:buNone/>
            </a:pPr>
            <a:r>
              <a:rPr lang="en-US" sz="1200" dirty="0"/>
              <a:t>The result is first a deposit plan on a monthly basis.</a:t>
            </a:r>
          </a:p>
          <a:p>
            <a:pPr marL="0" lvl="0" indent="0" rtl="0">
              <a:lnSpc>
                <a:spcPct val="102200"/>
              </a:lnSpc>
              <a:spcBef>
                <a:spcPts val="0"/>
              </a:spcBef>
              <a:spcAft>
                <a:spcPts val="0"/>
              </a:spcAft>
              <a:buClr>
                <a:srgbClr val="79527B"/>
              </a:buClr>
              <a:buSzPts val="1500"/>
              <a:buNone/>
            </a:pPr>
            <a:endParaRPr lang="en-US" sz="1200" dirty="0"/>
          </a:p>
        </p:txBody>
      </p:sp>
      <p:cxnSp>
        <p:nvCxnSpPr>
          <p:cNvPr id="1547" name="Google Shape;1547;p26"/>
          <p:cNvCxnSpPr>
            <a:cxnSpLocks/>
          </p:cNvCxnSpPr>
          <p:nvPr/>
        </p:nvCxnSpPr>
        <p:spPr>
          <a:xfrm flipH="1">
            <a:off x="880615" y="1269921"/>
            <a:ext cx="5867026" cy="0"/>
          </a:xfrm>
          <a:prstGeom prst="straightConnector1">
            <a:avLst/>
          </a:prstGeom>
          <a:solidFill>
            <a:srgbClr val="027354"/>
          </a:solidFill>
          <a:ln w="12700" cap="flat" cmpd="sng">
            <a:solidFill>
              <a:srgbClr val="81D1C5"/>
            </a:solidFill>
            <a:prstDash val="solid"/>
            <a:miter lim="800000"/>
            <a:headEnd type="none" w="sm" len="sm"/>
            <a:tailEnd type="none" w="sm" len="sm"/>
          </a:ln>
        </p:spPr>
      </p:cxn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542"/>
        <p:cNvGrpSpPr/>
        <p:nvPr/>
      </p:nvGrpSpPr>
      <p:grpSpPr>
        <a:xfrm>
          <a:off x="0" y="0"/>
          <a:ext cx="0" cy="0"/>
          <a:chOff x="0" y="0"/>
          <a:chExt cx="0" cy="0"/>
        </a:xfrm>
      </p:grpSpPr>
      <p:sp>
        <p:nvSpPr>
          <p:cNvPr id="1544" name="Google Shape;1544;p26"/>
          <p:cNvSpPr txBox="1">
            <a:spLocks noGrp="1"/>
          </p:cNvSpPr>
          <p:nvPr>
            <p:ph type="body" idx="2"/>
          </p:nvPr>
        </p:nvSpPr>
        <p:spPr>
          <a:xfrm>
            <a:off x="1024740" y="596575"/>
            <a:ext cx="5866788" cy="9779539"/>
          </a:xfrm>
          <a:prstGeom prst="rect">
            <a:avLst/>
          </a:prstGeom>
          <a:noFill/>
          <a:ln>
            <a:noFill/>
          </a:ln>
        </p:spPr>
        <p:txBody>
          <a:bodyPr spcFirstLastPara="1" wrap="square" lIns="91425" tIns="45700" rIns="91425" bIns="45700" anchor="t" anchorCtr="0">
            <a:noAutofit/>
          </a:bodyPr>
          <a:lstStyle/>
          <a:p>
            <a:pPr marL="0" lvl="0" indent="0" rtl="0">
              <a:lnSpc>
                <a:spcPct val="102200"/>
              </a:lnSpc>
              <a:spcBef>
                <a:spcPts val="0"/>
              </a:spcBef>
              <a:spcAft>
                <a:spcPts val="0"/>
              </a:spcAft>
              <a:buClr>
                <a:srgbClr val="79527B"/>
              </a:buClr>
              <a:buSzPts val="1500"/>
              <a:buNone/>
            </a:pPr>
            <a:r>
              <a:rPr lang="en-US" sz="1200" dirty="0"/>
              <a:t>Next, the costs are </a:t>
            </a:r>
            <a:r>
              <a:rPr lang="en-US" sz="1200" dirty="0" err="1"/>
              <a:t>analysed</a:t>
            </a:r>
            <a:r>
              <a:rPr lang="en-US" sz="1200" dirty="0"/>
              <a:t>. </a:t>
            </a:r>
          </a:p>
          <a:p>
            <a:pPr marL="0" lvl="0" indent="0" rtl="0">
              <a:lnSpc>
                <a:spcPct val="102200"/>
              </a:lnSpc>
              <a:spcBef>
                <a:spcPts val="0"/>
              </a:spcBef>
              <a:spcAft>
                <a:spcPts val="0"/>
              </a:spcAft>
              <a:buClr>
                <a:srgbClr val="79527B"/>
              </a:buClr>
              <a:buSzPts val="1500"/>
              <a:buNone/>
            </a:pPr>
            <a:endParaRPr lang="en-US" sz="1200" dirty="0"/>
          </a:p>
          <a:p>
            <a:pPr marL="0" lvl="0" indent="0" rtl="0">
              <a:lnSpc>
                <a:spcPct val="102200"/>
              </a:lnSpc>
              <a:spcBef>
                <a:spcPts val="0"/>
              </a:spcBef>
              <a:spcAft>
                <a:spcPts val="0"/>
              </a:spcAft>
              <a:buClr>
                <a:srgbClr val="79527B"/>
              </a:buClr>
              <a:buSzPts val="1500"/>
              <a:buNone/>
            </a:pPr>
            <a:r>
              <a:rPr lang="en-US" sz="1200" dirty="0"/>
              <a:t>To do this, advisor C. first asks Mr. K. to list all so-called continuing obligations. These are contracts that run over a longer period of time and involve regular payments (and consideration). These are, for example, insurance policies, leasing contracts, contracts with energy suppliers, water and sewage, rents, telephone contracts, software rental, etc. </a:t>
            </a:r>
          </a:p>
          <a:p>
            <a:pPr marL="0" lvl="0" indent="0" rtl="0">
              <a:lnSpc>
                <a:spcPct val="102200"/>
              </a:lnSpc>
              <a:spcBef>
                <a:spcPts val="0"/>
              </a:spcBef>
              <a:spcAft>
                <a:spcPts val="0"/>
              </a:spcAft>
              <a:buClr>
                <a:srgbClr val="79527B"/>
              </a:buClr>
              <a:buSzPts val="1500"/>
              <a:buNone/>
            </a:pPr>
            <a:r>
              <a:rPr lang="en-US" sz="1200" dirty="0"/>
              <a:t> </a:t>
            </a:r>
          </a:p>
          <a:p>
            <a:pPr marL="0" lvl="0" indent="0" rtl="0">
              <a:lnSpc>
                <a:spcPct val="102200"/>
              </a:lnSpc>
              <a:spcBef>
                <a:spcPts val="0"/>
              </a:spcBef>
              <a:spcAft>
                <a:spcPts val="0"/>
              </a:spcAft>
              <a:buClr>
                <a:srgbClr val="79527B"/>
              </a:buClr>
              <a:buSzPts val="1500"/>
              <a:buNone/>
            </a:pPr>
            <a:r>
              <a:rPr lang="en-US" sz="1200" dirty="0"/>
              <a:t>6. In addition, he shall draw up a list of personnel with all employer's costs.</a:t>
            </a:r>
          </a:p>
          <a:p>
            <a:pPr marL="0" lvl="0" indent="0" rtl="0">
              <a:lnSpc>
                <a:spcPct val="102200"/>
              </a:lnSpc>
              <a:spcBef>
                <a:spcPts val="0"/>
              </a:spcBef>
              <a:spcAft>
                <a:spcPts val="0"/>
              </a:spcAft>
              <a:buClr>
                <a:srgbClr val="79527B"/>
              </a:buClr>
              <a:buSzPts val="1500"/>
              <a:buNone/>
            </a:pPr>
            <a:endParaRPr lang="en-US" sz="1200" dirty="0"/>
          </a:p>
          <a:p>
            <a:pPr marL="0" lvl="0" indent="0" rtl="0">
              <a:lnSpc>
                <a:spcPct val="102200"/>
              </a:lnSpc>
              <a:spcBef>
                <a:spcPts val="0"/>
              </a:spcBef>
              <a:spcAft>
                <a:spcPts val="0"/>
              </a:spcAft>
              <a:buClr>
                <a:srgbClr val="79527B"/>
              </a:buClr>
              <a:buSzPts val="1500"/>
              <a:buNone/>
            </a:pPr>
            <a:r>
              <a:rPr lang="en-US" sz="1200" dirty="0"/>
              <a:t>7. The continuing obligations and the personnel costs represent the fixed costs of the hotel, at least in the medium term. They cause regular disbursements that occur independently of turnover, are contractually defined in terms of amount and time and can therefore be planned well. As they look at all the contracts, they also make a list of the notice periods of the contracts at the same time. This can be helpful later on to initiate savings measures, should they ever be necessary. </a:t>
            </a:r>
          </a:p>
          <a:p>
            <a:pPr marL="0" lvl="0" indent="0" rtl="0">
              <a:lnSpc>
                <a:spcPct val="102200"/>
              </a:lnSpc>
              <a:spcBef>
                <a:spcPts val="0"/>
              </a:spcBef>
              <a:spcAft>
                <a:spcPts val="0"/>
              </a:spcAft>
              <a:buClr>
                <a:srgbClr val="79527B"/>
              </a:buClr>
              <a:buSzPts val="1500"/>
              <a:buNone/>
            </a:pPr>
            <a:endParaRPr lang="en-US" sz="1200" dirty="0"/>
          </a:p>
          <a:p>
            <a:pPr marL="0" lvl="0" indent="0" rtl="0">
              <a:lnSpc>
                <a:spcPct val="102200"/>
              </a:lnSpc>
              <a:spcBef>
                <a:spcPts val="0"/>
              </a:spcBef>
              <a:spcAft>
                <a:spcPts val="0"/>
              </a:spcAft>
              <a:buClr>
                <a:srgbClr val="79527B"/>
              </a:buClr>
              <a:buSzPts val="1500"/>
              <a:buNone/>
            </a:pPr>
            <a:r>
              <a:rPr lang="en-US" sz="1200" dirty="0"/>
              <a:t>8. Next, </a:t>
            </a:r>
            <a:r>
              <a:rPr lang="en-US" sz="1200" dirty="0" err="1"/>
              <a:t>analyse</a:t>
            </a:r>
            <a:r>
              <a:rPr lang="en-US" sz="1200" dirty="0"/>
              <a:t> the hotel's other cost categories and determine what their average ratio to turnover was in the past and extrapolate this ratio for the future. For some cost categories they have to make assumptions that are not really predictable yet. For example, in relation to repair and maintenance costs. These usually make up a considerable cost block in the hotel industry. This is also the case for Mr. K. However, he estimates that due to the extensive renovation, the future costs for repairs and maintenance will be reduced by about 20% in the next 2-3 years compared to before the renovation.  </a:t>
            </a:r>
          </a:p>
          <a:p>
            <a:pPr marL="0" lvl="0" indent="0" rtl="0">
              <a:lnSpc>
                <a:spcPct val="102200"/>
              </a:lnSpc>
              <a:spcBef>
                <a:spcPts val="0"/>
              </a:spcBef>
              <a:spcAft>
                <a:spcPts val="0"/>
              </a:spcAft>
              <a:buClr>
                <a:srgbClr val="79527B"/>
              </a:buClr>
              <a:buSzPts val="1500"/>
              <a:buNone/>
            </a:pPr>
            <a:endParaRPr lang="en-US" sz="1200" dirty="0"/>
          </a:p>
          <a:p>
            <a:pPr marL="0" lvl="0" indent="0" rtl="0">
              <a:lnSpc>
                <a:spcPct val="102200"/>
              </a:lnSpc>
              <a:spcBef>
                <a:spcPts val="0"/>
              </a:spcBef>
              <a:spcAft>
                <a:spcPts val="0"/>
              </a:spcAft>
              <a:buClr>
                <a:srgbClr val="79527B"/>
              </a:buClr>
              <a:buSzPts val="1500"/>
              <a:buNone/>
            </a:pPr>
            <a:r>
              <a:rPr lang="en-US" sz="1200" dirty="0"/>
              <a:t>This is how the variable costs are determined from the turnover on a monthly basis. </a:t>
            </a:r>
          </a:p>
          <a:p>
            <a:pPr marL="0" lvl="0" indent="0" rtl="0">
              <a:lnSpc>
                <a:spcPct val="102200"/>
              </a:lnSpc>
              <a:spcBef>
                <a:spcPts val="0"/>
              </a:spcBef>
              <a:spcAft>
                <a:spcPts val="0"/>
              </a:spcAft>
              <a:buClr>
                <a:srgbClr val="79527B"/>
              </a:buClr>
              <a:buSzPts val="1500"/>
              <a:buNone/>
            </a:pPr>
            <a:endParaRPr lang="en-US" sz="1200" dirty="0"/>
          </a:p>
          <a:p>
            <a:pPr marL="0" lvl="0" indent="0" rtl="0">
              <a:lnSpc>
                <a:spcPct val="102200"/>
              </a:lnSpc>
              <a:spcBef>
                <a:spcPts val="0"/>
              </a:spcBef>
              <a:spcAft>
                <a:spcPts val="0"/>
              </a:spcAft>
              <a:buClr>
                <a:srgbClr val="79527B"/>
              </a:buClr>
              <a:buSzPts val="1500"/>
              <a:buNone/>
            </a:pPr>
            <a:r>
              <a:rPr lang="en-US" sz="1200" dirty="0"/>
              <a:t>9. You enter all these items into a table. The monthly columns each start with the available liquidity at the beginning of the period. The planned revenues are added and the planned costs are subtracted. At the end of each column is the available liquidity at the end of the period. This in turn represents the starting point (i.e. the available liquidity at the beginning of the period) of the following column. </a:t>
            </a:r>
          </a:p>
          <a:p>
            <a:pPr marL="0" lvl="0" indent="0" rtl="0">
              <a:lnSpc>
                <a:spcPct val="102200"/>
              </a:lnSpc>
              <a:spcBef>
                <a:spcPts val="0"/>
              </a:spcBef>
              <a:spcAft>
                <a:spcPts val="0"/>
              </a:spcAft>
              <a:buClr>
                <a:srgbClr val="79527B"/>
              </a:buClr>
              <a:buSzPts val="1500"/>
              <a:buNone/>
            </a:pPr>
            <a:endParaRPr lang="en-US" sz="1200" dirty="0"/>
          </a:p>
          <a:p>
            <a:pPr marL="0" lvl="0" indent="0" rtl="0">
              <a:lnSpc>
                <a:spcPct val="102200"/>
              </a:lnSpc>
              <a:spcBef>
                <a:spcPts val="0"/>
              </a:spcBef>
              <a:spcAft>
                <a:spcPts val="0"/>
              </a:spcAft>
              <a:buClr>
                <a:srgbClr val="79527B"/>
              </a:buClr>
              <a:buSzPts val="1500"/>
              <a:buNone/>
            </a:pPr>
            <a:r>
              <a:rPr lang="en-US" sz="1200" dirty="0"/>
              <a:t>10. Fortunately, the result shows that Mr. K would not need a loan if the planned assumptions were to be met - even if only just. Consultant C therefore proposes to determine a so-called "worst-case" scenario. In other words, a plan that assumes significantly worse assumptions and developments. They, therefore, develop a scenario that assumes a further 20% reduction in turnover. However, they do not simply reduce the costs by the corresponding percentage, but immediately consider which savings measures would then have to be implemented. </a:t>
            </a:r>
          </a:p>
          <a:p>
            <a:pPr marL="0" lvl="0" indent="0" rtl="0">
              <a:lnSpc>
                <a:spcPct val="102200"/>
              </a:lnSpc>
              <a:spcBef>
                <a:spcPts val="0"/>
              </a:spcBef>
              <a:spcAft>
                <a:spcPts val="0"/>
              </a:spcAft>
              <a:buClr>
                <a:srgbClr val="79527B"/>
              </a:buClr>
              <a:buSzPts val="1500"/>
              <a:buNone/>
            </a:pPr>
            <a:endParaRPr lang="en-US" sz="1200" dirty="0"/>
          </a:p>
          <a:p>
            <a:pPr marL="0" lvl="0" indent="0" rtl="0">
              <a:lnSpc>
                <a:spcPct val="102200"/>
              </a:lnSpc>
              <a:spcBef>
                <a:spcPts val="0"/>
              </a:spcBef>
              <a:spcAft>
                <a:spcPts val="0"/>
              </a:spcAft>
              <a:buClr>
                <a:srgbClr val="79527B"/>
              </a:buClr>
              <a:buSzPts val="1500"/>
              <a:buNone/>
            </a:pPr>
            <a:r>
              <a:rPr lang="en-US" sz="1200" dirty="0"/>
              <a:t>As a result, it turns out that in the worst-case scenario, Mr. K. would have a liquidity requirement of EUR 50,000 in the meantime, which he would not be able to cover from his own funds. However, Mr. K. considers the original scenario to be very likely. Together with his advisor C. and the contact person at the bank, they come to the conclusion that Mr. K. does not need a loan at all at the moment - but that he may significantly increase his current account line to 80,000 EUR in order to be able to meet future liquidity bottlenecks in the worst case.</a:t>
            </a:r>
          </a:p>
          <a:p>
            <a:pPr marL="0" lvl="0" indent="0" rtl="0">
              <a:lnSpc>
                <a:spcPct val="102200"/>
              </a:lnSpc>
              <a:spcBef>
                <a:spcPts val="0"/>
              </a:spcBef>
              <a:spcAft>
                <a:spcPts val="0"/>
              </a:spcAft>
              <a:buClr>
                <a:srgbClr val="79527B"/>
              </a:buClr>
              <a:buSzPts val="1500"/>
              <a:buNone/>
            </a:pPr>
            <a:endParaRPr lang="en-US" sz="1200" dirty="0"/>
          </a:p>
          <a:p>
            <a:pPr marL="0" lvl="0" indent="0" rtl="0">
              <a:lnSpc>
                <a:spcPct val="102200"/>
              </a:lnSpc>
              <a:spcBef>
                <a:spcPts val="0"/>
              </a:spcBef>
              <a:spcAft>
                <a:spcPts val="0"/>
              </a:spcAft>
              <a:buClr>
                <a:srgbClr val="79527B"/>
              </a:buClr>
              <a:buSzPts val="1500"/>
              <a:buNone/>
            </a:pPr>
            <a:r>
              <a:rPr lang="en-US" sz="1000" i="1" dirty="0"/>
              <a:t>Note: The statements made are a highly simplified example for illustration purposes and do not constitute business, tax or legal advice or an offer. They are not a recommendation for economic action and are for general information purposes only and are not a substitute for advice. We accept no liability for losses, costs or other damages (including to third parties) resulting from the use of the information.</a:t>
            </a:r>
          </a:p>
          <a:p>
            <a:pPr marL="0" lvl="0" indent="0" rtl="0">
              <a:lnSpc>
                <a:spcPct val="102200"/>
              </a:lnSpc>
              <a:spcBef>
                <a:spcPts val="0"/>
              </a:spcBef>
              <a:spcAft>
                <a:spcPts val="0"/>
              </a:spcAft>
              <a:buClr>
                <a:srgbClr val="79527B"/>
              </a:buClr>
              <a:buSzPts val="1500"/>
              <a:buNone/>
            </a:pPr>
            <a:endParaRPr lang="en-US" sz="1200" dirty="0"/>
          </a:p>
          <a:p>
            <a:pPr marL="0" lvl="0" indent="0" rtl="0">
              <a:lnSpc>
                <a:spcPct val="102200"/>
              </a:lnSpc>
              <a:spcBef>
                <a:spcPts val="0"/>
              </a:spcBef>
              <a:spcAft>
                <a:spcPts val="0"/>
              </a:spcAft>
              <a:buClr>
                <a:srgbClr val="79527B"/>
              </a:buClr>
              <a:buSzPts val="1500"/>
              <a:buNone/>
            </a:pPr>
            <a:endParaRPr lang="en-US" sz="1200" dirty="0"/>
          </a:p>
        </p:txBody>
      </p:sp>
    </p:spTree>
    <p:extLst>
      <p:ext uri="{BB962C8B-B14F-4D97-AF65-F5344CB8AC3E}">
        <p14:creationId xmlns:p14="http://schemas.microsoft.com/office/powerpoint/2010/main" val="4179181176"/>
      </p:ext>
    </p:extLst>
  </p:cSld>
  <p:clrMapOvr>
    <a:masterClrMapping/>
  </p:clrMapOvr>
</p:sld>
</file>

<file path=ppt/theme/theme1.xml><?xml version="1.0" encoding="utf-8"?>
<a:theme xmlns:a="http://schemas.openxmlformats.org/drawingml/2006/main" name="Office Theme">
  <a:themeElements>
    <a:clrScheme name="Red Violet">
      <a:dk1>
        <a:srgbClr val="000000"/>
      </a:dk1>
      <a:lt1>
        <a:srgbClr val="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1491</Words>
  <Application>Microsoft Office PowerPoint</Application>
  <PresentationFormat>Benutzerdefiniert</PresentationFormat>
  <Paragraphs>59</Paragraphs>
  <Slides>4</Slides>
  <Notes>4</Notes>
  <HiddenSlides>0</HiddenSlides>
  <MMClips>0</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4</vt:i4>
      </vt:variant>
    </vt:vector>
  </HeadingPairs>
  <TitlesOfParts>
    <vt:vector size="11" baseType="lpstr">
      <vt:lpstr>Calibri</vt:lpstr>
      <vt:lpstr>Poppins</vt:lpstr>
      <vt:lpstr>Avenir</vt:lpstr>
      <vt:lpstr>Century Schoolbook</vt:lpstr>
      <vt:lpstr>Montserrat</vt:lpstr>
      <vt:lpstr>Arial</vt:lpstr>
      <vt:lpstr>Office Theme</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Samantha Carty</dc:creator>
  <cp:lastModifiedBy>Julia Grey</cp:lastModifiedBy>
  <cp:revision>21</cp:revision>
  <dcterms:created xsi:type="dcterms:W3CDTF">2021-06-15T11:45:52Z</dcterms:created>
  <dcterms:modified xsi:type="dcterms:W3CDTF">2023-01-13T09:27:05Z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0x0101005F02E0EF7D44C04B9FA644DBFF45FF6A</vt:lpwstr>
  </property>
</Properties>
</file>