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6"/>
  </p:notesMasterIdLst>
  <p:sldIdLst>
    <p:sldId id="285" r:id="rId2"/>
    <p:sldId id="287" r:id="rId3"/>
    <p:sldId id="286" r:id="rId4"/>
    <p:sldId id="289" r:id="rId5"/>
  </p:sldIdLst>
  <p:sldSz cx="7559675" cy="10691813"/>
  <p:notesSz cx="6858000" cy="9144000"/>
  <p:embeddedFontLst>
    <p:embeddedFont>
      <p:font typeface="Calibri" panose="020F0502020204030204" pitchFamily="34" charset="0"/>
      <p:regular r:id="rId7"/>
      <p:bold r:id="rId8"/>
      <p:italic r:id="rId9"/>
      <p:boldItalic r:id="rId10"/>
    </p:embeddedFont>
    <p:embeddedFont>
      <p:font typeface="Century Schoolbook" panose="02040604050505020304" pitchFamily="18" charset="0"/>
      <p:regular r:id="rId11"/>
      <p:bold r:id="rId12"/>
      <p:italic r:id="rId13"/>
      <p:boldItalic r:id="rId14"/>
    </p:embeddedFont>
    <p:embeddedFont>
      <p:font typeface="Montserrat" panose="00000500000000000000" pitchFamily="2" charset="0"/>
      <p:regular r:id="rId15"/>
      <p:bold r:id="rId16"/>
      <p:italic r:id="rId17"/>
      <p:boldItalic r:id="rId18"/>
    </p:embeddedFont>
    <p:embeddedFont>
      <p:font typeface="Poppins" panose="00000500000000000000" pitchFamily="2"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9" roundtripDataSignature="AMtx7mjFqha598ZSteIH527IVpLSe/qmB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527B"/>
    <a:srgbClr val="B9E6DF"/>
    <a:srgbClr val="40B894"/>
    <a:srgbClr val="2222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312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15.fntdata"/><Relationship Id="rId63" Type="http://schemas.openxmlformats.org/officeDocument/2006/relationships/tableStyles" Target="tableStyles.xml"/><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font" Target="fonts/font11.fntdata"/><Relationship Id="rId59" Type="http://customschemas.google.com/relationships/presentationmetadata" Target="metadata"/><Relationship Id="rId2" Type="http://schemas.openxmlformats.org/officeDocument/2006/relationships/slide" Target="slides/slide1.xml"/><Relationship Id="rId16" Type="http://schemas.openxmlformats.org/officeDocument/2006/relationships/font" Target="fonts/font10.fntdata"/><Relationship Id="rId20" Type="http://schemas.openxmlformats.org/officeDocument/2006/relationships/font" Target="fonts/font14.fntdata"/><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font" Target="fonts/font9.fntdata"/><Relationship Id="rId61" Type="http://schemas.openxmlformats.org/officeDocument/2006/relationships/viewProps" Target="viewProps.xml"/><Relationship Id="rId10" Type="http://schemas.openxmlformats.org/officeDocument/2006/relationships/font" Target="fonts/font4.fntdata"/><Relationship Id="rId19" Type="http://schemas.openxmlformats.org/officeDocument/2006/relationships/font" Target="fonts/font13.fntdata"/><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font" Target="fonts/font8.fntdata"/><Relationship Id="rId22" Type="http://schemas.openxmlformats.org/officeDocument/2006/relationships/font" Target="fonts/font1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4"/>
        <p:cNvGrpSpPr/>
        <p:nvPr/>
      </p:nvGrpSpPr>
      <p:grpSpPr>
        <a:xfrm>
          <a:off x="0" y="0"/>
          <a:ext cx="0" cy="0"/>
          <a:chOff x="0" y="0"/>
          <a:chExt cx="0" cy="0"/>
        </a:xfrm>
      </p:grpSpPr>
      <p:sp>
        <p:nvSpPr>
          <p:cNvPr id="1415" name="Google Shape;1415;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16" name="Google Shape;1416;p22: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94449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5" name="Google Shape;145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903628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5" name="Google Shape;145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62072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5" name="Google Shape;145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939330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lide 1">
  <p:cSld name="Slide 1">
    <p:spTree>
      <p:nvGrpSpPr>
        <p:cNvPr id="1" name="Shape 439"/>
        <p:cNvGrpSpPr/>
        <p:nvPr/>
      </p:nvGrpSpPr>
      <p:grpSpPr>
        <a:xfrm>
          <a:off x="0" y="0"/>
          <a:ext cx="0" cy="0"/>
          <a:chOff x="0" y="0"/>
          <a:chExt cx="0" cy="0"/>
        </a:xfrm>
      </p:grpSpPr>
      <p:grpSp>
        <p:nvGrpSpPr>
          <p:cNvPr id="440" name="Google Shape;440;p52"/>
          <p:cNvGrpSpPr/>
          <p:nvPr/>
        </p:nvGrpSpPr>
        <p:grpSpPr>
          <a:xfrm rot="5400000">
            <a:off x="-1566071" y="1575892"/>
            <a:ext cx="10691815" cy="7559675"/>
            <a:chOff x="-3" y="-1544"/>
            <a:chExt cx="12192003" cy="6859544"/>
          </a:xfrm>
        </p:grpSpPr>
        <p:sp>
          <p:nvSpPr>
            <p:cNvPr id="441" name="Google Shape;441;p52"/>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2" name="Google Shape;442;p52"/>
            <p:cNvSpPr/>
            <p:nvPr/>
          </p:nvSpPr>
          <p:spPr>
            <a:xfrm>
              <a:off x="3634154" y="3429000"/>
              <a:ext cx="8557846" cy="3429000"/>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3" name="Google Shape;443;p52"/>
            <p:cNvSpPr/>
            <p:nvPr/>
          </p:nvSpPr>
          <p:spPr>
            <a:xfrm rot="10800000">
              <a:off x="-3" y="0"/>
              <a:ext cx="7596556" cy="4161692"/>
            </a:xfrm>
            <a:prstGeom prst="triangle">
              <a:avLst>
                <a:gd name="adj" fmla="val 100000"/>
              </a:avLst>
            </a:prstGeom>
            <a:solidFill>
              <a:srgbClr val="40B89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44" name="Google Shape;444;p52"/>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5" name="Google Shape;445;p52"/>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6" name="Google Shape;446;p52"/>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7" name="Google Shape;447;p52"/>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8" name="Google Shape;448;p52"/>
          <p:cNvSpPr txBox="1">
            <a:spLocks noGrp="1"/>
          </p:cNvSpPr>
          <p:nvPr>
            <p:ph type="body" idx="4"/>
          </p:nvPr>
        </p:nvSpPr>
        <p:spPr>
          <a:xfrm>
            <a:off x="948538" y="5355728"/>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9" name="Google Shape;449;p52"/>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‹Nr.›</a:t>
            </a:fld>
            <a:r>
              <a:rPr lang="en-US" sz="756" b="0" i="0">
                <a:solidFill>
                  <a:srgbClr val="534B4F"/>
                </a:solidFill>
                <a:latin typeface="Arial"/>
                <a:ea typeface="Arial"/>
                <a:cs typeface="Arial"/>
                <a:sym typeface="Arial"/>
              </a:rPr>
              <a:t>￼</a:t>
            </a:r>
            <a:endParaRPr/>
          </a:p>
        </p:txBody>
      </p:sp>
      <p:pic>
        <p:nvPicPr>
          <p:cNvPr id="450" name="Google Shape;450;p52"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51" name="Google Shape;451;p52"/>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1_Cover Slide" userDrawn="1">
  <p:cSld name="1_Cover Slide">
    <p:spTree>
      <p:nvGrpSpPr>
        <p:cNvPr id="1" name="Shape 265"/>
        <p:cNvGrpSpPr/>
        <p:nvPr/>
      </p:nvGrpSpPr>
      <p:grpSpPr>
        <a:xfrm>
          <a:off x="0" y="0"/>
          <a:ext cx="0" cy="0"/>
          <a:chOff x="0" y="0"/>
          <a:chExt cx="0" cy="0"/>
        </a:xfrm>
      </p:grpSpPr>
      <p:sp>
        <p:nvSpPr>
          <p:cNvPr id="266" name="Google Shape;266;p51"/>
          <p:cNvSpPr/>
          <p:nvPr userDrawn="1"/>
        </p:nvSpPr>
        <p:spPr>
          <a:xfrm rot="10800000">
            <a:off x="-8145" y="1533642"/>
            <a:ext cx="3787980" cy="9158171"/>
          </a:xfrm>
          <a:custGeom>
            <a:avLst/>
            <a:gdLst/>
            <a:ahLst/>
            <a:cxnLst/>
            <a:rect l="l" t="t" r="r" b="b"/>
            <a:pathLst>
              <a:path w="981699" h="529407" extrusionOk="0">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dirty="0">
              <a:solidFill>
                <a:schemeClr val="dk1"/>
              </a:solidFill>
              <a:latin typeface="Century Schoolbook"/>
              <a:ea typeface="Century Schoolbook"/>
              <a:cs typeface="Century Schoolbook"/>
              <a:sym typeface="Century Schoolbook"/>
            </a:endParaRPr>
          </a:p>
        </p:txBody>
      </p:sp>
      <p:grpSp>
        <p:nvGrpSpPr>
          <p:cNvPr id="267" name="Google Shape;267;p51"/>
          <p:cNvGrpSpPr/>
          <p:nvPr userDrawn="1"/>
        </p:nvGrpSpPr>
        <p:grpSpPr>
          <a:xfrm>
            <a:off x="-365782" y="6649016"/>
            <a:ext cx="3283975" cy="4350830"/>
            <a:chOff x="-1820104" y="3170636"/>
            <a:chExt cx="611013" cy="826752"/>
          </a:xfrm>
        </p:grpSpPr>
        <p:grpSp>
          <p:nvGrpSpPr>
            <p:cNvPr id="268" name="Google Shape;268;p51"/>
            <p:cNvGrpSpPr/>
            <p:nvPr/>
          </p:nvGrpSpPr>
          <p:grpSpPr>
            <a:xfrm>
              <a:off x="-1706961" y="3664189"/>
              <a:ext cx="488540" cy="333199"/>
              <a:chOff x="1938476" y="5009957"/>
              <a:chExt cx="697325" cy="475596"/>
            </a:xfrm>
          </p:grpSpPr>
          <p:sp>
            <p:nvSpPr>
              <p:cNvPr id="269" name="Google Shape;269;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0" name="Google Shape;270;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1" name="Google Shape;271;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2" name="Google Shape;272;p51"/>
            <p:cNvGrpSpPr/>
            <p:nvPr/>
          </p:nvGrpSpPr>
          <p:grpSpPr>
            <a:xfrm>
              <a:off x="-1820104" y="3499918"/>
              <a:ext cx="610345" cy="327212"/>
              <a:chOff x="1776980" y="4775482"/>
              <a:chExt cx="871185" cy="467051"/>
            </a:xfrm>
          </p:grpSpPr>
          <p:sp>
            <p:nvSpPr>
              <p:cNvPr id="273" name="Google Shape;273;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4" name="Google Shape;274;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5" name="Google Shape;275;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6" name="Google Shape;276;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7" name="Google Shape;277;p51"/>
            <p:cNvGrpSpPr/>
            <p:nvPr/>
          </p:nvGrpSpPr>
          <p:grpSpPr>
            <a:xfrm>
              <a:off x="-1818327" y="3170636"/>
              <a:ext cx="609236" cy="421725"/>
              <a:chOff x="1779516" y="4305477"/>
              <a:chExt cx="869601" cy="601956"/>
            </a:xfrm>
          </p:grpSpPr>
          <p:sp>
            <p:nvSpPr>
              <p:cNvPr id="278" name="Google Shape;278;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9" name="Google Shape;279;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0" name="Google Shape;280;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1" name="Google Shape;281;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2" name="Google Shape;282;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3" name="Google Shape;283;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284" name="Google Shape;284;p51"/>
          <p:cNvSpPr txBox="1">
            <a:spLocks noGrp="1"/>
          </p:cNvSpPr>
          <p:nvPr>
            <p:ph type="body" idx="1"/>
          </p:nvPr>
        </p:nvSpPr>
        <p:spPr>
          <a:xfrm>
            <a:off x="3917458" y="3990560"/>
            <a:ext cx="2999884" cy="526746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89" name="Google Shape;289;p51"/>
          <p:cNvSpPr/>
          <p:nvPr userDrawn="1"/>
        </p:nvSpPr>
        <p:spPr>
          <a:xfrm>
            <a:off x="700981" y="9070285"/>
            <a:ext cx="3248170" cy="1626414"/>
          </a:xfrm>
          <a:custGeom>
            <a:avLst/>
            <a:gdLst/>
            <a:ahLst/>
            <a:cxnLst/>
            <a:rect l="l" t="t" r="r" b="b"/>
            <a:pathLst>
              <a:path w="683269" h="178035" extrusionOk="0">
                <a:moveTo>
                  <a:pt x="683269" y="178035"/>
                </a:moveTo>
                <a:lnTo>
                  <a:pt x="549334" y="0"/>
                </a:lnTo>
                <a:lnTo>
                  <a:pt x="0" y="176555"/>
                </a:lnTo>
                <a:lnTo>
                  <a:pt x="683269" y="178035"/>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90" name="Google Shape;290;p51"/>
          <p:cNvSpPr txBox="1">
            <a:spLocks noGrp="1"/>
          </p:cNvSpPr>
          <p:nvPr userDrawn="1">
            <p:ph type="body" idx="2"/>
          </p:nvPr>
        </p:nvSpPr>
        <p:spPr>
          <a:xfrm>
            <a:off x="287452" y="4602997"/>
            <a:ext cx="2969732" cy="379473"/>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dirty="0"/>
          </a:p>
        </p:txBody>
      </p:sp>
      <p:sp>
        <p:nvSpPr>
          <p:cNvPr id="295" name="Google Shape;295;p51"/>
          <p:cNvSpPr txBox="1">
            <a:spLocks noGrp="1"/>
          </p:cNvSpPr>
          <p:nvPr userDrawn="1">
            <p:ph type="body" idx="7"/>
          </p:nvPr>
        </p:nvSpPr>
        <p:spPr>
          <a:xfrm>
            <a:off x="287452" y="6085105"/>
            <a:ext cx="2969731"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chemeClr val="lt1"/>
              </a:buClr>
              <a:buSzPts val="1295"/>
              <a:buNone/>
              <a:defRPr sz="1295" b="0"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6" name="Google Shape;296;p51"/>
          <p:cNvSpPr txBox="1">
            <a:spLocks noGrp="1"/>
          </p:cNvSpPr>
          <p:nvPr userDrawn="1">
            <p:ph type="body" idx="8"/>
          </p:nvPr>
        </p:nvSpPr>
        <p:spPr>
          <a:xfrm>
            <a:off x="287452" y="3986407"/>
            <a:ext cx="2969732"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7" name="Google Shape;297;p51"/>
          <p:cNvSpPr>
            <a:spLocks noGrp="1"/>
          </p:cNvSpPr>
          <p:nvPr userDrawn="1">
            <p:ph type="pic" idx="9"/>
          </p:nvPr>
        </p:nvSpPr>
        <p:spPr>
          <a:xfrm>
            <a:off x="-8145" y="0"/>
            <a:ext cx="7567819" cy="2667192"/>
          </a:xfrm>
          <a:prstGeom prst="rect">
            <a:avLst/>
          </a:prstGeom>
          <a:solidFill>
            <a:srgbClr val="BFBFBF"/>
          </a:solidFill>
          <a:ln>
            <a:noFill/>
          </a:ln>
        </p:spPr>
      </p:sp>
      <p:grpSp>
        <p:nvGrpSpPr>
          <p:cNvPr id="298" name="Google Shape;298;p51"/>
          <p:cNvGrpSpPr/>
          <p:nvPr userDrawn="1"/>
        </p:nvGrpSpPr>
        <p:grpSpPr>
          <a:xfrm>
            <a:off x="4586552" y="9914793"/>
            <a:ext cx="2732358" cy="324961"/>
            <a:chOff x="463403" y="8636776"/>
            <a:chExt cx="2959811" cy="359509"/>
          </a:xfrm>
        </p:grpSpPr>
        <p:grpSp>
          <p:nvGrpSpPr>
            <p:cNvPr id="299" name="Google Shape;299;p51"/>
            <p:cNvGrpSpPr/>
            <p:nvPr/>
          </p:nvGrpSpPr>
          <p:grpSpPr>
            <a:xfrm>
              <a:off x="463403" y="8691062"/>
              <a:ext cx="986079" cy="214792"/>
              <a:chOff x="7942326" y="4900231"/>
              <a:chExt cx="744246" cy="162115"/>
            </a:xfrm>
          </p:grpSpPr>
          <p:sp>
            <p:nvSpPr>
              <p:cNvPr id="300" name="Google Shape;300;p51"/>
              <p:cNvSpPr/>
              <p:nvPr/>
            </p:nvSpPr>
            <p:spPr>
              <a:xfrm>
                <a:off x="7942326" y="4900231"/>
                <a:ext cx="239133" cy="161258"/>
              </a:xfrm>
              <a:custGeom>
                <a:avLst/>
                <a:gdLst/>
                <a:ahLst/>
                <a:cxnLst/>
                <a:rect l="l" t="t" r="r" b="b"/>
                <a:pathLst>
                  <a:path w="239133" h="161258" extrusionOk="0">
                    <a:moveTo>
                      <a:pt x="0" y="0"/>
                    </a:moveTo>
                    <a:lnTo>
                      <a:pt x="239134" y="0"/>
                    </a:lnTo>
                    <a:lnTo>
                      <a:pt x="239134" y="161258"/>
                    </a:lnTo>
                    <a:lnTo>
                      <a:pt x="0" y="16125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1" name="Google Shape;301;p51"/>
              <p:cNvSpPr/>
              <p:nvPr/>
            </p:nvSpPr>
            <p:spPr>
              <a:xfrm>
                <a:off x="8105492" y="4972716"/>
                <a:ext cx="16373" cy="14573"/>
              </a:xfrm>
              <a:custGeom>
                <a:avLst/>
                <a:gdLst/>
                <a:ahLst/>
                <a:cxnLst/>
                <a:rect l="l" t="t" r="r" b="b"/>
                <a:pathLst>
                  <a:path w="16373" h="14573" extrusionOk="0">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2" name="Google Shape;302;p51"/>
              <p:cNvSpPr/>
              <p:nvPr/>
            </p:nvSpPr>
            <p:spPr>
              <a:xfrm>
                <a:off x="8103874" y="4971097"/>
                <a:ext cx="19610" cy="17526"/>
              </a:xfrm>
              <a:custGeom>
                <a:avLst/>
                <a:gdLst/>
                <a:ahLst/>
                <a:cxnLst/>
                <a:rect l="l" t="t" r="r" b="b"/>
                <a:pathLst>
                  <a:path w="19610" h="17526" extrusionOk="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3" name="Google Shape;303;p51"/>
              <p:cNvSpPr/>
              <p:nvPr/>
            </p:nvSpPr>
            <p:spPr>
              <a:xfrm>
                <a:off x="8098638" y="4946713"/>
                <a:ext cx="16278" cy="14573"/>
              </a:xfrm>
              <a:custGeom>
                <a:avLst/>
                <a:gdLst/>
                <a:ahLst/>
                <a:cxnLst/>
                <a:rect l="l" t="t" r="r" b="b"/>
                <a:pathLst>
                  <a:path w="16278" h="14573" extrusionOk="0">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4" name="Google Shape;304;p51"/>
              <p:cNvSpPr/>
              <p:nvPr/>
            </p:nvSpPr>
            <p:spPr>
              <a:xfrm>
                <a:off x="8097020" y="4945189"/>
                <a:ext cx="19610" cy="17430"/>
              </a:xfrm>
              <a:custGeom>
                <a:avLst/>
                <a:gdLst/>
                <a:ahLst/>
                <a:cxnLst/>
                <a:rect l="l" t="t" r="r" b="b"/>
                <a:pathLst>
                  <a:path w="19610" h="17430" extrusionOk="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5" name="Google Shape;305;p51"/>
              <p:cNvSpPr/>
              <p:nvPr/>
            </p:nvSpPr>
            <p:spPr>
              <a:xfrm>
                <a:off x="8079790" y="4927758"/>
                <a:ext cx="16373" cy="14668"/>
              </a:xfrm>
              <a:custGeom>
                <a:avLst/>
                <a:gdLst/>
                <a:ahLst/>
                <a:cxnLst/>
                <a:rect l="l" t="t" r="r" b="b"/>
                <a:pathLst>
                  <a:path w="16373" h="14668" extrusionOk="0">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6" name="Google Shape;306;p51"/>
              <p:cNvSpPr/>
              <p:nvPr/>
            </p:nvSpPr>
            <p:spPr>
              <a:xfrm>
                <a:off x="8078171" y="4926139"/>
                <a:ext cx="19610" cy="17526"/>
              </a:xfrm>
              <a:custGeom>
                <a:avLst/>
                <a:gdLst/>
                <a:ahLst/>
                <a:cxnLst/>
                <a:rect l="l" t="t" r="r" b="b"/>
                <a:pathLst>
                  <a:path w="19610" h="17526" extrusionOk="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7" name="Google Shape;307;p51"/>
              <p:cNvSpPr/>
              <p:nvPr/>
            </p:nvSpPr>
            <p:spPr>
              <a:xfrm>
                <a:off x="8053515" y="4920805"/>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8" name="Google Shape;308;p51"/>
              <p:cNvSpPr/>
              <p:nvPr/>
            </p:nvSpPr>
            <p:spPr>
              <a:xfrm>
                <a:off x="8051897" y="4919281"/>
                <a:ext cx="19610" cy="17430"/>
              </a:xfrm>
              <a:custGeom>
                <a:avLst/>
                <a:gdLst/>
                <a:ahLst/>
                <a:cxnLst/>
                <a:rect l="l" t="t" r="r" b="b"/>
                <a:pathLst>
                  <a:path w="19610" h="17430" extrusionOk="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9" name="Google Shape;309;p51"/>
              <p:cNvSpPr/>
              <p:nvPr/>
            </p:nvSpPr>
            <p:spPr>
              <a:xfrm>
                <a:off x="8027431" y="4927758"/>
                <a:ext cx="16373" cy="14668"/>
              </a:xfrm>
              <a:custGeom>
                <a:avLst/>
                <a:gdLst/>
                <a:ahLst/>
                <a:cxnLst/>
                <a:rect l="l" t="t" r="r" b="b"/>
                <a:pathLst>
                  <a:path w="16373" h="14668" extrusionOk="0">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0" name="Google Shape;310;p51"/>
              <p:cNvSpPr/>
              <p:nvPr/>
            </p:nvSpPr>
            <p:spPr>
              <a:xfrm>
                <a:off x="8025813" y="4926139"/>
                <a:ext cx="19610" cy="17526"/>
              </a:xfrm>
              <a:custGeom>
                <a:avLst/>
                <a:gdLst/>
                <a:ahLst/>
                <a:cxnLst/>
                <a:rect l="l" t="t" r="r" b="b"/>
                <a:pathLst>
                  <a:path w="19610" h="17526" extrusionOk="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1" name="Google Shape;311;p51"/>
              <p:cNvSpPr/>
              <p:nvPr/>
            </p:nvSpPr>
            <p:spPr>
              <a:xfrm>
                <a:off x="8008487" y="4946523"/>
                <a:ext cx="16373" cy="14573"/>
              </a:xfrm>
              <a:custGeom>
                <a:avLst/>
                <a:gdLst/>
                <a:ahLst/>
                <a:cxnLst/>
                <a:rect l="l" t="t" r="r" b="b"/>
                <a:pathLst>
                  <a:path w="16373" h="14573" extrusionOk="0">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2" name="Google Shape;312;p51"/>
              <p:cNvSpPr/>
              <p:nvPr/>
            </p:nvSpPr>
            <p:spPr>
              <a:xfrm>
                <a:off x="8006869" y="4945094"/>
                <a:ext cx="19515" cy="17335"/>
              </a:xfrm>
              <a:custGeom>
                <a:avLst/>
                <a:gdLst/>
                <a:ahLst/>
                <a:cxnLst/>
                <a:rect l="l" t="t" r="r" b="b"/>
                <a:pathLst>
                  <a:path w="19515" h="17335" extrusionOk="0">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3" name="Google Shape;313;p51"/>
              <p:cNvSpPr/>
              <p:nvPr/>
            </p:nvSpPr>
            <p:spPr>
              <a:xfrm>
                <a:off x="8001443" y="4972621"/>
                <a:ext cx="16278" cy="14668"/>
              </a:xfrm>
              <a:custGeom>
                <a:avLst/>
                <a:gdLst/>
                <a:ahLst/>
                <a:cxnLst/>
                <a:rect l="l" t="t" r="r" b="b"/>
                <a:pathLst>
                  <a:path w="16278" h="14668" extrusionOk="0">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4" name="Google Shape;314;p51"/>
              <p:cNvSpPr/>
              <p:nvPr/>
            </p:nvSpPr>
            <p:spPr>
              <a:xfrm>
                <a:off x="7999824" y="4971097"/>
                <a:ext cx="19610" cy="17430"/>
              </a:xfrm>
              <a:custGeom>
                <a:avLst/>
                <a:gdLst/>
                <a:ahLst/>
                <a:cxnLst/>
                <a:rect l="l" t="t" r="r" b="b"/>
                <a:pathLst>
                  <a:path w="19610" h="17430" extrusionOk="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5" name="Google Shape;315;p51"/>
              <p:cNvSpPr/>
              <p:nvPr/>
            </p:nvSpPr>
            <p:spPr>
              <a:xfrm>
                <a:off x="8008392" y="4998434"/>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6" name="Google Shape;316;p51"/>
              <p:cNvSpPr/>
              <p:nvPr/>
            </p:nvSpPr>
            <p:spPr>
              <a:xfrm>
                <a:off x="8006678" y="4996910"/>
                <a:ext cx="19610" cy="17430"/>
              </a:xfrm>
              <a:custGeom>
                <a:avLst/>
                <a:gdLst/>
                <a:ahLst/>
                <a:cxnLst/>
                <a:rect l="l" t="t" r="r" b="b"/>
                <a:pathLst>
                  <a:path w="19610" h="17430" extrusionOk="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7" name="Google Shape;317;p51"/>
              <p:cNvSpPr/>
              <p:nvPr/>
            </p:nvSpPr>
            <p:spPr>
              <a:xfrm>
                <a:off x="8027241" y="5017293"/>
                <a:ext cx="16278" cy="14668"/>
              </a:xfrm>
              <a:custGeom>
                <a:avLst/>
                <a:gdLst/>
                <a:ahLst/>
                <a:cxnLst/>
                <a:rect l="l" t="t" r="r" b="b"/>
                <a:pathLst>
                  <a:path w="16278" h="14668" extrusionOk="0">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8" name="Google Shape;318;p51"/>
              <p:cNvSpPr/>
              <p:nvPr/>
            </p:nvSpPr>
            <p:spPr>
              <a:xfrm>
                <a:off x="8025623" y="5015674"/>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9" name="Google Shape;319;p51"/>
              <p:cNvSpPr/>
              <p:nvPr/>
            </p:nvSpPr>
            <p:spPr>
              <a:xfrm>
                <a:off x="8053515" y="5024246"/>
                <a:ext cx="16278" cy="14668"/>
              </a:xfrm>
              <a:custGeom>
                <a:avLst/>
                <a:gdLst/>
                <a:ahLst/>
                <a:cxnLst/>
                <a:rect l="l" t="t" r="r" b="b"/>
                <a:pathLst>
                  <a:path w="16278" h="14668" extrusionOk="0">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0" name="Google Shape;320;p51"/>
              <p:cNvSpPr/>
              <p:nvPr/>
            </p:nvSpPr>
            <p:spPr>
              <a:xfrm>
                <a:off x="8051897" y="5022627"/>
                <a:ext cx="19515" cy="17525"/>
              </a:xfrm>
              <a:custGeom>
                <a:avLst/>
                <a:gdLst/>
                <a:ahLst/>
                <a:cxnLst/>
                <a:rect l="l" t="t" r="r" b="b"/>
                <a:pathLst>
                  <a:path w="19515" h="17525" extrusionOk="0">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1" name="Google Shape;321;p51"/>
              <p:cNvSpPr/>
              <p:nvPr/>
            </p:nvSpPr>
            <p:spPr>
              <a:xfrm>
                <a:off x="8079599" y="5017484"/>
                <a:ext cx="16278" cy="14573"/>
              </a:xfrm>
              <a:custGeom>
                <a:avLst/>
                <a:gdLst/>
                <a:ahLst/>
                <a:cxnLst/>
                <a:rect l="l" t="t" r="r" b="b"/>
                <a:pathLst>
                  <a:path w="16278" h="14573" extrusionOk="0">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2" name="Google Shape;322;p51"/>
              <p:cNvSpPr/>
              <p:nvPr/>
            </p:nvSpPr>
            <p:spPr>
              <a:xfrm>
                <a:off x="8077981" y="5015769"/>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3" name="Google Shape;323;p51"/>
              <p:cNvSpPr/>
              <p:nvPr/>
            </p:nvSpPr>
            <p:spPr>
              <a:xfrm>
                <a:off x="8098543" y="4998624"/>
                <a:ext cx="16278" cy="14668"/>
              </a:xfrm>
              <a:custGeom>
                <a:avLst/>
                <a:gdLst/>
                <a:ahLst/>
                <a:cxnLst/>
                <a:rect l="l" t="t" r="r" b="b"/>
                <a:pathLst>
                  <a:path w="16278" h="14668" extrusionOk="0">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4" name="Google Shape;324;p51"/>
              <p:cNvSpPr/>
              <p:nvPr/>
            </p:nvSpPr>
            <p:spPr>
              <a:xfrm>
                <a:off x="8096925" y="4997195"/>
                <a:ext cx="19610" cy="17335"/>
              </a:xfrm>
              <a:custGeom>
                <a:avLst/>
                <a:gdLst/>
                <a:ahLst/>
                <a:cxnLst/>
                <a:rect l="l" t="t" r="r" b="b"/>
                <a:pathLst>
                  <a:path w="19610" h="17335" extrusionOk="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nvGrpSpPr>
              <p:cNvPr id="325" name="Google Shape;325;p51"/>
              <p:cNvGrpSpPr/>
              <p:nvPr/>
            </p:nvGrpSpPr>
            <p:grpSpPr>
              <a:xfrm>
                <a:off x="8206877" y="4909375"/>
                <a:ext cx="365840" cy="45339"/>
                <a:chOff x="8206877" y="4909375"/>
                <a:chExt cx="365840" cy="45339"/>
              </a:xfrm>
            </p:grpSpPr>
            <p:sp>
              <p:nvSpPr>
                <p:cNvPr id="326" name="Google Shape;326;p51"/>
                <p:cNvSpPr/>
                <p:nvPr/>
              </p:nvSpPr>
              <p:spPr>
                <a:xfrm>
                  <a:off x="8206877" y="4909375"/>
                  <a:ext cx="30462" cy="35718"/>
                </a:xfrm>
                <a:custGeom>
                  <a:avLst/>
                  <a:gdLst/>
                  <a:ahLst/>
                  <a:cxnLst/>
                  <a:rect l="l" t="t" r="r" b="b"/>
                  <a:pathLst>
                    <a:path w="30462" h="35718" extrusionOk="0">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7" name="Google Shape;327;p51"/>
                <p:cNvSpPr/>
                <p:nvPr/>
              </p:nvSpPr>
              <p:spPr>
                <a:xfrm>
                  <a:off x="8240862" y="4918995"/>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8" name="Google Shape;328;p51"/>
                <p:cNvSpPr/>
                <p:nvPr/>
              </p:nvSpPr>
              <p:spPr>
                <a:xfrm>
                  <a:off x="8267612" y="4929949"/>
                  <a:ext cx="13042" cy="4286"/>
                </a:xfrm>
                <a:custGeom>
                  <a:avLst/>
                  <a:gdLst/>
                  <a:ahLst/>
                  <a:cxnLst/>
                  <a:rect l="l" t="t" r="r" b="b"/>
                  <a:pathLst>
                    <a:path w="13042" h="4286" extrusionOk="0">
                      <a:moveTo>
                        <a:pt x="0" y="4286"/>
                      </a:moveTo>
                      <a:lnTo>
                        <a:pt x="0" y="0"/>
                      </a:lnTo>
                      <a:lnTo>
                        <a:pt x="13042" y="0"/>
                      </a:lnTo>
                      <a:lnTo>
                        <a:pt x="13042" y="4286"/>
                      </a:lnTo>
                      <a:lnTo>
                        <a:pt x="0" y="428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9" name="Google Shape;329;p51"/>
                <p:cNvSpPr/>
                <p:nvPr/>
              </p:nvSpPr>
              <p:spPr>
                <a:xfrm>
                  <a:off x="8282654" y="4909470"/>
                  <a:ext cx="14660" cy="35147"/>
                </a:xfrm>
                <a:custGeom>
                  <a:avLst/>
                  <a:gdLst/>
                  <a:ahLst/>
                  <a:cxnLst/>
                  <a:rect l="l" t="t" r="r" b="b"/>
                  <a:pathLst>
                    <a:path w="14660" h="35147" extrusionOk="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0" name="Google Shape;330;p51"/>
                <p:cNvSpPr/>
                <p:nvPr/>
              </p:nvSpPr>
              <p:spPr>
                <a:xfrm>
                  <a:off x="8298647" y="4919567"/>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1" name="Google Shape;331;p51"/>
                <p:cNvSpPr/>
                <p:nvPr/>
              </p:nvSpPr>
              <p:spPr>
                <a:xfrm>
                  <a:off x="8325587" y="4918995"/>
                  <a:ext cx="20372" cy="25622"/>
                </a:xfrm>
                <a:custGeom>
                  <a:avLst/>
                  <a:gdLst/>
                  <a:ahLst/>
                  <a:cxnLst/>
                  <a:rect l="l" t="t" r="r" b="b"/>
                  <a:pathLst>
                    <a:path w="20372" h="25622" extrusionOk="0">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2" name="Google Shape;332;p51"/>
                <p:cNvSpPr/>
                <p:nvPr/>
              </p:nvSpPr>
              <p:spPr>
                <a:xfrm>
                  <a:off x="8350909"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3" name="Google Shape;333;p51"/>
                <p:cNvSpPr/>
                <p:nvPr/>
              </p:nvSpPr>
              <p:spPr>
                <a:xfrm>
                  <a:off x="8377945"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4" name="Google Shape;334;p51"/>
                <p:cNvSpPr/>
                <p:nvPr/>
              </p:nvSpPr>
              <p:spPr>
                <a:xfrm>
                  <a:off x="8404505"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5" name="Google Shape;335;p51"/>
                <p:cNvSpPr/>
                <p:nvPr/>
              </p:nvSpPr>
              <p:spPr>
                <a:xfrm>
                  <a:off x="8446392" y="4910042"/>
                  <a:ext cx="21800" cy="35051"/>
                </a:xfrm>
                <a:custGeom>
                  <a:avLst/>
                  <a:gdLst/>
                  <a:ahLst/>
                  <a:cxnLst/>
                  <a:rect l="l" t="t" r="r" b="b"/>
                  <a:pathLst>
                    <a:path w="21800" h="35051" extrusionOk="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6" name="Google Shape;336;p51"/>
                <p:cNvSpPr/>
                <p:nvPr/>
              </p:nvSpPr>
              <p:spPr>
                <a:xfrm>
                  <a:off x="8470857" y="4919567"/>
                  <a:ext cx="22942" cy="35147"/>
                </a:xfrm>
                <a:custGeom>
                  <a:avLst/>
                  <a:gdLst/>
                  <a:ahLst/>
                  <a:cxnLst/>
                  <a:rect l="l" t="t" r="r" b="b"/>
                  <a:pathLst>
                    <a:path w="22942" h="35147" extrusionOk="0">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7" name="Google Shape;337;p51"/>
                <p:cNvSpPr/>
                <p:nvPr/>
              </p:nvSpPr>
              <p:spPr>
                <a:xfrm>
                  <a:off x="8508269" y="4910708"/>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8" name="Google Shape;338;p51"/>
                <p:cNvSpPr/>
                <p:nvPr/>
              </p:nvSpPr>
              <p:spPr>
                <a:xfrm>
                  <a:off x="8524167" y="4910042"/>
                  <a:ext cx="20467" cy="34670"/>
                </a:xfrm>
                <a:custGeom>
                  <a:avLst/>
                  <a:gdLst/>
                  <a:ahLst/>
                  <a:cxnLst/>
                  <a:rect l="l" t="t" r="r" b="b"/>
                  <a:pathLst>
                    <a:path w="20467" h="34670" extrusionOk="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9" name="Google Shape;339;p51"/>
                <p:cNvSpPr/>
                <p:nvPr/>
              </p:nvSpPr>
              <p:spPr>
                <a:xfrm>
                  <a:off x="8549680"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40" name="Google Shape;340;p51"/>
              <p:cNvGrpSpPr/>
              <p:nvPr/>
            </p:nvGrpSpPr>
            <p:grpSpPr>
              <a:xfrm>
                <a:off x="8208210" y="4964049"/>
                <a:ext cx="478362" cy="44671"/>
                <a:chOff x="8208210" y="4964049"/>
                <a:chExt cx="478362" cy="44671"/>
              </a:xfrm>
            </p:grpSpPr>
            <p:sp>
              <p:nvSpPr>
                <p:cNvPr id="341" name="Google Shape;341;p51"/>
                <p:cNvSpPr/>
                <p:nvPr/>
              </p:nvSpPr>
              <p:spPr>
                <a:xfrm>
                  <a:off x="8208210" y="4964049"/>
                  <a:ext cx="25798" cy="34670"/>
                </a:xfrm>
                <a:custGeom>
                  <a:avLst/>
                  <a:gdLst/>
                  <a:ahLst/>
                  <a:cxnLst/>
                  <a:rect l="l" t="t" r="r" b="b"/>
                  <a:pathLst>
                    <a:path w="25798" h="34670" extrusionOk="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2" name="Google Shape;342;p51"/>
                <p:cNvSpPr/>
                <p:nvPr/>
              </p:nvSpPr>
              <p:spPr>
                <a:xfrm>
                  <a:off x="8239720"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3" name="Google Shape;343;p51"/>
                <p:cNvSpPr/>
                <p:nvPr/>
              </p:nvSpPr>
              <p:spPr>
                <a:xfrm>
                  <a:off x="8254380" y="4973192"/>
                  <a:ext cx="23037" cy="26098"/>
                </a:xfrm>
                <a:custGeom>
                  <a:avLst/>
                  <a:gdLst/>
                  <a:ahLst/>
                  <a:cxnLst/>
                  <a:rect l="l" t="t" r="r" b="b"/>
                  <a:pathLst>
                    <a:path w="23037" h="26098" extrusionOk="0">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4" name="Google Shape;344;p51"/>
                <p:cNvSpPr/>
                <p:nvPr/>
              </p:nvSpPr>
              <p:spPr>
                <a:xfrm>
                  <a:off x="8281035"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5" name="Google Shape;345;p51"/>
                <p:cNvSpPr/>
                <p:nvPr/>
              </p:nvSpPr>
              <p:spPr>
                <a:xfrm>
                  <a:off x="8306834" y="4973002"/>
                  <a:ext cx="33889" cy="25622"/>
                </a:xfrm>
                <a:custGeom>
                  <a:avLst/>
                  <a:gdLst/>
                  <a:ahLst/>
                  <a:cxnLst/>
                  <a:rect l="l" t="t" r="r" b="b"/>
                  <a:pathLst>
                    <a:path w="33889" h="25622" extrusionOk="0">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6" name="Google Shape;346;p51"/>
                <p:cNvSpPr/>
                <p:nvPr/>
              </p:nvSpPr>
              <p:spPr>
                <a:xfrm>
                  <a:off x="8346911" y="4973574"/>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7" name="Google Shape;347;p51"/>
                <p:cNvSpPr/>
                <p:nvPr/>
              </p:nvSpPr>
              <p:spPr>
                <a:xfrm>
                  <a:off x="8372138"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8" name="Google Shape;348;p51"/>
                <p:cNvSpPr/>
                <p:nvPr/>
              </p:nvSpPr>
              <p:spPr>
                <a:xfrm>
                  <a:off x="8397461" y="4970145"/>
                  <a:ext cx="22847" cy="22955"/>
                </a:xfrm>
                <a:custGeom>
                  <a:avLst/>
                  <a:gdLst/>
                  <a:ahLst/>
                  <a:cxnLst/>
                  <a:rect l="l" t="t" r="r" b="b"/>
                  <a:pathLst>
                    <a:path w="22847" h="22955" extrusionOk="0">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9" name="Google Shape;349;p51"/>
                <p:cNvSpPr/>
                <p:nvPr/>
              </p:nvSpPr>
              <p:spPr>
                <a:xfrm>
                  <a:off x="8440109" y="4964049"/>
                  <a:ext cx="26369" cy="34575"/>
                </a:xfrm>
                <a:custGeom>
                  <a:avLst/>
                  <a:gdLst/>
                  <a:ahLst/>
                  <a:cxnLst/>
                  <a:rect l="l" t="t" r="r" b="b"/>
                  <a:pathLst>
                    <a:path w="26369" h="34575" extrusionOk="0">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0" name="Google Shape;350;p51"/>
                <p:cNvSpPr/>
                <p:nvPr/>
              </p:nvSpPr>
              <p:spPr>
                <a:xfrm>
                  <a:off x="8471714"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1" name="Google Shape;351;p51"/>
                <p:cNvSpPr/>
                <p:nvPr/>
              </p:nvSpPr>
              <p:spPr>
                <a:xfrm>
                  <a:off x="8486279" y="4973097"/>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2" name="Google Shape;352;p51"/>
                <p:cNvSpPr/>
                <p:nvPr/>
              </p:nvSpPr>
              <p:spPr>
                <a:xfrm>
                  <a:off x="8512934" y="4973002"/>
                  <a:ext cx="22085" cy="35718"/>
                </a:xfrm>
                <a:custGeom>
                  <a:avLst/>
                  <a:gdLst/>
                  <a:ahLst/>
                  <a:cxnLst/>
                  <a:rect l="l" t="t" r="r" b="b"/>
                  <a:pathLst>
                    <a:path w="22085" h="35718" extrusionOk="0">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3" name="Google Shape;353;p51"/>
                <p:cNvSpPr/>
                <p:nvPr/>
              </p:nvSpPr>
              <p:spPr>
                <a:xfrm>
                  <a:off x="8541493"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4" name="Google Shape;354;p51"/>
                <p:cNvSpPr/>
                <p:nvPr/>
              </p:nvSpPr>
              <p:spPr>
                <a:xfrm>
                  <a:off x="8556153" y="4973192"/>
                  <a:ext cx="23037" cy="26098"/>
                </a:xfrm>
                <a:custGeom>
                  <a:avLst/>
                  <a:gdLst/>
                  <a:ahLst/>
                  <a:cxnLst/>
                  <a:rect l="l" t="t" r="r" b="b"/>
                  <a:pathLst>
                    <a:path w="23037" h="26098" extrusionOk="0">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5" name="Google Shape;355;p51"/>
                <p:cNvSpPr/>
                <p:nvPr/>
              </p:nvSpPr>
              <p:spPr>
                <a:xfrm>
                  <a:off x="8584427"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6" name="Google Shape;356;p51"/>
                <p:cNvSpPr/>
                <p:nvPr/>
              </p:nvSpPr>
              <p:spPr>
                <a:xfrm>
                  <a:off x="8624600"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7" name="Google Shape;357;p51"/>
                <p:cNvSpPr/>
                <p:nvPr/>
              </p:nvSpPr>
              <p:spPr>
                <a:xfrm>
                  <a:off x="8663535" y="4973002"/>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58" name="Google Shape;358;p51"/>
              <p:cNvGrpSpPr/>
              <p:nvPr/>
            </p:nvGrpSpPr>
            <p:grpSpPr>
              <a:xfrm>
                <a:off x="8206020" y="5017579"/>
                <a:ext cx="478077" cy="44767"/>
                <a:chOff x="8206020" y="5017579"/>
                <a:chExt cx="478077" cy="44767"/>
              </a:xfrm>
            </p:grpSpPr>
            <p:sp>
              <p:nvSpPr>
                <p:cNvPr id="359" name="Google Shape;359;p51"/>
                <p:cNvSpPr/>
                <p:nvPr/>
              </p:nvSpPr>
              <p:spPr>
                <a:xfrm>
                  <a:off x="8206020"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0" name="Google Shape;360;p51"/>
                <p:cNvSpPr/>
                <p:nvPr/>
              </p:nvSpPr>
              <p:spPr>
                <a:xfrm>
                  <a:off x="8231723" y="5017579"/>
                  <a:ext cx="14660" cy="35147"/>
                </a:xfrm>
                <a:custGeom>
                  <a:avLst/>
                  <a:gdLst/>
                  <a:ahLst/>
                  <a:cxnLst/>
                  <a:rect l="l" t="t" r="r" b="b"/>
                  <a:pathLst>
                    <a:path w="14660" h="35147" extrusionOk="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1" name="Google Shape;361;p51"/>
                <p:cNvSpPr/>
                <p:nvPr/>
              </p:nvSpPr>
              <p:spPr>
                <a:xfrm>
                  <a:off x="8258759" y="5018817"/>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2" name="Google Shape;362;p51"/>
                <p:cNvSpPr/>
                <p:nvPr/>
              </p:nvSpPr>
              <p:spPr>
                <a:xfrm>
                  <a:off x="8274657" y="5018150"/>
                  <a:ext cx="20467" cy="34670"/>
                </a:xfrm>
                <a:custGeom>
                  <a:avLst/>
                  <a:gdLst/>
                  <a:ahLst/>
                  <a:cxnLst/>
                  <a:rect l="l" t="t" r="r" b="b"/>
                  <a:pathLst>
                    <a:path w="20467" h="34670" extrusionOk="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3" name="Google Shape;363;p51"/>
                <p:cNvSpPr/>
                <p:nvPr/>
              </p:nvSpPr>
              <p:spPr>
                <a:xfrm>
                  <a:off x="8300170"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4" name="Google Shape;364;p51"/>
                <p:cNvSpPr/>
                <p:nvPr/>
              </p:nvSpPr>
              <p:spPr>
                <a:xfrm>
                  <a:off x="8342342" y="5018150"/>
                  <a:ext cx="25893" cy="34670"/>
                </a:xfrm>
                <a:custGeom>
                  <a:avLst/>
                  <a:gdLst/>
                  <a:ahLst/>
                  <a:cxnLst/>
                  <a:rect l="l" t="t" r="r" b="b"/>
                  <a:pathLst>
                    <a:path w="25893" h="34670" extrusionOk="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5" name="Google Shape;365;p51"/>
                <p:cNvSpPr/>
                <p:nvPr/>
              </p:nvSpPr>
              <p:spPr>
                <a:xfrm>
                  <a:off x="8373852" y="5027675"/>
                  <a:ext cx="20467" cy="25622"/>
                </a:xfrm>
                <a:custGeom>
                  <a:avLst/>
                  <a:gdLst/>
                  <a:ahLst/>
                  <a:cxnLst/>
                  <a:rect l="l" t="t" r="r" b="b"/>
                  <a:pathLst>
                    <a:path w="20467" h="25622" extrusionOk="0">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6" name="Google Shape;366;p51"/>
                <p:cNvSpPr/>
                <p:nvPr/>
              </p:nvSpPr>
              <p:spPr>
                <a:xfrm>
                  <a:off x="8400697" y="5027104"/>
                  <a:ext cx="13613" cy="25622"/>
                </a:xfrm>
                <a:custGeom>
                  <a:avLst/>
                  <a:gdLst/>
                  <a:ahLst/>
                  <a:cxnLst/>
                  <a:rect l="l" t="t" r="r" b="b"/>
                  <a:pathLst>
                    <a:path w="13613" h="25622" extrusionOk="0">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7" name="Google Shape;367;p51"/>
                <p:cNvSpPr/>
                <p:nvPr/>
              </p:nvSpPr>
              <p:spPr>
                <a:xfrm>
                  <a:off x="8415262"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8" name="Google Shape;368;p51"/>
                <p:cNvSpPr/>
                <p:nvPr/>
              </p:nvSpPr>
              <p:spPr>
                <a:xfrm>
                  <a:off x="8443726" y="5027104"/>
                  <a:ext cx="21704" cy="35242"/>
                </a:xfrm>
                <a:custGeom>
                  <a:avLst/>
                  <a:gdLst/>
                  <a:ahLst/>
                  <a:cxnLst/>
                  <a:rect l="l" t="t" r="r" b="b"/>
                  <a:pathLst>
                    <a:path w="21704" h="35242" extrusionOk="0">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9" name="Google Shape;369;p51"/>
                <p:cNvSpPr/>
                <p:nvPr/>
              </p:nvSpPr>
              <p:spPr>
                <a:xfrm>
                  <a:off x="8469144"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0" name="Google Shape;370;p51"/>
                <p:cNvSpPr/>
                <p:nvPr/>
              </p:nvSpPr>
              <p:spPr>
                <a:xfrm>
                  <a:off x="8495894" y="5027295"/>
                  <a:ext cx="23037" cy="26098"/>
                </a:xfrm>
                <a:custGeom>
                  <a:avLst/>
                  <a:gdLst/>
                  <a:ahLst/>
                  <a:cxnLst/>
                  <a:rect l="l" t="t" r="r" b="b"/>
                  <a:pathLst>
                    <a:path w="23037" h="26098" extrusionOk="0">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1" name="Google Shape;371;p51"/>
                <p:cNvSpPr/>
                <p:nvPr/>
              </p:nvSpPr>
              <p:spPr>
                <a:xfrm>
                  <a:off x="8524167"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2" name="Google Shape;372;p51"/>
                <p:cNvSpPr/>
                <p:nvPr/>
              </p:nvSpPr>
              <p:spPr>
                <a:xfrm>
                  <a:off x="8565102" y="5018055"/>
                  <a:ext cx="27131" cy="35242"/>
                </a:xfrm>
                <a:custGeom>
                  <a:avLst/>
                  <a:gdLst/>
                  <a:ahLst/>
                  <a:cxnLst/>
                  <a:rect l="l" t="t" r="r" b="b"/>
                  <a:pathLst>
                    <a:path w="27131" h="35242" extrusionOk="0">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3" name="Google Shape;373;p51"/>
                <p:cNvSpPr/>
                <p:nvPr/>
              </p:nvSpPr>
              <p:spPr>
                <a:xfrm>
                  <a:off x="8599277" y="5027104"/>
                  <a:ext cx="20372" cy="25622"/>
                </a:xfrm>
                <a:custGeom>
                  <a:avLst/>
                  <a:gdLst/>
                  <a:ahLst/>
                  <a:cxnLst/>
                  <a:rect l="l" t="t" r="r" b="b"/>
                  <a:pathLst>
                    <a:path w="20372" h="25622" extrusionOk="0">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4" name="Google Shape;374;p51"/>
                <p:cNvSpPr/>
                <p:nvPr/>
              </p:nvSpPr>
              <p:spPr>
                <a:xfrm>
                  <a:off x="8626123" y="5018150"/>
                  <a:ext cx="4283" cy="34575"/>
                </a:xfrm>
                <a:custGeom>
                  <a:avLst/>
                  <a:gdLst/>
                  <a:ahLst/>
                  <a:cxnLst/>
                  <a:rect l="l" t="t" r="r" b="b"/>
                  <a:pathLst>
                    <a:path w="4283" h="34575" extrusionOk="0">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5" name="Google Shape;375;p51"/>
                <p:cNvSpPr/>
                <p:nvPr/>
              </p:nvSpPr>
              <p:spPr>
                <a:xfrm>
                  <a:off x="8635262" y="5027199"/>
                  <a:ext cx="23513" cy="26193"/>
                </a:xfrm>
                <a:custGeom>
                  <a:avLst/>
                  <a:gdLst/>
                  <a:ahLst/>
                  <a:cxnLst/>
                  <a:rect l="l" t="t" r="r" b="b"/>
                  <a:pathLst>
                    <a:path w="23513" h="26193" extrusionOk="0">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6" name="Google Shape;376;p51"/>
                <p:cNvSpPr/>
                <p:nvPr/>
              </p:nvSpPr>
              <p:spPr>
                <a:xfrm>
                  <a:off x="8663726"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377" name="Google Shape;377;p51"/>
            <p:cNvSpPr/>
            <p:nvPr/>
          </p:nvSpPr>
          <p:spPr>
            <a:xfrm>
              <a:off x="1469056" y="8636776"/>
              <a:ext cx="1954158" cy="35950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378" b="0" i="0" u="none" strike="noStrike">
                  <a:solidFill>
                    <a:srgbClr val="323338"/>
                  </a:solidFill>
                  <a:latin typeface="Calibri"/>
                  <a:ea typeface="Calibri"/>
                  <a:cs typeface="Calibri"/>
                  <a:sym typeface="Calibri"/>
                </a:rPr>
                <a:t>This programme has been funded with support from the European Commission. The author is solely responsible for this publication (communication)  and the Commission accepts no responsibility for any use that may be made of the   information contained therein 2020-1-UK01-KA203-079083</a:t>
              </a:r>
              <a:endParaRPr/>
            </a:p>
          </p:txBody>
        </p:sp>
      </p:grpSp>
      <p:grpSp>
        <p:nvGrpSpPr>
          <p:cNvPr id="378" name="Google Shape;378;p51"/>
          <p:cNvGrpSpPr/>
          <p:nvPr userDrawn="1"/>
        </p:nvGrpSpPr>
        <p:grpSpPr>
          <a:xfrm>
            <a:off x="4695780" y="2930663"/>
            <a:ext cx="2152946" cy="784845"/>
            <a:chOff x="1776980" y="4305477"/>
            <a:chExt cx="3230805" cy="1202858"/>
          </a:xfrm>
        </p:grpSpPr>
        <p:grpSp>
          <p:nvGrpSpPr>
            <p:cNvPr id="379" name="Google Shape;379;p51"/>
            <p:cNvGrpSpPr/>
            <p:nvPr/>
          </p:nvGrpSpPr>
          <p:grpSpPr>
            <a:xfrm>
              <a:off x="1938476" y="5009957"/>
              <a:ext cx="697325" cy="475596"/>
              <a:chOff x="1938476" y="5009957"/>
              <a:chExt cx="697325" cy="475596"/>
            </a:xfrm>
          </p:grpSpPr>
          <p:sp>
            <p:nvSpPr>
              <p:cNvPr id="380" name="Google Shape;380;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1" name="Google Shape;381;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2" name="Google Shape;382;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3" name="Google Shape;383;p51"/>
            <p:cNvGrpSpPr/>
            <p:nvPr/>
          </p:nvGrpSpPr>
          <p:grpSpPr>
            <a:xfrm>
              <a:off x="1776980" y="4775482"/>
              <a:ext cx="871185" cy="467051"/>
              <a:chOff x="1776980" y="4775482"/>
              <a:chExt cx="871185" cy="467051"/>
            </a:xfrm>
          </p:grpSpPr>
          <p:sp>
            <p:nvSpPr>
              <p:cNvPr id="384" name="Google Shape;384;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5" name="Google Shape;385;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6" name="Google Shape;386;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7" name="Google Shape;387;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8" name="Google Shape;388;p51"/>
            <p:cNvGrpSpPr/>
            <p:nvPr/>
          </p:nvGrpSpPr>
          <p:grpSpPr>
            <a:xfrm>
              <a:off x="1779516" y="4305477"/>
              <a:ext cx="869601" cy="601956"/>
              <a:chOff x="1779516" y="4305477"/>
              <a:chExt cx="869601" cy="601956"/>
            </a:xfrm>
          </p:grpSpPr>
          <p:sp>
            <p:nvSpPr>
              <p:cNvPr id="389" name="Google Shape;389;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0" name="Google Shape;390;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1" name="Google Shape;391;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2" name="Google Shape;392;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3" name="Google Shape;393;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4" name="Google Shape;394;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95" name="Google Shape;395;p51"/>
            <p:cNvGrpSpPr/>
            <p:nvPr/>
          </p:nvGrpSpPr>
          <p:grpSpPr>
            <a:xfrm>
              <a:off x="3139872" y="4874208"/>
              <a:ext cx="1611123" cy="319912"/>
              <a:chOff x="3139872" y="4874208"/>
              <a:chExt cx="1611123" cy="319912"/>
            </a:xfrm>
          </p:grpSpPr>
          <p:sp>
            <p:nvSpPr>
              <p:cNvPr id="396" name="Google Shape;396;p51"/>
              <p:cNvSpPr/>
              <p:nvPr/>
            </p:nvSpPr>
            <p:spPr>
              <a:xfrm>
                <a:off x="3139872" y="4896042"/>
                <a:ext cx="194019" cy="294280"/>
              </a:xfrm>
              <a:custGeom>
                <a:avLst/>
                <a:gdLst/>
                <a:ahLst/>
                <a:cxnLst/>
                <a:rect l="l" t="t" r="r" b="b"/>
                <a:pathLst>
                  <a:path w="194019" h="294280" extrusionOk="0">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7" name="Google Shape;397;p51"/>
              <p:cNvSpPr/>
              <p:nvPr/>
            </p:nvSpPr>
            <p:spPr>
              <a:xfrm>
                <a:off x="3367180" y="4955847"/>
                <a:ext cx="232062" cy="237323"/>
              </a:xfrm>
              <a:custGeom>
                <a:avLst/>
                <a:gdLst/>
                <a:ahLst/>
                <a:cxnLst/>
                <a:rect l="l" t="t" r="r" b="b"/>
                <a:pathLst>
                  <a:path w="232062" h="237323" extrusionOk="0">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8" name="Google Shape;398;p51"/>
              <p:cNvSpPr/>
              <p:nvPr/>
            </p:nvSpPr>
            <p:spPr>
              <a:xfrm>
                <a:off x="3649649" y="4960594"/>
                <a:ext cx="202579" cy="233526"/>
              </a:xfrm>
              <a:custGeom>
                <a:avLst/>
                <a:gdLst/>
                <a:ahLst/>
                <a:cxnLst/>
                <a:rect l="l" t="t" r="r" b="b"/>
                <a:pathLst>
                  <a:path w="202579" h="233526" extrusionOk="0">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9" name="Google Shape;399;p51"/>
              <p:cNvSpPr/>
              <p:nvPr/>
            </p:nvSpPr>
            <p:spPr>
              <a:xfrm>
                <a:off x="3920706" y="4956797"/>
                <a:ext cx="107471" cy="233526"/>
              </a:xfrm>
              <a:custGeom>
                <a:avLst/>
                <a:gdLst/>
                <a:ahLst/>
                <a:cxnLst/>
                <a:rect l="l" t="t" r="r" b="b"/>
                <a:pathLst>
                  <a:path w="107471" h="233526" extrusionOk="0">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0" name="Google Shape;400;p51"/>
              <p:cNvSpPr/>
              <p:nvPr/>
            </p:nvSpPr>
            <p:spPr>
              <a:xfrm>
                <a:off x="4065269" y="4874208"/>
                <a:ext cx="43749" cy="316114"/>
              </a:xfrm>
              <a:custGeom>
                <a:avLst/>
                <a:gdLst/>
                <a:ahLst/>
                <a:cxnLst/>
                <a:rect l="l" t="t" r="r" b="b"/>
                <a:pathLst>
                  <a:path w="43749" h="316114"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1" name="Google Shape;401;p51"/>
              <p:cNvSpPr/>
              <p:nvPr/>
            </p:nvSpPr>
            <p:spPr>
              <a:xfrm>
                <a:off x="4154671" y="4955847"/>
                <a:ext cx="174047" cy="237412"/>
              </a:xfrm>
              <a:custGeom>
                <a:avLst/>
                <a:gdLst/>
                <a:ahLst/>
                <a:cxnLst/>
                <a:rect l="l" t="t" r="r" b="b"/>
                <a:pathLst>
                  <a:path w="174047" h="237412" extrusionOk="0">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2" name="Google Shape;402;p51"/>
              <p:cNvSpPr/>
              <p:nvPr/>
            </p:nvSpPr>
            <p:spPr>
              <a:xfrm>
                <a:off x="4384831" y="4956725"/>
                <a:ext cx="366164" cy="233597"/>
              </a:xfrm>
              <a:custGeom>
                <a:avLst/>
                <a:gdLst/>
                <a:ahLst/>
                <a:cxnLst/>
                <a:rect l="l" t="t" r="r" b="b"/>
                <a:pathLst>
                  <a:path w="366164" h="233597" extrusionOk="0">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03" name="Google Shape;403;p51"/>
            <p:cNvGrpSpPr/>
            <p:nvPr/>
          </p:nvGrpSpPr>
          <p:grpSpPr>
            <a:xfrm>
              <a:off x="2804142" y="4492592"/>
              <a:ext cx="2203643" cy="429081"/>
              <a:chOff x="2804142" y="4492592"/>
              <a:chExt cx="2203643" cy="429081"/>
            </a:xfrm>
          </p:grpSpPr>
          <p:sp>
            <p:nvSpPr>
              <p:cNvPr id="404" name="Google Shape;404;p51"/>
              <p:cNvSpPr/>
              <p:nvPr/>
            </p:nvSpPr>
            <p:spPr>
              <a:xfrm>
                <a:off x="2804142" y="4514426"/>
                <a:ext cx="222551" cy="294280"/>
              </a:xfrm>
              <a:custGeom>
                <a:avLst/>
                <a:gdLst/>
                <a:ahLst/>
                <a:cxnLst/>
                <a:rect l="l" t="t" r="r" b="b"/>
                <a:pathLst>
                  <a:path w="222551" h="294280" extrusionOk="0">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5" name="Google Shape;405;p51"/>
              <p:cNvSpPr/>
              <p:nvPr/>
            </p:nvSpPr>
            <p:spPr>
              <a:xfrm>
                <a:off x="3079955"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6" name="Google Shape;406;p51"/>
              <p:cNvSpPr/>
              <p:nvPr/>
            </p:nvSpPr>
            <p:spPr>
              <a:xfrm>
                <a:off x="3351962" y="4578978"/>
                <a:ext cx="217796" cy="229728"/>
              </a:xfrm>
              <a:custGeom>
                <a:avLst/>
                <a:gdLst/>
                <a:ahLst/>
                <a:cxnLst/>
                <a:rect l="l" t="t" r="r" b="b"/>
                <a:pathLst>
                  <a:path w="217796" h="229728" extrusionOk="0">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7" name="Google Shape;407;p51"/>
              <p:cNvSpPr/>
              <p:nvPr/>
            </p:nvSpPr>
            <p:spPr>
              <a:xfrm>
                <a:off x="3603046" y="4492592"/>
                <a:ext cx="43749" cy="315165"/>
              </a:xfrm>
              <a:custGeom>
                <a:avLst/>
                <a:gdLst/>
                <a:ahLst/>
                <a:cxnLst/>
                <a:rect l="l" t="t" r="r" b="b"/>
                <a:pathLst>
                  <a:path w="43749" h="315165"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8" name="Google Shape;408;p51"/>
              <p:cNvSpPr/>
              <p:nvPr/>
            </p:nvSpPr>
            <p:spPr>
              <a:xfrm>
                <a:off x="3693399"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9" name="Google Shape;409;p51"/>
              <p:cNvSpPr/>
              <p:nvPr/>
            </p:nvSpPr>
            <p:spPr>
              <a:xfrm>
                <a:off x="3977771"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0" name="Google Shape;410;p51"/>
              <p:cNvSpPr/>
              <p:nvPr/>
            </p:nvSpPr>
            <p:spPr>
              <a:xfrm>
                <a:off x="4252632" y="4521071"/>
                <a:ext cx="126493" cy="288585"/>
              </a:xfrm>
              <a:custGeom>
                <a:avLst/>
                <a:gdLst/>
                <a:ahLst/>
                <a:cxnLst/>
                <a:rect l="l" t="t" r="r" b="b"/>
                <a:pathLst>
                  <a:path w="126493" h="288585" extrusionOk="0">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1" name="Google Shape;411;p51"/>
              <p:cNvSpPr/>
              <p:nvPr/>
            </p:nvSpPr>
            <p:spPr>
              <a:xfrm>
                <a:off x="4420021" y="4492592"/>
                <a:ext cx="43749" cy="315165"/>
              </a:xfrm>
              <a:custGeom>
                <a:avLst/>
                <a:gdLst/>
                <a:ahLst/>
                <a:cxnLst/>
                <a:rect l="l" t="t" r="r" b="b"/>
                <a:pathLst>
                  <a:path w="43749" h="315165" extrusionOk="0">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2" name="Google Shape;412;p51"/>
              <p:cNvSpPr/>
              <p:nvPr/>
            </p:nvSpPr>
            <p:spPr>
              <a:xfrm>
                <a:off x="4523688" y="4573282"/>
                <a:ext cx="202579" cy="235424"/>
              </a:xfrm>
              <a:custGeom>
                <a:avLst/>
                <a:gdLst/>
                <a:ahLst/>
                <a:cxnLst/>
                <a:rect l="l" t="t" r="r" b="b"/>
                <a:pathLst>
                  <a:path w="202579" h="235424" extrusionOk="0">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3" name="Google Shape;413;p51"/>
              <p:cNvSpPr/>
              <p:nvPr/>
            </p:nvSpPr>
            <p:spPr>
              <a:xfrm>
                <a:off x="4777625"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14" name="Google Shape;414;p51"/>
            <p:cNvGrpSpPr/>
            <p:nvPr/>
          </p:nvGrpSpPr>
          <p:grpSpPr>
            <a:xfrm>
              <a:off x="3037156" y="5293796"/>
              <a:ext cx="1840332" cy="214539"/>
              <a:chOff x="3037156" y="5293796"/>
              <a:chExt cx="1840332" cy="214539"/>
            </a:xfrm>
          </p:grpSpPr>
          <p:sp>
            <p:nvSpPr>
              <p:cNvPr id="415" name="Google Shape;415;p51"/>
              <p:cNvSpPr/>
              <p:nvPr/>
            </p:nvSpPr>
            <p:spPr>
              <a:xfrm>
                <a:off x="3037156" y="5293796"/>
                <a:ext cx="128395" cy="171822"/>
              </a:xfrm>
              <a:custGeom>
                <a:avLst/>
                <a:gdLst/>
                <a:ahLst/>
                <a:cxnLst/>
                <a:rect l="l" t="t" r="r" b="b"/>
                <a:pathLst>
                  <a:path w="128395" h="171822" extrusionOk="0">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6" name="Google Shape;416;p51"/>
              <p:cNvSpPr/>
              <p:nvPr/>
            </p:nvSpPr>
            <p:spPr>
              <a:xfrm>
                <a:off x="3211203"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7" name="Google Shape;417;p51"/>
              <p:cNvSpPr/>
              <p:nvPr/>
            </p:nvSpPr>
            <p:spPr>
              <a:xfrm>
                <a:off x="3309164" y="5298542"/>
                <a:ext cx="18070" cy="165177"/>
              </a:xfrm>
              <a:custGeom>
                <a:avLst/>
                <a:gdLst/>
                <a:ahLst/>
                <a:cxnLst/>
                <a:rect l="l" t="t" r="r" b="b"/>
                <a:pathLst>
                  <a:path w="18070" h="165177" extrusionOk="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8" name="Google Shape;418;p51"/>
              <p:cNvSpPr/>
              <p:nvPr/>
            </p:nvSpPr>
            <p:spPr>
              <a:xfrm>
                <a:off x="3373837"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9" name="Google Shape;419;p51"/>
              <p:cNvSpPr/>
              <p:nvPr/>
            </p:nvSpPr>
            <p:spPr>
              <a:xfrm>
                <a:off x="3517450" y="5298542"/>
                <a:ext cx="18070" cy="165177"/>
              </a:xfrm>
              <a:custGeom>
                <a:avLst/>
                <a:gdLst/>
                <a:ahLst/>
                <a:cxnLst/>
                <a:rect l="l" t="t" r="r" b="b"/>
                <a:pathLst>
                  <a:path w="18070" h="165177" extrusionOk="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0" name="Google Shape;420;p51"/>
              <p:cNvSpPr/>
              <p:nvPr/>
            </p:nvSpPr>
            <p:spPr>
              <a:xfrm>
                <a:off x="3581172"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1" name="Google Shape;421;p51"/>
              <p:cNvSpPr/>
              <p:nvPr/>
            </p:nvSpPr>
            <p:spPr>
              <a:xfrm>
                <a:off x="3821794" y="5298542"/>
                <a:ext cx="119835" cy="164227"/>
              </a:xfrm>
              <a:custGeom>
                <a:avLst/>
                <a:gdLst/>
                <a:ahLst/>
                <a:cxnLst/>
                <a:rect l="l" t="t" r="r" b="b"/>
                <a:pathLst>
                  <a:path w="119835" h="164227" extrusionOk="0">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2" name="Google Shape;422;p51"/>
              <p:cNvSpPr/>
              <p:nvPr/>
            </p:nvSpPr>
            <p:spPr>
              <a:xfrm>
                <a:off x="3977771" y="5337463"/>
                <a:ext cx="109373" cy="129103"/>
              </a:xfrm>
              <a:custGeom>
                <a:avLst/>
                <a:gdLst/>
                <a:ahLst/>
                <a:cxnLst/>
                <a:rect l="l" t="t" r="r" b="b"/>
                <a:pathLst>
                  <a:path w="109373" h="129103" extrusionOk="0">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3" name="Google Shape;423;p51"/>
              <p:cNvSpPr/>
              <p:nvPr/>
            </p:nvSpPr>
            <p:spPr>
              <a:xfrm>
                <a:off x="4126138" y="5337463"/>
                <a:ext cx="98912" cy="129103"/>
              </a:xfrm>
              <a:custGeom>
                <a:avLst/>
                <a:gdLst/>
                <a:ahLst/>
                <a:cxnLst/>
                <a:rect l="l" t="t" r="r" b="b"/>
                <a:pathLst>
                  <a:path w="98912" h="129103" extrusionOk="0">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4" name="Google Shape;424;p51"/>
              <p:cNvSpPr/>
              <p:nvPr/>
            </p:nvSpPr>
            <p:spPr>
              <a:xfrm>
                <a:off x="4264044" y="5338412"/>
                <a:ext cx="110324" cy="129103"/>
              </a:xfrm>
              <a:custGeom>
                <a:avLst/>
                <a:gdLst/>
                <a:ahLst/>
                <a:cxnLst/>
                <a:rect l="l" t="t" r="r" b="b"/>
                <a:pathLst>
                  <a:path w="110324" h="129103" extrusionOk="0">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5" name="Google Shape;425;p51"/>
              <p:cNvSpPr/>
              <p:nvPr/>
            </p:nvSpPr>
            <p:spPr>
              <a:xfrm>
                <a:off x="4403853" y="5341260"/>
                <a:ext cx="105569" cy="122458"/>
              </a:xfrm>
              <a:custGeom>
                <a:avLst/>
                <a:gdLst/>
                <a:ahLst/>
                <a:cxnLst/>
                <a:rect l="l" t="t" r="r" b="b"/>
                <a:pathLst>
                  <a:path w="105569" h="122458" extrusionOk="0">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6" name="Google Shape;426;p51"/>
              <p:cNvSpPr/>
              <p:nvPr/>
            </p:nvSpPr>
            <p:spPr>
              <a:xfrm>
                <a:off x="4536052" y="5337463"/>
                <a:ext cx="109373" cy="129103"/>
              </a:xfrm>
              <a:custGeom>
                <a:avLst/>
                <a:gdLst/>
                <a:ahLst/>
                <a:cxnLst/>
                <a:rect l="l" t="t" r="r" b="b"/>
                <a:pathLst>
                  <a:path w="109373" h="129103" extrusionOk="0">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7" name="Google Shape;427;p51"/>
              <p:cNvSpPr/>
              <p:nvPr/>
            </p:nvSpPr>
            <p:spPr>
              <a:xfrm>
                <a:off x="4693931"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8" name="Google Shape;428;p51"/>
              <p:cNvSpPr/>
              <p:nvPr/>
            </p:nvSpPr>
            <p:spPr>
              <a:xfrm>
                <a:off x="4773821" y="5341260"/>
                <a:ext cx="103667" cy="167075"/>
              </a:xfrm>
              <a:custGeom>
                <a:avLst/>
                <a:gdLst/>
                <a:ahLst/>
                <a:cxnLst/>
                <a:rect l="l" t="t" r="r" b="b"/>
                <a:pathLst>
                  <a:path w="103667" h="167075" extrusionOk="0">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29" name="Google Shape;429;p51"/>
            <p:cNvSpPr/>
            <p:nvPr/>
          </p:nvSpPr>
          <p:spPr>
            <a:xfrm>
              <a:off x="3603046"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0" name="Google Shape;430;p51"/>
            <p:cNvSpPr/>
            <p:nvPr/>
          </p:nvSpPr>
          <p:spPr>
            <a:xfrm>
              <a:off x="4418119"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1" name="Google Shape;431;p51"/>
            <p:cNvSpPr/>
            <p:nvPr/>
          </p:nvSpPr>
          <p:spPr>
            <a:xfrm>
              <a:off x="4062416" y="4869462"/>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32" name="Google Shape;432;p51"/>
          <p:cNvSpPr/>
          <p:nvPr userDrawn="1"/>
        </p:nvSpPr>
        <p:spPr>
          <a:xfrm>
            <a:off x="-1917088" y="-104642"/>
            <a:ext cx="1883618" cy="1086998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3" name="Google Shape;433;p51"/>
          <p:cNvSpPr/>
          <p:nvPr userDrawn="1"/>
        </p:nvSpPr>
        <p:spPr>
          <a:xfrm>
            <a:off x="-1826100" y="10665568"/>
            <a:ext cx="11203728" cy="3967208"/>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5" name="Google Shape;435;p51"/>
          <p:cNvSpPr/>
          <p:nvPr userDrawn="1"/>
        </p:nvSpPr>
        <p:spPr>
          <a:xfrm>
            <a:off x="4611630" y="9048864"/>
            <a:ext cx="2963954" cy="384633"/>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6" name="Google Shape;436;p51"/>
          <p:cNvSpPr/>
          <p:nvPr userDrawn="1"/>
        </p:nvSpPr>
        <p:spPr>
          <a:xfrm>
            <a:off x="4819602" y="9032577"/>
            <a:ext cx="2497030" cy="3581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727" b="0" i="0" u="none">
                <a:solidFill>
                  <a:schemeClr val="lt1"/>
                </a:solidFill>
                <a:latin typeface="Calibri"/>
                <a:ea typeface="Calibri"/>
                <a:cs typeface="Calibri"/>
                <a:sym typeface="Calibri"/>
              </a:rPr>
              <a:t>www.</a:t>
            </a:r>
            <a:r>
              <a:rPr lang="en-US" sz="1727" b="1" i="0" u="none">
                <a:solidFill>
                  <a:schemeClr val="lt1"/>
                </a:solidFill>
                <a:latin typeface="Calibri"/>
                <a:ea typeface="Calibri"/>
                <a:cs typeface="Calibri"/>
                <a:sym typeface="Calibri"/>
              </a:rPr>
              <a:t>tourismrecovery</a:t>
            </a:r>
            <a:r>
              <a:rPr lang="en-US" sz="1727" b="0" i="0" u="none">
                <a:solidFill>
                  <a:schemeClr val="lt1"/>
                </a:solidFill>
                <a:latin typeface="Calibri"/>
                <a:ea typeface="Calibri"/>
                <a:cs typeface="Calibri"/>
                <a:sym typeface="Calibri"/>
              </a:rPr>
              <a:t>.eu</a:t>
            </a:r>
            <a:endParaRPr sz="1727" b="0" u="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4536081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9"/>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29"/>
          <p:cNvSpPr txBox="1">
            <a:spLocks noGrp="1"/>
          </p:cNvSpPr>
          <p:nvPr>
            <p:ph type="sldNum" idx="12"/>
          </p:nvPr>
        </p:nvSpPr>
        <p:spPr>
          <a:xfrm>
            <a:off x="6996253" y="10245992"/>
            <a:ext cx="300672" cy="26659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00" b="0" i="0" u="none" strike="noStrike" cap="none">
                <a:solidFill>
                  <a:srgbClr val="414141"/>
                </a:solidFill>
                <a:latin typeface="Avenir"/>
                <a:ea typeface="Avenir"/>
                <a:cs typeface="Avenir"/>
                <a:sym typeface="Avenir"/>
              </a:defRPr>
            </a:lvl1pPr>
            <a:lvl2pPr marL="0" marR="0" lvl="1" indent="0" algn="r" rtl="0">
              <a:spcBef>
                <a:spcPts val="0"/>
              </a:spcBef>
              <a:buNone/>
              <a:defRPr sz="700" b="0" i="0" u="none" strike="noStrike" cap="none">
                <a:solidFill>
                  <a:srgbClr val="414141"/>
                </a:solidFill>
                <a:latin typeface="Avenir"/>
                <a:ea typeface="Avenir"/>
                <a:cs typeface="Avenir"/>
                <a:sym typeface="Avenir"/>
              </a:defRPr>
            </a:lvl2pPr>
            <a:lvl3pPr marL="0" marR="0" lvl="2" indent="0" algn="r" rtl="0">
              <a:spcBef>
                <a:spcPts val="0"/>
              </a:spcBef>
              <a:buNone/>
              <a:defRPr sz="700" b="0" i="0" u="none" strike="noStrike" cap="none">
                <a:solidFill>
                  <a:srgbClr val="414141"/>
                </a:solidFill>
                <a:latin typeface="Avenir"/>
                <a:ea typeface="Avenir"/>
                <a:cs typeface="Avenir"/>
                <a:sym typeface="Avenir"/>
              </a:defRPr>
            </a:lvl3pPr>
            <a:lvl4pPr marL="0" marR="0" lvl="3" indent="0" algn="r" rtl="0">
              <a:spcBef>
                <a:spcPts val="0"/>
              </a:spcBef>
              <a:buNone/>
              <a:defRPr sz="700" b="0" i="0" u="none" strike="noStrike" cap="none">
                <a:solidFill>
                  <a:srgbClr val="414141"/>
                </a:solidFill>
                <a:latin typeface="Avenir"/>
                <a:ea typeface="Avenir"/>
                <a:cs typeface="Avenir"/>
                <a:sym typeface="Avenir"/>
              </a:defRPr>
            </a:lvl4pPr>
            <a:lvl5pPr marL="0" marR="0" lvl="4" indent="0" algn="r" rtl="0">
              <a:spcBef>
                <a:spcPts val="0"/>
              </a:spcBef>
              <a:buNone/>
              <a:defRPr sz="700" b="0" i="0" u="none" strike="noStrike" cap="none">
                <a:solidFill>
                  <a:srgbClr val="414141"/>
                </a:solidFill>
                <a:latin typeface="Avenir"/>
                <a:ea typeface="Avenir"/>
                <a:cs typeface="Avenir"/>
                <a:sym typeface="Avenir"/>
              </a:defRPr>
            </a:lvl5pPr>
            <a:lvl6pPr marL="0" marR="0" lvl="5" indent="0" algn="r" rtl="0">
              <a:spcBef>
                <a:spcPts val="0"/>
              </a:spcBef>
              <a:buNone/>
              <a:defRPr sz="700" b="0" i="0" u="none" strike="noStrike" cap="none">
                <a:solidFill>
                  <a:srgbClr val="414141"/>
                </a:solidFill>
                <a:latin typeface="Avenir"/>
                <a:ea typeface="Avenir"/>
                <a:cs typeface="Avenir"/>
                <a:sym typeface="Avenir"/>
              </a:defRPr>
            </a:lvl6pPr>
            <a:lvl7pPr marL="0" marR="0" lvl="6" indent="0" algn="r" rtl="0">
              <a:spcBef>
                <a:spcPts val="0"/>
              </a:spcBef>
              <a:buNone/>
              <a:defRPr sz="700" b="0" i="0" u="none" strike="noStrike" cap="none">
                <a:solidFill>
                  <a:srgbClr val="414141"/>
                </a:solidFill>
                <a:latin typeface="Avenir"/>
                <a:ea typeface="Avenir"/>
                <a:cs typeface="Avenir"/>
                <a:sym typeface="Avenir"/>
              </a:defRPr>
            </a:lvl7pPr>
            <a:lvl8pPr marL="0" marR="0" lvl="7" indent="0" algn="r" rtl="0">
              <a:spcBef>
                <a:spcPts val="0"/>
              </a:spcBef>
              <a:buNone/>
              <a:defRPr sz="700" b="0" i="0" u="none" strike="noStrike" cap="none">
                <a:solidFill>
                  <a:srgbClr val="414141"/>
                </a:solidFill>
                <a:latin typeface="Avenir"/>
                <a:ea typeface="Avenir"/>
                <a:cs typeface="Avenir"/>
                <a:sym typeface="Avenir"/>
              </a:defRPr>
            </a:lvl8pPr>
            <a:lvl9pPr marL="0" marR="0" lvl="8" indent="0" algn="r" rtl="0">
              <a:spcBef>
                <a:spcPts val="0"/>
              </a:spcBef>
              <a:buNone/>
              <a:defRPr sz="700" b="0" i="0" u="none" strike="noStrike" cap="none">
                <a:solidFill>
                  <a:srgbClr val="41414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‹Nr.›</a:t>
            </a:fld>
            <a:endParaRPr/>
          </a:p>
        </p:txBody>
      </p:sp>
    </p:spTree>
  </p:cSld>
  <p:clrMap bg1="lt1" tx1="dk1" bg2="dk2" tx2="lt2" accent1="accent1" accent2="accent2" accent3="accent3" accent4="accent4" accent5="accent5" accent6="accent6" hlink="hlink" folHlink="folHlink"/>
  <p:sldLayoutIdLst>
    <p:sldLayoutId id="2147483671" r:id="rId1"/>
    <p:sldLayoutId id="2147483675"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inetastingireland.com/a-class-of-wine/?fbclid=IwAR0PKb4yc-29k0WBtCnZP1xFUQQp26IPsJZjsLhDZBEyzduEDX08myv43ao"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sv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s://bit.ly/ACOWBrochure" TargetMode="External"/><Relationship Id="rId7" Type="http://schemas.openxmlformats.org/officeDocument/2006/relationships/image" Target="../media/image9.sv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3.svg"/><Relationship Id="rId5" Type="http://schemas.openxmlformats.org/officeDocument/2006/relationships/hyperlink" Target="https://tgmb.simplero.com/v-book_masterclass" TargetMode="External"/><Relationship Id="rId10" Type="http://schemas.openxmlformats.org/officeDocument/2006/relationships/image" Target="../media/image12.png"/><Relationship Id="rId4" Type="http://schemas.openxmlformats.org/officeDocument/2006/relationships/hyperlink" Target="https://winetastingireland.com/a-class-of-wine/?fbclid=IwAR0PKb4yc-29k0WBtCnZP1xFUQQp26IPsJZjsLhDZBEyzduEDX08myv43ao" TargetMode="External"/><Relationship Id="rId9" Type="http://schemas.openxmlformats.org/officeDocument/2006/relationships/image" Target="../media/image11.svg"/></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https://www.newstalk.com/podcasts/highlights-from-the-hard-shoulder/businesses-thriving-covid-5" TargetMode="External"/><Relationship Id="rId7" Type="http://schemas.openxmlformats.org/officeDocument/2006/relationships/image" Target="../media/image16.svg"/><Relationship Id="rId12" Type="http://schemas.openxmlformats.org/officeDocument/2006/relationships/image" Target="../media/image21.sv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hyperlink" Target="https://winetastingireland.com/a-class-of-wine/?fbclid=IwAR0PKb4yc-29k0WBtCnZP1xFUQQp26IPsJZjsLhDZBEyzduEDX08myv43ao" TargetMode="External"/><Relationship Id="rId9" Type="http://schemas.openxmlformats.org/officeDocument/2006/relationships/image" Target="../media/image1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17"/>
        <p:cNvGrpSpPr/>
        <p:nvPr/>
      </p:nvGrpSpPr>
      <p:grpSpPr>
        <a:xfrm>
          <a:off x="0" y="0"/>
          <a:ext cx="0" cy="0"/>
          <a:chOff x="0" y="0"/>
          <a:chExt cx="0" cy="0"/>
        </a:xfrm>
      </p:grpSpPr>
      <p:sp>
        <p:nvSpPr>
          <p:cNvPr id="1418" name="Google Shape;1418;p22"/>
          <p:cNvSpPr txBox="1">
            <a:spLocks noGrp="1"/>
          </p:cNvSpPr>
          <p:nvPr>
            <p:ph type="body" idx="1"/>
          </p:nvPr>
        </p:nvSpPr>
        <p:spPr>
          <a:xfrm>
            <a:off x="4038135" y="3997414"/>
            <a:ext cx="2999884" cy="4081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534B4F"/>
              </a:buClr>
              <a:buSzPts val="1000"/>
              <a:buNone/>
            </a:pPr>
            <a:r>
              <a:rPr lang="en-US" sz="1600" b="1" dirty="0">
                <a:solidFill>
                  <a:srgbClr val="79527B"/>
                </a:solidFill>
                <a:latin typeface="Calibri" panose="020F0502020204030204" pitchFamily="34" charset="0"/>
                <a:ea typeface="Calibri" panose="020F0502020204030204" pitchFamily="34" charset="0"/>
                <a:cs typeface="Calibri" panose="020F0502020204030204" pitchFamily="34" charset="0"/>
              </a:rPr>
              <a:t>Response to COVID Crisis</a:t>
            </a:r>
            <a:endParaRPr sz="16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p:txBody>
      </p:sp>
      <p:sp>
        <p:nvSpPr>
          <p:cNvPr id="1419" name="Google Shape;1419;p22"/>
          <p:cNvSpPr txBox="1">
            <a:spLocks noGrp="1"/>
          </p:cNvSpPr>
          <p:nvPr>
            <p:ph type="body" idx="2"/>
          </p:nvPr>
        </p:nvSpPr>
        <p:spPr>
          <a:xfrm>
            <a:off x="287452" y="6667242"/>
            <a:ext cx="2827223"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endParaRPr lang="de-DE" sz="1600" dirty="0">
              <a:solidFill>
                <a:schemeClr val="bg1"/>
              </a:solidFill>
            </a:endParaRPr>
          </a:p>
          <a:p>
            <a:pPr marL="0" lvl="0" indent="0" algn="l" rtl="0">
              <a:lnSpc>
                <a:spcPct val="127750"/>
              </a:lnSpc>
              <a:spcBef>
                <a:spcPts val="0"/>
              </a:spcBef>
              <a:spcAft>
                <a:spcPts val="0"/>
              </a:spcAft>
              <a:buClr>
                <a:schemeClr val="lt1"/>
              </a:buClr>
              <a:buSzPts val="1200"/>
              <a:buNone/>
            </a:pPr>
            <a:endParaRPr lang="de-DE" sz="1600" dirty="0">
              <a:solidFill>
                <a:schemeClr val="bg1"/>
              </a:solidFill>
            </a:endParaRPr>
          </a:p>
          <a:p>
            <a:pPr marL="0" lvl="0" indent="0" algn="l" rtl="0">
              <a:lnSpc>
                <a:spcPct val="127750"/>
              </a:lnSpc>
              <a:spcBef>
                <a:spcPts val="0"/>
              </a:spcBef>
              <a:spcAft>
                <a:spcPts val="0"/>
              </a:spcAft>
              <a:buClr>
                <a:schemeClr val="lt1"/>
              </a:buClr>
              <a:buSzPts val="1200"/>
              <a:buNone/>
            </a:pPr>
            <a:endParaRPr lang="de-DE" sz="1600" dirty="0">
              <a:solidFill>
                <a:schemeClr val="bg1"/>
              </a:solidFill>
            </a:endParaRPr>
          </a:p>
          <a:p>
            <a:pPr marL="0" indent="0">
              <a:lnSpc>
                <a:spcPct val="127750"/>
              </a:lnSpc>
              <a:buSzPts val="1200"/>
            </a:pPr>
            <a:endParaRPr lang="de-DE" sz="1300" dirty="0">
              <a:solidFill>
                <a:schemeClr val="bg1"/>
              </a:solidFill>
            </a:endParaRPr>
          </a:p>
          <a:p>
            <a:pPr marL="0" indent="0">
              <a:lnSpc>
                <a:spcPct val="127750"/>
              </a:lnSpc>
              <a:buSzPts val="1200"/>
            </a:pPr>
            <a:r>
              <a:rPr lang="de-DE" sz="1300" dirty="0">
                <a:solidFill>
                  <a:schemeClr val="bg1"/>
                </a:solidFill>
              </a:rPr>
              <a:t>Website</a:t>
            </a:r>
            <a:r>
              <a:rPr lang="de-DE" sz="1300" b="0" dirty="0">
                <a:solidFill>
                  <a:schemeClr val="bg1"/>
                </a:solidFill>
              </a:rPr>
              <a:t>: </a:t>
            </a:r>
            <a:r>
              <a:rPr lang="de-DE" sz="1300" b="0" dirty="0">
                <a:solidFill>
                  <a:schemeClr val="bg1"/>
                </a:solidFill>
                <a:hlinkClick r:id="rId3">
                  <a:extLst>
                    <a:ext uri="{A12FA001-AC4F-418D-AE19-62706E023703}">
                      <ahyp:hlinkClr xmlns:ahyp="http://schemas.microsoft.com/office/drawing/2018/hyperlinkcolor" val="tx"/>
                    </a:ext>
                  </a:extLst>
                </a:hlinkClick>
              </a:rPr>
              <a:t>Click</a:t>
            </a:r>
            <a:endParaRPr lang="de-DE" sz="1300" b="0" dirty="0">
              <a:solidFill>
                <a:schemeClr val="bg1"/>
              </a:solidFill>
            </a:endParaRPr>
          </a:p>
          <a:p>
            <a:pPr marL="0" indent="0">
              <a:lnSpc>
                <a:spcPct val="127750"/>
              </a:lnSpc>
              <a:buSzPts val="1200"/>
            </a:pPr>
            <a:endParaRPr lang="de-DE" sz="1300" b="0" dirty="0">
              <a:solidFill>
                <a:schemeClr val="bg1"/>
              </a:solidFill>
            </a:endParaRPr>
          </a:p>
          <a:p>
            <a:pPr marL="0" lvl="0" indent="0" algn="l" rtl="0">
              <a:lnSpc>
                <a:spcPct val="127750"/>
              </a:lnSpc>
              <a:spcBef>
                <a:spcPts val="0"/>
              </a:spcBef>
              <a:spcAft>
                <a:spcPts val="0"/>
              </a:spcAft>
              <a:buClr>
                <a:schemeClr val="lt1"/>
              </a:buClr>
              <a:buSzPts val="1200"/>
              <a:buNone/>
            </a:pPr>
            <a:endParaRPr lang="de-DE" sz="1600" dirty="0">
              <a:solidFill>
                <a:schemeClr val="bg1"/>
              </a:solidFill>
            </a:endParaRPr>
          </a:p>
          <a:p>
            <a:pPr marL="0" lvl="0" indent="0" algn="l" rtl="0">
              <a:lnSpc>
                <a:spcPct val="100000"/>
              </a:lnSpc>
              <a:spcBef>
                <a:spcPts val="0"/>
              </a:spcBef>
              <a:spcAft>
                <a:spcPts val="0"/>
              </a:spcAft>
              <a:buClr>
                <a:schemeClr val="lt1"/>
              </a:buClr>
              <a:buSzPts val="1200"/>
              <a:buNone/>
            </a:pPr>
            <a:r>
              <a:rPr lang="en-GB" sz="1600" b="0" i="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Our aim is to provide a seamless, professional service and an unforgettable wine tasting experience’.</a:t>
            </a:r>
            <a:endParaRPr lang="de-DE" sz="1600" b="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21" name="Google Shape;1544;p26">
            <a:extLst>
              <a:ext uri="{FF2B5EF4-FFF2-40B4-BE49-F238E27FC236}">
                <a16:creationId xmlns:a16="http://schemas.microsoft.com/office/drawing/2014/main" id="{08FE4C8B-71C7-4A9E-A6A3-7A469FAB1E52}"/>
              </a:ext>
            </a:extLst>
          </p:cNvPr>
          <p:cNvSpPr txBox="1">
            <a:spLocks/>
          </p:cNvSpPr>
          <p:nvPr/>
        </p:nvSpPr>
        <p:spPr>
          <a:xfrm>
            <a:off x="4038135" y="4369627"/>
            <a:ext cx="3421253" cy="496671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18378"/>
              </a:lnSpc>
              <a:spcBef>
                <a:spcPts val="0"/>
              </a:spcBef>
              <a:spcAft>
                <a:spcPts val="0"/>
              </a:spcAft>
              <a:buClr>
                <a:schemeClr val="lt1"/>
              </a:buClr>
              <a:buSzPts val="1295"/>
              <a:buFont typeface="Arial"/>
              <a:buNone/>
              <a:defRPr sz="1295"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a:lnSpc>
                <a:spcPct val="107000"/>
              </a:lnSpc>
              <a:spcAft>
                <a:spcPts val="800"/>
              </a:spcAft>
            </a:pPr>
            <a:r>
              <a:rPr lang="en-IE" sz="1400" b="0"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Wine Tasting Ireland developed wine course with 12+ easy to follow bit size video tutorials. It delivered this new online course by developing a dedicated online virtual platform, tutorials, useful and informative infographics and 3 e-books covering</a:t>
            </a:r>
          </a:p>
          <a:p>
            <a:pPr marL="342900" indent="-342900">
              <a:lnSpc>
                <a:spcPct val="100000"/>
              </a:lnSpc>
              <a:spcAft>
                <a:spcPts val="800"/>
              </a:spcAft>
              <a:buClr>
                <a:srgbClr val="222222"/>
              </a:buClr>
              <a:buFont typeface="+mj-lt"/>
              <a:buAutoNum type="arabicPeriod"/>
            </a:pPr>
            <a:r>
              <a:rPr lang="en-IE" sz="1400" b="0"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Food and Wine Pairing</a:t>
            </a:r>
          </a:p>
          <a:p>
            <a:pPr marL="342900" indent="-342900">
              <a:lnSpc>
                <a:spcPct val="100000"/>
              </a:lnSpc>
              <a:spcAft>
                <a:spcPts val="800"/>
              </a:spcAft>
              <a:buClr>
                <a:srgbClr val="222222"/>
              </a:buClr>
              <a:buFont typeface="+mj-lt"/>
              <a:buAutoNum type="arabicPeriod"/>
            </a:pPr>
            <a:r>
              <a:rPr lang="en-IE" sz="1400" b="0" dirty="0">
                <a:solidFill>
                  <a:srgbClr val="222222"/>
                </a:solidFill>
                <a:latin typeface="Calibri" panose="020F0502020204030204" pitchFamily="34" charset="0"/>
                <a:ea typeface="Calibri" panose="020F0502020204030204" pitchFamily="34" charset="0"/>
                <a:cs typeface="Calibri" panose="020F0502020204030204" pitchFamily="34" charset="0"/>
              </a:rPr>
              <a:t>Serving Wine</a:t>
            </a:r>
          </a:p>
          <a:p>
            <a:pPr marL="342900" indent="-342900">
              <a:lnSpc>
                <a:spcPct val="100000"/>
              </a:lnSpc>
              <a:spcAft>
                <a:spcPts val="800"/>
              </a:spcAft>
              <a:buClr>
                <a:srgbClr val="222222"/>
              </a:buClr>
              <a:buFont typeface="+mj-lt"/>
              <a:buAutoNum type="arabicPeriod"/>
            </a:pPr>
            <a:r>
              <a:rPr lang="en-IE" sz="1400" b="0" dirty="0">
                <a:solidFill>
                  <a:srgbClr val="222222"/>
                </a:solidFill>
                <a:latin typeface="Calibri" panose="020F0502020204030204" pitchFamily="34" charset="0"/>
                <a:ea typeface="Calibri" panose="020F0502020204030204" pitchFamily="34" charset="0"/>
                <a:cs typeface="Calibri" panose="020F0502020204030204" pitchFamily="34" charset="0"/>
              </a:rPr>
              <a:t>Storing Wine</a:t>
            </a:r>
            <a:endParaRPr lang="en-GB" sz="1400" b="0" dirty="0">
              <a:solidFill>
                <a:srgbClr val="222222"/>
              </a:solidFill>
              <a:latin typeface="Calibri" panose="020F0502020204030204" pitchFamily="34" charset="0"/>
              <a:ea typeface="Calibri" panose="020F0502020204030204" pitchFamily="34" charset="0"/>
              <a:cs typeface="Calibri" panose="020F0502020204030204" pitchFamily="34" charset="0"/>
            </a:endParaRPr>
          </a:p>
          <a:p>
            <a:pPr marL="0">
              <a:lnSpc>
                <a:spcPct val="107000"/>
              </a:lnSpc>
              <a:spcAft>
                <a:spcPts val="800"/>
              </a:spcAft>
            </a:pPr>
            <a:r>
              <a:rPr lang="en-GB" sz="1400" b="0" dirty="0">
                <a:solidFill>
                  <a:srgbClr val="222222"/>
                </a:solidFill>
                <a:latin typeface="Calibri" panose="020F0502020204030204" pitchFamily="34" charset="0"/>
                <a:ea typeface="Calibri" panose="020F0502020204030204" pitchFamily="34" charset="0"/>
                <a:cs typeface="Calibri" panose="020F0502020204030204" pitchFamily="34" charset="0"/>
              </a:rPr>
              <a:t>As a bonus customers get lifetime access, customers can join the friendly and supportive Facebook community group. They can also subscribe to receive membership to the regular Live Virtual Wine Tastings and Q &amp; A calls. </a:t>
            </a:r>
          </a:p>
        </p:txBody>
      </p:sp>
      <p:pic>
        <p:nvPicPr>
          <p:cNvPr id="10" name="Picture Placeholder 9" descr="A person holding a bottle&#10;&#10;Description automatically generated with medium confidence">
            <a:extLst>
              <a:ext uri="{FF2B5EF4-FFF2-40B4-BE49-F238E27FC236}">
                <a16:creationId xmlns:a16="http://schemas.microsoft.com/office/drawing/2014/main" id="{E0B61431-7CE3-0074-8632-480C726E81AD}"/>
              </a:ext>
            </a:extLst>
          </p:cNvPr>
          <p:cNvPicPr>
            <a:picLocks noGrp="1" noChangeAspect="1"/>
          </p:cNvPicPr>
          <p:nvPr>
            <p:ph type="pic" idx="9"/>
          </p:nvPr>
        </p:nvPicPr>
        <p:blipFill rotWithShape="1">
          <a:blip r:embed="rId4"/>
          <a:srcRect t="5695" r="-154" b="180"/>
          <a:stretch/>
        </p:blipFill>
        <p:spPr>
          <a:xfrm>
            <a:off x="0" y="-43994"/>
            <a:ext cx="2969732" cy="2791081"/>
          </a:xfrm>
        </p:spPr>
      </p:pic>
      <p:pic>
        <p:nvPicPr>
          <p:cNvPr id="12" name="Picture 11" descr="Logo, company name&#10;&#10;Description automatically generated">
            <a:extLst>
              <a:ext uri="{FF2B5EF4-FFF2-40B4-BE49-F238E27FC236}">
                <a16:creationId xmlns:a16="http://schemas.microsoft.com/office/drawing/2014/main" id="{9D4F7406-73A3-6F26-8EAA-ABFA6D3D41E3}"/>
              </a:ext>
            </a:extLst>
          </p:cNvPr>
          <p:cNvPicPr>
            <a:picLocks noChangeAspect="1"/>
          </p:cNvPicPr>
          <p:nvPr/>
        </p:nvPicPr>
        <p:blipFill>
          <a:blip r:embed="rId5"/>
          <a:stretch>
            <a:fillRect/>
          </a:stretch>
        </p:blipFill>
        <p:spPr>
          <a:xfrm>
            <a:off x="2684944" y="-43994"/>
            <a:ext cx="2786708" cy="2786708"/>
          </a:xfrm>
          <a:prstGeom prst="rect">
            <a:avLst/>
          </a:prstGeom>
        </p:spPr>
      </p:pic>
      <p:pic>
        <p:nvPicPr>
          <p:cNvPr id="2050" name="Picture 2">
            <a:extLst>
              <a:ext uri="{FF2B5EF4-FFF2-40B4-BE49-F238E27FC236}">
                <a16:creationId xmlns:a16="http://schemas.microsoft.com/office/drawing/2014/main" id="{B9060DA1-D8AE-8955-B90D-9F58D439865A}"/>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59713" t="121" b="49983"/>
          <a:stretch/>
        </p:blipFill>
        <p:spPr bwMode="auto">
          <a:xfrm>
            <a:off x="5442499" y="-43994"/>
            <a:ext cx="2202370" cy="2786708"/>
          </a:xfrm>
          <a:prstGeom prst="rect">
            <a:avLst/>
          </a:prstGeom>
          <a:noFill/>
          <a:extLst>
            <a:ext uri="{909E8E84-426E-40DD-AFC4-6F175D3DCCD1}">
              <a14:hiddenFill xmlns:a14="http://schemas.microsoft.com/office/drawing/2010/main">
                <a:solidFill>
                  <a:srgbClr val="FFFFFF"/>
                </a:solidFill>
              </a14:hiddenFill>
            </a:ext>
          </a:extLst>
        </p:spPr>
      </p:pic>
      <p:sp>
        <p:nvSpPr>
          <p:cNvPr id="4" name="Google Shape;1425;p22">
            <a:extLst>
              <a:ext uri="{FF2B5EF4-FFF2-40B4-BE49-F238E27FC236}">
                <a16:creationId xmlns:a16="http://schemas.microsoft.com/office/drawing/2014/main" id="{B1297A4F-800E-AAEB-E515-98FD5D2BA1C7}"/>
              </a:ext>
            </a:extLst>
          </p:cNvPr>
          <p:cNvSpPr txBox="1">
            <a:spLocks/>
          </p:cNvSpPr>
          <p:nvPr/>
        </p:nvSpPr>
        <p:spPr>
          <a:xfrm>
            <a:off x="287452" y="3336656"/>
            <a:ext cx="2969732" cy="3768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18378"/>
              </a:lnSpc>
              <a:spcBef>
                <a:spcPts val="0"/>
              </a:spcBef>
              <a:spcAft>
                <a:spcPts val="0"/>
              </a:spcAft>
              <a:buClr>
                <a:schemeClr val="lt1"/>
              </a:buClr>
              <a:buSzPts val="1295"/>
              <a:buFont typeface="Arial"/>
              <a:buNone/>
              <a:defRPr sz="1295"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27750"/>
              </a:lnSpc>
              <a:buSzPts val="1200"/>
            </a:pPr>
            <a:r>
              <a:rPr lang="en-US" sz="1600" dirty="0"/>
              <a:t>Case Study</a:t>
            </a:r>
          </a:p>
        </p:txBody>
      </p:sp>
      <p:sp>
        <p:nvSpPr>
          <p:cNvPr id="5" name="Google Shape;1419;p22">
            <a:extLst>
              <a:ext uri="{FF2B5EF4-FFF2-40B4-BE49-F238E27FC236}">
                <a16:creationId xmlns:a16="http://schemas.microsoft.com/office/drawing/2014/main" id="{8EC4A23E-815A-0731-8492-7D47B55B11CB}"/>
              </a:ext>
            </a:extLst>
          </p:cNvPr>
          <p:cNvSpPr txBox="1">
            <a:spLocks/>
          </p:cNvSpPr>
          <p:nvPr/>
        </p:nvSpPr>
        <p:spPr>
          <a:xfrm>
            <a:off x="287452" y="4683084"/>
            <a:ext cx="2969732" cy="3768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18378"/>
              </a:lnSpc>
              <a:spcBef>
                <a:spcPts val="0"/>
              </a:spcBef>
              <a:spcAft>
                <a:spcPts val="0"/>
              </a:spcAft>
              <a:buClr>
                <a:schemeClr val="lt1"/>
              </a:buClr>
              <a:buSzPts val="1295"/>
              <a:buFont typeface="Arial"/>
              <a:buNone/>
              <a:defRPr sz="1295"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27750"/>
              </a:lnSpc>
              <a:buSzPts val="1200"/>
            </a:pPr>
            <a:endParaRPr lang="de-DE" dirty="0"/>
          </a:p>
          <a:p>
            <a:pPr marL="0" indent="0">
              <a:lnSpc>
                <a:spcPct val="127750"/>
              </a:lnSpc>
              <a:buSzPts val="1200"/>
            </a:pPr>
            <a:endParaRPr lang="de-DE" dirty="0"/>
          </a:p>
          <a:p>
            <a:pPr marL="0" indent="0">
              <a:lnSpc>
                <a:spcPct val="127750"/>
              </a:lnSpc>
              <a:buSzPts val="1200"/>
            </a:pPr>
            <a:endParaRPr lang="de-DE" dirty="0"/>
          </a:p>
          <a:p>
            <a:pPr marL="0" indent="0">
              <a:lnSpc>
                <a:spcPct val="127750"/>
              </a:lnSpc>
              <a:buSzPts val="1200"/>
            </a:pPr>
            <a:endParaRPr lang="de-DE" dirty="0"/>
          </a:p>
          <a:p>
            <a:pPr marL="0" indent="0">
              <a:lnSpc>
                <a:spcPct val="127750"/>
              </a:lnSpc>
              <a:buSzPts val="1200"/>
            </a:pPr>
            <a:endParaRPr lang="de-DE" dirty="0"/>
          </a:p>
          <a:p>
            <a:pPr marL="0" indent="0">
              <a:lnSpc>
                <a:spcPct val="127750"/>
              </a:lnSpc>
              <a:buSzPts val="1200"/>
            </a:pPr>
            <a:r>
              <a:rPr lang="de-DE" dirty="0"/>
              <a:t>Topic:</a:t>
            </a:r>
          </a:p>
          <a:p>
            <a:pPr marL="0" indent="0">
              <a:lnSpc>
                <a:spcPct val="127750"/>
              </a:lnSpc>
              <a:buSzPts val="1200"/>
            </a:pPr>
            <a:r>
              <a:rPr lang="en-GB" dirty="0"/>
              <a:t>Use of Digital Tools in Marketing and Online Sales </a:t>
            </a:r>
          </a:p>
          <a:p>
            <a:pPr marL="0" indent="0">
              <a:lnSpc>
                <a:spcPct val="127750"/>
              </a:lnSpc>
              <a:buSzPts val="1200"/>
            </a:pPr>
            <a:endParaRPr lang="de-DE" dirty="0"/>
          </a:p>
          <a:p>
            <a:pPr marL="0" indent="0">
              <a:lnSpc>
                <a:spcPct val="127750"/>
              </a:lnSpc>
              <a:buSzPts val="1200"/>
            </a:pPr>
            <a:r>
              <a:rPr lang="de-DE" dirty="0"/>
              <a:t>Type of </a:t>
            </a:r>
            <a:r>
              <a:rPr lang="de-DE" dirty="0" err="1"/>
              <a:t>business</a:t>
            </a:r>
            <a:r>
              <a:rPr lang="de-DE" dirty="0"/>
              <a:t>: </a:t>
            </a:r>
          </a:p>
          <a:p>
            <a:pPr marL="0" indent="0">
              <a:lnSpc>
                <a:spcPct val="127750"/>
              </a:lnSpc>
              <a:buSzPts val="1200"/>
            </a:pPr>
            <a:r>
              <a:rPr lang="de-DE" dirty="0" err="1"/>
              <a:t>Wine</a:t>
            </a:r>
            <a:r>
              <a:rPr lang="de-DE" dirty="0"/>
              <a:t> </a:t>
            </a:r>
            <a:r>
              <a:rPr lang="de-DE" dirty="0" err="1"/>
              <a:t>tasting</a:t>
            </a:r>
            <a:r>
              <a:rPr lang="de-DE" dirty="0"/>
              <a:t> </a:t>
            </a:r>
            <a:r>
              <a:rPr lang="de-DE" dirty="0" err="1"/>
              <a:t>provider</a:t>
            </a:r>
            <a:endParaRPr lang="de-DE" dirty="0"/>
          </a:p>
        </p:txBody>
      </p:sp>
      <p:sp>
        <p:nvSpPr>
          <p:cNvPr id="6" name="Google Shape;1420;p22">
            <a:extLst>
              <a:ext uri="{FF2B5EF4-FFF2-40B4-BE49-F238E27FC236}">
                <a16:creationId xmlns:a16="http://schemas.microsoft.com/office/drawing/2014/main" id="{B3F57ADE-D83E-C61D-516D-605D84394DF5}"/>
              </a:ext>
            </a:extLst>
          </p:cNvPr>
          <p:cNvSpPr txBox="1">
            <a:spLocks/>
          </p:cNvSpPr>
          <p:nvPr/>
        </p:nvSpPr>
        <p:spPr>
          <a:xfrm>
            <a:off x="272075" y="4045634"/>
            <a:ext cx="3249466" cy="3768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0000"/>
              </a:lnSpc>
              <a:spcBef>
                <a:spcPts val="2267"/>
              </a:spcBef>
              <a:spcAft>
                <a:spcPts val="0"/>
              </a:spcAft>
              <a:buClr>
                <a:schemeClr val="lt1"/>
              </a:buClr>
              <a:buSzPts val="1295"/>
              <a:buFont typeface="Arial"/>
              <a:buNone/>
              <a:defRPr sz="1295" b="0"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spcBef>
                <a:spcPts val="0"/>
              </a:spcBef>
              <a:buSzPts val="1200"/>
            </a:pPr>
            <a:r>
              <a:rPr lang="en-US" b="1" dirty="0"/>
              <a:t>Module: 5 </a:t>
            </a:r>
          </a:p>
          <a:p>
            <a:pPr marL="0" indent="0">
              <a:spcBef>
                <a:spcPts val="0"/>
              </a:spcBef>
              <a:buSzPts val="1200"/>
            </a:pPr>
            <a:r>
              <a:rPr lang="en-US" b="1" dirty="0"/>
              <a:t>Functional </a:t>
            </a:r>
            <a:r>
              <a:rPr lang="en-US" b="1" dirty="0" err="1"/>
              <a:t>Competenices</a:t>
            </a:r>
            <a:endParaRPr lang="en-US" b="1" dirty="0"/>
          </a:p>
        </p:txBody>
      </p:sp>
    </p:spTree>
    <p:extLst>
      <p:ext uri="{BB962C8B-B14F-4D97-AF65-F5344CB8AC3E}">
        <p14:creationId xmlns:p14="http://schemas.microsoft.com/office/powerpoint/2010/main" val="349644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56"/>
        <p:cNvGrpSpPr/>
        <p:nvPr/>
      </p:nvGrpSpPr>
      <p:grpSpPr>
        <a:xfrm>
          <a:off x="0" y="0"/>
          <a:ext cx="0" cy="0"/>
          <a:chOff x="0" y="0"/>
          <a:chExt cx="0" cy="0"/>
        </a:xfrm>
      </p:grpSpPr>
      <p:sp>
        <p:nvSpPr>
          <p:cNvPr id="27" name="Google Shape;1458;p23">
            <a:extLst>
              <a:ext uri="{FF2B5EF4-FFF2-40B4-BE49-F238E27FC236}">
                <a16:creationId xmlns:a16="http://schemas.microsoft.com/office/drawing/2014/main" id="{4D0B0CAD-242F-487E-992E-AF21C57EAD95}"/>
              </a:ext>
            </a:extLst>
          </p:cNvPr>
          <p:cNvSpPr txBox="1">
            <a:spLocks/>
          </p:cNvSpPr>
          <p:nvPr/>
        </p:nvSpPr>
        <p:spPr>
          <a:xfrm>
            <a:off x="1075525" y="1346130"/>
            <a:ext cx="5928596" cy="337876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The ‘Back to Basics’ wine appreciation self study course is ideal for anyone interested in learning about wine but can’t go to a vineyard or wine tourism experience. Customers received a specially selected case of 6 bottles of wine styles to accompany the course material. The </a:t>
            </a:r>
            <a:r>
              <a:rPr lang="en-IE"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selection included a Sauvignon Blanc, a Chardonnay, a Riesling, a Pinot Noir, a Bordeaux blend and a Cabernet Sauvignon.</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 The tastings last about 2.5 hours. They are relaxed and informal, entertaining, interactive and informative. Lynda also hosts masterclasses, corporate VIP online days and formal structured tastings.  </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p:txBody>
      </p:sp>
      <p:sp>
        <p:nvSpPr>
          <p:cNvPr id="30" name="Google Shape;1458;p23">
            <a:extLst>
              <a:ext uri="{FF2B5EF4-FFF2-40B4-BE49-F238E27FC236}">
                <a16:creationId xmlns:a16="http://schemas.microsoft.com/office/drawing/2014/main" id="{8B06970B-E98F-46B0-9422-30EB47AFFDBD}"/>
              </a:ext>
            </a:extLst>
          </p:cNvPr>
          <p:cNvSpPr txBox="1">
            <a:spLocks/>
          </p:cNvSpPr>
          <p:nvPr/>
        </p:nvSpPr>
        <p:spPr>
          <a:xfrm>
            <a:off x="1088219" y="775167"/>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n-US" sz="1600" dirty="0">
                <a:latin typeface="Calibri" panose="020F0502020204030204" pitchFamily="34" charset="0"/>
                <a:ea typeface="Calibri" panose="020F0502020204030204" pitchFamily="34" charset="0"/>
                <a:cs typeface="Calibri" panose="020F0502020204030204" pitchFamily="34" charset="0"/>
              </a:rPr>
              <a:t>Virtual Class of Wine ‘Back to Basics’ Course </a:t>
            </a:r>
          </a:p>
        </p:txBody>
      </p:sp>
      <p:cxnSp>
        <p:nvCxnSpPr>
          <p:cNvPr id="31" name="Google Shape;1462;p23">
            <a:extLst>
              <a:ext uri="{FF2B5EF4-FFF2-40B4-BE49-F238E27FC236}">
                <a16:creationId xmlns:a16="http://schemas.microsoft.com/office/drawing/2014/main" id="{4407AEE2-B594-4AEC-AE10-0125962E2E5B}"/>
              </a:ext>
            </a:extLst>
          </p:cNvPr>
          <p:cNvCxnSpPr>
            <a:cxnSpLocks/>
          </p:cNvCxnSpPr>
          <p:nvPr/>
        </p:nvCxnSpPr>
        <p:spPr>
          <a:xfrm flipH="1" flipV="1">
            <a:off x="1075525" y="1201822"/>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8" name="Google Shape;1458;p23">
            <a:extLst>
              <a:ext uri="{FF2B5EF4-FFF2-40B4-BE49-F238E27FC236}">
                <a16:creationId xmlns:a16="http://schemas.microsoft.com/office/drawing/2014/main" id="{04CC83AB-C311-54A9-8A24-4D666A7F4006}"/>
              </a:ext>
            </a:extLst>
          </p:cNvPr>
          <p:cNvSpPr txBox="1">
            <a:spLocks/>
          </p:cNvSpPr>
          <p:nvPr/>
        </p:nvSpPr>
        <p:spPr>
          <a:xfrm>
            <a:off x="1100913" y="3847748"/>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n-US" sz="1600" dirty="0">
                <a:latin typeface="Calibri" panose="020F0502020204030204" pitchFamily="34" charset="0"/>
                <a:ea typeface="Calibri" panose="020F0502020204030204" pitchFamily="34" charset="0"/>
                <a:cs typeface="Calibri" panose="020F0502020204030204" pitchFamily="34" charset="0"/>
              </a:rPr>
              <a:t>BYOB Virtual Wine Tasting Experience</a:t>
            </a:r>
          </a:p>
        </p:txBody>
      </p:sp>
      <p:cxnSp>
        <p:nvCxnSpPr>
          <p:cNvPr id="29" name="Google Shape;1462;p23">
            <a:extLst>
              <a:ext uri="{FF2B5EF4-FFF2-40B4-BE49-F238E27FC236}">
                <a16:creationId xmlns:a16="http://schemas.microsoft.com/office/drawing/2014/main" id="{E83ED674-8133-005C-A0D9-30BFEF88C920}"/>
              </a:ext>
            </a:extLst>
          </p:cNvPr>
          <p:cNvCxnSpPr>
            <a:cxnSpLocks/>
          </p:cNvCxnSpPr>
          <p:nvPr/>
        </p:nvCxnSpPr>
        <p:spPr>
          <a:xfrm flipH="1" flipV="1">
            <a:off x="1088219" y="4274403"/>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pic>
        <p:nvPicPr>
          <p:cNvPr id="3" name="Graphic 2" descr="Wine with solid fill">
            <a:extLst>
              <a:ext uri="{FF2B5EF4-FFF2-40B4-BE49-F238E27FC236}">
                <a16:creationId xmlns:a16="http://schemas.microsoft.com/office/drawing/2014/main" id="{533D8FC0-12C3-D526-49ED-F5795745CDF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86513" y="1524901"/>
            <a:ext cx="914400" cy="914400"/>
          </a:xfrm>
          <a:prstGeom prst="rect">
            <a:avLst/>
          </a:prstGeom>
        </p:spPr>
      </p:pic>
      <p:sp>
        <p:nvSpPr>
          <p:cNvPr id="4" name="TextBox 3">
            <a:extLst>
              <a:ext uri="{FF2B5EF4-FFF2-40B4-BE49-F238E27FC236}">
                <a16:creationId xmlns:a16="http://schemas.microsoft.com/office/drawing/2014/main" id="{62FFA432-7CE1-176C-1DA6-CE5669675273}"/>
              </a:ext>
            </a:extLst>
          </p:cNvPr>
          <p:cNvSpPr txBox="1"/>
          <p:nvPr/>
        </p:nvSpPr>
        <p:spPr>
          <a:xfrm>
            <a:off x="1050137" y="4313232"/>
            <a:ext cx="5639100" cy="2246769"/>
          </a:xfrm>
          <a:prstGeom prst="rect">
            <a:avLst/>
          </a:prstGeom>
          <a:noFill/>
        </p:spPr>
        <p:txBody>
          <a:bodyPr wrap="square" rtlCol="0">
            <a:spAutoFit/>
          </a:bodyPr>
          <a:lstStyle/>
          <a:p>
            <a:r>
              <a:rPr lang="en-GB"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sym typeface="Calibri"/>
              </a:rPr>
              <a:t>Join for a fun, social, interactive BYOB (Bring your own Bottle) virtual wine tasting experience. Customers get to explore for example the wines of Sicily. </a:t>
            </a:r>
            <a:r>
              <a:rPr lang="en-GB"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Anything from 10 people upwards attend. They also do online tasting events with groups of between 25 – 40. They can host private intimate online parties from the comfort of your home. </a:t>
            </a:r>
          </a:p>
          <a:p>
            <a:endParaRPr lang="en-GB"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sym typeface="Calibri"/>
            </a:endParaRPr>
          </a:p>
          <a:p>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Customers range from beginners to wine connoisseurs. They adapt the wines and presentation to cater to groups requirements and previous experience. They ensure everyone benefits and learns something during the course.</a:t>
            </a:r>
            <a:endParaRPr lang="en-IE"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sym typeface="Calibri"/>
            </a:endParaRPr>
          </a:p>
        </p:txBody>
      </p:sp>
      <p:pic>
        <p:nvPicPr>
          <p:cNvPr id="1026" name="Picture 2" descr="Zoom virtual wine tasting experience">
            <a:extLst>
              <a:ext uri="{FF2B5EF4-FFF2-40B4-BE49-F238E27FC236}">
                <a16:creationId xmlns:a16="http://schemas.microsoft.com/office/drawing/2014/main" id="{739C3A08-B600-3C31-0C85-AED4301D6A7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64687" y="6613578"/>
            <a:ext cx="38100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9907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56"/>
        <p:cNvGrpSpPr/>
        <p:nvPr/>
      </p:nvGrpSpPr>
      <p:grpSpPr>
        <a:xfrm>
          <a:off x="0" y="0"/>
          <a:ext cx="0" cy="0"/>
          <a:chOff x="0" y="0"/>
          <a:chExt cx="0" cy="0"/>
        </a:xfrm>
      </p:grpSpPr>
      <p:grpSp>
        <p:nvGrpSpPr>
          <p:cNvPr id="1463" name="Google Shape;1463;p23"/>
          <p:cNvGrpSpPr/>
          <p:nvPr/>
        </p:nvGrpSpPr>
        <p:grpSpPr>
          <a:xfrm>
            <a:off x="435199" y="687798"/>
            <a:ext cx="476957" cy="550775"/>
            <a:chOff x="8823055" y="3850915"/>
            <a:chExt cx="751563" cy="867883"/>
          </a:xfrm>
        </p:grpSpPr>
        <p:sp>
          <p:nvSpPr>
            <p:cNvPr id="1464" name="Google Shape;1464;p23"/>
            <p:cNvSpPr/>
            <p:nvPr/>
          </p:nvSpPr>
          <p:spPr>
            <a:xfrm>
              <a:off x="9444540"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5" name="Google Shape;1465;p23"/>
            <p:cNvSpPr/>
            <p:nvPr/>
          </p:nvSpPr>
          <p:spPr>
            <a:xfrm>
              <a:off x="9413827" y="3902196"/>
              <a:ext cx="66846" cy="50585"/>
            </a:xfrm>
            <a:custGeom>
              <a:avLst/>
              <a:gdLst/>
              <a:ahLst/>
              <a:cxnLst/>
              <a:rect l="l" t="t" r="r" b="b"/>
              <a:pathLst>
                <a:path w="66846" h="50585" extrusionOk="0">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6" name="Google Shape;1466;p23"/>
            <p:cNvSpPr/>
            <p:nvPr/>
          </p:nvSpPr>
          <p:spPr>
            <a:xfrm>
              <a:off x="8880867"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7" name="Google Shape;1467;p23"/>
            <p:cNvSpPr/>
            <p:nvPr/>
          </p:nvSpPr>
          <p:spPr>
            <a:xfrm>
              <a:off x="8917904" y="3902196"/>
              <a:ext cx="66845" cy="50585"/>
            </a:xfrm>
            <a:custGeom>
              <a:avLst/>
              <a:gdLst/>
              <a:ahLst/>
              <a:cxnLst/>
              <a:rect l="l" t="t" r="r" b="b"/>
              <a:pathLst>
                <a:path w="66845" h="50585" extrusionOk="0">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8" name="Google Shape;1468;p23"/>
            <p:cNvSpPr/>
            <p:nvPr/>
          </p:nvSpPr>
          <p:spPr>
            <a:xfrm>
              <a:off x="8917904" y="4155126"/>
              <a:ext cx="66845" cy="50585"/>
            </a:xfrm>
            <a:custGeom>
              <a:avLst/>
              <a:gdLst/>
              <a:ahLst/>
              <a:cxnLst/>
              <a:rect l="l" t="t" r="r" b="b"/>
              <a:pathLst>
                <a:path w="66845" h="50585" extrusionOk="0">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9" name="Google Shape;1469;p23"/>
            <p:cNvSpPr/>
            <p:nvPr/>
          </p:nvSpPr>
          <p:spPr>
            <a:xfrm>
              <a:off x="9213290" y="3952782"/>
              <a:ext cx="130155" cy="202344"/>
            </a:xfrm>
            <a:custGeom>
              <a:avLst/>
              <a:gdLst/>
              <a:ahLst/>
              <a:cxnLst/>
              <a:rect l="l" t="t" r="r" b="b"/>
              <a:pathLst>
                <a:path w="130155" h="202344" extrusionOk="0">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0" name="Google Shape;1470;p23"/>
            <p:cNvSpPr/>
            <p:nvPr/>
          </p:nvSpPr>
          <p:spPr>
            <a:xfrm>
              <a:off x="9054227" y="3952782"/>
              <a:ext cx="130156" cy="202344"/>
            </a:xfrm>
            <a:custGeom>
              <a:avLst/>
              <a:gdLst/>
              <a:ahLst/>
              <a:cxnLst/>
              <a:rect l="l" t="t" r="r" b="b"/>
              <a:pathLst>
                <a:path w="130156" h="202344" extrusionOk="0">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1" name="Google Shape;1471;p23"/>
            <p:cNvSpPr/>
            <p:nvPr/>
          </p:nvSpPr>
          <p:spPr>
            <a:xfrm>
              <a:off x="9413426" y="4155126"/>
              <a:ext cx="67247" cy="50585"/>
            </a:xfrm>
            <a:custGeom>
              <a:avLst/>
              <a:gdLst/>
              <a:ahLst/>
              <a:cxnLst/>
              <a:rect l="l" t="t" r="r" b="b"/>
              <a:pathLst>
                <a:path w="67247" h="50585" extrusionOk="0">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2" name="Google Shape;1472;p23"/>
            <p:cNvSpPr/>
            <p:nvPr/>
          </p:nvSpPr>
          <p:spPr>
            <a:xfrm>
              <a:off x="8823055" y="3850915"/>
              <a:ext cx="751563" cy="867883"/>
            </a:xfrm>
            <a:custGeom>
              <a:avLst/>
              <a:gdLst/>
              <a:ahLst/>
              <a:cxnLst/>
              <a:rect l="l" t="t" r="r" b="b"/>
              <a:pathLst>
                <a:path w="751563" h="867883" extrusionOk="0">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dirty="0">
                <a:solidFill>
                  <a:srgbClr val="79527B"/>
                </a:solidFill>
                <a:latin typeface="Century Schoolbook"/>
                <a:ea typeface="Century Schoolbook"/>
                <a:cs typeface="Century Schoolbook"/>
                <a:sym typeface="Century Schoolbook"/>
              </a:endParaRPr>
            </a:p>
          </p:txBody>
        </p:sp>
      </p:grpSp>
      <p:sp>
        <p:nvSpPr>
          <p:cNvPr id="27" name="Google Shape;1458;p23">
            <a:extLst>
              <a:ext uri="{FF2B5EF4-FFF2-40B4-BE49-F238E27FC236}">
                <a16:creationId xmlns:a16="http://schemas.microsoft.com/office/drawing/2014/main" id="{4D0B0CAD-242F-487E-992E-AF21C57EAD95}"/>
              </a:ext>
            </a:extLst>
          </p:cNvPr>
          <p:cNvSpPr txBox="1">
            <a:spLocks/>
          </p:cNvSpPr>
          <p:nvPr/>
        </p:nvSpPr>
        <p:spPr>
          <a:xfrm>
            <a:off x="1075525" y="1346130"/>
            <a:ext cx="5928596" cy="337876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r>
              <a:rPr lang="en-GB" sz="1400" dirty="0">
                <a:latin typeface="Calibri" panose="020F0502020204030204" pitchFamily="34" charset="0"/>
                <a:ea typeface="Calibri" panose="020F0502020204030204" pitchFamily="34" charset="0"/>
                <a:cs typeface="Calibri" panose="020F0502020204030204" pitchFamily="34" charset="0"/>
              </a:rPr>
              <a:t>Marketing Collateral</a:t>
            </a:r>
            <a:r>
              <a:rPr lang="en-GB" sz="1400" b="0" dirty="0">
                <a:latin typeface="Calibri" panose="020F0502020204030204" pitchFamily="34" charset="0"/>
                <a:ea typeface="Calibri" panose="020F0502020204030204" pitchFamily="34" charset="0"/>
                <a:cs typeface="Calibri" panose="020F0502020204030204" pitchFamily="34" charset="0"/>
              </a:rPr>
              <a:t> </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includes a dedicated website and downloadable promotional collateral e.g., </a:t>
            </a:r>
            <a:r>
              <a:rPr lang="en-GB" sz="1400" dirty="0">
                <a:latin typeface="Calibri" panose="020F0502020204030204" pitchFamily="34" charset="0"/>
                <a:ea typeface="Calibri" panose="020F0502020204030204" pitchFamily="34" charset="0"/>
                <a:cs typeface="Calibri" panose="020F0502020204030204" pitchFamily="34" charset="0"/>
              </a:rPr>
              <a:t>A </a:t>
            </a:r>
            <a:r>
              <a:rPr lang="en-GB" sz="1400" dirty="0">
                <a:latin typeface="Calibri" panose="020F0502020204030204" pitchFamily="34" charset="0"/>
                <a:ea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Class of Wine Brochure</a:t>
            </a: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with a virtual online course that can be accessed remotely supported with digital resources. </a:t>
            </a: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Lynda the Owner uses </a:t>
            </a:r>
            <a:r>
              <a:rPr lang="en-GB" sz="1400" dirty="0">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Online Story Telling Marketing </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to tell her Story and Endorse her Company and Course.</a:t>
            </a: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Lynda Coogan, the founder of the company, has been working in the Irish wine trade for 12 years. She has won the prestigious George O’Malley Wine Tasting trophy for receiving the highest mark in the blind tasting exam and has a Diploma in wine. She has hosted countless wine tastings, lectured in both an informal and professional environment and is on the panel of judges for the National blind tasting competitions. </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See the friendly, informal and welcoming language and tone she uses to convey her story.</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l">
              <a:lnSpc>
                <a:spcPct val="100000"/>
              </a:lnSpc>
            </a:pPr>
            <a:r>
              <a:rPr lang="en-GB" sz="1400" b="0" i="1" dirty="0">
                <a:latin typeface="Calibri" panose="020F0502020204030204" pitchFamily="34" charset="0"/>
                <a:ea typeface="Calibri" panose="020F0502020204030204" pitchFamily="34" charset="0"/>
                <a:cs typeface="Calibri" panose="020F0502020204030204" pitchFamily="34" charset="0"/>
              </a:rPr>
              <a:t>It has always been my dream to create a series of online wine appreciation courses in order to help wine lovers learn about wine without snobbery, overwhelm, or feeling intimidated. My courses make wine fun and help you to buy better wine.</a:t>
            </a:r>
          </a:p>
          <a:p>
            <a:pPr marL="0" indent="0" algn="l">
              <a:lnSpc>
                <a:spcPct val="100000"/>
              </a:lnSpc>
            </a:pPr>
            <a:r>
              <a:rPr lang="en-GB" sz="1400" b="0" i="1" dirty="0">
                <a:latin typeface="Calibri" panose="020F0502020204030204" pitchFamily="34" charset="0"/>
                <a:ea typeface="Calibri" panose="020F0502020204030204" pitchFamily="34" charset="0"/>
                <a:cs typeface="Calibri" panose="020F0502020204030204" pitchFamily="34" charset="0"/>
              </a:rPr>
              <a:t>I hope you enjoy them!</a:t>
            </a:r>
          </a:p>
          <a:p>
            <a:pPr marL="0" indent="0" algn="l">
              <a:lnSpc>
                <a:spcPct val="100000"/>
              </a:lnSpc>
            </a:pPr>
            <a:r>
              <a:rPr lang="en-GB" sz="1400" b="0" i="1" dirty="0">
                <a:latin typeface="Calibri" panose="020F0502020204030204" pitchFamily="34" charset="0"/>
                <a:ea typeface="Calibri" panose="020F0502020204030204" pitchFamily="34" charset="0"/>
                <a:cs typeface="Calibri" panose="020F0502020204030204" pitchFamily="34" charset="0"/>
              </a:rPr>
              <a:t>Lynda</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She also uses </a:t>
            </a:r>
            <a:r>
              <a:rPr lang="en-GB" sz="1400" dirty="0">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Digital Testimonials </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from customers to instil confidence in buyers decision making. </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She includes a </a:t>
            </a:r>
            <a:r>
              <a:rPr lang="en-GB" sz="1400" dirty="0">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FAQs Section </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which is always useful in helping customers getting more information or answers to not so typical questions. Example questions;</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r>
              <a:rPr lang="en-GB" sz="1400" dirty="0">
                <a:latin typeface="Calibri" panose="020F0502020204030204" pitchFamily="34" charset="0"/>
                <a:ea typeface="Calibri" panose="020F0502020204030204" pitchFamily="34" charset="0"/>
                <a:cs typeface="Calibri" panose="020F0502020204030204" pitchFamily="34" charset="0"/>
              </a:rPr>
              <a:t>Example: </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Lynda explains she uses the </a:t>
            </a:r>
            <a:r>
              <a:rPr lang="en-GB" sz="1400" dirty="0">
                <a:latin typeface="Calibri" panose="020F0502020204030204" pitchFamily="34" charset="0"/>
                <a:ea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Digital Tool V-Books </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to deliver her Online Courses.</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r>
              <a:rPr lang="en-GB" sz="1400" b="0" i="1" dirty="0">
                <a:latin typeface="Calibri" panose="020F0502020204030204" pitchFamily="34" charset="0"/>
                <a:ea typeface="Calibri" panose="020F0502020204030204" pitchFamily="34" charset="0"/>
                <a:cs typeface="Calibri" panose="020F0502020204030204" pitchFamily="34" charset="0"/>
              </a:rPr>
              <a:t>These courses will be delivered through </a:t>
            </a:r>
            <a:r>
              <a:rPr lang="en-GB" sz="1400" i="1" dirty="0">
                <a:latin typeface="Calibri" panose="020F0502020204030204" pitchFamily="34" charset="0"/>
                <a:ea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V-Books</a:t>
            </a:r>
            <a:r>
              <a:rPr lang="en-GB" sz="1400" b="0" i="1" dirty="0">
                <a:latin typeface="Calibri" panose="020F0502020204030204" pitchFamily="34" charset="0"/>
                <a:ea typeface="Calibri" panose="020F0502020204030204" pitchFamily="34" charset="0"/>
                <a:cs typeface="Calibri" panose="020F0502020204030204" pitchFamily="34" charset="0"/>
              </a:rPr>
              <a:t>. A V-Book is similar to an E-Book with the addition of videos to assist in the learning experience. All you need is a smart phone, a computer or a laptop. Once you purchase a course, a link will be delivered via email. You open the link and a V-Book will appear. Each course is stand-alone so you can pick and choose whichever course appeals to you.</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p:txBody>
      </p:sp>
      <p:sp>
        <p:nvSpPr>
          <p:cNvPr id="30" name="Google Shape;1458;p23">
            <a:extLst>
              <a:ext uri="{FF2B5EF4-FFF2-40B4-BE49-F238E27FC236}">
                <a16:creationId xmlns:a16="http://schemas.microsoft.com/office/drawing/2014/main" id="{8B06970B-E98F-46B0-9422-30EB47AFFDBD}"/>
              </a:ext>
            </a:extLst>
          </p:cNvPr>
          <p:cNvSpPr txBox="1">
            <a:spLocks/>
          </p:cNvSpPr>
          <p:nvPr/>
        </p:nvSpPr>
        <p:spPr>
          <a:xfrm>
            <a:off x="1088219" y="775167"/>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n-US" sz="1600" dirty="0">
                <a:latin typeface="Calibri" panose="020F0502020204030204" pitchFamily="34" charset="0"/>
                <a:ea typeface="Calibri" panose="020F0502020204030204" pitchFamily="34" charset="0"/>
                <a:cs typeface="Calibri" panose="020F0502020204030204" pitchFamily="34" charset="0"/>
              </a:rPr>
              <a:t>Digital Marketing Tools and Platforms </a:t>
            </a:r>
          </a:p>
        </p:txBody>
      </p:sp>
      <p:cxnSp>
        <p:nvCxnSpPr>
          <p:cNvPr id="31" name="Google Shape;1462;p23">
            <a:extLst>
              <a:ext uri="{FF2B5EF4-FFF2-40B4-BE49-F238E27FC236}">
                <a16:creationId xmlns:a16="http://schemas.microsoft.com/office/drawing/2014/main" id="{4407AEE2-B594-4AEC-AE10-0125962E2E5B}"/>
              </a:ext>
            </a:extLst>
          </p:cNvPr>
          <p:cNvCxnSpPr>
            <a:cxnSpLocks/>
          </p:cNvCxnSpPr>
          <p:nvPr/>
        </p:nvCxnSpPr>
        <p:spPr>
          <a:xfrm flipH="1" flipV="1">
            <a:off x="1075525" y="1201822"/>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pic>
        <p:nvPicPr>
          <p:cNvPr id="7" name="Graphic 6" descr="Open book outline">
            <a:extLst>
              <a:ext uri="{FF2B5EF4-FFF2-40B4-BE49-F238E27FC236}">
                <a16:creationId xmlns:a16="http://schemas.microsoft.com/office/drawing/2014/main" id="{CDB87EC5-A6B7-DD05-41EB-314BE56D6B9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12717" y="2313592"/>
            <a:ext cx="721922" cy="721922"/>
          </a:xfrm>
          <a:prstGeom prst="rect">
            <a:avLst/>
          </a:prstGeom>
        </p:spPr>
      </p:pic>
      <p:pic>
        <p:nvPicPr>
          <p:cNvPr id="9" name="Graphic 8" descr="Chat bubble with solid fill">
            <a:extLst>
              <a:ext uri="{FF2B5EF4-FFF2-40B4-BE49-F238E27FC236}">
                <a16:creationId xmlns:a16="http://schemas.microsoft.com/office/drawing/2014/main" id="{75B48CBE-367F-A5F8-F877-D65D79D0805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66949" y="6570497"/>
            <a:ext cx="914400" cy="914400"/>
          </a:xfrm>
          <a:prstGeom prst="rect">
            <a:avLst/>
          </a:prstGeom>
        </p:spPr>
      </p:pic>
      <p:pic>
        <p:nvPicPr>
          <p:cNvPr id="11" name="Graphic 10" descr="Badge Question Mark with solid fill">
            <a:extLst>
              <a:ext uri="{FF2B5EF4-FFF2-40B4-BE49-F238E27FC236}">
                <a16:creationId xmlns:a16="http://schemas.microsoft.com/office/drawing/2014/main" id="{025E025F-4110-30FC-C121-4B4B4AE51FE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55594" y="7422125"/>
            <a:ext cx="737110" cy="737110"/>
          </a:xfrm>
          <a:prstGeom prst="rect">
            <a:avLst/>
          </a:prstGeom>
        </p:spPr>
      </p:pic>
    </p:spTree>
    <p:extLst>
      <p:ext uri="{BB962C8B-B14F-4D97-AF65-F5344CB8AC3E}">
        <p14:creationId xmlns:p14="http://schemas.microsoft.com/office/powerpoint/2010/main" val="417049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56"/>
        <p:cNvGrpSpPr/>
        <p:nvPr/>
      </p:nvGrpSpPr>
      <p:grpSpPr>
        <a:xfrm>
          <a:off x="0" y="0"/>
          <a:ext cx="0" cy="0"/>
          <a:chOff x="0" y="0"/>
          <a:chExt cx="0" cy="0"/>
        </a:xfrm>
      </p:grpSpPr>
      <p:sp>
        <p:nvSpPr>
          <p:cNvPr id="27" name="Google Shape;1458;p23">
            <a:extLst>
              <a:ext uri="{FF2B5EF4-FFF2-40B4-BE49-F238E27FC236}">
                <a16:creationId xmlns:a16="http://schemas.microsoft.com/office/drawing/2014/main" id="{4D0B0CAD-242F-487E-992E-AF21C57EAD95}"/>
              </a:ext>
            </a:extLst>
          </p:cNvPr>
          <p:cNvSpPr txBox="1">
            <a:spLocks/>
          </p:cNvSpPr>
          <p:nvPr/>
        </p:nvSpPr>
        <p:spPr>
          <a:xfrm>
            <a:off x="1075525" y="1346130"/>
            <a:ext cx="5928596" cy="608705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Another format of digital marketing she uses is </a:t>
            </a:r>
            <a:r>
              <a:rPr lang="en-GB" sz="1400" dirty="0">
                <a:latin typeface="Calibri" panose="020F0502020204030204" pitchFamily="34" charset="0"/>
                <a:ea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Audio Marketing</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 by putting up an interview on her website with Ivan Yates from Newstalk FM </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Lynda has added an important </a:t>
            </a:r>
            <a:r>
              <a:rPr lang="en-GB" sz="1400" dirty="0">
                <a:latin typeface="Calibri" panose="020F0502020204030204" pitchFamily="34" charset="0"/>
                <a:ea typeface="Calibri" panose="020F0502020204030204" pitchFamily="34" charset="0"/>
                <a:cs typeface="Calibri" panose="020F0502020204030204" pitchFamily="34" charset="0"/>
              </a:rPr>
              <a:t>Digital</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 </a:t>
            </a:r>
            <a:r>
              <a:rPr lang="en-GB" sz="1400" dirty="0">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Contact Form </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at the end of her website page for any other questions and queries her customers may have. </a:t>
            </a:r>
          </a:p>
        </p:txBody>
      </p:sp>
      <p:sp>
        <p:nvSpPr>
          <p:cNvPr id="30" name="Google Shape;1458;p23">
            <a:extLst>
              <a:ext uri="{FF2B5EF4-FFF2-40B4-BE49-F238E27FC236}">
                <a16:creationId xmlns:a16="http://schemas.microsoft.com/office/drawing/2014/main" id="{8B06970B-E98F-46B0-9422-30EB47AFFDBD}"/>
              </a:ext>
            </a:extLst>
          </p:cNvPr>
          <p:cNvSpPr txBox="1">
            <a:spLocks/>
          </p:cNvSpPr>
          <p:nvPr/>
        </p:nvSpPr>
        <p:spPr>
          <a:xfrm>
            <a:off x="1088219" y="775167"/>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n-US" sz="1600" dirty="0">
                <a:latin typeface="Calibri" panose="020F0502020204030204" pitchFamily="34" charset="0"/>
                <a:ea typeface="Calibri" panose="020F0502020204030204" pitchFamily="34" charset="0"/>
                <a:cs typeface="Calibri" panose="020F0502020204030204" pitchFamily="34" charset="0"/>
              </a:rPr>
              <a:t>Digital Marketing Tools and Platforms </a:t>
            </a:r>
          </a:p>
        </p:txBody>
      </p:sp>
      <p:cxnSp>
        <p:nvCxnSpPr>
          <p:cNvPr id="31" name="Google Shape;1462;p23">
            <a:extLst>
              <a:ext uri="{FF2B5EF4-FFF2-40B4-BE49-F238E27FC236}">
                <a16:creationId xmlns:a16="http://schemas.microsoft.com/office/drawing/2014/main" id="{4407AEE2-B594-4AEC-AE10-0125962E2E5B}"/>
              </a:ext>
            </a:extLst>
          </p:cNvPr>
          <p:cNvCxnSpPr>
            <a:cxnSpLocks/>
          </p:cNvCxnSpPr>
          <p:nvPr/>
        </p:nvCxnSpPr>
        <p:spPr>
          <a:xfrm flipH="1" flipV="1">
            <a:off x="1075525" y="1201822"/>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pic>
        <p:nvPicPr>
          <p:cNvPr id="5" name="Picture 4">
            <a:extLst>
              <a:ext uri="{FF2B5EF4-FFF2-40B4-BE49-F238E27FC236}">
                <a16:creationId xmlns:a16="http://schemas.microsoft.com/office/drawing/2014/main" id="{82DFED9B-D8D4-01F0-414E-C0794D5E466B}"/>
              </a:ext>
            </a:extLst>
          </p:cNvPr>
          <p:cNvPicPr>
            <a:picLocks noChangeAspect="1"/>
          </p:cNvPicPr>
          <p:nvPr/>
        </p:nvPicPr>
        <p:blipFill>
          <a:blip r:embed="rId5"/>
          <a:stretch>
            <a:fillRect/>
          </a:stretch>
        </p:blipFill>
        <p:spPr>
          <a:xfrm>
            <a:off x="1131218" y="1962586"/>
            <a:ext cx="5540402" cy="3608930"/>
          </a:xfrm>
          <a:prstGeom prst="rect">
            <a:avLst/>
          </a:prstGeom>
        </p:spPr>
      </p:pic>
      <p:pic>
        <p:nvPicPr>
          <p:cNvPr id="3" name="Graphic 2" descr="Voice with solid fill">
            <a:extLst>
              <a:ext uri="{FF2B5EF4-FFF2-40B4-BE49-F238E27FC236}">
                <a16:creationId xmlns:a16="http://schemas.microsoft.com/office/drawing/2014/main" id="{EB2EBD47-AE63-E630-2800-45F8D22C83C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13706" y="1201822"/>
            <a:ext cx="875571" cy="875571"/>
          </a:xfrm>
          <a:prstGeom prst="rect">
            <a:avLst/>
          </a:prstGeom>
        </p:spPr>
      </p:pic>
      <p:pic>
        <p:nvPicPr>
          <p:cNvPr id="6" name="Graphic 5" descr="Signature with solid fill">
            <a:extLst>
              <a:ext uri="{FF2B5EF4-FFF2-40B4-BE49-F238E27FC236}">
                <a16:creationId xmlns:a16="http://schemas.microsoft.com/office/drawing/2014/main" id="{082DA28E-E86C-C94C-55BA-45891532F34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38953" y="5828366"/>
            <a:ext cx="625075" cy="684069"/>
          </a:xfrm>
          <a:prstGeom prst="rect">
            <a:avLst/>
          </a:prstGeom>
        </p:spPr>
      </p:pic>
      <p:sp>
        <p:nvSpPr>
          <p:cNvPr id="42" name="Google Shape;1458;p23">
            <a:extLst>
              <a:ext uri="{FF2B5EF4-FFF2-40B4-BE49-F238E27FC236}">
                <a16:creationId xmlns:a16="http://schemas.microsoft.com/office/drawing/2014/main" id="{D1978021-7363-7DD9-49D6-813BD86A5398}"/>
              </a:ext>
            </a:extLst>
          </p:cNvPr>
          <p:cNvSpPr txBox="1">
            <a:spLocks/>
          </p:cNvSpPr>
          <p:nvPr/>
        </p:nvSpPr>
        <p:spPr>
          <a:xfrm>
            <a:off x="1075525" y="6512435"/>
            <a:ext cx="5928596" cy="337876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r>
              <a:rPr lang="en-GB" sz="1400" dirty="0">
                <a:latin typeface="Calibri" panose="020F0502020204030204" pitchFamily="34" charset="0"/>
                <a:ea typeface="Calibri" panose="020F0502020204030204" pitchFamily="34" charset="0"/>
                <a:cs typeface="Calibri" panose="020F0502020204030204" pitchFamily="34" charset="0"/>
              </a:rPr>
              <a:t>Social Media digital platforms </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Twitter, Instagram and Facebook play an important from of visual and content digital marketing from a social media perspective. </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p:txBody>
      </p:sp>
      <p:pic>
        <p:nvPicPr>
          <p:cNvPr id="46" name="Picture 45">
            <a:extLst>
              <a:ext uri="{FF2B5EF4-FFF2-40B4-BE49-F238E27FC236}">
                <a16:creationId xmlns:a16="http://schemas.microsoft.com/office/drawing/2014/main" id="{04F77F85-7C60-0A44-34CE-0CF28626DD7F}"/>
              </a:ext>
            </a:extLst>
          </p:cNvPr>
          <p:cNvPicPr>
            <a:picLocks noChangeAspect="1"/>
          </p:cNvPicPr>
          <p:nvPr/>
        </p:nvPicPr>
        <p:blipFill rotWithShape="1">
          <a:blip r:embed="rId10"/>
          <a:srcRect b="24666"/>
          <a:stretch/>
        </p:blipFill>
        <p:spPr>
          <a:xfrm>
            <a:off x="630497" y="7844881"/>
            <a:ext cx="6541843" cy="2588340"/>
          </a:xfrm>
          <a:prstGeom prst="rect">
            <a:avLst/>
          </a:prstGeom>
        </p:spPr>
      </p:pic>
      <p:pic>
        <p:nvPicPr>
          <p:cNvPr id="8" name="Graphic 7" descr="Online Network with solid fill">
            <a:extLst>
              <a:ext uri="{FF2B5EF4-FFF2-40B4-BE49-F238E27FC236}">
                <a16:creationId xmlns:a16="http://schemas.microsoft.com/office/drawing/2014/main" id="{C40DB80F-AA77-770D-0BE0-41A9E0E4CB4F}"/>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17300" y="6786498"/>
            <a:ext cx="914400" cy="914400"/>
          </a:xfrm>
          <a:prstGeom prst="rect">
            <a:avLst/>
          </a:prstGeom>
        </p:spPr>
      </p:pic>
    </p:spTree>
    <p:extLst>
      <p:ext uri="{BB962C8B-B14F-4D97-AF65-F5344CB8AC3E}">
        <p14:creationId xmlns:p14="http://schemas.microsoft.com/office/powerpoint/2010/main" val="1952233665"/>
      </p:ext>
    </p:extLst>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783</Words>
  <Application>Microsoft Office PowerPoint</Application>
  <PresentationFormat>Benutzerdefiniert</PresentationFormat>
  <Paragraphs>84</Paragraphs>
  <Slides>4</Slides>
  <Notes>4</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4</vt:i4>
      </vt:variant>
    </vt:vector>
  </HeadingPairs>
  <TitlesOfParts>
    <vt:vector size="11" baseType="lpstr">
      <vt:lpstr>Avenir</vt:lpstr>
      <vt:lpstr>Century Schoolbook</vt:lpstr>
      <vt:lpstr>Arial</vt:lpstr>
      <vt:lpstr>Poppins</vt:lpstr>
      <vt:lpstr>Montserrat</vt:lpstr>
      <vt:lpstr>Calibri</vt:lpstr>
      <vt:lpstr>Office Theme</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Samantha Carty</dc:creator>
  <cp:lastModifiedBy>Julia Grey</cp:lastModifiedBy>
  <cp:revision>24</cp:revision>
  <dcterms:created xsi:type="dcterms:W3CDTF">2021-06-15T11:45:52Z</dcterms:created>
  <dcterms:modified xsi:type="dcterms:W3CDTF">2023-01-17T12:59:18Z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