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Montserrat"/>
      <p:regular r:id="rId25"/>
      <p:bold r:id="rId26"/>
      <p:italic r:id="rId27"/>
      <p:boldItalic r:id="rId28"/>
    </p:embeddedFont>
    <p:embeddedFont>
      <p:font typeface="Lato"/>
      <p:regular r:id="rId29"/>
      <p:bold r:id="rId30"/>
      <p:italic r:id="rId31"/>
      <p:boldItalic r:id="rId32"/>
    </p:embeddedFont>
    <p:embeddedFont>
      <p:font typeface="Montserrat Medium"/>
      <p:regular r:id="rId33"/>
      <p:bold r:id="rId34"/>
      <p:italic r:id="rId35"/>
      <p:boldItalic r:id="rId36"/>
    </p:embeddedFont>
    <p:embeddedFont>
      <p:font typeface="Lato Light"/>
      <p:regular r:id="rId37"/>
      <p:bold r:id="rId38"/>
      <p:italic r:id="rId39"/>
      <p:boldItalic r:id="rId40"/>
    </p:embeddedFont>
    <p:embeddedFont>
      <p:font typeface="Montserrat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3c05jCIN03YJ8ys+MNQsrdeWT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37262B-55B2-4690-B4E5-1B1C2C8995A6}">
  <a:tblStyle styleId="{E637262B-55B2-4690-B4E5-1B1C2C8995A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b="off" i="off"/>
      <a:tcStyle>
        <a:fill>
          <a:solidFill>
            <a:srgbClr val="CAD3D4"/>
          </a:solidFill>
        </a:fill>
      </a:tcStyle>
    </a:band1H>
    <a:band2H>
      <a:tcTxStyle b="off" i="off"/>
    </a:band2H>
    <a:band1V>
      <a:tcTxStyle b="off" i="off"/>
      <a:tcStyle>
        <a:fill>
          <a:solidFill>
            <a:srgbClr val="CAD3D4"/>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B594F1FE-CA7D-4D2A-B35F-F01A2E059531}"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Light-boldItalic.fntdata"/><Relationship Id="rId42" Type="http://schemas.openxmlformats.org/officeDocument/2006/relationships/font" Target="fonts/MontserratLight-bold.fntdata"/><Relationship Id="rId41" Type="http://schemas.openxmlformats.org/officeDocument/2006/relationships/font" Target="fonts/MontserratLight-regular.fntdata"/><Relationship Id="rId44" Type="http://schemas.openxmlformats.org/officeDocument/2006/relationships/font" Target="fonts/MontserratLight-boldItalic.fntdata"/><Relationship Id="rId43" Type="http://schemas.openxmlformats.org/officeDocument/2006/relationships/font" Target="fonts/MontserratLight-italic.fntdata"/><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33" Type="http://schemas.openxmlformats.org/officeDocument/2006/relationships/font" Target="fonts/MontserratMedium-regular.fntdata"/><Relationship Id="rId32" Type="http://schemas.openxmlformats.org/officeDocument/2006/relationships/font" Target="fonts/Lato-boldItalic.fntdata"/><Relationship Id="rId35" Type="http://schemas.openxmlformats.org/officeDocument/2006/relationships/font" Target="fonts/MontserratMedium-italic.fntdata"/><Relationship Id="rId34" Type="http://schemas.openxmlformats.org/officeDocument/2006/relationships/font" Target="fonts/MontserratMedium-bold.fntdata"/><Relationship Id="rId37" Type="http://schemas.openxmlformats.org/officeDocument/2006/relationships/font" Target="fonts/LatoLight-regular.fntdata"/><Relationship Id="rId36" Type="http://schemas.openxmlformats.org/officeDocument/2006/relationships/font" Target="fonts/MontserratMedium-boldItalic.fntdata"/><Relationship Id="rId39" Type="http://schemas.openxmlformats.org/officeDocument/2006/relationships/font" Target="fonts/LatoLight-italic.fntdata"/><Relationship Id="rId38" Type="http://schemas.openxmlformats.org/officeDocument/2006/relationships/font" Target="fonts/LatoLight-bold.fntdata"/><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29" Type="http://schemas.openxmlformats.org/officeDocument/2006/relationships/font" Target="fonts/Lato-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6" name="Google Shape;8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6" name="Google Shape;92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9" name="Google Shape;96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0" name="Google Shape;100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5" name="Google Shape;100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3" name="Google Shape;103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7" name="Google Shape;105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1" name="Google Shape;8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9" name="Google Shape;8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4" name="Google Shape;8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4" name="Google Shape;8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9" name="Google Shape;8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8" name="Google Shape;8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3" name="Google Shape;8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
  <p:cSld name="COVER SLIDE D">
    <p:spTree>
      <p:nvGrpSpPr>
        <p:cNvPr id="15" name="Shape 15"/>
        <p:cNvGrpSpPr/>
        <p:nvPr/>
      </p:nvGrpSpPr>
      <p:grpSpPr>
        <a:xfrm>
          <a:off x="0" y="0"/>
          <a:ext cx="0" cy="0"/>
          <a:chOff x="0" y="0"/>
          <a:chExt cx="0" cy="0"/>
        </a:xfrm>
      </p:grpSpPr>
      <p:pic>
        <p:nvPicPr>
          <p:cNvPr descr="A picture containing text&#10;&#10;Description automatically generated" id="16" name="Google Shape;16;p66"/>
          <p:cNvPicPr preferRelativeResize="0"/>
          <p:nvPr/>
        </p:nvPicPr>
        <p:blipFill rotWithShape="1">
          <a:blip r:embed="rId2">
            <a:alphaModFix/>
          </a:blip>
          <a:srcRect b="0" l="0" r="0" t="0"/>
          <a:stretch/>
        </p:blipFill>
        <p:spPr>
          <a:xfrm>
            <a:off x="327047" y="417257"/>
            <a:ext cx="5462697" cy="2402442"/>
          </a:xfrm>
          <a:prstGeom prst="rect">
            <a:avLst/>
          </a:prstGeom>
          <a:noFill/>
          <a:ln>
            <a:noFill/>
          </a:ln>
        </p:spPr>
      </p:pic>
      <p:pic>
        <p:nvPicPr>
          <p:cNvPr descr="Background pattern&#10;&#10;Description automatically generated" id="17" name="Google Shape;17;p66"/>
          <p:cNvPicPr preferRelativeResize="0"/>
          <p:nvPr/>
        </p:nvPicPr>
        <p:blipFill rotWithShape="1">
          <a:blip r:embed="rId3">
            <a:alphaModFix/>
          </a:blip>
          <a:srcRect b="14179" l="49462" r="-22518" t="8076"/>
          <a:stretch/>
        </p:blipFill>
        <p:spPr>
          <a:xfrm rot="-5400000">
            <a:off x="983099" y="1439326"/>
            <a:ext cx="4435575" cy="6401772"/>
          </a:xfrm>
          <a:prstGeom prst="rect">
            <a:avLst/>
          </a:prstGeom>
          <a:noFill/>
          <a:ln>
            <a:noFill/>
          </a:ln>
        </p:spPr>
      </p:pic>
      <p:sp>
        <p:nvSpPr>
          <p:cNvPr id="18" name="Google Shape;18;p66"/>
          <p:cNvSpPr/>
          <p:nvPr/>
        </p:nvSpPr>
        <p:spPr>
          <a:xfrm>
            <a:off x="6117759" y="0"/>
            <a:ext cx="6074241" cy="686525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grpSp>
        <p:nvGrpSpPr>
          <p:cNvPr id="19" name="Google Shape;19;p66"/>
          <p:cNvGrpSpPr/>
          <p:nvPr/>
        </p:nvGrpSpPr>
        <p:grpSpPr>
          <a:xfrm>
            <a:off x="0" y="5916805"/>
            <a:ext cx="2735993" cy="679345"/>
            <a:chOff x="0" y="0"/>
            <a:chExt cx="2301694" cy="571500"/>
          </a:xfrm>
        </p:grpSpPr>
        <p:sp>
          <p:nvSpPr>
            <p:cNvPr id="20" name="Google Shape;20;p6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6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2" name="Google Shape;22;p66"/>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66"/>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6"/>
          <p:cNvSpPr/>
          <p:nvPr/>
        </p:nvSpPr>
        <p:spPr>
          <a:xfrm>
            <a:off x="6519554" y="5700156"/>
            <a:ext cx="5300429" cy="7884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24" name="Shape 124"/>
        <p:cNvGrpSpPr/>
        <p:nvPr/>
      </p:nvGrpSpPr>
      <p:grpSpPr>
        <a:xfrm>
          <a:off x="0" y="0"/>
          <a:ext cx="0" cy="0"/>
          <a:chOff x="0" y="0"/>
          <a:chExt cx="0" cy="0"/>
        </a:xfrm>
      </p:grpSpPr>
      <p:sp>
        <p:nvSpPr>
          <p:cNvPr id="125" name="Google Shape;125;p77"/>
          <p:cNvSpPr/>
          <p:nvPr/>
        </p:nvSpPr>
        <p:spPr>
          <a:xfrm>
            <a:off x="0" y="0"/>
            <a:ext cx="12192000" cy="6858001"/>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77"/>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7" name="Google Shape;127;p77"/>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8" name="Google Shape;128;p77"/>
          <p:cNvSpPr/>
          <p:nvPr/>
        </p:nvSpPr>
        <p:spPr>
          <a:xfrm>
            <a:off x="424668" y="2883583"/>
            <a:ext cx="584550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NAVIGATING TOURISM </a:t>
            </a:r>
            <a:r>
              <a:rPr b="0" i="0" lang="en-US" sz="2400" u="none" cap="none" strike="noStrike">
                <a:solidFill>
                  <a:schemeClr val="lt1"/>
                </a:solidFill>
                <a:latin typeface="Calibri"/>
                <a:ea typeface="Calibri"/>
                <a:cs typeface="Calibri"/>
                <a:sym typeface="Calibri"/>
              </a:rPr>
              <a:t>PowerPoint is….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9" name="Google Shape;129;p77"/>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30" name="Google Shape;130;p77"/>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31" name="Google Shape;131;p77"/>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32" name="Google Shape;132;p77"/>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133" name="Shape 133"/>
        <p:cNvGrpSpPr/>
        <p:nvPr/>
      </p:nvGrpSpPr>
      <p:grpSpPr>
        <a:xfrm>
          <a:off x="0" y="0"/>
          <a:ext cx="0" cy="0"/>
          <a:chOff x="0" y="0"/>
          <a:chExt cx="0" cy="0"/>
        </a:xfrm>
      </p:grpSpPr>
      <p:sp>
        <p:nvSpPr>
          <p:cNvPr id="134" name="Google Shape;134;p78"/>
          <p:cNvSpPr/>
          <p:nvPr/>
        </p:nvSpPr>
        <p:spPr>
          <a:xfrm>
            <a:off x="0" y="-1"/>
            <a:ext cx="12192000" cy="685800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78"/>
          <p:cNvSpPr/>
          <p:nvPr/>
        </p:nvSpPr>
        <p:spPr>
          <a:xfrm>
            <a:off x="586901" y="491138"/>
            <a:ext cx="430956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600" u="none" cap="none" strike="noStrike">
                <a:solidFill>
                  <a:schemeClr val="lt1"/>
                </a:solidFill>
                <a:latin typeface="Calibri"/>
                <a:ea typeface="Calibri"/>
                <a:cs typeface="Calibri"/>
                <a:sym typeface="Calibri"/>
              </a:rPr>
              <a:t>ICONS WHICH CAN BE USED WITHIN THE </a:t>
            </a:r>
            <a:r>
              <a:rPr b="1" i="0" lang="en-US" sz="36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600" u="none" cap="none" strike="noStrike">
                <a:solidFill>
                  <a:schemeClr val="lt1"/>
                </a:solidFill>
                <a:latin typeface="Calibri"/>
                <a:ea typeface="Calibri"/>
                <a:cs typeface="Calibri"/>
                <a:sym typeface="Calibri"/>
              </a:rPr>
              <a:t>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1" lang="en-US" sz="2400" u="none" cap="none" strike="noStrike">
                <a:solidFill>
                  <a:schemeClr val="lt1"/>
                </a:solidFill>
                <a:latin typeface="Calibri"/>
                <a:ea typeface="Calibri"/>
                <a:cs typeface="Calibri"/>
                <a:sym typeface="Calibri"/>
              </a:rPr>
              <a:t>Resize them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24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0" lang="en-US" sz="2400" u="none" cap="none" strike="noStrike">
                <a:solidFill>
                  <a:schemeClr val="lt1"/>
                </a:solidFill>
                <a:latin typeface="Calibri"/>
                <a:ea typeface="Calibri"/>
                <a:cs typeface="Calibri"/>
                <a:sym typeface="Calibri"/>
              </a:rPr>
              <a:t>Isn’t that nice? :)</a:t>
            </a:r>
            <a:endParaRPr b="0" i="0" sz="1400" u="none" cap="none" strike="noStrike">
              <a:solidFill>
                <a:srgbClr val="000000"/>
              </a:solidFill>
              <a:latin typeface="Arial"/>
              <a:ea typeface="Arial"/>
              <a:cs typeface="Arial"/>
              <a:sym typeface="Arial"/>
            </a:endParaRPr>
          </a:p>
        </p:txBody>
      </p:sp>
      <p:sp>
        <p:nvSpPr>
          <p:cNvPr id="136" name="Google Shape;136;p7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37" name="Google Shape;137;p7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cxnSp>
        <p:nvCxnSpPr>
          <p:cNvPr id="138" name="Google Shape;138;p78"/>
          <p:cNvCxnSpPr/>
          <p:nvPr/>
        </p:nvCxnSpPr>
        <p:spPr>
          <a:xfrm>
            <a:off x="5145818" y="0"/>
            <a:ext cx="0" cy="554040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A">
  <p:cSld name="COVER SLIDE A">
    <p:spTree>
      <p:nvGrpSpPr>
        <p:cNvPr id="139" name="Shape 139"/>
        <p:cNvGrpSpPr/>
        <p:nvPr/>
      </p:nvGrpSpPr>
      <p:grpSpPr>
        <a:xfrm>
          <a:off x="0" y="0"/>
          <a:ext cx="0" cy="0"/>
          <a:chOff x="0" y="0"/>
          <a:chExt cx="0" cy="0"/>
        </a:xfrm>
      </p:grpSpPr>
      <p:pic>
        <p:nvPicPr>
          <p:cNvPr descr="Background pattern&#10;&#10;Description automatically generated" id="140" name="Google Shape;140;p79"/>
          <p:cNvPicPr preferRelativeResize="0"/>
          <p:nvPr/>
        </p:nvPicPr>
        <p:blipFill rotWithShape="1">
          <a:blip r:embed="rId2">
            <a:alphaModFix/>
          </a:blip>
          <a:srcRect b="23492" l="-4379" r="4377" t="21334"/>
          <a:stretch/>
        </p:blipFill>
        <p:spPr>
          <a:xfrm>
            <a:off x="6913349" y="0"/>
            <a:ext cx="5278651" cy="3949990"/>
          </a:xfrm>
          <a:prstGeom prst="rect">
            <a:avLst/>
          </a:prstGeom>
          <a:noFill/>
          <a:ln>
            <a:noFill/>
          </a:ln>
        </p:spPr>
      </p:pic>
      <p:sp>
        <p:nvSpPr>
          <p:cNvPr id="141" name="Google Shape;141;p79"/>
          <p:cNvSpPr/>
          <p:nvPr/>
        </p:nvSpPr>
        <p:spPr>
          <a:xfrm>
            <a:off x="0" y="3321423"/>
            <a:ext cx="12192000" cy="3543835"/>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42" name="Google Shape;142;p79"/>
          <p:cNvSpPr txBox="1"/>
          <p:nvPr>
            <p:ph idx="1" type="body"/>
          </p:nvPr>
        </p:nvSpPr>
        <p:spPr>
          <a:xfrm>
            <a:off x="817349" y="460058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79"/>
          <p:cNvSpPr txBox="1"/>
          <p:nvPr>
            <p:ph idx="2" type="body"/>
          </p:nvPr>
        </p:nvSpPr>
        <p:spPr>
          <a:xfrm>
            <a:off x="817349" y="39820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44" name="Google Shape;144;p79"/>
          <p:cNvPicPr preferRelativeResize="0"/>
          <p:nvPr/>
        </p:nvPicPr>
        <p:blipFill rotWithShape="1">
          <a:blip r:embed="rId3">
            <a:alphaModFix/>
          </a:blip>
          <a:srcRect b="0" l="0" r="0" t="0"/>
          <a:stretch/>
        </p:blipFill>
        <p:spPr>
          <a:xfrm>
            <a:off x="572439" y="165981"/>
            <a:ext cx="5768471" cy="2536919"/>
          </a:xfrm>
          <a:prstGeom prst="rect">
            <a:avLst/>
          </a:prstGeom>
          <a:noFill/>
          <a:ln>
            <a:noFill/>
          </a:ln>
        </p:spPr>
      </p:pic>
      <p:sp>
        <p:nvSpPr>
          <p:cNvPr id="145" name="Google Shape;145;p79"/>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grpSp>
        <p:nvGrpSpPr>
          <p:cNvPr id="146" name="Google Shape;146;p79"/>
          <p:cNvGrpSpPr/>
          <p:nvPr/>
        </p:nvGrpSpPr>
        <p:grpSpPr>
          <a:xfrm>
            <a:off x="9456007" y="5764605"/>
            <a:ext cx="2735993" cy="679345"/>
            <a:chOff x="0" y="0"/>
            <a:chExt cx="2301694" cy="571500"/>
          </a:xfrm>
        </p:grpSpPr>
        <p:sp>
          <p:nvSpPr>
            <p:cNvPr id="147" name="Google Shape;147;p79"/>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p79"/>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
  <p:cSld name="COVER SLIDE B">
    <p:spTree>
      <p:nvGrpSpPr>
        <p:cNvPr id="149" name="Shape 149"/>
        <p:cNvGrpSpPr/>
        <p:nvPr/>
      </p:nvGrpSpPr>
      <p:grpSpPr>
        <a:xfrm>
          <a:off x="0" y="0"/>
          <a:ext cx="0" cy="0"/>
          <a:chOff x="0" y="0"/>
          <a:chExt cx="0" cy="0"/>
        </a:xfrm>
      </p:grpSpPr>
      <p:sp>
        <p:nvSpPr>
          <p:cNvPr id="150" name="Google Shape;150;p80"/>
          <p:cNvSpPr/>
          <p:nvPr/>
        </p:nvSpPr>
        <p:spPr>
          <a:xfrm>
            <a:off x="0" y="0"/>
            <a:ext cx="12192000" cy="2908010"/>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51" name="Google Shape;151;p80"/>
          <p:cNvSpPr txBox="1"/>
          <p:nvPr>
            <p:ph idx="1" type="body"/>
          </p:nvPr>
        </p:nvSpPr>
        <p:spPr>
          <a:xfrm>
            <a:off x="6451061" y="1523534"/>
            <a:ext cx="5278651" cy="697353"/>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80"/>
          <p:cNvSpPr txBox="1"/>
          <p:nvPr>
            <p:ph idx="2" type="body"/>
          </p:nvPr>
        </p:nvSpPr>
        <p:spPr>
          <a:xfrm>
            <a:off x="6451061" y="905011"/>
            <a:ext cx="5278651" cy="697353"/>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53" name="Google Shape;153;p80"/>
          <p:cNvPicPr preferRelativeResize="0"/>
          <p:nvPr/>
        </p:nvPicPr>
        <p:blipFill rotWithShape="1">
          <a:blip r:embed="rId2">
            <a:alphaModFix/>
          </a:blip>
          <a:srcRect b="23492" l="-4379" r="4377" t="21334"/>
          <a:stretch/>
        </p:blipFill>
        <p:spPr>
          <a:xfrm>
            <a:off x="6913349" y="2908010"/>
            <a:ext cx="5278651" cy="3949990"/>
          </a:xfrm>
          <a:prstGeom prst="rect">
            <a:avLst/>
          </a:prstGeom>
          <a:noFill/>
          <a:ln>
            <a:noFill/>
          </a:ln>
        </p:spPr>
      </p:pic>
      <p:pic>
        <p:nvPicPr>
          <p:cNvPr descr="A picture containing text&#10;&#10;Description automatically generated" id="154" name="Google Shape;154;p80"/>
          <p:cNvPicPr preferRelativeResize="0"/>
          <p:nvPr/>
        </p:nvPicPr>
        <p:blipFill rotWithShape="1">
          <a:blip r:embed="rId3">
            <a:alphaModFix/>
          </a:blip>
          <a:srcRect b="0" l="0" r="0" t="0"/>
          <a:stretch/>
        </p:blipFill>
        <p:spPr>
          <a:xfrm>
            <a:off x="327530" y="3210197"/>
            <a:ext cx="5491380" cy="2415057"/>
          </a:xfrm>
          <a:prstGeom prst="rect">
            <a:avLst/>
          </a:prstGeom>
          <a:noFill/>
          <a:ln>
            <a:noFill/>
          </a:ln>
        </p:spPr>
      </p:pic>
      <p:grpSp>
        <p:nvGrpSpPr>
          <p:cNvPr id="155" name="Google Shape;155;p80"/>
          <p:cNvGrpSpPr/>
          <p:nvPr/>
        </p:nvGrpSpPr>
        <p:grpSpPr>
          <a:xfrm>
            <a:off x="9456007" y="5836660"/>
            <a:ext cx="2735993" cy="679345"/>
            <a:chOff x="0" y="0"/>
            <a:chExt cx="2301694" cy="571500"/>
          </a:xfrm>
        </p:grpSpPr>
        <p:sp>
          <p:nvSpPr>
            <p:cNvPr id="156" name="Google Shape;156;p8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7" name="Google Shape;157;p80"/>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158" name="Google Shape;158;p80"/>
          <p:cNvSpPr/>
          <p:nvPr/>
        </p:nvSpPr>
        <p:spPr>
          <a:xfrm>
            <a:off x="438668" y="5956440"/>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C">
  <p:cSld name="COVER SLIDE C">
    <p:spTree>
      <p:nvGrpSpPr>
        <p:cNvPr id="159" name="Shape 159"/>
        <p:cNvGrpSpPr/>
        <p:nvPr/>
      </p:nvGrpSpPr>
      <p:grpSpPr>
        <a:xfrm>
          <a:off x="0" y="0"/>
          <a:ext cx="0" cy="0"/>
          <a:chOff x="0" y="0"/>
          <a:chExt cx="0" cy="0"/>
        </a:xfrm>
      </p:grpSpPr>
      <p:sp>
        <p:nvSpPr>
          <p:cNvPr id="160" name="Google Shape;160;p81"/>
          <p:cNvSpPr/>
          <p:nvPr/>
        </p:nvSpPr>
        <p:spPr>
          <a:xfrm>
            <a:off x="1" y="3216492"/>
            <a:ext cx="7588332" cy="2448983"/>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pic>
        <p:nvPicPr>
          <p:cNvPr descr="A picture containing text&#10;&#10;Description automatically generated" id="161" name="Google Shape;161;p81"/>
          <p:cNvPicPr preferRelativeResize="0"/>
          <p:nvPr/>
        </p:nvPicPr>
        <p:blipFill rotWithShape="1">
          <a:blip r:embed="rId2">
            <a:alphaModFix/>
          </a:blip>
          <a:srcRect b="0" l="0" r="0" t="0"/>
          <a:stretch/>
        </p:blipFill>
        <p:spPr>
          <a:xfrm>
            <a:off x="458207" y="618245"/>
            <a:ext cx="5768471" cy="2536919"/>
          </a:xfrm>
          <a:prstGeom prst="rect">
            <a:avLst/>
          </a:prstGeom>
          <a:noFill/>
          <a:ln>
            <a:noFill/>
          </a:ln>
        </p:spPr>
      </p:pic>
      <p:sp>
        <p:nvSpPr>
          <p:cNvPr id="162" name="Google Shape;162;p81"/>
          <p:cNvSpPr txBox="1"/>
          <p:nvPr>
            <p:ph idx="1" type="body"/>
          </p:nvPr>
        </p:nvSpPr>
        <p:spPr>
          <a:xfrm>
            <a:off x="817349" y="433410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81"/>
          <p:cNvSpPr txBox="1"/>
          <p:nvPr>
            <p:ph idx="2" type="body"/>
          </p:nvPr>
        </p:nvSpPr>
        <p:spPr>
          <a:xfrm>
            <a:off x="817349" y="371558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164" name="Google Shape;164;p81"/>
          <p:cNvPicPr preferRelativeResize="0"/>
          <p:nvPr/>
        </p:nvPicPr>
        <p:blipFill rotWithShape="1">
          <a:blip r:embed="rId3">
            <a:alphaModFix/>
          </a:blip>
          <a:srcRect b="-6113" l="-9814" r="22816" t="19121"/>
          <a:stretch/>
        </p:blipFill>
        <p:spPr>
          <a:xfrm>
            <a:off x="7883236" y="0"/>
            <a:ext cx="4308763" cy="5844179"/>
          </a:xfrm>
          <a:prstGeom prst="rect">
            <a:avLst/>
          </a:prstGeom>
          <a:noFill/>
          <a:ln>
            <a:noFill/>
          </a:ln>
        </p:spPr>
      </p:pic>
      <p:grpSp>
        <p:nvGrpSpPr>
          <p:cNvPr id="165" name="Google Shape;165;p81"/>
          <p:cNvGrpSpPr/>
          <p:nvPr/>
        </p:nvGrpSpPr>
        <p:grpSpPr>
          <a:xfrm>
            <a:off x="9274983" y="5918985"/>
            <a:ext cx="2735993" cy="679345"/>
            <a:chOff x="0" y="0"/>
            <a:chExt cx="2301694" cy="571500"/>
          </a:xfrm>
        </p:grpSpPr>
        <p:sp>
          <p:nvSpPr>
            <p:cNvPr id="166" name="Google Shape;166;p81"/>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7" name="Google Shape;167;p81"/>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168" name="Google Shape;168;p81"/>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Purple">
  <p:cSld name="Quote slide - Purple">
    <p:spTree>
      <p:nvGrpSpPr>
        <p:cNvPr id="169" name="Shape 169"/>
        <p:cNvGrpSpPr/>
        <p:nvPr/>
      </p:nvGrpSpPr>
      <p:grpSpPr>
        <a:xfrm>
          <a:off x="0" y="0"/>
          <a:ext cx="0" cy="0"/>
          <a:chOff x="0" y="0"/>
          <a:chExt cx="0" cy="0"/>
        </a:xfrm>
      </p:grpSpPr>
      <p:sp>
        <p:nvSpPr>
          <p:cNvPr id="170" name="Google Shape;170;p82"/>
          <p:cNvSpPr/>
          <p:nvPr/>
        </p:nvSpPr>
        <p:spPr>
          <a:xfrm>
            <a:off x="241300" y="367062"/>
            <a:ext cx="11696700" cy="532253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82"/>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82"/>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82"/>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82"/>
          <p:cNvSpPr/>
          <p:nvPr>
            <p:ph idx="4" type="pic"/>
          </p:nvPr>
        </p:nvSpPr>
        <p:spPr>
          <a:xfrm>
            <a:off x="5957047" y="0"/>
            <a:ext cx="5395869" cy="6858001"/>
          </a:xfrm>
          <a:prstGeom prst="rect">
            <a:avLst/>
          </a:prstGeom>
          <a:noFill/>
          <a:ln>
            <a:noFill/>
          </a:ln>
        </p:spPr>
      </p:sp>
      <p:grpSp>
        <p:nvGrpSpPr>
          <p:cNvPr id="175" name="Google Shape;175;p82"/>
          <p:cNvGrpSpPr/>
          <p:nvPr/>
        </p:nvGrpSpPr>
        <p:grpSpPr>
          <a:xfrm>
            <a:off x="291189" y="6151084"/>
            <a:ext cx="3144242" cy="374574"/>
            <a:chOff x="301128" y="6151084"/>
            <a:chExt cx="3144242" cy="374574"/>
          </a:xfrm>
        </p:grpSpPr>
        <p:pic>
          <p:nvPicPr>
            <p:cNvPr descr="Shape&#10;&#10;Description automatically generated with medium confidence" id="176" name="Google Shape;176;p8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77" name="Google Shape;177;p8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78" name="Google Shape;178;p8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spTree>
      <p:nvGrpSpPr>
        <p:cNvPr id="179" name="Shape 179"/>
        <p:cNvGrpSpPr/>
        <p:nvPr/>
      </p:nvGrpSpPr>
      <p:grpSpPr>
        <a:xfrm>
          <a:off x="0" y="0"/>
          <a:ext cx="0" cy="0"/>
          <a:chOff x="0" y="0"/>
          <a:chExt cx="0" cy="0"/>
        </a:xfrm>
      </p:grpSpPr>
      <p:sp>
        <p:nvSpPr>
          <p:cNvPr id="180" name="Google Shape;180;p83"/>
          <p:cNvSpPr/>
          <p:nvPr/>
        </p:nvSpPr>
        <p:spPr>
          <a:xfrm>
            <a:off x="241300" y="367062"/>
            <a:ext cx="11696700" cy="532253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83"/>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83"/>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83"/>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83"/>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185" name="Google Shape;185;p83"/>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186" name="Google Shape;186;p83"/>
          <p:cNvGrpSpPr/>
          <p:nvPr/>
        </p:nvGrpSpPr>
        <p:grpSpPr>
          <a:xfrm>
            <a:off x="301128" y="6151084"/>
            <a:ext cx="3144242" cy="374574"/>
            <a:chOff x="301128" y="6151084"/>
            <a:chExt cx="3144242" cy="374574"/>
          </a:xfrm>
        </p:grpSpPr>
        <p:pic>
          <p:nvPicPr>
            <p:cNvPr descr="Shape&#10;&#10;Description automatically generated with medium confidence" id="187" name="Google Shape;187;p8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88" name="Google Shape;188;p8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89" name="Google Shape;189;p8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Orange">
  <p:cSld name="Quote slide - Orange">
    <p:spTree>
      <p:nvGrpSpPr>
        <p:cNvPr id="190" name="Shape 190"/>
        <p:cNvGrpSpPr/>
        <p:nvPr/>
      </p:nvGrpSpPr>
      <p:grpSpPr>
        <a:xfrm>
          <a:off x="0" y="0"/>
          <a:ext cx="0" cy="0"/>
          <a:chOff x="0" y="0"/>
          <a:chExt cx="0" cy="0"/>
        </a:xfrm>
      </p:grpSpPr>
      <p:sp>
        <p:nvSpPr>
          <p:cNvPr id="191" name="Google Shape;191;p84"/>
          <p:cNvSpPr/>
          <p:nvPr/>
        </p:nvSpPr>
        <p:spPr>
          <a:xfrm>
            <a:off x="241300" y="367062"/>
            <a:ext cx="11696700" cy="532253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84"/>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84"/>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84"/>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84"/>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196" name="Google Shape;196;p84"/>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197" name="Google Shape;197;p84"/>
          <p:cNvGrpSpPr/>
          <p:nvPr/>
        </p:nvGrpSpPr>
        <p:grpSpPr>
          <a:xfrm>
            <a:off x="301128" y="6151084"/>
            <a:ext cx="3144242" cy="374574"/>
            <a:chOff x="301128" y="6151084"/>
            <a:chExt cx="3144242" cy="374574"/>
          </a:xfrm>
        </p:grpSpPr>
        <p:pic>
          <p:nvPicPr>
            <p:cNvPr descr="Shape&#10;&#10;Description automatically generated with medium confidence" id="198" name="Google Shape;198;p8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99" name="Google Shape;199;p8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00" name="Google Shape;200;p8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Blue">
  <p:cSld name="Text Slide with Photo - Blue">
    <p:spTree>
      <p:nvGrpSpPr>
        <p:cNvPr id="201" name="Shape 201"/>
        <p:cNvGrpSpPr/>
        <p:nvPr/>
      </p:nvGrpSpPr>
      <p:grpSpPr>
        <a:xfrm>
          <a:off x="0" y="0"/>
          <a:ext cx="0" cy="0"/>
          <a:chOff x="0" y="0"/>
          <a:chExt cx="0" cy="0"/>
        </a:xfrm>
      </p:grpSpPr>
      <p:sp>
        <p:nvSpPr>
          <p:cNvPr id="202" name="Google Shape;202;p85"/>
          <p:cNvSpPr/>
          <p:nvPr/>
        </p:nvSpPr>
        <p:spPr>
          <a:xfrm flipH="1" rot="10800000">
            <a:off x="1356632" y="-2"/>
            <a:ext cx="5495430" cy="689275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03" name="Google Shape;203;p85"/>
          <p:cNvSpPr/>
          <p:nvPr>
            <p:ph idx="2" type="pic"/>
          </p:nvPr>
        </p:nvSpPr>
        <p:spPr>
          <a:xfrm>
            <a:off x="6852062" y="228600"/>
            <a:ext cx="5105121" cy="6362700"/>
          </a:xfrm>
          <a:prstGeom prst="rect">
            <a:avLst/>
          </a:prstGeom>
          <a:solidFill>
            <a:schemeClr val="lt1"/>
          </a:solidFill>
          <a:ln>
            <a:noFill/>
          </a:ln>
        </p:spPr>
      </p:sp>
      <p:sp>
        <p:nvSpPr>
          <p:cNvPr id="204" name="Google Shape;204;p85"/>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85"/>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6" name="Google Shape;206;p85"/>
          <p:cNvGrpSpPr/>
          <p:nvPr/>
        </p:nvGrpSpPr>
        <p:grpSpPr>
          <a:xfrm rot="-5400000">
            <a:off x="-1025447" y="4518095"/>
            <a:ext cx="3445636" cy="410479"/>
            <a:chOff x="301128" y="6151084"/>
            <a:chExt cx="3144242" cy="374574"/>
          </a:xfrm>
        </p:grpSpPr>
        <p:pic>
          <p:nvPicPr>
            <p:cNvPr descr="Shape&#10;&#10;Description automatically generated with medium confidence" id="207" name="Google Shape;207;p8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08" name="Google Shape;208;p8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09" name="Google Shape;209;p8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Orange">
  <p:cSld name="Text Slide with Photo - Orange">
    <p:spTree>
      <p:nvGrpSpPr>
        <p:cNvPr id="210" name="Shape 210"/>
        <p:cNvGrpSpPr/>
        <p:nvPr/>
      </p:nvGrpSpPr>
      <p:grpSpPr>
        <a:xfrm>
          <a:off x="0" y="0"/>
          <a:ext cx="0" cy="0"/>
          <a:chOff x="0" y="0"/>
          <a:chExt cx="0" cy="0"/>
        </a:xfrm>
      </p:grpSpPr>
      <p:pic>
        <p:nvPicPr>
          <p:cNvPr descr="A black and white striped pattern&#10;&#10;Description automatically generated with medium confidence" id="211" name="Google Shape;211;p86"/>
          <p:cNvPicPr preferRelativeResize="0"/>
          <p:nvPr/>
        </p:nvPicPr>
        <p:blipFill rotWithShape="1">
          <a:blip r:embed="rId2">
            <a:alphaModFix/>
          </a:blip>
          <a:srcRect b="15673" l="-25172" r="18173" t="20705"/>
          <a:stretch/>
        </p:blipFill>
        <p:spPr>
          <a:xfrm>
            <a:off x="5333853" y="1227"/>
            <a:ext cx="6825554" cy="5501502"/>
          </a:xfrm>
          <a:prstGeom prst="rect">
            <a:avLst/>
          </a:prstGeom>
          <a:noFill/>
          <a:ln>
            <a:noFill/>
          </a:ln>
        </p:spPr>
      </p:pic>
      <p:sp>
        <p:nvSpPr>
          <p:cNvPr id="212" name="Google Shape;212;p86"/>
          <p:cNvSpPr/>
          <p:nvPr/>
        </p:nvSpPr>
        <p:spPr>
          <a:xfrm flipH="1" rot="10800000">
            <a:off x="1356632" y="-2"/>
            <a:ext cx="5495430" cy="689275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13" name="Google Shape;213;p86"/>
          <p:cNvSpPr/>
          <p:nvPr>
            <p:ph idx="2" type="pic"/>
          </p:nvPr>
        </p:nvSpPr>
        <p:spPr>
          <a:xfrm>
            <a:off x="6852062" y="228600"/>
            <a:ext cx="5105121" cy="6362700"/>
          </a:xfrm>
          <a:prstGeom prst="rect">
            <a:avLst/>
          </a:prstGeom>
          <a:solidFill>
            <a:schemeClr val="lt1"/>
          </a:solidFill>
          <a:ln>
            <a:noFill/>
          </a:ln>
        </p:spPr>
      </p:sp>
      <p:sp>
        <p:nvSpPr>
          <p:cNvPr id="214" name="Google Shape;214;p86"/>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86"/>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16" name="Google Shape;216;p86"/>
          <p:cNvGrpSpPr/>
          <p:nvPr/>
        </p:nvGrpSpPr>
        <p:grpSpPr>
          <a:xfrm rot="-5400000">
            <a:off x="-1025447" y="4518095"/>
            <a:ext cx="3445636" cy="410479"/>
            <a:chOff x="301128" y="6151084"/>
            <a:chExt cx="3144242" cy="374574"/>
          </a:xfrm>
        </p:grpSpPr>
        <p:pic>
          <p:nvPicPr>
            <p:cNvPr descr="Shape&#10;&#10;Description automatically generated with medium confidence" id="217" name="Google Shape;217;p8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18" name="Google Shape;218;p8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19" name="Google Shape;219;p8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5" name="Shape 25"/>
        <p:cNvGrpSpPr/>
        <p:nvPr/>
      </p:nvGrpSpPr>
      <p:grpSpPr>
        <a:xfrm>
          <a:off x="0" y="0"/>
          <a:ext cx="0" cy="0"/>
          <a:chOff x="0" y="0"/>
          <a:chExt cx="0" cy="0"/>
        </a:xfrm>
      </p:grpSpPr>
      <p:sp>
        <p:nvSpPr>
          <p:cNvPr id="26" name="Google Shape;26;p67"/>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67"/>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 name="Google Shape;28;p67"/>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9" name="Google Shape;29;p67"/>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67"/>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67"/>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 name="Google Shape;32;p67"/>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3" name="Google Shape;33;p67"/>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7"/>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67"/>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 name="Google Shape;36;p67"/>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37" name="Google Shape;37;p67"/>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7"/>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67"/>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67"/>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1" name="Google Shape;41;p67"/>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7"/>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67"/>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67"/>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45" name="Google Shape;45;p67"/>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6" name="Google Shape;46;p67"/>
          <p:cNvGrpSpPr/>
          <p:nvPr/>
        </p:nvGrpSpPr>
        <p:grpSpPr>
          <a:xfrm rot="-5400000">
            <a:off x="-1025447" y="4518095"/>
            <a:ext cx="3445636" cy="410479"/>
            <a:chOff x="301128" y="6151084"/>
            <a:chExt cx="3144242" cy="374574"/>
          </a:xfrm>
        </p:grpSpPr>
        <p:pic>
          <p:nvPicPr>
            <p:cNvPr descr="Shape&#10;&#10;Description automatically generated with medium confidence" id="47" name="Google Shape;47;p6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 name="Google Shape;48;p6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9" name="Google Shape;49;p6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50" name="Google Shape;50;p67"/>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1" name="Google Shape;51;p67"/>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7"/>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220" name="Shape 220"/>
        <p:cNvGrpSpPr/>
        <p:nvPr/>
      </p:nvGrpSpPr>
      <p:grpSpPr>
        <a:xfrm>
          <a:off x="0" y="0"/>
          <a:ext cx="0" cy="0"/>
          <a:chOff x="0" y="0"/>
          <a:chExt cx="0" cy="0"/>
        </a:xfrm>
      </p:grpSpPr>
      <p:sp>
        <p:nvSpPr>
          <p:cNvPr id="221" name="Google Shape;221;p87"/>
          <p:cNvSpPr/>
          <p:nvPr>
            <p:ph idx="2" type="pic"/>
          </p:nvPr>
        </p:nvSpPr>
        <p:spPr>
          <a:xfrm>
            <a:off x="247651" y="1278196"/>
            <a:ext cx="11696699" cy="4699000"/>
          </a:xfrm>
          <a:prstGeom prst="rect">
            <a:avLst/>
          </a:prstGeom>
          <a:solidFill>
            <a:schemeClr val="lt1"/>
          </a:solidFill>
          <a:ln>
            <a:noFill/>
          </a:ln>
        </p:spPr>
      </p:sp>
      <p:sp>
        <p:nvSpPr>
          <p:cNvPr id="222" name="Google Shape;222;p87"/>
          <p:cNvSpPr txBox="1"/>
          <p:nvPr/>
        </p:nvSpPr>
        <p:spPr>
          <a:xfrm>
            <a:off x="7619999" y="3435786"/>
            <a:ext cx="4019670" cy="773557"/>
          </a:xfrm>
          <a:prstGeom prst="rect">
            <a:avLst/>
          </a:prstGeom>
          <a:noFill/>
          <a:ln>
            <a:noFill/>
          </a:ln>
        </p:spPr>
        <p:txBody>
          <a:bodyPr anchorCtr="0" anchor="t" bIns="108700" lIns="217425" spcFirstLastPara="1" rIns="217425" wrap="square" tIns="108700">
            <a:sp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Montserrat Light"/>
                <a:ea typeface="Montserrat Light"/>
                <a:cs typeface="Montserrat Light"/>
                <a:sym typeface="Montserrat Light"/>
              </a:rPr>
              <a:t>Refers to a good or service being offered by a company.</a:t>
            </a:r>
            <a:endParaRPr b="0" i="0" sz="1400" u="none" cap="none" strike="noStrike">
              <a:solidFill>
                <a:srgbClr val="000000"/>
              </a:solidFill>
              <a:latin typeface="Arial"/>
              <a:ea typeface="Arial"/>
              <a:cs typeface="Arial"/>
              <a:sym typeface="Arial"/>
            </a:endParaRPr>
          </a:p>
        </p:txBody>
      </p:sp>
      <p:sp>
        <p:nvSpPr>
          <p:cNvPr id="223" name="Google Shape;223;p87"/>
          <p:cNvSpPr/>
          <p:nvPr/>
        </p:nvSpPr>
        <p:spPr>
          <a:xfrm flipH="1">
            <a:off x="7277101" y="2776797"/>
            <a:ext cx="4914900" cy="14729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24" name="Google Shape;224;p87"/>
          <p:cNvSpPr txBox="1"/>
          <p:nvPr>
            <p:ph idx="1" type="body"/>
          </p:nvPr>
        </p:nvSpPr>
        <p:spPr>
          <a:xfrm>
            <a:off x="7277100" y="2783282"/>
            <a:ext cx="4667249" cy="14664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87"/>
          <p:cNvSpPr txBox="1"/>
          <p:nvPr>
            <p:ph idx="3" type="body"/>
          </p:nvPr>
        </p:nvSpPr>
        <p:spPr>
          <a:xfrm>
            <a:off x="437301" y="336277"/>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26" name="Google Shape;226;p87"/>
          <p:cNvGrpSpPr/>
          <p:nvPr/>
        </p:nvGrpSpPr>
        <p:grpSpPr>
          <a:xfrm>
            <a:off x="301128" y="6151084"/>
            <a:ext cx="3144242" cy="374574"/>
            <a:chOff x="301128" y="6151084"/>
            <a:chExt cx="3144242" cy="374574"/>
          </a:xfrm>
        </p:grpSpPr>
        <p:pic>
          <p:nvPicPr>
            <p:cNvPr descr="Shape&#10;&#10;Description automatically generated with medium confidence" id="227" name="Google Shape;227;p8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28" name="Google Shape;228;p8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29" name="Google Shape;229;p8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230" name="Shape 230"/>
        <p:cNvGrpSpPr/>
        <p:nvPr/>
      </p:nvGrpSpPr>
      <p:grpSpPr>
        <a:xfrm>
          <a:off x="0" y="0"/>
          <a:ext cx="0" cy="0"/>
          <a:chOff x="0" y="0"/>
          <a:chExt cx="0" cy="0"/>
        </a:xfrm>
      </p:grpSpPr>
      <p:sp>
        <p:nvSpPr>
          <p:cNvPr id="231" name="Google Shape;231;p88"/>
          <p:cNvSpPr/>
          <p:nvPr>
            <p:ph idx="2" type="pic"/>
          </p:nvPr>
        </p:nvSpPr>
        <p:spPr>
          <a:xfrm>
            <a:off x="241300" y="228600"/>
            <a:ext cx="11696700" cy="5763986"/>
          </a:xfrm>
          <a:prstGeom prst="rect">
            <a:avLst/>
          </a:prstGeom>
          <a:noFill/>
          <a:ln>
            <a:noFill/>
          </a:ln>
        </p:spPr>
      </p:sp>
      <p:sp>
        <p:nvSpPr>
          <p:cNvPr id="232" name="Google Shape;232;p88"/>
          <p:cNvSpPr/>
          <p:nvPr/>
        </p:nvSpPr>
        <p:spPr>
          <a:xfrm>
            <a:off x="6197600" y="985864"/>
            <a:ext cx="5994400" cy="24257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88"/>
          <p:cNvSpPr txBox="1"/>
          <p:nvPr/>
        </p:nvSpPr>
        <p:spPr>
          <a:xfrm>
            <a:off x="6637283" y="-80404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88"/>
          <p:cNvSpPr txBox="1"/>
          <p:nvPr>
            <p:ph idx="1" type="body"/>
          </p:nvPr>
        </p:nvSpPr>
        <p:spPr>
          <a:xfrm>
            <a:off x="6420495" y="1328734"/>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88"/>
          <p:cNvSpPr txBox="1"/>
          <p:nvPr>
            <p:ph idx="3" type="body"/>
          </p:nvPr>
        </p:nvSpPr>
        <p:spPr>
          <a:xfrm>
            <a:off x="6420495" y="2346524"/>
            <a:ext cx="5029134" cy="8515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6" name="Google Shape;236;p88"/>
          <p:cNvGrpSpPr/>
          <p:nvPr/>
        </p:nvGrpSpPr>
        <p:grpSpPr>
          <a:xfrm>
            <a:off x="301128" y="6151084"/>
            <a:ext cx="3144242" cy="374574"/>
            <a:chOff x="301128" y="6151084"/>
            <a:chExt cx="3144242" cy="374574"/>
          </a:xfrm>
        </p:grpSpPr>
        <p:pic>
          <p:nvPicPr>
            <p:cNvPr descr="Shape&#10;&#10;Description automatically generated with medium confidence" id="237" name="Google Shape;237;p8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38" name="Google Shape;238;p8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39" name="Google Shape;239;p8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Purple">
  <p:cSld name="Text / Photo Slide - Purple">
    <p:spTree>
      <p:nvGrpSpPr>
        <p:cNvPr id="240" name="Shape 240"/>
        <p:cNvGrpSpPr/>
        <p:nvPr/>
      </p:nvGrpSpPr>
      <p:grpSpPr>
        <a:xfrm>
          <a:off x="0" y="0"/>
          <a:ext cx="0" cy="0"/>
          <a:chOff x="0" y="0"/>
          <a:chExt cx="0" cy="0"/>
        </a:xfrm>
      </p:grpSpPr>
      <p:sp>
        <p:nvSpPr>
          <p:cNvPr id="241" name="Google Shape;241;p89"/>
          <p:cNvSpPr/>
          <p:nvPr/>
        </p:nvSpPr>
        <p:spPr>
          <a:xfrm>
            <a:off x="241300" y="0"/>
            <a:ext cx="6151000" cy="62150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89"/>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89"/>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89"/>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45" name="Google Shape;245;p89"/>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46" name="Google Shape;246;p89"/>
          <p:cNvGrpSpPr/>
          <p:nvPr/>
        </p:nvGrpSpPr>
        <p:grpSpPr>
          <a:xfrm>
            <a:off x="8448790" y="6057987"/>
            <a:ext cx="3144242" cy="374574"/>
            <a:chOff x="301128" y="6151084"/>
            <a:chExt cx="3144242" cy="374574"/>
          </a:xfrm>
        </p:grpSpPr>
        <p:pic>
          <p:nvPicPr>
            <p:cNvPr descr="Shape&#10;&#10;Description automatically generated with medium confidence" id="247" name="Google Shape;247;p8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48" name="Google Shape;248;p8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49" name="Google Shape;249;p8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Blue">
  <p:cSld name="Text / Photo Slide - Blue">
    <p:spTree>
      <p:nvGrpSpPr>
        <p:cNvPr id="250" name="Shape 250"/>
        <p:cNvGrpSpPr/>
        <p:nvPr/>
      </p:nvGrpSpPr>
      <p:grpSpPr>
        <a:xfrm>
          <a:off x="0" y="0"/>
          <a:ext cx="0" cy="0"/>
          <a:chOff x="0" y="0"/>
          <a:chExt cx="0" cy="0"/>
        </a:xfrm>
      </p:grpSpPr>
      <p:sp>
        <p:nvSpPr>
          <p:cNvPr id="251" name="Google Shape;251;p90"/>
          <p:cNvSpPr/>
          <p:nvPr/>
        </p:nvSpPr>
        <p:spPr>
          <a:xfrm>
            <a:off x="241300" y="0"/>
            <a:ext cx="6151000" cy="621502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90"/>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90"/>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90"/>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55" name="Google Shape;255;p90"/>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56" name="Google Shape;256;p90"/>
          <p:cNvGrpSpPr/>
          <p:nvPr/>
        </p:nvGrpSpPr>
        <p:grpSpPr>
          <a:xfrm>
            <a:off x="8448790" y="6057987"/>
            <a:ext cx="3144242" cy="374574"/>
            <a:chOff x="301128" y="6151084"/>
            <a:chExt cx="3144242" cy="374574"/>
          </a:xfrm>
        </p:grpSpPr>
        <p:pic>
          <p:nvPicPr>
            <p:cNvPr descr="Shape&#10;&#10;Description automatically generated with medium confidence" id="257" name="Google Shape;257;p9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58" name="Google Shape;258;p9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59" name="Google Shape;259;p9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Orange">
  <p:cSld name="Text / Photo Slide - Orange">
    <p:spTree>
      <p:nvGrpSpPr>
        <p:cNvPr id="260" name="Shape 260"/>
        <p:cNvGrpSpPr/>
        <p:nvPr/>
      </p:nvGrpSpPr>
      <p:grpSpPr>
        <a:xfrm>
          <a:off x="0" y="0"/>
          <a:ext cx="0" cy="0"/>
          <a:chOff x="0" y="0"/>
          <a:chExt cx="0" cy="0"/>
        </a:xfrm>
      </p:grpSpPr>
      <p:sp>
        <p:nvSpPr>
          <p:cNvPr id="261" name="Google Shape;261;p91"/>
          <p:cNvSpPr/>
          <p:nvPr/>
        </p:nvSpPr>
        <p:spPr>
          <a:xfrm>
            <a:off x="241300" y="0"/>
            <a:ext cx="6151000" cy="621502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91"/>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91"/>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91"/>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265" name="Google Shape;265;p91"/>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266" name="Google Shape;266;p91"/>
          <p:cNvGrpSpPr/>
          <p:nvPr/>
        </p:nvGrpSpPr>
        <p:grpSpPr>
          <a:xfrm>
            <a:off x="8448790" y="6057987"/>
            <a:ext cx="3144242" cy="374574"/>
            <a:chOff x="301128" y="6151084"/>
            <a:chExt cx="3144242" cy="374574"/>
          </a:xfrm>
        </p:grpSpPr>
        <p:pic>
          <p:nvPicPr>
            <p:cNvPr descr="Shape&#10;&#10;Description automatically generated with medium confidence" id="267" name="Google Shape;267;p9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68" name="Google Shape;268;p9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69" name="Google Shape;269;p9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Purple">
  <p:cSld name="Meet Our Team - Purple">
    <p:spTree>
      <p:nvGrpSpPr>
        <p:cNvPr id="270" name="Shape 270"/>
        <p:cNvGrpSpPr/>
        <p:nvPr/>
      </p:nvGrpSpPr>
      <p:grpSpPr>
        <a:xfrm>
          <a:off x="0" y="0"/>
          <a:ext cx="0" cy="0"/>
          <a:chOff x="0" y="0"/>
          <a:chExt cx="0" cy="0"/>
        </a:xfrm>
      </p:grpSpPr>
      <p:sp>
        <p:nvSpPr>
          <p:cNvPr id="271" name="Google Shape;271;p92"/>
          <p:cNvSpPr/>
          <p:nvPr/>
        </p:nvSpPr>
        <p:spPr>
          <a:xfrm>
            <a:off x="241300" y="228600"/>
            <a:ext cx="11696700" cy="27178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92"/>
          <p:cNvSpPr/>
          <p:nvPr>
            <p:ph idx="2" type="pic"/>
          </p:nvPr>
        </p:nvSpPr>
        <p:spPr>
          <a:xfrm>
            <a:off x="1147385" y="2043172"/>
            <a:ext cx="1723877" cy="1723877"/>
          </a:xfrm>
          <a:prstGeom prst="ellipse">
            <a:avLst/>
          </a:prstGeom>
          <a:solidFill>
            <a:schemeClr val="lt1"/>
          </a:solidFill>
          <a:ln>
            <a:noFill/>
          </a:ln>
        </p:spPr>
      </p:sp>
      <p:sp>
        <p:nvSpPr>
          <p:cNvPr id="273" name="Google Shape;273;p92"/>
          <p:cNvSpPr/>
          <p:nvPr>
            <p:ph idx="3" type="pic"/>
          </p:nvPr>
        </p:nvSpPr>
        <p:spPr>
          <a:xfrm>
            <a:off x="3886593" y="2052565"/>
            <a:ext cx="1723877" cy="1723877"/>
          </a:xfrm>
          <a:prstGeom prst="ellipse">
            <a:avLst/>
          </a:prstGeom>
          <a:solidFill>
            <a:schemeClr val="lt1"/>
          </a:solidFill>
          <a:ln>
            <a:noFill/>
          </a:ln>
        </p:spPr>
      </p:sp>
      <p:sp>
        <p:nvSpPr>
          <p:cNvPr id="274" name="Google Shape;274;p92"/>
          <p:cNvSpPr/>
          <p:nvPr>
            <p:ph idx="4" type="pic"/>
          </p:nvPr>
        </p:nvSpPr>
        <p:spPr>
          <a:xfrm>
            <a:off x="6581530" y="2048263"/>
            <a:ext cx="1723877" cy="1723877"/>
          </a:xfrm>
          <a:prstGeom prst="ellipse">
            <a:avLst/>
          </a:prstGeom>
          <a:solidFill>
            <a:schemeClr val="lt1"/>
          </a:solidFill>
          <a:ln>
            <a:noFill/>
          </a:ln>
        </p:spPr>
      </p:sp>
      <p:sp>
        <p:nvSpPr>
          <p:cNvPr id="275" name="Google Shape;275;p92"/>
          <p:cNvSpPr/>
          <p:nvPr>
            <p:ph idx="5" type="pic"/>
          </p:nvPr>
        </p:nvSpPr>
        <p:spPr>
          <a:xfrm>
            <a:off x="9320738" y="2057654"/>
            <a:ext cx="1723877" cy="1723877"/>
          </a:xfrm>
          <a:prstGeom prst="ellipse">
            <a:avLst/>
          </a:prstGeom>
          <a:solidFill>
            <a:schemeClr val="lt1"/>
          </a:solidFill>
          <a:ln>
            <a:noFill/>
          </a:ln>
        </p:spPr>
      </p:sp>
      <p:sp>
        <p:nvSpPr>
          <p:cNvPr id="276" name="Google Shape;276;p92"/>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92"/>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92"/>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92"/>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92"/>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92"/>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92"/>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92"/>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84" name="Google Shape;284;p9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285" name="Google Shape;285;p92"/>
          <p:cNvGrpSpPr/>
          <p:nvPr/>
        </p:nvGrpSpPr>
        <p:grpSpPr>
          <a:xfrm>
            <a:off x="4480947" y="6257070"/>
            <a:ext cx="3144242" cy="374574"/>
            <a:chOff x="301128" y="6151084"/>
            <a:chExt cx="3144242" cy="374574"/>
          </a:xfrm>
        </p:grpSpPr>
        <p:pic>
          <p:nvPicPr>
            <p:cNvPr descr="Shape&#10;&#10;Description automatically generated with medium confidence" id="286" name="Google Shape;286;p9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87" name="Google Shape;287;p9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88" name="Google Shape;288;p9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289" name="Google Shape;289;p92"/>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Orange">
  <p:cSld name="Meet Our Team - Orange">
    <p:spTree>
      <p:nvGrpSpPr>
        <p:cNvPr id="290" name="Shape 290"/>
        <p:cNvGrpSpPr/>
        <p:nvPr/>
      </p:nvGrpSpPr>
      <p:grpSpPr>
        <a:xfrm>
          <a:off x="0" y="0"/>
          <a:ext cx="0" cy="0"/>
          <a:chOff x="0" y="0"/>
          <a:chExt cx="0" cy="0"/>
        </a:xfrm>
      </p:grpSpPr>
      <p:sp>
        <p:nvSpPr>
          <p:cNvPr id="291" name="Google Shape;291;p93"/>
          <p:cNvSpPr/>
          <p:nvPr/>
        </p:nvSpPr>
        <p:spPr>
          <a:xfrm>
            <a:off x="241300" y="228600"/>
            <a:ext cx="11696700" cy="271780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93"/>
          <p:cNvSpPr/>
          <p:nvPr>
            <p:ph idx="2" type="pic"/>
          </p:nvPr>
        </p:nvSpPr>
        <p:spPr>
          <a:xfrm>
            <a:off x="1147385" y="2043172"/>
            <a:ext cx="1723877" cy="1723877"/>
          </a:xfrm>
          <a:prstGeom prst="ellipse">
            <a:avLst/>
          </a:prstGeom>
          <a:solidFill>
            <a:schemeClr val="lt1"/>
          </a:solidFill>
          <a:ln>
            <a:noFill/>
          </a:ln>
        </p:spPr>
      </p:sp>
      <p:sp>
        <p:nvSpPr>
          <p:cNvPr id="293" name="Google Shape;293;p93"/>
          <p:cNvSpPr/>
          <p:nvPr>
            <p:ph idx="3" type="pic"/>
          </p:nvPr>
        </p:nvSpPr>
        <p:spPr>
          <a:xfrm>
            <a:off x="3886593" y="2052565"/>
            <a:ext cx="1723877" cy="1723877"/>
          </a:xfrm>
          <a:prstGeom prst="ellipse">
            <a:avLst/>
          </a:prstGeom>
          <a:solidFill>
            <a:schemeClr val="lt1"/>
          </a:solidFill>
          <a:ln>
            <a:noFill/>
          </a:ln>
        </p:spPr>
      </p:sp>
      <p:sp>
        <p:nvSpPr>
          <p:cNvPr id="294" name="Google Shape;294;p93"/>
          <p:cNvSpPr/>
          <p:nvPr>
            <p:ph idx="4" type="pic"/>
          </p:nvPr>
        </p:nvSpPr>
        <p:spPr>
          <a:xfrm>
            <a:off x="6581530" y="2048263"/>
            <a:ext cx="1723877" cy="1723877"/>
          </a:xfrm>
          <a:prstGeom prst="ellipse">
            <a:avLst/>
          </a:prstGeom>
          <a:solidFill>
            <a:schemeClr val="lt1"/>
          </a:solidFill>
          <a:ln>
            <a:noFill/>
          </a:ln>
        </p:spPr>
      </p:sp>
      <p:sp>
        <p:nvSpPr>
          <p:cNvPr id="295" name="Google Shape;295;p93"/>
          <p:cNvSpPr/>
          <p:nvPr>
            <p:ph idx="5" type="pic"/>
          </p:nvPr>
        </p:nvSpPr>
        <p:spPr>
          <a:xfrm>
            <a:off x="9320738" y="2057654"/>
            <a:ext cx="1723877" cy="1723877"/>
          </a:xfrm>
          <a:prstGeom prst="ellipse">
            <a:avLst/>
          </a:prstGeom>
          <a:solidFill>
            <a:schemeClr val="lt1"/>
          </a:solidFill>
          <a:ln>
            <a:noFill/>
          </a:ln>
        </p:spPr>
      </p:sp>
      <p:sp>
        <p:nvSpPr>
          <p:cNvPr id="296" name="Google Shape;296;p93"/>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93"/>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93"/>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93"/>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93"/>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93"/>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93"/>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93"/>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04" name="Google Shape;304;p9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305" name="Google Shape;305;p93"/>
          <p:cNvGrpSpPr/>
          <p:nvPr/>
        </p:nvGrpSpPr>
        <p:grpSpPr>
          <a:xfrm>
            <a:off x="4480947" y="6257070"/>
            <a:ext cx="3144242" cy="374574"/>
            <a:chOff x="301128" y="6151084"/>
            <a:chExt cx="3144242" cy="374574"/>
          </a:xfrm>
        </p:grpSpPr>
        <p:pic>
          <p:nvPicPr>
            <p:cNvPr descr="Shape&#10;&#10;Description automatically generated with medium confidence" id="306" name="Google Shape;306;p9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07" name="Google Shape;307;p9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08" name="Google Shape;308;p9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309" name="Google Shape;309;p93"/>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Purple">
  <p:cSld name="Text box - Solid Purple">
    <p:spTree>
      <p:nvGrpSpPr>
        <p:cNvPr id="310" name="Shape 310"/>
        <p:cNvGrpSpPr/>
        <p:nvPr/>
      </p:nvGrpSpPr>
      <p:grpSpPr>
        <a:xfrm>
          <a:off x="0" y="0"/>
          <a:ext cx="0" cy="0"/>
          <a:chOff x="0" y="0"/>
          <a:chExt cx="0" cy="0"/>
        </a:xfrm>
      </p:grpSpPr>
      <p:sp>
        <p:nvSpPr>
          <p:cNvPr id="311" name="Google Shape;311;p94"/>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2" name="Google Shape;312;p94"/>
          <p:cNvGrpSpPr/>
          <p:nvPr/>
        </p:nvGrpSpPr>
        <p:grpSpPr>
          <a:xfrm>
            <a:off x="301128" y="6151084"/>
            <a:ext cx="3144242" cy="374574"/>
            <a:chOff x="301128" y="6151084"/>
            <a:chExt cx="3144242" cy="374574"/>
          </a:xfrm>
        </p:grpSpPr>
        <p:pic>
          <p:nvPicPr>
            <p:cNvPr descr="Shape&#10;&#10;Description automatically generated with medium confidence" id="313" name="Google Shape;313;p9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14" name="Google Shape;314;p9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15" name="Google Shape;315;p9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16" name="Google Shape;316;p94"/>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94"/>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striped pattern&#10;&#10;Description automatically generated with medium confidence" id="318" name="Google Shape;318;p94"/>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Blue">
  <p:cSld name="Text box - Solid Blue">
    <p:spTree>
      <p:nvGrpSpPr>
        <p:cNvPr id="319" name="Shape 319"/>
        <p:cNvGrpSpPr/>
        <p:nvPr/>
      </p:nvGrpSpPr>
      <p:grpSpPr>
        <a:xfrm>
          <a:off x="0" y="0"/>
          <a:ext cx="0" cy="0"/>
          <a:chOff x="0" y="0"/>
          <a:chExt cx="0" cy="0"/>
        </a:xfrm>
      </p:grpSpPr>
      <p:sp>
        <p:nvSpPr>
          <p:cNvPr id="320" name="Google Shape;320;p95"/>
          <p:cNvSpPr/>
          <p:nvPr/>
        </p:nvSpPr>
        <p:spPr>
          <a:xfrm>
            <a:off x="241300" y="228600"/>
            <a:ext cx="11696700" cy="569531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95"/>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95"/>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23" name="Google Shape;323;p95"/>
          <p:cNvGrpSpPr/>
          <p:nvPr/>
        </p:nvGrpSpPr>
        <p:grpSpPr>
          <a:xfrm>
            <a:off x="301128" y="6151084"/>
            <a:ext cx="3144242" cy="374574"/>
            <a:chOff x="301128" y="6151084"/>
            <a:chExt cx="3144242" cy="374574"/>
          </a:xfrm>
        </p:grpSpPr>
        <p:pic>
          <p:nvPicPr>
            <p:cNvPr descr="Shape&#10;&#10;Description automatically generated with medium confidence" id="324" name="Google Shape;324;p9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25" name="Google Shape;325;p9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26" name="Google Shape;326;p9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27" name="Google Shape;327;p95"/>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Orange">
  <p:cSld name="Text box - Solid Orange">
    <p:spTree>
      <p:nvGrpSpPr>
        <p:cNvPr id="328" name="Shape 328"/>
        <p:cNvGrpSpPr/>
        <p:nvPr/>
      </p:nvGrpSpPr>
      <p:grpSpPr>
        <a:xfrm>
          <a:off x="0" y="0"/>
          <a:ext cx="0" cy="0"/>
          <a:chOff x="0" y="0"/>
          <a:chExt cx="0" cy="0"/>
        </a:xfrm>
      </p:grpSpPr>
      <p:sp>
        <p:nvSpPr>
          <p:cNvPr id="329" name="Google Shape;329;p96"/>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96"/>
          <p:cNvSpPr txBox="1"/>
          <p:nvPr>
            <p:ph idx="1" type="body"/>
          </p:nvPr>
        </p:nvSpPr>
        <p:spPr>
          <a:xfrm>
            <a:off x="734714" y="1757011"/>
            <a:ext cx="1080810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96"/>
          <p:cNvSpPr txBox="1"/>
          <p:nvPr>
            <p:ph idx="2" type="body"/>
          </p:nvPr>
        </p:nvSpPr>
        <p:spPr>
          <a:xfrm>
            <a:off x="734714" y="642972"/>
            <a:ext cx="10808102"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2" name="Google Shape;332;p96"/>
          <p:cNvGrpSpPr/>
          <p:nvPr/>
        </p:nvGrpSpPr>
        <p:grpSpPr>
          <a:xfrm>
            <a:off x="301128" y="6151084"/>
            <a:ext cx="3144242" cy="374574"/>
            <a:chOff x="301128" y="6151084"/>
            <a:chExt cx="3144242" cy="374574"/>
          </a:xfrm>
        </p:grpSpPr>
        <p:pic>
          <p:nvPicPr>
            <p:cNvPr descr="Shape&#10;&#10;Description automatically generated with medium confidence" id="333" name="Google Shape;333;p9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34" name="Google Shape;334;p9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35" name="Google Shape;335;p9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36" name="Google Shape;336;p96"/>
          <p:cNvSpPr/>
          <p:nvPr/>
        </p:nvSpPr>
        <p:spPr>
          <a:xfrm>
            <a:off x="241300" y="228600"/>
            <a:ext cx="11696700" cy="569531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96"/>
          <p:cNvSpPr txBox="1"/>
          <p:nvPr>
            <p:ph idx="3"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96"/>
          <p:cNvSpPr txBox="1"/>
          <p:nvPr>
            <p:ph idx="4"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9" name="Google Shape;339;p96"/>
          <p:cNvGrpSpPr/>
          <p:nvPr/>
        </p:nvGrpSpPr>
        <p:grpSpPr>
          <a:xfrm>
            <a:off x="301128" y="6151084"/>
            <a:ext cx="3144242" cy="374574"/>
            <a:chOff x="301128" y="6151084"/>
            <a:chExt cx="3144242" cy="374574"/>
          </a:xfrm>
        </p:grpSpPr>
        <p:pic>
          <p:nvPicPr>
            <p:cNvPr descr="Shape&#10;&#10;Description automatically generated with medium confidence" id="340" name="Google Shape;340;p9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41" name="Google Shape;341;p9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42" name="Google Shape;342;p9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43" name="Google Shape;343;p96"/>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Purple">
  <p:cSld name="Text Slide with Photo - Purple">
    <p:spTree>
      <p:nvGrpSpPr>
        <p:cNvPr id="53" name="Shape 53"/>
        <p:cNvGrpSpPr/>
        <p:nvPr/>
      </p:nvGrpSpPr>
      <p:grpSpPr>
        <a:xfrm>
          <a:off x="0" y="0"/>
          <a:ext cx="0" cy="0"/>
          <a:chOff x="0" y="0"/>
          <a:chExt cx="0" cy="0"/>
        </a:xfrm>
      </p:grpSpPr>
      <p:sp>
        <p:nvSpPr>
          <p:cNvPr id="54" name="Google Shape;54;p68"/>
          <p:cNvSpPr/>
          <p:nvPr/>
        </p:nvSpPr>
        <p:spPr>
          <a:xfrm flipH="1" rot="10800000">
            <a:off x="1356632" y="-2"/>
            <a:ext cx="549543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55" name="Google Shape;55;p68"/>
          <p:cNvSpPr/>
          <p:nvPr>
            <p:ph idx="2" type="pic"/>
          </p:nvPr>
        </p:nvSpPr>
        <p:spPr>
          <a:xfrm>
            <a:off x="6852062" y="228600"/>
            <a:ext cx="5105121" cy="6362700"/>
          </a:xfrm>
          <a:prstGeom prst="rect">
            <a:avLst/>
          </a:prstGeom>
          <a:solidFill>
            <a:schemeClr val="lt1"/>
          </a:solidFill>
          <a:ln>
            <a:noFill/>
          </a:ln>
        </p:spPr>
      </p:sp>
      <p:sp>
        <p:nvSpPr>
          <p:cNvPr id="56" name="Google Shape;56;p68"/>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68"/>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8" name="Google Shape;58;p68"/>
          <p:cNvGrpSpPr/>
          <p:nvPr/>
        </p:nvGrpSpPr>
        <p:grpSpPr>
          <a:xfrm rot="-5400000">
            <a:off x="-1025447" y="4518095"/>
            <a:ext cx="3445636" cy="410479"/>
            <a:chOff x="301128" y="6151084"/>
            <a:chExt cx="3144242" cy="374574"/>
          </a:xfrm>
        </p:grpSpPr>
        <p:pic>
          <p:nvPicPr>
            <p:cNvPr descr="Shape&#10;&#10;Description automatically generated with medium confidence" id="59" name="Google Shape;59;p6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0" name="Google Shape;60;p6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1" name="Google Shape;61;p6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344" name="Shape 344"/>
        <p:cNvGrpSpPr/>
        <p:nvPr/>
      </p:nvGrpSpPr>
      <p:grpSpPr>
        <a:xfrm>
          <a:off x="0" y="0"/>
          <a:ext cx="0" cy="0"/>
          <a:chOff x="0" y="0"/>
          <a:chExt cx="0" cy="0"/>
        </a:xfrm>
      </p:grpSpPr>
      <p:sp>
        <p:nvSpPr>
          <p:cNvPr id="345" name="Google Shape;345;p97"/>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97"/>
          <p:cNvSpPr txBox="1"/>
          <p:nvPr>
            <p:ph idx="1"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7" name="Google Shape;347;p97"/>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348" name="Google Shape;348;p97"/>
          <p:cNvSpPr/>
          <p:nvPr>
            <p:ph idx="2" type="pic"/>
          </p:nvPr>
        </p:nvSpPr>
        <p:spPr>
          <a:xfrm>
            <a:off x="7061200" y="1203325"/>
            <a:ext cx="5130800" cy="3913188"/>
          </a:xfrm>
          <a:prstGeom prst="rect">
            <a:avLst/>
          </a:prstGeom>
          <a:solidFill>
            <a:schemeClr val="lt1"/>
          </a:solidFill>
          <a:ln>
            <a:noFill/>
          </a:ln>
        </p:spPr>
      </p:sp>
      <p:sp>
        <p:nvSpPr>
          <p:cNvPr id="349" name="Google Shape;349;p97"/>
          <p:cNvSpPr txBox="1"/>
          <p:nvPr>
            <p:ph idx="3"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0" name="Google Shape;350;p97"/>
          <p:cNvGrpSpPr/>
          <p:nvPr/>
        </p:nvGrpSpPr>
        <p:grpSpPr>
          <a:xfrm>
            <a:off x="389965" y="6092742"/>
            <a:ext cx="3144242" cy="374574"/>
            <a:chOff x="301128" y="6151084"/>
            <a:chExt cx="3144242" cy="374574"/>
          </a:xfrm>
        </p:grpSpPr>
        <p:pic>
          <p:nvPicPr>
            <p:cNvPr descr="Shape&#10;&#10;Description automatically generated with medium confidence" id="351" name="Google Shape;351;p9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52" name="Google Shape;352;p9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53" name="Google Shape;353;p9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354" name="Shape 354"/>
        <p:cNvGrpSpPr/>
        <p:nvPr/>
      </p:nvGrpSpPr>
      <p:grpSpPr>
        <a:xfrm>
          <a:off x="0" y="0"/>
          <a:ext cx="0" cy="0"/>
          <a:chOff x="0" y="0"/>
          <a:chExt cx="0" cy="0"/>
        </a:xfrm>
      </p:grpSpPr>
      <p:sp>
        <p:nvSpPr>
          <p:cNvPr id="355" name="Google Shape;355;p98"/>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98"/>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7" name="Google Shape;357;p98"/>
          <p:cNvGrpSpPr/>
          <p:nvPr/>
        </p:nvGrpSpPr>
        <p:grpSpPr>
          <a:xfrm>
            <a:off x="2530564" y="336687"/>
            <a:ext cx="9078210" cy="5854425"/>
            <a:chOff x="3152299" y="635855"/>
            <a:chExt cx="19296834" cy="12444290"/>
          </a:xfrm>
        </p:grpSpPr>
        <p:pic>
          <p:nvPicPr>
            <p:cNvPr descr="iPhone6_mockup_front_white.png" id="358" name="Google Shape;358;p98"/>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359" name="Google Shape;359;p98"/>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360" name="Google Shape;360;p98"/>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361" name="Google Shape;361;p98"/>
          <p:cNvSpPr/>
          <p:nvPr>
            <p:ph idx="2" type="pic"/>
          </p:nvPr>
        </p:nvSpPr>
        <p:spPr>
          <a:xfrm>
            <a:off x="8602116" y="1265033"/>
            <a:ext cx="2266512" cy="3978298"/>
          </a:xfrm>
          <a:prstGeom prst="rect">
            <a:avLst/>
          </a:prstGeom>
          <a:solidFill>
            <a:schemeClr val="lt1"/>
          </a:solidFill>
          <a:ln>
            <a:noFill/>
          </a:ln>
        </p:spPr>
      </p:sp>
      <p:sp>
        <p:nvSpPr>
          <p:cNvPr id="362" name="Google Shape;362;p98"/>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3" name="Google Shape;363;p98"/>
          <p:cNvGrpSpPr/>
          <p:nvPr/>
        </p:nvGrpSpPr>
        <p:grpSpPr>
          <a:xfrm>
            <a:off x="389965" y="6092742"/>
            <a:ext cx="3144242" cy="374574"/>
            <a:chOff x="301128" y="6151084"/>
            <a:chExt cx="3144242" cy="374574"/>
          </a:xfrm>
        </p:grpSpPr>
        <p:pic>
          <p:nvPicPr>
            <p:cNvPr descr="Shape&#10;&#10;Description automatically generated with medium confidence" id="364" name="Google Shape;364;p9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5" name="Google Shape;365;p9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6" name="Google Shape;366;p9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Green">
  <p:cSld name="Bullet Slide - Green">
    <p:spTree>
      <p:nvGrpSpPr>
        <p:cNvPr id="367" name="Shape 367"/>
        <p:cNvGrpSpPr/>
        <p:nvPr/>
      </p:nvGrpSpPr>
      <p:grpSpPr>
        <a:xfrm>
          <a:off x="0" y="0"/>
          <a:ext cx="0" cy="0"/>
          <a:chOff x="0" y="0"/>
          <a:chExt cx="0" cy="0"/>
        </a:xfrm>
      </p:grpSpPr>
      <p:sp>
        <p:nvSpPr>
          <p:cNvPr id="368" name="Google Shape;368;p99"/>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99"/>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0" name="Google Shape;370;p99"/>
          <p:cNvCxnSpPr/>
          <p:nvPr/>
        </p:nvCxnSpPr>
        <p:spPr>
          <a:xfrm>
            <a:off x="5346936" y="-25722"/>
            <a:ext cx="0" cy="6853558"/>
          </a:xfrm>
          <a:prstGeom prst="straightConnector1">
            <a:avLst/>
          </a:prstGeom>
          <a:noFill/>
          <a:ln cap="flat" cmpd="sng" w="12700">
            <a:solidFill>
              <a:srgbClr val="79527B"/>
            </a:solidFill>
            <a:prstDash val="solid"/>
            <a:miter lim="800000"/>
            <a:headEnd len="sm" w="sm" type="none"/>
            <a:tailEnd len="sm" w="sm" type="none"/>
          </a:ln>
        </p:spPr>
      </p:cxnSp>
      <p:sp>
        <p:nvSpPr>
          <p:cNvPr id="371" name="Google Shape;371;p99"/>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99"/>
          <p:cNvSpPr/>
          <p:nvPr/>
        </p:nvSpPr>
        <p:spPr>
          <a:xfrm>
            <a:off x="4783395" y="415207"/>
            <a:ext cx="1154422" cy="115442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73" name="Google Shape;373;p99"/>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4" name="Google Shape;374;p99"/>
          <p:cNvGrpSpPr/>
          <p:nvPr/>
        </p:nvGrpSpPr>
        <p:grpSpPr>
          <a:xfrm rot="-5400000">
            <a:off x="-1025447" y="4518095"/>
            <a:ext cx="3445636" cy="410479"/>
            <a:chOff x="301128" y="6151084"/>
            <a:chExt cx="3144242" cy="374574"/>
          </a:xfrm>
        </p:grpSpPr>
        <p:pic>
          <p:nvPicPr>
            <p:cNvPr descr="Shape&#10;&#10;Description automatically generated with medium confidence" id="375" name="Google Shape;375;p9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76" name="Google Shape;376;p9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77" name="Google Shape;377;p9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Blue">
  <p:cSld name="Bullet Slide - Blue">
    <p:spTree>
      <p:nvGrpSpPr>
        <p:cNvPr id="378" name="Shape 378"/>
        <p:cNvGrpSpPr/>
        <p:nvPr/>
      </p:nvGrpSpPr>
      <p:grpSpPr>
        <a:xfrm>
          <a:off x="0" y="0"/>
          <a:ext cx="0" cy="0"/>
          <a:chOff x="0" y="0"/>
          <a:chExt cx="0" cy="0"/>
        </a:xfrm>
      </p:grpSpPr>
      <p:sp>
        <p:nvSpPr>
          <p:cNvPr id="379" name="Google Shape;379;p100"/>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100"/>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1" name="Google Shape;381;p100"/>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382" name="Google Shape;382;p100"/>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100"/>
          <p:cNvSpPr/>
          <p:nvPr/>
        </p:nvSpPr>
        <p:spPr>
          <a:xfrm>
            <a:off x="4783395" y="415207"/>
            <a:ext cx="1154422" cy="115442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84" name="Google Shape;384;p100"/>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5" name="Google Shape;385;p100"/>
          <p:cNvGrpSpPr/>
          <p:nvPr/>
        </p:nvGrpSpPr>
        <p:grpSpPr>
          <a:xfrm rot="-5400000">
            <a:off x="-1025447" y="4518095"/>
            <a:ext cx="3445636" cy="410479"/>
            <a:chOff x="301128" y="6151084"/>
            <a:chExt cx="3144242" cy="374574"/>
          </a:xfrm>
        </p:grpSpPr>
        <p:pic>
          <p:nvPicPr>
            <p:cNvPr descr="Shape&#10;&#10;Description automatically generated with medium confidence" id="386" name="Google Shape;386;p10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87" name="Google Shape;387;p10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88" name="Google Shape;388;p10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Light Green">
  <p:cSld name="Bullet Slide - Light Green">
    <p:spTree>
      <p:nvGrpSpPr>
        <p:cNvPr id="389" name="Shape 389"/>
        <p:cNvGrpSpPr/>
        <p:nvPr/>
      </p:nvGrpSpPr>
      <p:grpSpPr>
        <a:xfrm>
          <a:off x="0" y="0"/>
          <a:ext cx="0" cy="0"/>
          <a:chOff x="0" y="0"/>
          <a:chExt cx="0" cy="0"/>
        </a:xfrm>
      </p:grpSpPr>
      <p:sp>
        <p:nvSpPr>
          <p:cNvPr id="390" name="Google Shape;390;p101"/>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101"/>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2" name="Google Shape;392;p101"/>
          <p:cNvCxnSpPr/>
          <p:nvPr/>
        </p:nvCxnSpPr>
        <p:spPr>
          <a:xfrm>
            <a:off x="5346936" y="-25722"/>
            <a:ext cx="0" cy="6853558"/>
          </a:xfrm>
          <a:prstGeom prst="straightConnector1">
            <a:avLst/>
          </a:prstGeom>
          <a:noFill/>
          <a:ln cap="flat" cmpd="sng" w="12700">
            <a:solidFill>
              <a:srgbClr val="F27954"/>
            </a:solidFill>
            <a:prstDash val="solid"/>
            <a:miter lim="800000"/>
            <a:headEnd len="sm" w="sm" type="none"/>
            <a:tailEnd len="sm" w="sm" type="none"/>
          </a:ln>
        </p:spPr>
      </p:cxnSp>
      <p:sp>
        <p:nvSpPr>
          <p:cNvPr id="393" name="Google Shape;393;p101"/>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101"/>
          <p:cNvSpPr/>
          <p:nvPr/>
        </p:nvSpPr>
        <p:spPr>
          <a:xfrm>
            <a:off x="4783395" y="415207"/>
            <a:ext cx="1154422" cy="115442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95" name="Google Shape;395;p101"/>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6" name="Google Shape;396;p101"/>
          <p:cNvGrpSpPr/>
          <p:nvPr/>
        </p:nvGrpSpPr>
        <p:grpSpPr>
          <a:xfrm rot="-5400000">
            <a:off x="-1025447" y="4518095"/>
            <a:ext cx="3445636" cy="410479"/>
            <a:chOff x="301128" y="6151084"/>
            <a:chExt cx="3144242" cy="374574"/>
          </a:xfrm>
        </p:grpSpPr>
        <p:pic>
          <p:nvPicPr>
            <p:cNvPr descr="Shape&#10;&#10;Description automatically generated with medium confidence" id="397" name="Google Shape;397;p10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98" name="Google Shape;398;p10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99" name="Google Shape;399;p10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400" name="Shape 400"/>
        <p:cNvGrpSpPr/>
        <p:nvPr/>
      </p:nvGrpSpPr>
      <p:grpSpPr>
        <a:xfrm>
          <a:off x="0" y="0"/>
          <a:ext cx="0" cy="0"/>
          <a:chOff x="0" y="0"/>
          <a:chExt cx="0" cy="0"/>
        </a:xfrm>
      </p:grpSpPr>
      <p:sp>
        <p:nvSpPr>
          <p:cNvPr id="401" name="Google Shape;401;p102"/>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402" name="Google Shape;402;p102"/>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403" name="Google Shape;403;p102"/>
          <p:cNvSpPr/>
          <p:nvPr/>
        </p:nvSpPr>
        <p:spPr>
          <a:xfrm>
            <a:off x="2102383" y="2832249"/>
            <a:ext cx="1233055" cy="123305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4" name="Google Shape;404;p102"/>
          <p:cNvSpPr/>
          <p:nvPr/>
        </p:nvSpPr>
        <p:spPr>
          <a:xfrm>
            <a:off x="5969765" y="3362570"/>
            <a:ext cx="172412" cy="17241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5" name="Google Shape;405;p102"/>
          <p:cNvSpPr/>
          <p:nvPr/>
        </p:nvSpPr>
        <p:spPr>
          <a:xfrm>
            <a:off x="9383674" y="3362570"/>
            <a:ext cx="172412" cy="172412"/>
          </a:xfrm>
          <a:prstGeom prst="ellipse">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06" name="Google Shape;406;p102"/>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07" name="Google Shape;407;p102"/>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08" name="Google Shape;408;p102"/>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102"/>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102"/>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102"/>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102"/>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2000"/>
              <a:buNone/>
              <a:defRPr b="0" i="0" sz="20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102"/>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6C0B5"/>
              </a:buClr>
              <a:buSzPts val="2000"/>
              <a:buNone/>
              <a:defRPr b="0" i="0" sz="2000">
                <a:solidFill>
                  <a:srgbClr val="76C0B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14" name="Google Shape;414;p102"/>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415" name="Google Shape;415;p102"/>
          <p:cNvGrpSpPr/>
          <p:nvPr/>
        </p:nvGrpSpPr>
        <p:grpSpPr>
          <a:xfrm>
            <a:off x="389965" y="6092742"/>
            <a:ext cx="3144242" cy="374574"/>
            <a:chOff x="301128" y="6151084"/>
            <a:chExt cx="3144242" cy="374574"/>
          </a:xfrm>
        </p:grpSpPr>
        <p:pic>
          <p:nvPicPr>
            <p:cNvPr descr="Shape&#10;&#10;Description automatically generated with medium confidence" id="416" name="Google Shape;416;p10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17" name="Google Shape;417;p10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8" name="Google Shape;418;p10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419" name="Shape 419"/>
        <p:cNvGrpSpPr/>
        <p:nvPr/>
      </p:nvGrpSpPr>
      <p:grpSpPr>
        <a:xfrm>
          <a:off x="0" y="0"/>
          <a:ext cx="0" cy="0"/>
          <a:chOff x="0" y="0"/>
          <a:chExt cx="0" cy="0"/>
        </a:xfrm>
      </p:grpSpPr>
      <p:cxnSp>
        <p:nvCxnSpPr>
          <p:cNvPr id="420" name="Google Shape;420;p103"/>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421" name="Google Shape;421;p103"/>
          <p:cNvSpPr/>
          <p:nvPr/>
        </p:nvSpPr>
        <p:spPr>
          <a:xfrm>
            <a:off x="6040275" y="3362570"/>
            <a:ext cx="172412" cy="17241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2" name="Google Shape;422;p103"/>
          <p:cNvSpPr/>
          <p:nvPr/>
        </p:nvSpPr>
        <p:spPr>
          <a:xfrm>
            <a:off x="2626366" y="3362571"/>
            <a:ext cx="172412" cy="17241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3" name="Google Shape;423;p103"/>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24" name="Google Shape;424;p103"/>
          <p:cNvSpPr/>
          <p:nvPr/>
        </p:nvSpPr>
        <p:spPr>
          <a:xfrm>
            <a:off x="9393224" y="3362571"/>
            <a:ext cx="172412" cy="172412"/>
          </a:xfrm>
          <a:prstGeom prst="ellipse">
            <a:avLst/>
          </a:prstGeom>
          <a:solidFill>
            <a:srgbClr val="79527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5" name="Google Shape;425;p103"/>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103"/>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103"/>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8" name="Google Shape;428;p103"/>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103"/>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103"/>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31" name="Google Shape;431;p10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32" name="Google Shape;432;p103"/>
          <p:cNvGrpSpPr/>
          <p:nvPr/>
        </p:nvGrpSpPr>
        <p:grpSpPr>
          <a:xfrm>
            <a:off x="4480947" y="6257070"/>
            <a:ext cx="3144242" cy="374574"/>
            <a:chOff x="301128" y="6151084"/>
            <a:chExt cx="3144242" cy="374574"/>
          </a:xfrm>
        </p:grpSpPr>
        <p:pic>
          <p:nvPicPr>
            <p:cNvPr descr="Shape&#10;&#10;Description automatically generated with medium confidence" id="433" name="Google Shape;433;p10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34" name="Google Shape;434;p10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35" name="Google Shape;435;p10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436" name="Shape 436"/>
        <p:cNvGrpSpPr/>
        <p:nvPr/>
      </p:nvGrpSpPr>
      <p:grpSpPr>
        <a:xfrm>
          <a:off x="0" y="0"/>
          <a:ext cx="0" cy="0"/>
          <a:chOff x="0" y="0"/>
          <a:chExt cx="0" cy="0"/>
        </a:xfrm>
      </p:grpSpPr>
      <p:grpSp>
        <p:nvGrpSpPr>
          <p:cNvPr id="437" name="Google Shape;437;p104"/>
          <p:cNvGrpSpPr/>
          <p:nvPr/>
        </p:nvGrpSpPr>
        <p:grpSpPr>
          <a:xfrm flipH="1">
            <a:off x="-87112" y="2832249"/>
            <a:ext cx="10088030" cy="1233055"/>
            <a:chOff x="4201590" y="5664497"/>
            <a:chExt cx="20176060" cy="2466109"/>
          </a:xfrm>
        </p:grpSpPr>
        <p:cxnSp>
          <p:nvCxnSpPr>
            <p:cNvPr id="438" name="Google Shape;438;p104"/>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439" name="Google Shape;439;p104"/>
            <p:cNvSpPr/>
            <p:nvPr/>
          </p:nvSpPr>
          <p:spPr>
            <a:xfrm>
              <a:off x="4201590" y="5664497"/>
              <a:ext cx="2466109" cy="2466109"/>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0" name="Google Shape;440;p104"/>
            <p:cNvSpPr/>
            <p:nvPr/>
          </p:nvSpPr>
          <p:spPr>
            <a:xfrm>
              <a:off x="11936354" y="6725140"/>
              <a:ext cx="344824" cy="34482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1" name="Google Shape;441;p104"/>
            <p:cNvSpPr/>
            <p:nvPr/>
          </p:nvSpPr>
          <p:spPr>
            <a:xfrm>
              <a:off x="18764171" y="6725140"/>
              <a:ext cx="344824" cy="34482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442" name="Google Shape;442;p104"/>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3" name="Google Shape;443;p104"/>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104"/>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104"/>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104"/>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47" name="Google Shape;447;p104"/>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448" name="Google Shape;448;p104"/>
          <p:cNvGrpSpPr/>
          <p:nvPr/>
        </p:nvGrpSpPr>
        <p:grpSpPr>
          <a:xfrm>
            <a:off x="8448790" y="6057987"/>
            <a:ext cx="3144242" cy="374574"/>
            <a:chOff x="301128" y="6151084"/>
            <a:chExt cx="3144242" cy="374574"/>
          </a:xfrm>
        </p:grpSpPr>
        <p:pic>
          <p:nvPicPr>
            <p:cNvPr descr="Shape&#10;&#10;Description automatically generated with medium confidence" id="449" name="Google Shape;449;p10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50" name="Google Shape;450;p10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51" name="Google Shape;451;p10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box">
  <p:cSld name="2 column text box">
    <p:spTree>
      <p:nvGrpSpPr>
        <p:cNvPr id="452" name="Shape 452"/>
        <p:cNvGrpSpPr/>
        <p:nvPr/>
      </p:nvGrpSpPr>
      <p:grpSpPr>
        <a:xfrm>
          <a:off x="0" y="0"/>
          <a:ext cx="0" cy="0"/>
          <a:chOff x="0" y="0"/>
          <a:chExt cx="0" cy="0"/>
        </a:xfrm>
      </p:grpSpPr>
      <p:sp>
        <p:nvSpPr>
          <p:cNvPr id="453" name="Google Shape;453;p105"/>
          <p:cNvSpPr/>
          <p:nvPr/>
        </p:nvSpPr>
        <p:spPr>
          <a:xfrm>
            <a:off x="0" y="482371"/>
            <a:ext cx="6113604" cy="285559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p105"/>
          <p:cNvSpPr/>
          <p:nvPr/>
        </p:nvSpPr>
        <p:spPr>
          <a:xfrm>
            <a:off x="6113604" y="482371"/>
            <a:ext cx="6113604" cy="285559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p105"/>
          <p:cNvSpPr txBox="1"/>
          <p:nvPr>
            <p:ph idx="1" type="body"/>
          </p:nvPr>
        </p:nvSpPr>
        <p:spPr>
          <a:xfrm>
            <a:off x="633715" y="3843119"/>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105"/>
          <p:cNvSpPr txBox="1"/>
          <p:nvPr>
            <p:ph idx="2" type="body"/>
          </p:nvPr>
        </p:nvSpPr>
        <p:spPr>
          <a:xfrm>
            <a:off x="633715" y="2505507"/>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105"/>
          <p:cNvSpPr txBox="1"/>
          <p:nvPr>
            <p:ph idx="3" type="body"/>
          </p:nvPr>
        </p:nvSpPr>
        <p:spPr>
          <a:xfrm>
            <a:off x="6420771" y="3880875"/>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105"/>
          <p:cNvSpPr txBox="1"/>
          <p:nvPr>
            <p:ph idx="4" type="body"/>
          </p:nvPr>
        </p:nvSpPr>
        <p:spPr>
          <a:xfrm>
            <a:off x="6420771" y="2543263"/>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59" name="Google Shape;459;p105"/>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60" name="Google Shape;460;p105"/>
          <p:cNvGrpSpPr/>
          <p:nvPr/>
        </p:nvGrpSpPr>
        <p:grpSpPr>
          <a:xfrm>
            <a:off x="4480947" y="6257070"/>
            <a:ext cx="3144242" cy="374574"/>
            <a:chOff x="301128" y="6151084"/>
            <a:chExt cx="3144242" cy="374574"/>
          </a:xfrm>
        </p:grpSpPr>
        <p:pic>
          <p:nvPicPr>
            <p:cNvPr descr="Shape&#10;&#10;Description automatically generated with medium confidence" id="461" name="Google Shape;461;p10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62" name="Google Shape;462;p10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63" name="Google Shape;463;p10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464" name="Shape 464"/>
        <p:cNvGrpSpPr/>
        <p:nvPr/>
      </p:nvGrpSpPr>
      <p:grpSpPr>
        <a:xfrm>
          <a:off x="0" y="0"/>
          <a:ext cx="0" cy="0"/>
          <a:chOff x="0" y="0"/>
          <a:chExt cx="0" cy="0"/>
        </a:xfrm>
      </p:grpSpPr>
      <p:grpSp>
        <p:nvGrpSpPr>
          <p:cNvPr id="465" name="Google Shape;465;p106"/>
          <p:cNvGrpSpPr/>
          <p:nvPr/>
        </p:nvGrpSpPr>
        <p:grpSpPr>
          <a:xfrm>
            <a:off x="14068" y="1619338"/>
            <a:ext cx="12165015" cy="3845400"/>
            <a:chOff x="0" y="4738255"/>
            <a:chExt cx="21169744" cy="5292436"/>
          </a:xfrm>
        </p:grpSpPr>
        <p:sp>
          <p:nvSpPr>
            <p:cNvPr id="466" name="Google Shape;466;p106"/>
            <p:cNvSpPr/>
            <p:nvPr/>
          </p:nvSpPr>
          <p:spPr>
            <a:xfrm>
              <a:off x="0" y="4738255"/>
              <a:ext cx="5292436" cy="5292436"/>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7" name="Google Shape;467;p106"/>
            <p:cNvSpPr/>
            <p:nvPr/>
          </p:nvSpPr>
          <p:spPr>
            <a:xfrm>
              <a:off x="5292436" y="4738255"/>
              <a:ext cx="5292436" cy="529243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8" name="Google Shape;468;p106"/>
            <p:cNvSpPr/>
            <p:nvPr/>
          </p:nvSpPr>
          <p:spPr>
            <a:xfrm>
              <a:off x="10584872" y="4738255"/>
              <a:ext cx="5292436" cy="5292436"/>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p106"/>
            <p:cNvSpPr/>
            <p:nvPr/>
          </p:nvSpPr>
          <p:spPr>
            <a:xfrm>
              <a:off x="15877308" y="4738255"/>
              <a:ext cx="5292436" cy="5292436"/>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70" name="Google Shape;470;p106"/>
          <p:cNvSpPr txBox="1"/>
          <p:nvPr>
            <p:ph idx="1" type="body"/>
          </p:nvPr>
        </p:nvSpPr>
        <p:spPr>
          <a:xfrm>
            <a:off x="3055319" y="2707991"/>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106"/>
          <p:cNvSpPr txBox="1"/>
          <p:nvPr>
            <p:ph idx="2" type="body"/>
          </p:nvPr>
        </p:nvSpPr>
        <p:spPr>
          <a:xfrm>
            <a:off x="3059602" y="2076638"/>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106"/>
          <p:cNvSpPr txBox="1"/>
          <p:nvPr>
            <p:ph idx="3" type="body"/>
          </p:nvPr>
        </p:nvSpPr>
        <p:spPr>
          <a:xfrm>
            <a:off x="3083823" y="3566496"/>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106"/>
          <p:cNvSpPr txBox="1"/>
          <p:nvPr>
            <p:ph idx="4" type="body"/>
          </p:nvPr>
        </p:nvSpPr>
        <p:spPr>
          <a:xfrm>
            <a:off x="-403" y="271108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106"/>
          <p:cNvSpPr txBox="1"/>
          <p:nvPr>
            <p:ph idx="5" type="body"/>
          </p:nvPr>
        </p:nvSpPr>
        <p:spPr>
          <a:xfrm>
            <a:off x="3880" y="207973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106"/>
          <p:cNvSpPr txBox="1"/>
          <p:nvPr>
            <p:ph idx="6" type="body"/>
          </p:nvPr>
        </p:nvSpPr>
        <p:spPr>
          <a:xfrm>
            <a:off x="28101" y="3569592"/>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106"/>
          <p:cNvSpPr txBox="1"/>
          <p:nvPr>
            <p:ph idx="7" type="body"/>
          </p:nvPr>
        </p:nvSpPr>
        <p:spPr>
          <a:xfrm>
            <a:off x="9125088" y="2694676"/>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6"/>
          <p:cNvSpPr txBox="1"/>
          <p:nvPr>
            <p:ph idx="8" type="body"/>
          </p:nvPr>
        </p:nvSpPr>
        <p:spPr>
          <a:xfrm>
            <a:off x="9129371" y="2063323"/>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6"/>
          <p:cNvSpPr txBox="1"/>
          <p:nvPr>
            <p:ph idx="9" type="body"/>
          </p:nvPr>
        </p:nvSpPr>
        <p:spPr>
          <a:xfrm>
            <a:off x="9153592" y="3553181"/>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9" name="Google Shape;479;p106"/>
          <p:cNvSpPr txBox="1"/>
          <p:nvPr>
            <p:ph idx="13" type="body"/>
          </p:nvPr>
        </p:nvSpPr>
        <p:spPr>
          <a:xfrm>
            <a:off x="6069366" y="269777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106"/>
          <p:cNvSpPr txBox="1"/>
          <p:nvPr>
            <p:ph idx="14" type="body"/>
          </p:nvPr>
        </p:nvSpPr>
        <p:spPr>
          <a:xfrm>
            <a:off x="6073649" y="206641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106"/>
          <p:cNvSpPr txBox="1"/>
          <p:nvPr>
            <p:ph idx="15" type="body"/>
          </p:nvPr>
        </p:nvSpPr>
        <p:spPr>
          <a:xfrm>
            <a:off x="6097870" y="3556277"/>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106"/>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83" name="Google Shape;483;p106"/>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84" name="Google Shape;484;p106"/>
          <p:cNvGrpSpPr/>
          <p:nvPr/>
        </p:nvGrpSpPr>
        <p:grpSpPr>
          <a:xfrm>
            <a:off x="4480947" y="6257070"/>
            <a:ext cx="3144242" cy="374574"/>
            <a:chOff x="301128" y="6151084"/>
            <a:chExt cx="3144242" cy="374574"/>
          </a:xfrm>
        </p:grpSpPr>
        <p:pic>
          <p:nvPicPr>
            <p:cNvPr descr="Shape&#10;&#10;Description automatically generated with medium confidence" id="485" name="Google Shape;485;p10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6" name="Google Shape;486;p10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87" name="Google Shape;487;p10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Divider Slide - Purple">
    <p:spTree>
      <p:nvGrpSpPr>
        <p:cNvPr id="62" name="Shape 62"/>
        <p:cNvGrpSpPr/>
        <p:nvPr/>
      </p:nvGrpSpPr>
      <p:grpSpPr>
        <a:xfrm>
          <a:off x="0" y="0"/>
          <a:ext cx="0" cy="0"/>
          <a:chOff x="0" y="0"/>
          <a:chExt cx="0" cy="0"/>
        </a:xfrm>
      </p:grpSpPr>
      <p:sp>
        <p:nvSpPr>
          <p:cNvPr id="63" name="Google Shape;63;p69"/>
          <p:cNvSpPr/>
          <p:nvPr/>
        </p:nvSpPr>
        <p:spPr>
          <a:xfrm>
            <a:off x="0" y="0"/>
            <a:ext cx="12192000" cy="550272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64" name="Google Shape;64;p69"/>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5" name="Google Shape;65;p69"/>
          <p:cNvGrpSpPr/>
          <p:nvPr/>
        </p:nvGrpSpPr>
        <p:grpSpPr>
          <a:xfrm>
            <a:off x="8448790" y="6057987"/>
            <a:ext cx="3144242" cy="374574"/>
            <a:chOff x="301128" y="6151084"/>
            <a:chExt cx="3144242" cy="374574"/>
          </a:xfrm>
        </p:grpSpPr>
        <p:pic>
          <p:nvPicPr>
            <p:cNvPr descr="Shape&#10;&#10;Description automatically generated with medium confidence" id="66" name="Google Shape;66;p6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7" name="Google Shape;67;p6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8" name="Google Shape;68;p6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69" name="Google Shape;69;p69"/>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488" name="Shape 488"/>
        <p:cNvGrpSpPr/>
        <p:nvPr/>
      </p:nvGrpSpPr>
      <p:grpSpPr>
        <a:xfrm>
          <a:off x="0" y="0"/>
          <a:ext cx="0" cy="0"/>
          <a:chOff x="0" y="0"/>
          <a:chExt cx="0" cy="0"/>
        </a:xfrm>
      </p:grpSpPr>
      <p:sp>
        <p:nvSpPr>
          <p:cNvPr id="489" name="Google Shape;489;p107"/>
          <p:cNvSpPr/>
          <p:nvPr/>
        </p:nvSpPr>
        <p:spPr>
          <a:xfrm>
            <a:off x="2214760" y="1397635"/>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0" name="Google Shape;490;p107"/>
          <p:cNvSpPr/>
          <p:nvPr/>
        </p:nvSpPr>
        <p:spPr>
          <a:xfrm>
            <a:off x="2257859" y="1439070"/>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1" name="Google Shape;491;p107"/>
          <p:cNvSpPr/>
          <p:nvPr/>
        </p:nvSpPr>
        <p:spPr>
          <a:xfrm>
            <a:off x="5337787" y="1443935"/>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2" name="Google Shape;492;p107"/>
          <p:cNvSpPr/>
          <p:nvPr/>
        </p:nvSpPr>
        <p:spPr>
          <a:xfrm>
            <a:off x="5379220" y="1485370"/>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3" name="Google Shape;493;p107"/>
          <p:cNvSpPr/>
          <p:nvPr/>
        </p:nvSpPr>
        <p:spPr>
          <a:xfrm>
            <a:off x="8734778" y="1450185"/>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4" name="Google Shape;494;p107"/>
          <p:cNvSpPr/>
          <p:nvPr/>
        </p:nvSpPr>
        <p:spPr>
          <a:xfrm>
            <a:off x="8781896" y="1491620"/>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495" name="Google Shape;495;p107"/>
          <p:cNvSpPr txBox="1"/>
          <p:nvPr>
            <p:ph idx="1" type="body"/>
          </p:nvPr>
        </p:nvSpPr>
        <p:spPr>
          <a:xfrm>
            <a:off x="194565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107"/>
          <p:cNvSpPr txBox="1"/>
          <p:nvPr>
            <p:ph idx="2" type="body"/>
          </p:nvPr>
        </p:nvSpPr>
        <p:spPr>
          <a:xfrm>
            <a:off x="5068119"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107"/>
          <p:cNvSpPr txBox="1"/>
          <p:nvPr>
            <p:ph idx="3" type="body"/>
          </p:nvPr>
        </p:nvSpPr>
        <p:spPr>
          <a:xfrm>
            <a:off x="846847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107"/>
          <p:cNvSpPr txBox="1"/>
          <p:nvPr>
            <p:ph idx="4" type="body"/>
          </p:nvPr>
        </p:nvSpPr>
        <p:spPr>
          <a:xfrm>
            <a:off x="10764" y="446202"/>
            <a:ext cx="12181236" cy="6699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99" name="Google Shape;499;p10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00" name="Google Shape;500;p107"/>
          <p:cNvGrpSpPr/>
          <p:nvPr/>
        </p:nvGrpSpPr>
        <p:grpSpPr>
          <a:xfrm>
            <a:off x="4480947" y="6257070"/>
            <a:ext cx="3144242" cy="374574"/>
            <a:chOff x="301128" y="6151084"/>
            <a:chExt cx="3144242" cy="374574"/>
          </a:xfrm>
        </p:grpSpPr>
        <p:pic>
          <p:nvPicPr>
            <p:cNvPr descr="Shape&#10;&#10;Description automatically generated with medium confidence" id="501" name="Google Shape;501;p10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02" name="Google Shape;502;p10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03" name="Google Shape;503;p10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A">
  <p:cSld name="5 point icon graph A">
    <p:spTree>
      <p:nvGrpSpPr>
        <p:cNvPr id="504" name="Shape 504"/>
        <p:cNvGrpSpPr/>
        <p:nvPr/>
      </p:nvGrpSpPr>
      <p:grpSpPr>
        <a:xfrm>
          <a:off x="0" y="0"/>
          <a:ext cx="0" cy="0"/>
          <a:chOff x="0" y="0"/>
          <a:chExt cx="0" cy="0"/>
        </a:xfrm>
      </p:grpSpPr>
      <p:sp>
        <p:nvSpPr>
          <p:cNvPr id="505" name="Google Shape;505;p108"/>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6" name="Google Shape;506;p108"/>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7" name="Google Shape;507;p108"/>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8" name="Google Shape;508;p108"/>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09" name="Google Shape;509;p108"/>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0" name="Google Shape;510;p108"/>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1" name="Google Shape;511;p108"/>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2" name="Google Shape;512;p108"/>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3" name="Google Shape;513;p108"/>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14" name="Google Shape;514;p108"/>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108"/>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08"/>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108"/>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8" name="Google Shape;518;p108"/>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9" name="Google Shape;519;p108"/>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20" name="Google Shape;520;p108"/>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21" name="Google Shape;521;p108"/>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22" name="Google Shape;522;p108"/>
          <p:cNvGrpSpPr/>
          <p:nvPr/>
        </p:nvGrpSpPr>
        <p:grpSpPr>
          <a:xfrm>
            <a:off x="4480947" y="6257070"/>
            <a:ext cx="3144242" cy="374574"/>
            <a:chOff x="301128" y="6151084"/>
            <a:chExt cx="3144242" cy="374574"/>
          </a:xfrm>
        </p:grpSpPr>
        <p:pic>
          <p:nvPicPr>
            <p:cNvPr descr="Shape&#10;&#10;Description automatically generated with medium confidence" id="523" name="Google Shape;523;p10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24" name="Google Shape;524;p10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25" name="Google Shape;525;p10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B">
  <p:cSld name="5 point icon Graph B">
    <p:spTree>
      <p:nvGrpSpPr>
        <p:cNvPr id="526" name="Shape 526"/>
        <p:cNvGrpSpPr/>
        <p:nvPr/>
      </p:nvGrpSpPr>
      <p:grpSpPr>
        <a:xfrm>
          <a:off x="0" y="0"/>
          <a:ext cx="0" cy="0"/>
          <a:chOff x="0" y="0"/>
          <a:chExt cx="0" cy="0"/>
        </a:xfrm>
      </p:grpSpPr>
      <p:sp>
        <p:nvSpPr>
          <p:cNvPr id="527" name="Google Shape;527;p109"/>
          <p:cNvSpPr/>
          <p:nvPr/>
        </p:nvSpPr>
        <p:spPr>
          <a:xfrm>
            <a:off x="832077" y="3024269"/>
            <a:ext cx="1921262" cy="2081780"/>
          </a:xfrm>
          <a:custGeom>
            <a:rect b="b" l="l" r="r" t="t"/>
            <a:pathLst>
              <a:path extrusionOk="0" h="3719" w="343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8" name="Google Shape;528;p109"/>
          <p:cNvSpPr/>
          <p:nvPr/>
        </p:nvSpPr>
        <p:spPr>
          <a:xfrm>
            <a:off x="2970654" y="3024269"/>
            <a:ext cx="1916323" cy="2081780"/>
          </a:xfrm>
          <a:custGeom>
            <a:rect b="b" l="l" r="r" t="t"/>
            <a:pathLst>
              <a:path extrusionOk="0" h="3719" w="3421">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9" name="Google Shape;529;p109"/>
          <p:cNvSpPr/>
          <p:nvPr/>
        </p:nvSpPr>
        <p:spPr>
          <a:xfrm>
            <a:off x="5104293" y="3024269"/>
            <a:ext cx="1918793" cy="2081780"/>
          </a:xfrm>
          <a:custGeom>
            <a:rect b="b" l="l" r="r" t="t"/>
            <a:pathLst>
              <a:path extrusionOk="0" h="3719" w="3428">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0" name="Google Shape;530;p109"/>
          <p:cNvSpPr/>
          <p:nvPr/>
        </p:nvSpPr>
        <p:spPr>
          <a:xfrm>
            <a:off x="7242870" y="3024269"/>
            <a:ext cx="1916323" cy="2081780"/>
          </a:xfrm>
          <a:custGeom>
            <a:rect b="b" l="l" r="r" t="t"/>
            <a:pathLst>
              <a:path extrusionOk="0" h="3719" w="3422">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p109"/>
          <p:cNvSpPr/>
          <p:nvPr/>
        </p:nvSpPr>
        <p:spPr>
          <a:xfrm>
            <a:off x="9376508" y="3024269"/>
            <a:ext cx="1921262" cy="2081780"/>
          </a:xfrm>
          <a:custGeom>
            <a:rect b="b" l="l" r="r" t="t"/>
            <a:pathLst>
              <a:path extrusionOk="0" h="3719" w="342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2" name="Google Shape;532;p109"/>
          <p:cNvSpPr txBox="1"/>
          <p:nvPr>
            <p:ph idx="1"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3" name="Google Shape;533;p109"/>
          <p:cNvSpPr txBox="1"/>
          <p:nvPr>
            <p:ph idx="2" type="body"/>
          </p:nvPr>
        </p:nvSpPr>
        <p:spPr>
          <a:xfrm>
            <a:off x="846019" y="3772431"/>
            <a:ext cx="1903851"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109"/>
          <p:cNvSpPr txBox="1"/>
          <p:nvPr>
            <p:ph idx="3" type="body"/>
          </p:nvPr>
        </p:nvSpPr>
        <p:spPr>
          <a:xfrm>
            <a:off x="2973021" y="3766181"/>
            <a:ext cx="1921263"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109"/>
          <p:cNvSpPr txBox="1"/>
          <p:nvPr>
            <p:ph idx="4" type="body"/>
          </p:nvPr>
        </p:nvSpPr>
        <p:spPr>
          <a:xfrm>
            <a:off x="5116948" y="3757727"/>
            <a:ext cx="1908506"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09"/>
          <p:cNvSpPr txBox="1"/>
          <p:nvPr>
            <p:ph idx="5" type="body"/>
          </p:nvPr>
        </p:nvSpPr>
        <p:spPr>
          <a:xfrm>
            <a:off x="7271386" y="3751477"/>
            <a:ext cx="1890175"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7" name="Google Shape;537;p109"/>
          <p:cNvSpPr txBox="1"/>
          <p:nvPr>
            <p:ph idx="6" type="body"/>
          </p:nvPr>
        </p:nvSpPr>
        <p:spPr>
          <a:xfrm>
            <a:off x="9391239" y="3739902"/>
            <a:ext cx="1921262"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38" name="Google Shape;538;p10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39" name="Google Shape;539;p109"/>
          <p:cNvGrpSpPr/>
          <p:nvPr/>
        </p:nvGrpSpPr>
        <p:grpSpPr>
          <a:xfrm>
            <a:off x="4480947" y="6257070"/>
            <a:ext cx="3144242" cy="374574"/>
            <a:chOff x="301128" y="6151084"/>
            <a:chExt cx="3144242" cy="374574"/>
          </a:xfrm>
        </p:grpSpPr>
        <p:pic>
          <p:nvPicPr>
            <p:cNvPr descr="Shape&#10;&#10;Description automatically generated with medium confidence" id="540" name="Google Shape;540;p10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41" name="Google Shape;541;p10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42" name="Google Shape;542;p10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543" name="Shape 543"/>
        <p:cNvGrpSpPr/>
        <p:nvPr/>
      </p:nvGrpSpPr>
      <p:grpSpPr>
        <a:xfrm>
          <a:off x="0" y="0"/>
          <a:ext cx="0" cy="0"/>
          <a:chOff x="0" y="0"/>
          <a:chExt cx="0" cy="0"/>
        </a:xfrm>
      </p:grpSpPr>
      <p:grpSp>
        <p:nvGrpSpPr>
          <p:cNvPr id="544" name="Google Shape;544;p110"/>
          <p:cNvGrpSpPr/>
          <p:nvPr/>
        </p:nvGrpSpPr>
        <p:grpSpPr>
          <a:xfrm>
            <a:off x="1154562" y="1887157"/>
            <a:ext cx="9882876" cy="2798187"/>
            <a:chOff x="1875859" y="4907106"/>
            <a:chExt cx="20625932" cy="5839921"/>
          </a:xfrm>
        </p:grpSpPr>
        <p:sp>
          <p:nvSpPr>
            <p:cNvPr id="545" name="Google Shape;545;p110"/>
            <p:cNvSpPr/>
            <p:nvPr/>
          </p:nvSpPr>
          <p:spPr>
            <a:xfrm rot="10800000">
              <a:off x="1875859"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6" name="Google Shape;546;p110"/>
            <p:cNvSpPr/>
            <p:nvPr/>
          </p:nvSpPr>
          <p:spPr>
            <a:xfrm>
              <a:off x="5916227"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7" name="Google Shape;547;p110"/>
            <p:cNvSpPr/>
            <p:nvPr/>
          </p:nvSpPr>
          <p:spPr>
            <a:xfrm rot="10800000">
              <a:off x="9956596" y="4907108"/>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8" name="Google Shape;548;p110"/>
            <p:cNvSpPr/>
            <p:nvPr/>
          </p:nvSpPr>
          <p:spPr>
            <a:xfrm>
              <a:off x="13996964"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49" name="Google Shape;549;p110"/>
            <p:cNvSpPr/>
            <p:nvPr/>
          </p:nvSpPr>
          <p:spPr>
            <a:xfrm>
              <a:off x="1875859" y="4907106"/>
              <a:ext cx="4464459" cy="4631501"/>
            </a:xfrm>
            <a:prstGeom prst="blockArc">
              <a:avLst>
                <a:gd fmla="val 10800000" name="adj1"/>
                <a:gd fmla="val 0" name="adj2"/>
                <a:gd fmla="val 9694" name="adj3"/>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0" name="Google Shape;550;p110"/>
            <p:cNvSpPr/>
            <p:nvPr/>
          </p:nvSpPr>
          <p:spPr>
            <a:xfrm rot="10800000">
              <a:off x="18037332"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1" name="Google Shape;551;p110"/>
            <p:cNvSpPr/>
            <p:nvPr/>
          </p:nvSpPr>
          <p:spPr>
            <a:xfrm rot="10800000">
              <a:off x="5916227" y="4907106"/>
              <a:ext cx="4464459" cy="4631501"/>
            </a:xfrm>
            <a:prstGeom prst="blockArc">
              <a:avLst>
                <a:gd fmla="val 10800000" name="adj1"/>
                <a:gd fmla="val 0" name="adj2"/>
                <a:gd fmla="val 9694" name="adj3"/>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2" name="Google Shape;552;p110"/>
            <p:cNvSpPr/>
            <p:nvPr/>
          </p:nvSpPr>
          <p:spPr>
            <a:xfrm rot="10800000">
              <a:off x="13996964" y="4907111"/>
              <a:ext cx="4464459" cy="4631501"/>
            </a:xfrm>
            <a:prstGeom prst="blockArc">
              <a:avLst>
                <a:gd fmla="val 10800000" name="adj1"/>
                <a:gd fmla="val 0" name="adj2"/>
                <a:gd fmla="val 9694" name="adj3"/>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3" name="Google Shape;553;p110"/>
            <p:cNvSpPr/>
            <p:nvPr/>
          </p:nvSpPr>
          <p:spPr>
            <a:xfrm>
              <a:off x="9956596" y="4907108"/>
              <a:ext cx="4464459" cy="4631501"/>
            </a:xfrm>
            <a:prstGeom prst="blockArc">
              <a:avLst>
                <a:gd fmla="val 10800000" name="adj1"/>
                <a:gd fmla="val 0" name="adj2"/>
                <a:gd fmla="val 9694" name="adj3"/>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4" name="Google Shape;554;p110"/>
            <p:cNvSpPr/>
            <p:nvPr/>
          </p:nvSpPr>
          <p:spPr>
            <a:xfrm>
              <a:off x="18037332" y="4907110"/>
              <a:ext cx="4464459" cy="4631501"/>
            </a:xfrm>
            <a:prstGeom prst="blockArc">
              <a:avLst>
                <a:gd fmla="val 10800000" name="adj1"/>
                <a:gd fmla="val 0" name="adj2"/>
                <a:gd fmla="val 9694" name="adj3"/>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55" name="Google Shape;555;p110"/>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556" name="Google Shape;556;p110"/>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557" name="Google Shape;557;p110"/>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558" name="Google Shape;558;p110"/>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559" name="Google Shape;559;p110"/>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560" name="Google Shape;560;p110"/>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1" name="Google Shape;561;p110"/>
          <p:cNvSpPr txBox="1"/>
          <p:nvPr>
            <p:ph idx="2" type="body"/>
          </p:nvPr>
        </p:nvSpPr>
        <p:spPr>
          <a:xfrm>
            <a:off x="1333175"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2" name="Google Shape;562;p110"/>
          <p:cNvSpPr txBox="1"/>
          <p:nvPr>
            <p:ph idx="3" type="body"/>
          </p:nvPr>
        </p:nvSpPr>
        <p:spPr>
          <a:xfrm>
            <a:off x="7165569"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110"/>
          <p:cNvSpPr txBox="1"/>
          <p:nvPr>
            <p:ph idx="4" type="body"/>
          </p:nvPr>
        </p:nvSpPr>
        <p:spPr>
          <a:xfrm>
            <a:off x="5229634"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4" name="Google Shape;564;p110"/>
          <p:cNvSpPr txBox="1"/>
          <p:nvPr>
            <p:ph idx="5" type="body"/>
          </p:nvPr>
        </p:nvSpPr>
        <p:spPr>
          <a:xfrm>
            <a:off x="9101503"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5" name="Google Shape;565;p110"/>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66" name="Google Shape;566;p11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67" name="Google Shape;567;p110"/>
          <p:cNvGrpSpPr/>
          <p:nvPr/>
        </p:nvGrpSpPr>
        <p:grpSpPr>
          <a:xfrm>
            <a:off x="4480947" y="6257070"/>
            <a:ext cx="3144242" cy="374574"/>
            <a:chOff x="301128" y="6151084"/>
            <a:chExt cx="3144242" cy="374574"/>
          </a:xfrm>
        </p:grpSpPr>
        <p:pic>
          <p:nvPicPr>
            <p:cNvPr descr="Shape&#10;&#10;Description automatically generated with medium confidence" id="568" name="Google Shape;568;p11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69" name="Google Shape;569;p11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0" name="Google Shape;570;p11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4">
  <p:cSld name="percentage graph x 4">
    <p:spTree>
      <p:nvGrpSpPr>
        <p:cNvPr id="571" name="Shape 571"/>
        <p:cNvGrpSpPr/>
        <p:nvPr/>
      </p:nvGrpSpPr>
      <p:grpSpPr>
        <a:xfrm>
          <a:off x="0" y="0"/>
          <a:ext cx="0" cy="0"/>
          <a:chOff x="0" y="0"/>
          <a:chExt cx="0" cy="0"/>
        </a:xfrm>
      </p:grpSpPr>
      <p:grpSp>
        <p:nvGrpSpPr>
          <p:cNvPr id="572" name="Google Shape;572;p111"/>
          <p:cNvGrpSpPr/>
          <p:nvPr/>
        </p:nvGrpSpPr>
        <p:grpSpPr>
          <a:xfrm>
            <a:off x="958611" y="1840131"/>
            <a:ext cx="10383759" cy="2382415"/>
            <a:chOff x="2122935" y="4949396"/>
            <a:chExt cx="20123405" cy="5001613"/>
          </a:xfrm>
        </p:grpSpPr>
        <p:sp>
          <p:nvSpPr>
            <p:cNvPr id="573" name="Google Shape;573;p111"/>
            <p:cNvSpPr/>
            <p:nvPr/>
          </p:nvSpPr>
          <p:spPr>
            <a:xfrm>
              <a:off x="2122935" y="4949396"/>
              <a:ext cx="3790687"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4" name="Google Shape;574;p111"/>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5" name="Google Shape;575;p111"/>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6" name="Google Shape;576;p111"/>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77" name="Google Shape;577;p111"/>
            <p:cNvSpPr txBox="1"/>
            <p:nvPr/>
          </p:nvSpPr>
          <p:spPr>
            <a:xfrm>
              <a:off x="12638765"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Three</a:t>
              </a:r>
              <a:endParaRPr b="0" i="0" sz="1400" u="none" cap="none" strike="noStrike">
                <a:solidFill>
                  <a:srgbClr val="000000"/>
                </a:solidFill>
                <a:latin typeface="Arial"/>
                <a:ea typeface="Arial"/>
                <a:cs typeface="Arial"/>
                <a:sym typeface="Arial"/>
              </a:endParaRPr>
            </a:p>
          </p:txBody>
        </p:sp>
        <p:sp>
          <p:nvSpPr>
            <p:cNvPr id="578" name="Google Shape;578;p111"/>
            <p:cNvSpPr txBox="1"/>
            <p:nvPr/>
          </p:nvSpPr>
          <p:spPr>
            <a:xfrm>
              <a:off x="18030317"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Four</a:t>
              </a:r>
              <a:endParaRPr b="0" i="0" sz="1400" u="none" cap="none" strike="noStrike">
                <a:solidFill>
                  <a:srgbClr val="000000"/>
                </a:solidFill>
                <a:latin typeface="Arial"/>
                <a:ea typeface="Arial"/>
                <a:cs typeface="Arial"/>
                <a:sym typeface="Arial"/>
              </a:endParaRPr>
            </a:p>
          </p:txBody>
        </p:sp>
      </p:grpSp>
      <p:sp>
        <p:nvSpPr>
          <p:cNvPr id="579" name="Google Shape;579;p111"/>
          <p:cNvSpPr txBox="1"/>
          <p:nvPr>
            <p:ph idx="1" type="body"/>
          </p:nvPr>
        </p:nvSpPr>
        <p:spPr>
          <a:xfrm>
            <a:off x="893815" y="426599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0" name="Google Shape;580;p111"/>
          <p:cNvSpPr txBox="1"/>
          <p:nvPr>
            <p:ph idx="2" type="body"/>
          </p:nvPr>
        </p:nvSpPr>
        <p:spPr>
          <a:xfrm>
            <a:off x="3660245" y="4251141"/>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1" name="Google Shape;581;p111"/>
          <p:cNvSpPr txBox="1"/>
          <p:nvPr>
            <p:ph idx="3" type="body"/>
          </p:nvPr>
        </p:nvSpPr>
        <p:spPr>
          <a:xfrm>
            <a:off x="6427562" y="4217367"/>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2" name="Google Shape;582;p111"/>
          <p:cNvSpPr txBox="1"/>
          <p:nvPr>
            <p:ph idx="4" type="body"/>
          </p:nvPr>
        </p:nvSpPr>
        <p:spPr>
          <a:xfrm>
            <a:off x="9193992" y="4202518"/>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3" name="Google Shape;583;p111"/>
          <p:cNvSpPr txBox="1"/>
          <p:nvPr>
            <p:ph idx="5" type="body"/>
          </p:nvPr>
        </p:nvSpPr>
        <p:spPr>
          <a:xfrm>
            <a:off x="904742"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4" name="Google Shape;584;p111"/>
          <p:cNvSpPr txBox="1"/>
          <p:nvPr>
            <p:ph idx="6" type="body"/>
          </p:nvPr>
        </p:nvSpPr>
        <p:spPr>
          <a:xfrm>
            <a:off x="3697637"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5" name="Google Shape;585;p111"/>
          <p:cNvSpPr txBox="1"/>
          <p:nvPr>
            <p:ph idx="7" type="body"/>
          </p:nvPr>
        </p:nvSpPr>
        <p:spPr>
          <a:xfrm>
            <a:off x="6477675"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6" name="Google Shape;586;p111"/>
          <p:cNvSpPr txBox="1"/>
          <p:nvPr>
            <p:ph idx="8" type="body"/>
          </p:nvPr>
        </p:nvSpPr>
        <p:spPr>
          <a:xfrm>
            <a:off x="9270570"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3600"/>
              <a:buNone/>
              <a:defRPr b="1" i="0" sz="36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7" name="Google Shape;587;p111"/>
          <p:cNvSpPr txBox="1"/>
          <p:nvPr>
            <p:ph idx="9"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88" name="Google Shape;588;p111"/>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89" name="Google Shape;589;p111"/>
          <p:cNvGrpSpPr/>
          <p:nvPr/>
        </p:nvGrpSpPr>
        <p:grpSpPr>
          <a:xfrm>
            <a:off x="4480947" y="6257070"/>
            <a:ext cx="3144242" cy="374574"/>
            <a:chOff x="301128" y="6151084"/>
            <a:chExt cx="3144242" cy="374574"/>
          </a:xfrm>
        </p:grpSpPr>
        <p:pic>
          <p:nvPicPr>
            <p:cNvPr descr="Shape&#10;&#10;Description automatically generated with medium confidence" id="590" name="Google Shape;590;p11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91" name="Google Shape;591;p11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92" name="Google Shape;592;p11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3">
  <p:cSld name="percentage graph x 3">
    <p:spTree>
      <p:nvGrpSpPr>
        <p:cNvPr id="593" name="Shape 593"/>
        <p:cNvGrpSpPr/>
        <p:nvPr/>
      </p:nvGrpSpPr>
      <p:grpSpPr>
        <a:xfrm>
          <a:off x="0" y="0"/>
          <a:ext cx="0" cy="0"/>
          <a:chOff x="0" y="0"/>
          <a:chExt cx="0" cy="0"/>
        </a:xfrm>
      </p:grpSpPr>
      <p:grpSp>
        <p:nvGrpSpPr>
          <p:cNvPr id="594" name="Google Shape;594;p112"/>
          <p:cNvGrpSpPr/>
          <p:nvPr/>
        </p:nvGrpSpPr>
        <p:grpSpPr>
          <a:xfrm>
            <a:off x="2282521" y="1805252"/>
            <a:ext cx="7491958" cy="1805615"/>
            <a:chOff x="7490990" y="4949396"/>
            <a:chExt cx="14519185" cy="3790686"/>
          </a:xfrm>
        </p:grpSpPr>
        <p:sp>
          <p:nvSpPr>
            <p:cNvPr id="595" name="Google Shape;595;p112"/>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96" name="Google Shape;596;p112"/>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597" name="Google Shape;597;p112"/>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grpSp>
      <p:sp>
        <p:nvSpPr>
          <p:cNvPr id="598" name="Google Shape;598;p112"/>
          <p:cNvSpPr txBox="1"/>
          <p:nvPr>
            <p:ph idx="1" type="body"/>
          </p:nvPr>
        </p:nvSpPr>
        <p:spPr>
          <a:xfrm>
            <a:off x="2214217"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9" name="Google Shape;599;p112"/>
          <p:cNvSpPr txBox="1"/>
          <p:nvPr>
            <p:ph idx="2" type="body"/>
          </p:nvPr>
        </p:nvSpPr>
        <p:spPr>
          <a:xfrm>
            <a:off x="498153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0" name="Google Shape;600;p112"/>
          <p:cNvSpPr txBox="1"/>
          <p:nvPr>
            <p:ph idx="3" type="body"/>
          </p:nvPr>
        </p:nvSpPr>
        <p:spPr>
          <a:xfrm>
            <a:off x="774796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1" name="Google Shape;601;p112"/>
          <p:cNvSpPr txBox="1"/>
          <p:nvPr>
            <p:ph idx="4" type="body"/>
          </p:nvPr>
        </p:nvSpPr>
        <p:spPr>
          <a:xfrm>
            <a:off x="2251609"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2" name="Google Shape;602;p112"/>
          <p:cNvSpPr txBox="1"/>
          <p:nvPr>
            <p:ph idx="5" type="body"/>
          </p:nvPr>
        </p:nvSpPr>
        <p:spPr>
          <a:xfrm>
            <a:off x="5031647"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3" name="Google Shape;603;p112"/>
          <p:cNvSpPr txBox="1"/>
          <p:nvPr>
            <p:ph idx="6" type="body"/>
          </p:nvPr>
        </p:nvSpPr>
        <p:spPr>
          <a:xfrm>
            <a:off x="7824542"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4" name="Google Shape;604;p112"/>
          <p:cNvSpPr txBox="1"/>
          <p:nvPr>
            <p:ph idx="7"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05" name="Google Shape;605;p11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06" name="Google Shape;606;p112"/>
          <p:cNvGrpSpPr/>
          <p:nvPr/>
        </p:nvGrpSpPr>
        <p:grpSpPr>
          <a:xfrm>
            <a:off x="4480947" y="6257070"/>
            <a:ext cx="3144242" cy="374574"/>
            <a:chOff x="301128" y="6151084"/>
            <a:chExt cx="3144242" cy="374574"/>
          </a:xfrm>
        </p:grpSpPr>
        <p:pic>
          <p:nvPicPr>
            <p:cNvPr descr="Shape&#10;&#10;Description automatically generated with medium confidence" id="607" name="Google Shape;607;p11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08" name="Google Shape;608;p11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09" name="Google Shape;609;p11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con graph">
  <p:cSld name="Circle icon graph">
    <p:spTree>
      <p:nvGrpSpPr>
        <p:cNvPr id="610" name="Shape 610"/>
        <p:cNvGrpSpPr/>
        <p:nvPr/>
      </p:nvGrpSpPr>
      <p:grpSpPr>
        <a:xfrm>
          <a:off x="0" y="0"/>
          <a:ext cx="0" cy="0"/>
          <a:chOff x="0" y="0"/>
          <a:chExt cx="0" cy="0"/>
        </a:xfrm>
      </p:grpSpPr>
      <p:grpSp>
        <p:nvGrpSpPr>
          <p:cNvPr id="611" name="Google Shape;611;p113"/>
          <p:cNvGrpSpPr/>
          <p:nvPr/>
        </p:nvGrpSpPr>
        <p:grpSpPr>
          <a:xfrm flipH="1">
            <a:off x="8729578" y="863758"/>
            <a:ext cx="3462422" cy="4621568"/>
            <a:chOff x="1333421" y="1575267"/>
            <a:chExt cx="7926559" cy="10580207"/>
          </a:xfrm>
        </p:grpSpPr>
        <p:sp>
          <p:nvSpPr>
            <p:cNvPr id="612" name="Google Shape;612;p113"/>
            <p:cNvSpPr/>
            <p:nvPr/>
          </p:nvSpPr>
          <p:spPr>
            <a:xfrm>
              <a:off x="5564524" y="5167524"/>
              <a:ext cx="1120431" cy="3380949"/>
            </a:xfrm>
            <a:custGeom>
              <a:rect b="b" l="l" r="r" t="t"/>
              <a:pathLst>
                <a:path extrusionOk="0" h="3034" w="1005">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3" name="Google Shape;613;p113"/>
            <p:cNvSpPr/>
            <p:nvPr/>
          </p:nvSpPr>
          <p:spPr>
            <a:xfrm>
              <a:off x="1333421" y="1575267"/>
              <a:ext cx="3223696" cy="1759273"/>
            </a:xfrm>
            <a:custGeom>
              <a:rect b="b" l="l" r="r" t="t"/>
              <a:pathLst>
                <a:path extrusionOk="0" h="1577" w="2891">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4" name="Google Shape;614;p113"/>
            <p:cNvSpPr/>
            <p:nvPr/>
          </p:nvSpPr>
          <p:spPr>
            <a:xfrm>
              <a:off x="3933019" y="2543357"/>
              <a:ext cx="2511140" cy="3017301"/>
            </a:xfrm>
            <a:custGeom>
              <a:rect b="b" l="l" r="r" t="t"/>
              <a:pathLst>
                <a:path extrusionOk="0" h="2708" w="2255">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p113"/>
            <p:cNvSpPr/>
            <p:nvPr/>
          </p:nvSpPr>
          <p:spPr>
            <a:xfrm>
              <a:off x="1333421" y="10386373"/>
              <a:ext cx="3223696" cy="1769101"/>
            </a:xfrm>
            <a:custGeom>
              <a:rect b="b" l="l" r="r" t="t"/>
              <a:pathLst>
                <a:path extrusionOk="0" h="1586" w="2891">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07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6" name="Google Shape;616;p113"/>
            <p:cNvSpPr/>
            <p:nvPr/>
          </p:nvSpPr>
          <p:spPr>
            <a:xfrm>
              <a:off x="3933019" y="8165168"/>
              <a:ext cx="2511140" cy="3012388"/>
            </a:xfrm>
            <a:custGeom>
              <a:rect b="b" l="l" r="r" t="t"/>
              <a:pathLst>
                <a:path extrusionOk="0" h="2701" w="2255">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17" name="Google Shape;617;p113"/>
            <p:cNvCxnSpPr/>
            <p:nvPr/>
          </p:nvCxnSpPr>
          <p:spPr>
            <a:xfrm flipH="1">
              <a:off x="6134567"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18" name="Google Shape;618;p113"/>
            <p:cNvCxnSpPr/>
            <p:nvPr/>
          </p:nvCxnSpPr>
          <p:spPr>
            <a:xfrm flipH="1">
              <a:off x="5854458"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19" name="Google Shape;619;p113"/>
            <p:cNvCxnSpPr/>
            <p:nvPr/>
          </p:nvCxnSpPr>
          <p:spPr>
            <a:xfrm flipH="1">
              <a:off x="5569436"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20" name="Google Shape;620;p113"/>
            <p:cNvCxnSpPr/>
            <p:nvPr/>
          </p:nvCxnSpPr>
          <p:spPr>
            <a:xfrm flipH="1">
              <a:off x="5284414"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21" name="Google Shape;621;p113"/>
            <p:cNvCxnSpPr/>
            <p:nvPr/>
          </p:nvCxnSpPr>
          <p:spPr>
            <a:xfrm flipH="1">
              <a:off x="4999393"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22" name="Google Shape;622;p113"/>
            <p:cNvCxnSpPr/>
            <p:nvPr/>
          </p:nvCxnSpPr>
          <p:spPr>
            <a:xfrm flipH="1">
              <a:off x="4719286"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23" name="Google Shape;623;p113"/>
            <p:cNvCxnSpPr/>
            <p:nvPr/>
          </p:nvCxnSpPr>
          <p:spPr>
            <a:xfrm flipH="1">
              <a:off x="4434264"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24" name="Google Shape;624;p113"/>
            <p:cNvCxnSpPr/>
            <p:nvPr/>
          </p:nvCxnSpPr>
          <p:spPr>
            <a:xfrm flipH="1">
              <a:off x="4149243"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25" name="Google Shape;625;p113"/>
            <p:cNvCxnSpPr/>
            <p:nvPr/>
          </p:nvCxnSpPr>
          <p:spPr>
            <a:xfrm flipH="1">
              <a:off x="3864221" y="1678463"/>
              <a:ext cx="152338" cy="4916"/>
            </a:xfrm>
            <a:prstGeom prst="straightConnector1">
              <a:avLst/>
            </a:prstGeom>
            <a:noFill/>
            <a:ln cap="flat" cmpd="sng" w="14400">
              <a:solidFill>
                <a:srgbClr val="7F7F7F"/>
              </a:solidFill>
              <a:prstDash val="solid"/>
              <a:round/>
              <a:headEnd len="sm" w="sm" type="none"/>
              <a:tailEnd len="sm" w="sm" type="none"/>
            </a:ln>
          </p:spPr>
        </p:cxnSp>
        <p:sp>
          <p:nvSpPr>
            <p:cNvPr id="626" name="Google Shape;626;p113"/>
            <p:cNvSpPr/>
            <p:nvPr/>
          </p:nvSpPr>
          <p:spPr>
            <a:xfrm>
              <a:off x="3603768" y="1678463"/>
              <a:ext cx="127768" cy="44229"/>
            </a:xfrm>
            <a:custGeom>
              <a:rect b="b" l="l" r="r" t="t"/>
              <a:pathLst>
                <a:path extrusionOk="0" h="41" w="113">
                  <a:moveTo>
                    <a:pt x="112" y="0"/>
                  </a:moveTo>
                  <a:lnTo>
                    <a:pt x="40" y="0"/>
                  </a:lnTo>
                  <a:lnTo>
                    <a:pt x="0" y="4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27" name="Google Shape;627;p113"/>
            <p:cNvCxnSpPr/>
            <p:nvPr/>
          </p:nvCxnSpPr>
          <p:spPr>
            <a:xfrm flipH="1">
              <a:off x="3412117" y="1830804"/>
              <a:ext cx="98283" cy="108112"/>
            </a:xfrm>
            <a:prstGeom prst="straightConnector1">
              <a:avLst/>
            </a:prstGeom>
            <a:noFill/>
            <a:ln cap="flat" cmpd="sng" w="14400">
              <a:solidFill>
                <a:srgbClr val="7F7F7F"/>
              </a:solidFill>
              <a:prstDash val="solid"/>
              <a:round/>
              <a:headEnd len="sm" w="sm" type="none"/>
              <a:tailEnd len="sm" w="sm" type="none"/>
            </a:ln>
          </p:spPr>
        </p:cxnSp>
        <p:cxnSp>
          <p:nvCxnSpPr>
            <p:cNvPr id="628" name="Google Shape;628;p113"/>
            <p:cNvCxnSpPr/>
            <p:nvPr/>
          </p:nvCxnSpPr>
          <p:spPr>
            <a:xfrm>
              <a:off x="5716861"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29" name="Google Shape;629;p113"/>
            <p:cNvCxnSpPr/>
            <p:nvPr/>
          </p:nvCxnSpPr>
          <p:spPr>
            <a:xfrm>
              <a:off x="6001883"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0" name="Google Shape;630;p113"/>
            <p:cNvCxnSpPr/>
            <p:nvPr/>
          </p:nvCxnSpPr>
          <p:spPr>
            <a:xfrm>
              <a:off x="6281993"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1" name="Google Shape;631;p113"/>
            <p:cNvCxnSpPr/>
            <p:nvPr/>
          </p:nvCxnSpPr>
          <p:spPr>
            <a:xfrm>
              <a:off x="6567014"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2" name="Google Shape;632;p113"/>
            <p:cNvCxnSpPr/>
            <p:nvPr/>
          </p:nvCxnSpPr>
          <p:spPr>
            <a:xfrm>
              <a:off x="6852036"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3" name="Google Shape;633;p113"/>
            <p:cNvCxnSpPr/>
            <p:nvPr/>
          </p:nvCxnSpPr>
          <p:spPr>
            <a:xfrm>
              <a:off x="7137058"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4" name="Google Shape;634;p113"/>
            <p:cNvCxnSpPr/>
            <p:nvPr/>
          </p:nvCxnSpPr>
          <p:spPr>
            <a:xfrm>
              <a:off x="7422080"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35" name="Google Shape;635;p113"/>
            <p:cNvCxnSpPr/>
            <p:nvPr/>
          </p:nvCxnSpPr>
          <p:spPr>
            <a:xfrm>
              <a:off x="7702186"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6" name="Google Shape;636;p113"/>
            <p:cNvCxnSpPr/>
            <p:nvPr/>
          </p:nvCxnSpPr>
          <p:spPr>
            <a:xfrm>
              <a:off x="7987208"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7" name="Google Shape;637;p113"/>
            <p:cNvCxnSpPr/>
            <p:nvPr/>
          </p:nvCxnSpPr>
          <p:spPr>
            <a:xfrm>
              <a:off x="8272230" y="3924240"/>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38" name="Google Shape;638;p113"/>
            <p:cNvCxnSpPr/>
            <p:nvPr/>
          </p:nvCxnSpPr>
          <p:spPr>
            <a:xfrm>
              <a:off x="6630897"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39" name="Google Shape;639;p113"/>
            <p:cNvCxnSpPr/>
            <p:nvPr/>
          </p:nvCxnSpPr>
          <p:spPr>
            <a:xfrm>
              <a:off x="6915919"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0" name="Google Shape;640;p113"/>
            <p:cNvCxnSpPr/>
            <p:nvPr/>
          </p:nvCxnSpPr>
          <p:spPr>
            <a:xfrm>
              <a:off x="7200941"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1" name="Google Shape;641;p113"/>
            <p:cNvCxnSpPr/>
            <p:nvPr/>
          </p:nvCxnSpPr>
          <p:spPr>
            <a:xfrm>
              <a:off x="7481050"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2" name="Google Shape;642;p113"/>
            <p:cNvCxnSpPr/>
            <p:nvPr/>
          </p:nvCxnSpPr>
          <p:spPr>
            <a:xfrm>
              <a:off x="7766072"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3" name="Google Shape;643;p113"/>
            <p:cNvCxnSpPr/>
            <p:nvPr/>
          </p:nvCxnSpPr>
          <p:spPr>
            <a:xfrm>
              <a:off x="8051094"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4" name="Google Shape;644;p113"/>
            <p:cNvCxnSpPr/>
            <p:nvPr/>
          </p:nvCxnSpPr>
          <p:spPr>
            <a:xfrm>
              <a:off x="8336116"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5" name="Google Shape;645;p113"/>
            <p:cNvCxnSpPr/>
            <p:nvPr/>
          </p:nvCxnSpPr>
          <p:spPr>
            <a:xfrm>
              <a:off x="8621138"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46" name="Google Shape;646;p113"/>
            <p:cNvCxnSpPr/>
            <p:nvPr/>
          </p:nvCxnSpPr>
          <p:spPr>
            <a:xfrm>
              <a:off x="8901244"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7" name="Google Shape;647;p113"/>
            <p:cNvCxnSpPr/>
            <p:nvPr/>
          </p:nvCxnSpPr>
          <p:spPr>
            <a:xfrm>
              <a:off x="9186266" y="6862914"/>
              <a:ext cx="73714" cy="4913"/>
            </a:xfrm>
            <a:prstGeom prst="straightConnector1">
              <a:avLst/>
            </a:prstGeom>
            <a:noFill/>
            <a:ln cap="flat" cmpd="sng" w="14400">
              <a:solidFill>
                <a:srgbClr val="7F7F7F"/>
              </a:solidFill>
              <a:prstDash val="solid"/>
              <a:round/>
              <a:headEnd len="sm" w="sm" type="none"/>
              <a:tailEnd len="sm" w="sm" type="none"/>
            </a:ln>
          </p:spPr>
        </p:cxnSp>
        <p:cxnSp>
          <p:nvCxnSpPr>
            <p:cNvPr id="648" name="Google Shape;648;p113"/>
            <p:cNvCxnSpPr/>
            <p:nvPr/>
          </p:nvCxnSpPr>
          <p:spPr>
            <a:xfrm>
              <a:off x="5716861"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49" name="Google Shape;649;p113"/>
            <p:cNvCxnSpPr/>
            <p:nvPr/>
          </p:nvCxnSpPr>
          <p:spPr>
            <a:xfrm>
              <a:off x="6001883"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0" name="Google Shape;650;p113"/>
            <p:cNvCxnSpPr/>
            <p:nvPr/>
          </p:nvCxnSpPr>
          <p:spPr>
            <a:xfrm>
              <a:off x="6281993"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1" name="Google Shape;651;p113"/>
            <p:cNvCxnSpPr/>
            <p:nvPr/>
          </p:nvCxnSpPr>
          <p:spPr>
            <a:xfrm>
              <a:off x="6567014"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2" name="Google Shape;652;p113"/>
            <p:cNvCxnSpPr/>
            <p:nvPr/>
          </p:nvCxnSpPr>
          <p:spPr>
            <a:xfrm>
              <a:off x="6852036"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3" name="Google Shape;653;p113"/>
            <p:cNvCxnSpPr/>
            <p:nvPr/>
          </p:nvCxnSpPr>
          <p:spPr>
            <a:xfrm>
              <a:off x="7137058"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4" name="Google Shape;654;p113"/>
            <p:cNvCxnSpPr/>
            <p:nvPr/>
          </p:nvCxnSpPr>
          <p:spPr>
            <a:xfrm>
              <a:off x="7422080"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55" name="Google Shape;655;p113"/>
            <p:cNvCxnSpPr/>
            <p:nvPr/>
          </p:nvCxnSpPr>
          <p:spPr>
            <a:xfrm>
              <a:off x="7702186"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6" name="Google Shape;656;p113"/>
            <p:cNvCxnSpPr/>
            <p:nvPr/>
          </p:nvCxnSpPr>
          <p:spPr>
            <a:xfrm>
              <a:off x="7987208"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57" name="Google Shape;657;p113"/>
            <p:cNvCxnSpPr/>
            <p:nvPr/>
          </p:nvCxnSpPr>
          <p:spPr>
            <a:xfrm>
              <a:off x="8272230" y="9663991"/>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58" name="Google Shape;658;p113"/>
            <p:cNvCxnSpPr/>
            <p:nvPr/>
          </p:nvCxnSpPr>
          <p:spPr>
            <a:xfrm flipH="1">
              <a:off x="6109995"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59" name="Google Shape;659;p113"/>
            <p:cNvCxnSpPr/>
            <p:nvPr/>
          </p:nvCxnSpPr>
          <p:spPr>
            <a:xfrm flipH="1">
              <a:off x="5824973"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60" name="Google Shape;660;p113"/>
            <p:cNvCxnSpPr/>
            <p:nvPr/>
          </p:nvCxnSpPr>
          <p:spPr>
            <a:xfrm flipH="1">
              <a:off x="5544867"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1" name="Google Shape;661;p113"/>
            <p:cNvCxnSpPr/>
            <p:nvPr/>
          </p:nvCxnSpPr>
          <p:spPr>
            <a:xfrm flipH="1">
              <a:off x="5259845"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2" name="Google Shape;662;p113"/>
            <p:cNvCxnSpPr/>
            <p:nvPr/>
          </p:nvCxnSpPr>
          <p:spPr>
            <a:xfrm flipH="1">
              <a:off x="4974823"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3" name="Google Shape;663;p113"/>
            <p:cNvCxnSpPr/>
            <p:nvPr/>
          </p:nvCxnSpPr>
          <p:spPr>
            <a:xfrm flipH="1">
              <a:off x="4689801"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4" name="Google Shape;664;p113"/>
            <p:cNvCxnSpPr/>
            <p:nvPr/>
          </p:nvCxnSpPr>
          <p:spPr>
            <a:xfrm flipH="1">
              <a:off x="4404779"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665" name="Google Shape;665;p113"/>
            <p:cNvCxnSpPr/>
            <p:nvPr/>
          </p:nvCxnSpPr>
          <p:spPr>
            <a:xfrm flipH="1">
              <a:off x="4124670"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666" name="Google Shape;666;p113"/>
            <p:cNvCxnSpPr/>
            <p:nvPr/>
          </p:nvCxnSpPr>
          <p:spPr>
            <a:xfrm flipH="1">
              <a:off x="3839648" y="12042450"/>
              <a:ext cx="152341" cy="4913"/>
            </a:xfrm>
            <a:prstGeom prst="straightConnector1">
              <a:avLst/>
            </a:prstGeom>
            <a:noFill/>
            <a:ln cap="flat" cmpd="sng" w="14400">
              <a:solidFill>
                <a:srgbClr val="7F7F7F"/>
              </a:solidFill>
              <a:prstDash val="solid"/>
              <a:round/>
              <a:headEnd len="sm" w="sm" type="none"/>
              <a:tailEnd len="sm" w="sm" type="none"/>
            </a:ln>
          </p:spPr>
        </p:cxnSp>
        <p:sp>
          <p:nvSpPr>
            <p:cNvPr id="667" name="Google Shape;667;p113"/>
            <p:cNvSpPr/>
            <p:nvPr/>
          </p:nvSpPr>
          <p:spPr>
            <a:xfrm>
              <a:off x="3593940" y="11988392"/>
              <a:ext cx="108112" cy="54057"/>
            </a:xfrm>
            <a:custGeom>
              <a:rect b="b" l="l" r="r" t="t"/>
              <a:pathLst>
                <a:path extrusionOk="0" h="49" w="97">
                  <a:moveTo>
                    <a:pt x="96" y="48"/>
                  </a:moveTo>
                  <a:lnTo>
                    <a:pt x="32" y="48"/>
                  </a:lnTo>
                  <a:lnTo>
                    <a:pt x="0" y="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68" name="Google Shape;668;p113"/>
            <p:cNvCxnSpPr/>
            <p:nvPr/>
          </p:nvCxnSpPr>
          <p:spPr>
            <a:xfrm rot="10800000">
              <a:off x="3441602" y="11737771"/>
              <a:ext cx="88455" cy="132681"/>
            </a:xfrm>
            <a:prstGeom prst="straightConnector1">
              <a:avLst/>
            </a:prstGeom>
            <a:noFill/>
            <a:ln cap="flat" cmpd="sng" w="14400">
              <a:solidFill>
                <a:srgbClr val="7F7F7F"/>
              </a:solidFill>
              <a:prstDash val="solid"/>
              <a:round/>
              <a:headEnd len="sm" w="sm" type="none"/>
              <a:tailEnd len="sm" w="sm" type="none"/>
            </a:ln>
          </p:spPr>
        </p:cxnSp>
      </p:grpSp>
      <p:sp>
        <p:nvSpPr>
          <p:cNvPr id="669" name="Google Shape;669;p113"/>
          <p:cNvSpPr txBox="1"/>
          <p:nvPr>
            <p:ph idx="1" type="body"/>
          </p:nvPr>
        </p:nvSpPr>
        <p:spPr>
          <a:xfrm>
            <a:off x="734715" y="1476869"/>
            <a:ext cx="4312551" cy="41478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0" name="Google Shape;670;p113"/>
          <p:cNvSpPr/>
          <p:nvPr/>
        </p:nvSpPr>
        <p:spPr>
          <a:xfrm>
            <a:off x="818862" y="1340326"/>
            <a:ext cx="792000" cy="21410"/>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71" name="Google Shape;671;p113"/>
          <p:cNvSpPr txBox="1"/>
          <p:nvPr>
            <p:ph idx="2" type="body"/>
          </p:nvPr>
        </p:nvSpPr>
        <p:spPr>
          <a:xfrm>
            <a:off x="734715" y="642972"/>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2" name="Google Shape;672;p113"/>
          <p:cNvSpPr txBox="1"/>
          <p:nvPr>
            <p:ph idx="3" type="body"/>
          </p:nvPr>
        </p:nvSpPr>
        <p:spPr>
          <a:xfrm>
            <a:off x="5383587" y="2953714"/>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3" name="Google Shape;673;p113"/>
          <p:cNvSpPr txBox="1"/>
          <p:nvPr>
            <p:ph idx="4" type="body"/>
          </p:nvPr>
        </p:nvSpPr>
        <p:spPr>
          <a:xfrm>
            <a:off x="6505378" y="70699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4" name="Google Shape;674;p113"/>
          <p:cNvSpPr txBox="1"/>
          <p:nvPr>
            <p:ph idx="5" type="body"/>
          </p:nvPr>
        </p:nvSpPr>
        <p:spPr>
          <a:xfrm>
            <a:off x="6667059" y="525270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5" name="Google Shape;675;p113"/>
          <p:cNvSpPr txBox="1"/>
          <p:nvPr>
            <p:ph idx="6" type="body"/>
          </p:nvPr>
        </p:nvSpPr>
        <p:spPr>
          <a:xfrm>
            <a:off x="5731325" y="4198813"/>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6" name="Google Shape;676;p113"/>
          <p:cNvSpPr txBox="1"/>
          <p:nvPr>
            <p:ph idx="7" type="body"/>
          </p:nvPr>
        </p:nvSpPr>
        <p:spPr>
          <a:xfrm>
            <a:off x="5779230" y="171132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77" name="Google Shape;677;p113"/>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678" name="Google Shape;678;p113"/>
          <p:cNvGrpSpPr/>
          <p:nvPr/>
        </p:nvGrpSpPr>
        <p:grpSpPr>
          <a:xfrm>
            <a:off x="389965" y="6092742"/>
            <a:ext cx="3144242" cy="374574"/>
            <a:chOff x="301128" y="6151084"/>
            <a:chExt cx="3144242" cy="374574"/>
          </a:xfrm>
        </p:grpSpPr>
        <p:pic>
          <p:nvPicPr>
            <p:cNvPr descr="Shape&#10;&#10;Description automatically generated with medium confidence" id="679" name="Google Shape;679;p11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80" name="Google Shape;680;p11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81" name="Google Shape;681;p11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682" name="Shape 682"/>
        <p:cNvGrpSpPr/>
        <p:nvPr/>
      </p:nvGrpSpPr>
      <p:grpSpPr>
        <a:xfrm>
          <a:off x="0" y="0"/>
          <a:ext cx="0" cy="0"/>
          <a:chOff x="0" y="0"/>
          <a:chExt cx="0" cy="0"/>
        </a:xfrm>
      </p:grpSpPr>
      <p:sp>
        <p:nvSpPr>
          <p:cNvPr id="683" name="Google Shape;683;p114"/>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14"/>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5" name="Google Shape;685;p114"/>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p114"/>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p114"/>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8" name="Google Shape;688;p114"/>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p114"/>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0" name="Google Shape;690;p114"/>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1" name="Google Shape;691;p114"/>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2" name="Google Shape;692;p114"/>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3" name="Google Shape;693;p114"/>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4" name="Google Shape;694;p114"/>
          <p:cNvSpPr txBox="1"/>
          <p:nvPr>
            <p:ph idx="2" type="body"/>
          </p:nvPr>
        </p:nvSpPr>
        <p:spPr>
          <a:xfrm>
            <a:off x="2505115" y="2803265"/>
            <a:ext cx="1740791" cy="6976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5" name="Google Shape;695;p114"/>
          <p:cNvSpPr txBox="1"/>
          <p:nvPr>
            <p:ph idx="3" type="body"/>
          </p:nvPr>
        </p:nvSpPr>
        <p:spPr>
          <a:xfrm>
            <a:off x="4451914" y="3788978"/>
            <a:ext cx="1853076" cy="83943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p114"/>
          <p:cNvSpPr txBox="1"/>
          <p:nvPr>
            <p:ph idx="4" type="body"/>
          </p:nvPr>
        </p:nvSpPr>
        <p:spPr>
          <a:xfrm>
            <a:off x="6950565" y="3500899"/>
            <a:ext cx="213096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114"/>
          <p:cNvSpPr txBox="1"/>
          <p:nvPr>
            <p:ph idx="5" type="body"/>
          </p:nvPr>
        </p:nvSpPr>
        <p:spPr>
          <a:xfrm>
            <a:off x="9067268" y="2446428"/>
            <a:ext cx="2333958"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8" name="Google Shape;698;p114"/>
          <p:cNvSpPr txBox="1"/>
          <p:nvPr>
            <p:ph idx="6" type="body"/>
          </p:nvPr>
        </p:nvSpPr>
        <p:spPr>
          <a:xfrm>
            <a:off x="5645112" y="2214208"/>
            <a:ext cx="174079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9" name="Google Shape;699;p114"/>
          <p:cNvSpPr txBox="1"/>
          <p:nvPr>
            <p:ph idx="7"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00" name="Google Shape;700;p114"/>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01" name="Google Shape;701;p114"/>
          <p:cNvGrpSpPr/>
          <p:nvPr/>
        </p:nvGrpSpPr>
        <p:grpSpPr>
          <a:xfrm>
            <a:off x="389965" y="6092742"/>
            <a:ext cx="3144242" cy="374574"/>
            <a:chOff x="301128" y="6151084"/>
            <a:chExt cx="3144242" cy="374574"/>
          </a:xfrm>
        </p:grpSpPr>
        <p:pic>
          <p:nvPicPr>
            <p:cNvPr descr="Shape&#10;&#10;Description automatically generated with medium confidence" id="702" name="Google Shape;702;p11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03" name="Google Shape;703;p11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04" name="Google Shape;704;p11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705" name="Google Shape;705;p114"/>
          <p:cNvSpPr txBox="1"/>
          <p:nvPr>
            <p:ph idx="8"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6" name="Google Shape;706;p114"/>
          <p:cNvSpPr txBox="1"/>
          <p:nvPr>
            <p:ph idx="9"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7" name="Google Shape;707;p114"/>
          <p:cNvSpPr txBox="1"/>
          <p:nvPr>
            <p:ph idx="13"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8" name="Google Shape;708;p114"/>
          <p:cNvSpPr txBox="1"/>
          <p:nvPr>
            <p:ph idx="14"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709" name="Shape 709"/>
        <p:cNvGrpSpPr/>
        <p:nvPr/>
      </p:nvGrpSpPr>
      <p:grpSpPr>
        <a:xfrm>
          <a:off x="0" y="0"/>
          <a:ext cx="0" cy="0"/>
          <a:chOff x="0" y="0"/>
          <a:chExt cx="0" cy="0"/>
        </a:xfrm>
      </p:grpSpPr>
      <p:sp>
        <p:nvSpPr>
          <p:cNvPr id="710" name="Google Shape;710;p115"/>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115"/>
          <p:cNvSpPr/>
          <p:nvPr/>
        </p:nvSpPr>
        <p:spPr>
          <a:xfrm>
            <a:off x="2089889" y="2141094"/>
            <a:ext cx="2664102" cy="266410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2" name="Google Shape;712;p115"/>
          <p:cNvSpPr/>
          <p:nvPr/>
        </p:nvSpPr>
        <p:spPr>
          <a:xfrm>
            <a:off x="4385115" y="2141094"/>
            <a:ext cx="2664102" cy="266410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3" name="Google Shape;713;p115"/>
          <p:cNvSpPr/>
          <p:nvPr/>
        </p:nvSpPr>
        <p:spPr>
          <a:xfrm>
            <a:off x="6680341" y="2141094"/>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4" name="Google Shape;714;p115"/>
          <p:cNvSpPr/>
          <p:nvPr/>
        </p:nvSpPr>
        <p:spPr>
          <a:xfrm>
            <a:off x="8975567" y="2141094"/>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5" name="Google Shape;715;p115"/>
          <p:cNvSpPr/>
          <p:nvPr/>
        </p:nvSpPr>
        <p:spPr>
          <a:xfrm>
            <a:off x="2458765" y="1698686"/>
            <a:ext cx="1268168" cy="1268168"/>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6" name="Google Shape;716;p115"/>
          <p:cNvSpPr/>
          <p:nvPr/>
        </p:nvSpPr>
        <p:spPr>
          <a:xfrm>
            <a:off x="4753991" y="1698686"/>
            <a:ext cx="1268168" cy="1268168"/>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7" name="Google Shape;717;p115"/>
          <p:cNvSpPr/>
          <p:nvPr/>
        </p:nvSpPr>
        <p:spPr>
          <a:xfrm>
            <a:off x="7049217" y="1698686"/>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8" name="Google Shape;718;p115"/>
          <p:cNvSpPr/>
          <p:nvPr/>
        </p:nvSpPr>
        <p:spPr>
          <a:xfrm>
            <a:off x="9344443" y="1698686"/>
            <a:ext cx="1268168" cy="1268168"/>
          </a:xfrm>
          <a:prstGeom prst="ellipse">
            <a:avLst/>
          </a:prstGeom>
          <a:solidFill>
            <a:srgbClr val="916395">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9" name="Google Shape;719;p115"/>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0" name="Google Shape;720;p115"/>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1" name="Google Shape;721;p115"/>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2" name="Google Shape;722;p115"/>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3" name="Google Shape;723;p115"/>
          <p:cNvSpPr/>
          <p:nvPr/>
        </p:nvSpPr>
        <p:spPr>
          <a:xfrm>
            <a:off x="3435379" y="4279578"/>
            <a:ext cx="879736" cy="87973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4" name="Google Shape;724;p115"/>
          <p:cNvSpPr/>
          <p:nvPr/>
        </p:nvSpPr>
        <p:spPr>
          <a:xfrm>
            <a:off x="5798873" y="4279578"/>
            <a:ext cx="879736" cy="879735"/>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5" name="Google Shape;725;p115"/>
          <p:cNvSpPr/>
          <p:nvPr/>
        </p:nvSpPr>
        <p:spPr>
          <a:xfrm>
            <a:off x="8095831" y="4279578"/>
            <a:ext cx="879736" cy="879735"/>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6" name="Google Shape;726;p115"/>
          <p:cNvSpPr/>
          <p:nvPr/>
        </p:nvSpPr>
        <p:spPr>
          <a:xfrm>
            <a:off x="10526240" y="4279578"/>
            <a:ext cx="879736" cy="879735"/>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7" name="Google Shape;727;p115"/>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4800"/>
              <a:buNone/>
              <a:defRPr b="1" i="0" sz="48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8" name="Google Shape;728;p115"/>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4800"/>
              <a:buNone/>
              <a:defRPr b="1" i="0" sz="48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9" name="Google Shape;729;p115"/>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4800"/>
              <a:buNone/>
              <a:defRPr b="1" i="0" sz="48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0" name="Google Shape;730;p115"/>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4800"/>
              <a:buNone/>
              <a:defRPr b="1" i="0" sz="48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1" name="Google Shape;731;p115"/>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15"/>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3" name="Google Shape;733;p115"/>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15"/>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35" name="Google Shape;735;p115"/>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36" name="Google Shape;736;p115"/>
          <p:cNvGrpSpPr/>
          <p:nvPr/>
        </p:nvGrpSpPr>
        <p:grpSpPr>
          <a:xfrm>
            <a:off x="389965" y="6092742"/>
            <a:ext cx="3144242" cy="374574"/>
            <a:chOff x="301128" y="6151084"/>
            <a:chExt cx="3144242" cy="374574"/>
          </a:xfrm>
        </p:grpSpPr>
        <p:pic>
          <p:nvPicPr>
            <p:cNvPr descr="Shape&#10;&#10;Description automatically generated with medium confidence" id="737" name="Google Shape;737;p11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38" name="Google Shape;738;p11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39" name="Google Shape;739;p11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740" name="Shape 740"/>
        <p:cNvGrpSpPr/>
        <p:nvPr/>
      </p:nvGrpSpPr>
      <p:grpSpPr>
        <a:xfrm>
          <a:off x="0" y="0"/>
          <a:ext cx="0" cy="0"/>
          <a:chOff x="0" y="0"/>
          <a:chExt cx="0" cy="0"/>
        </a:xfrm>
      </p:grpSpPr>
      <p:pic>
        <p:nvPicPr>
          <p:cNvPr descr="Background pattern&#10;&#10;Description automatically generated" id="741" name="Google Shape;741;p116"/>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742" name="Google Shape;742;p116"/>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3" name="Google Shape;743;p116"/>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4" name="Google Shape;744;p116"/>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5" name="Google Shape;745;p116"/>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6" name="Google Shape;746;p116"/>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7" name="Google Shape;747;p116"/>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8" name="Google Shape;748;p116"/>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49" name="Google Shape;749;p116"/>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0" name="Google Shape;750;p116"/>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1" name="Google Shape;751;p116"/>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2" name="Google Shape;752;p116"/>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3" name="Google Shape;753;p116"/>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4" name="Google Shape;754;p116"/>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5" name="Google Shape;755;p116"/>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6" name="Google Shape;756;p116"/>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57" name="Google Shape;757;p116"/>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58" name="Google Shape;758;p116"/>
          <p:cNvSpPr txBox="1"/>
          <p:nvPr/>
        </p:nvSpPr>
        <p:spPr>
          <a:xfrm>
            <a:off x="10092535"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59" name="Google Shape;759;p116"/>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760" name="Google Shape;760;p116"/>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116"/>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2" name="Google Shape;762;p116"/>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16"/>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116"/>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765" name="Google Shape;765;p116"/>
          <p:cNvGrpSpPr/>
          <p:nvPr/>
        </p:nvGrpSpPr>
        <p:grpSpPr>
          <a:xfrm>
            <a:off x="389965" y="6092742"/>
            <a:ext cx="3144242" cy="374574"/>
            <a:chOff x="301128" y="6151084"/>
            <a:chExt cx="3144242" cy="374574"/>
          </a:xfrm>
        </p:grpSpPr>
        <p:pic>
          <p:nvPicPr>
            <p:cNvPr descr="Shape&#10;&#10;Description automatically generated with medium confidence" id="766" name="Google Shape;766;p11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7" name="Google Shape;767;p11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8" name="Google Shape;768;p11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1 Standardseite">
  <p:cSld name="4_1 Standardseite">
    <p:spTree>
      <p:nvGrpSpPr>
        <p:cNvPr id="70" name="Shape 70"/>
        <p:cNvGrpSpPr/>
        <p:nvPr/>
      </p:nvGrpSpPr>
      <p:grpSpPr>
        <a:xfrm>
          <a:off x="0" y="0"/>
          <a:ext cx="0" cy="0"/>
          <a:chOff x="0" y="0"/>
          <a:chExt cx="0" cy="0"/>
        </a:xfrm>
      </p:grpSpPr>
      <p:sp>
        <p:nvSpPr>
          <p:cNvPr id="71" name="Google Shape;71;p70"/>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70"/>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3" name="Google Shape;73;p70"/>
          <p:cNvGrpSpPr/>
          <p:nvPr/>
        </p:nvGrpSpPr>
        <p:grpSpPr>
          <a:xfrm>
            <a:off x="389965" y="6092742"/>
            <a:ext cx="3144242" cy="374574"/>
            <a:chOff x="301128" y="6151084"/>
            <a:chExt cx="3144242" cy="374574"/>
          </a:xfrm>
        </p:grpSpPr>
        <p:pic>
          <p:nvPicPr>
            <p:cNvPr descr="Shape&#10;&#10;Description automatically generated with medium confidence" id="74" name="Google Shape;74;p7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5" name="Google Shape;75;p7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6" name="Google Shape;76;p7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77" name="Google Shape;77;p70"/>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78" name="Google Shape;78;p7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769" name="Shape 769"/>
        <p:cNvGrpSpPr/>
        <p:nvPr/>
      </p:nvGrpSpPr>
      <p:grpSpPr>
        <a:xfrm>
          <a:off x="0" y="0"/>
          <a:ext cx="0" cy="0"/>
          <a:chOff x="0" y="0"/>
          <a:chExt cx="0" cy="0"/>
        </a:xfrm>
      </p:grpSpPr>
      <p:pic>
        <p:nvPicPr>
          <p:cNvPr descr="Background pattern&#10;&#10;Description automatically generated" id="770" name="Google Shape;770;p117"/>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771" name="Google Shape;771;p117"/>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772" name="Google Shape;772;p117"/>
          <p:cNvSpPr/>
          <p:nvPr/>
        </p:nvSpPr>
        <p:spPr>
          <a:xfrm>
            <a:off x="7312226" y="3314699"/>
            <a:ext cx="229290" cy="200087"/>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773" name="Google Shape;773;p117"/>
          <p:cNvGrpSpPr/>
          <p:nvPr/>
        </p:nvGrpSpPr>
        <p:grpSpPr>
          <a:xfrm>
            <a:off x="7296026" y="4560883"/>
            <a:ext cx="233548" cy="233548"/>
            <a:chOff x="5941025" y="3634400"/>
            <a:chExt cx="467650" cy="467650"/>
          </a:xfrm>
        </p:grpSpPr>
        <p:sp>
          <p:nvSpPr>
            <p:cNvPr id="774" name="Google Shape;774;p117"/>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75" name="Google Shape;775;p117"/>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76" name="Google Shape;776;p117"/>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77" name="Google Shape;777;p117"/>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78" name="Google Shape;778;p117"/>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79" name="Google Shape;779;p117"/>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117"/>
          <p:cNvGrpSpPr/>
          <p:nvPr/>
        </p:nvGrpSpPr>
        <p:grpSpPr>
          <a:xfrm>
            <a:off x="7301260" y="3950821"/>
            <a:ext cx="232323" cy="156913"/>
            <a:chOff x="564675" y="1700625"/>
            <a:chExt cx="465200" cy="314200"/>
          </a:xfrm>
        </p:grpSpPr>
        <p:sp>
          <p:nvSpPr>
            <p:cNvPr id="781" name="Google Shape;781;p11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82" name="Google Shape;782;p11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83" name="Google Shape;783;p11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784" name="Google Shape;784;p117"/>
          <p:cNvSpPr txBox="1"/>
          <p:nvPr>
            <p:ph idx="1" type="body"/>
          </p:nvPr>
        </p:nvSpPr>
        <p:spPr>
          <a:xfrm>
            <a:off x="7723301" y="3283370"/>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5" name="Google Shape;785;p117"/>
          <p:cNvSpPr txBox="1"/>
          <p:nvPr>
            <p:ph idx="2" type="body"/>
          </p:nvPr>
        </p:nvSpPr>
        <p:spPr>
          <a:xfrm>
            <a:off x="7723301" y="3906329"/>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6" name="Google Shape;786;p117"/>
          <p:cNvSpPr txBox="1"/>
          <p:nvPr>
            <p:ph idx="3" type="body"/>
          </p:nvPr>
        </p:nvSpPr>
        <p:spPr>
          <a:xfrm>
            <a:off x="7731465" y="4549892"/>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7" name="Google Shape;787;p117"/>
          <p:cNvSpPr txBox="1"/>
          <p:nvPr>
            <p:ph idx="4"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8" name="Google Shape;788;p117"/>
          <p:cNvSpPr txBox="1"/>
          <p:nvPr>
            <p:ph idx="5"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789" name="Google Shape;789;p117"/>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790" name="Google Shape;790;p117"/>
          <p:cNvGrpSpPr/>
          <p:nvPr/>
        </p:nvGrpSpPr>
        <p:grpSpPr>
          <a:xfrm>
            <a:off x="9456007" y="5836660"/>
            <a:ext cx="2735993" cy="679345"/>
            <a:chOff x="0" y="0"/>
            <a:chExt cx="2301694" cy="571500"/>
          </a:xfrm>
        </p:grpSpPr>
        <p:sp>
          <p:nvSpPr>
            <p:cNvPr id="791" name="Google Shape;791;p11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92" name="Google Shape;792;p11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1 Standardseite">
  <p:cSld name="5_1 Standardseite">
    <p:spTree>
      <p:nvGrpSpPr>
        <p:cNvPr id="793" name="Shape 793"/>
        <p:cNvGrpSpPr/>
        <p:nvPr/>
      </p:nvGrpSpPr>
      <p:grpSpPr>
        <a:xfrm>
          <a:off x="0" y="0"/>
          <a:ext cx="0" cy="0"/>
          <a:chOff x="0" y="0"/>
          <a:chExt cx="0" cy="0"/>
        </a:xfrm>
      </p:grpSpPr>
      <p:sp>
        <p:nvSpPr>
          <p:cNvPr id="794" name="Google Shape;794;p1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5" name="Google Shape;795;p1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6" name="Google Shape;796;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97" name="Google Shape;797;p118"/>
          <p:cNvSpPr txBox="1"/>
          <p:nvPr>
            <p:ph idx="1" type="body"/>
          </p:nvPr>
        </p:nvSpPr>
        <p:spPr>
          <a:xfrm>
            <a:off x="3752490" y="1376363"/>
            <a:ext cx="8007709" cy="4867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8" name="Google Shape;798;p118"/>
          <p:cNvSpPr txBox="1"/>
          <p:nvPr>
            <p:ph idx="2" type="body"/>
          </p:nvPr>
        </p:nvSpPr>
        <p:spPr>
          <a:xfrm>
            <a:off x="3752490" y="441325"/>
            <a:ext cx="8007710" cy="611188"/>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9" name="Google Shape;799;p118"/>
          <p:cNvSpPr txBox="1"/>
          <p:nvPr>
            <p:ph idx="3" type="body"/>
          </p:nvPr>
        </p:nvSpPr>
        <p:spPr>
          <a:xfrm>
            <a:off x="431800" y="6244046"/>
            <a:ext cx="11328400" cy="254363"/>
          </a:xfrm>
          <a:prstGeom prst="rect">
            <a:avLst/>
          </a:prstGeom>
          <a:noFill/>
          <a:ln>
            <a:noFill/>
          </a:ln>
        </p:spPr>
        <p:txBody>
          <a:bodyPr anchorCtr="0" anchor="ctr" bIns="45700" lIns="91425" spcFirstLastPara="1" rIns="91425" wrap="square" tIns="45700">
            <a:normAutofit/>
          </a:bodyPr>
          <a:lstStyle>
            <a:lvl1pPr indent="-292100" lvl="0" marL="457200" algn="l">
              <a:lnSpc>
                <a:spcPct val="90000"/>
              </a:lnSpc>
              <a:spcBef>
                <a:spcPts val="1000"/>
              </a:spcBef>
              <a:spcAft>
                <a:spcPts val="0"/>
              </a:spcAft>
              <a:buClr>
                <a:schemeClr val="dk1"/>
              </a:buClr>
              <a:buSzPts val="1000"/>
              <a:buChar char="•"/>
              <a:defRPr sz="10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0" name="Google Shape;800;p118"/>
          <p:cNvSpPr txBox="1"/>
          <p:nvPr>
            <p:ph idx="4" type="body"/>
          </p:nvPr>
        </p:nvSpPr>
        <p:spPr>
          <a:xfrm>
            <a:off x="431799" y="441325"/>
            <a:ext cx="3148162" cy="237944"/>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rgbClr val="9FFBFB"/>
              </a:buClr>
              <a:buSzPts val="1800"/>
              <a:buChar char="•"/>
              <a:defRPr sz="1800">
                <a:solidFill>
                  <a:srgbClr val="9FFBF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1" name="Google Shape;801;p118"/>
          <p:cNvSpPr txBox="1"/>
          <p:nvPr>
            <p:ph idx="5" type="body"/>
          </p:nvPr>
        </p:nvSpPr>
        <p:spPr>
          <a:xfrm>
            <a:off x="431800" y="798861"/>
            <a:ext cx="3148161" cy="237944"/>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rgbClr val="44F1F4"/>
              </a:buClr>
              <a:buSzPts val="1800"/>
              <a:buChar char="•"/>
              <a:defRPr sz="1800">
                <a:solidFill>
                  <a:srgbClr val="44F1F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02" name="Google Shape;802;p118"/>
          <p:cNvCxnSpPr/>
          <p:nvPr/>
        </p:nvCxnSpPr>
        <p:spPr>
          <a:xfrm>
            <a:off x="3752490" y="1214711"/>
            <a:ext cx="8007710" cy="0"/>
          </a:xfrm>
          <a:prstGeom prst="straightConnector1">
            <a:avLst/>
          </a:prstGeom>
          <a:noFill/>
          <a:ln cap="flat" cmpd="sng" w="9525">
            <a:solidFill>
              <a:schemeClr val="accent1"/>
            </a:solidFill>
            <a:prstDash val="solid"/>
            <a:miter lim="800000"/>
            <a:headEnd len="sm" w="sm" type="none"/>
            <a:tailEnd len="sm" w="sm" type="none"/>
          </a:ln>
        </p:spPr>
      </p:cxnSp>
      <p:sp>
        <p:nvSpPr>
          <p:cNvPr id="803" name="Google Shape;803;p118"/>
          <p:cNvSpPr txBox="1"/>
          <p:nvPr>
            <p:ph idx="6" type="body"/>
          </p:nvPr>
        </p:nvSpPr>
        <p:spPr>
          <a:xfrm>
            <a:off x="431800" y="1376363"/>
            <a:ext cx="3148161" cy="4867681"/>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600"/>
              </a:spcBef>
              <a:spcAft>
                <a:spcPts val="0"/>
              </a:spcAft>
              <a:buClr>
                <a:schemeClr val="dk1"/>
              </a:buClr>
              <a:buSzPts val="1600"/>
              <a:buChar char="•"/>
              <a:defRPr sz="1600"/>
            </a:lvl1pPr>
            <a:lvl2pPr indent="-330200" lvl="1" marL="914400" algn="l">
              <a:lnSpc>
                <a:spcPct val="100000"/>
              </a:lnSpc>
              <a:spcBef>
                <a:spcPts val="600"/>
              </a:spcBef>
              <a:spcAft>
                <a:spcPts val="0"/>
              </a:spcAft>
              <a:buClr>
                <a:schemeClr val="dk1"/>
              </a:buClr>
              <a:buSzPts val="1600"/>
              <a:buChar char="•"/>
              <a:defRPr sz="1600"/>
            </a:lvl2pPr>
            <a:lvl3pPr indent="-317500" lvl="2" marL="1371600" algn="l">
              <a:lnSpc>
                <a:spcPct val="100000"/>
              </a:lnSpc>
              <a:spcBef>
                <a:spcPts val="600"/>
              </a:spcBef>
              <a:spcAft>
                <a:spcPts val="0"/>
              </a:spcAft>
              <a:buClr>
                <a:schemeClr val="dk1"/>
              </a:buClr>
              <a:buSzPts val="1400"/>
              <a:buChar char="•"/>
              <a:defRPr sz="1400"/>
            </a:lvl3pPr>
            <a:lvl4pPr indent="-304800" lvl="3" marL="1828800" algn="l">
              <a:lnSpc>
                <a:spcPct val="100000"/>
              </a:lnSpc>
              <a:spcBef>
                <a:spcPts val="600"/>
              </a:spcBef>
              <a:spcAft>
                <a:spcPts val="0"/>
              </a:spcAft>
              <a:buClr>
                <a:schemeClr val="dk1"/>
              </a:buClr>
              <a:buSzPts val="1200"/>
              <a:buChar char="•"/>
              <a:defRPr sz="12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Divider Slide - Orange">
    <p:spTree>
      <p:nvGrpSpPr>
        <p:cNvPr id="80" name="Shape 80"/>
        <p:cNvGrpSpPr/>
        <p:nvPr/>
      </p:nvGrpSpPr>
      <p:grpSpPr>
        <a:xfrm>
          <a:off x="0" y="0"/>
          <a:ext cx="0" cy="0"/>
          <a:chOff x="0" y="0"/>
          <a:chExt cx="0" cy="0"/>
        </a:xfrm>
      </p:grpSpPr>
      <p:sp>
        <p:nvSpPr>
          <p:cNvPr id="81" name="Google Shape;81;p71"/>
          <p:cNvSpPr/>
          <p:nvPr/>
        </p:nvSpPr>
        <p:spPr>
          <a:xfrm>
            <a:off x="0" y="0"/>
            <a:ext cx="12192000" cy="5502729"/>
          </a:xfrm>
          <a:prstGeom prst="rect">
            <a:avLst/>
          </a:prstGeom>
          <a:solidFill>
            <a:srgbClr val="F27954"/>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82" name="Google Shape;82;p71"/>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3" name="Google Shape;83;p71"/>
          <p:cNvGrpSpPr/>
          <p:nvPr/>
        </p:nvGrpSpPr>
        <p:grpSpPr>
          <a:xfrm>
            <a:off x="8448790" y="6057987"/>
            <a:ext cx="3144242" cy="374574"/>
            <a:chOff x="301128" y="6151084"/>
            <a:chExt cx="3144242" cy="374574"/>
          </a:xfrm>
        </p:grpSpPr>
        <p:pic>
          <p:nvPicPr>
            <p:cNvPr descr="Shape&#10;&#10;Description automatically generated with medium confidence" id="84" name="Google Shape;84;p7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5" name="Google Shape;85;p7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6" name="Google Shape;86;p7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87" name="Google Shape;87;p71"/>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nal Slide">
  <p:cSld name="1_Final Slide">
    <p:spTree>
      <p:nvGrpSpPr>
        <p:cNvPr id="88" name="Shape 88"/>
        <p:cNvGrpSpPr/>
        <p:nvPr/>
      </p:nvGrpSpPr>
      <p:grpSpPr>
        <a:xfrm>
          <a:off x="0" y="0"/>
          <a:ext cx="0" cy="0"/>
          <a:chOff x="0" y="0"/>
          <a:chExt cx="0" cy="0"/>
        </a:xfrm>
      </p:grpSpPr>
      <p:pic>
        <p:nvPicPr>
          <p:cNvPr descr="Background pattern&#10;&#10;Description automatically generated" id="89" name="Google Shape;89;p74"/>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90" name="Google Shape;90;p74"/>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91" name="Google Shape;91;p74"/>
          <p:cNvSpPr txBox="1"/>
          <p:nvPr>
            <p:ph idx="1"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74"/>
          <p:cNvSpPr txBox="1"/>
          <p:nvPr>
            <p:ph idx="2"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93" name="Google Shape;93;p74"/>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94" name="Google Shape;94;p74"/>
          <p:cNvGrpSpPr/>
          <p:nvPr/>
        </p:nvGrpSpPr>
        <p:grpSpPr>
          <a:xfrm>
            <a:off x="9456007" y="5836660"/>
            <a:ext cx="2735993" cy="679345"/>
            <a:chOff x="0" y="0"/>
            <a:chExt cx="2301694" cy="571500"/>
          </a:xfrm>
        </p:grpSpPr>
        <p:sp>
          <p:nvSpPr>
            <p:cNvPr id="95" name="Google Shape;95;p74"/>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6" name="Google Shape;96;p74"/>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1 Standardseite">
  <p:cSld name="2_1 Standardseite">
    <p:spTree>
      <p:nvGrpSpPr>
        <p:cNvPr id="97" name="Shape 97"/>
        <p:cNvGrpSpPr/>
        <p:nvPr/>
      </p:nvGrpSpPr>
      <p:grpSpPr>
        <a:xfrm>
          <a:off x="0" y="0"/>
          <a:ext cx="0" cy="0"/>
          <a:chOff x="0" y="0"/>
          <a:chExt cx="0" cy="0"/>
        </a:xfrm>
      </p:grpSpPr>
      <p:sp>
        <p:nvSpPr>
          <p:cNvPr id="98" name="Google Shape;98;p75"/>
          <p:cNvSpPr txBox="1"/>
          <p:nvPr>
            <p:ph idx="1" type="body"/>
          </p:nvPr>
        </p:nvSpPr>
        <p:spPr>
          <a:xfrm>
            <a:off x="389965" y="2181225"/>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Font typeface="Arial"/>
              <a:buNone/>
              <a:defRPr sz="1800">
                <a:solidFill>
                  <a:srgbClr val="595A59"/>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30200" lvl="2" marL="1371600" algn="l">
              <a:lnSpc>
                <a:spcPct val="90000"/>
              </a:lnSpc>
              <a:spcBef>
                <a:spcPts val="500"/>
              </a:spcBef>
              <a:spcAft>
                <a:spcPts val="0"/>
              </a:spcAft>
              <a:buClr>
                <a:schemeClr val="dk1"/>
              </a:buClr>
              <a:buSzPts val="1600"/>
              <a:buFont typeface="Noto Sans Symbols"/>
              <a:buChar char="−"/>
              <a:defRPr sz="1600"/>
            </a:lvl3pPr>
            <a:lvl4pPr indent="-317500" lvl="3" marL="1828800" algn="l">
              <a:lnSpc>
                <a:spcPct val="90000"/>
              </a:lnSpc>
              <a:spcBef>
                <a:spcPts val="500"/>
              </a:spcBef>
              <a:spcAft>
                <a:spcPts val="0"/>
              </a:spcAft>
              <a:buClr>
                <a:schemeClr val="dk1"/>
              </a:buClr>
              <a:buSzPts val="1400"/>
              <a:buFont typeface="Noto Sans Symbols"/>
              <a:buChar char="−"/>
              <a:defRPr sz="1400"/>
            </a:lvl4pPr>
            <a:lvl5pPr indent="-304800" lvl="4" marL="2286000" algn="l">
              <a:lnSpc>
                <a:spcPct val="90000"/>
              </a:lnSpc>
              <a:spcBef>
                <a:spcPts val="500"/>
              </a:spcBef>
              <a:spcAft>
                <a:spcPts val="0"/>
              </a:spcAft>
              <a:buClr>
                <a:schemeClr val="dk1"/>
              </a:buClr>
              <a:buSzPts val="1200"/>
              <a:buFont typeface="Noto Sans Symbols"/>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75"/>
          <p:cNvSpPr txBox="1"/>
          <p:nvPr>
            <p:ph idx="2" type="body"/>
          </p:nvPr>
        </p:nvSpPr>
        <p:spPr>
          <a:xfrm>
            <a:off x="6261465" y="2194560"/>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75"/>
          <p:cNvSpPr txBox="1"/>
          <p:nvPr>
            <p:ph idx="3" type="body"/>
          </p:nvPr>
        </p:nvSpPr>
        <p:spPr>
          <a:xfrm>
            <a:off x="389964" y="1631248"/>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75"/>
          <p:cNvSpPr txBox="1"/>
          <p:nvPr>
            <p:ph idx="4" type="body"/>
          </p:nvPr>
        </p:nvSpPr>
        <p:spPr>
          <a:xfrm>
            <a:off x="6261462" y="1642361"/>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2" name="Google Shape;102;p75"/>
          <p:cNvCxnSpPr/>
          <p:nvPr/>
        </p:nvCxnSpPr>
        <p:spPr>
          <a:xfrm>
            <a:off x="431800" y="2017011"/>
            <a:ext cx="5498737" cy="0"/>
          </a:xfrm>
          <a:prstGeom prst="straightConnector1">
            <a:avLst/>
          </a:prstGeom>
          <a:noFill/>
          <a:ln cap="flat" cmpd="sng" w="9525">
            <a:solidFill>
              <a:srgbClr val="8DC9C0"/>
            </a:solidFill>
            <a:prstDash val="solid"/>
            <a:miter lim="800000"/>
            <a:headEnd len="sm" w="sm" type="none"/>
            <a:tailEnd len="sm" w="sm" type="none"/>
          </a:ln>
        </p:spPr>
      </p:cxnSp>
      <p:cxnSp>
        <p:nvCxnSpPr>
          <p:cNvPr id="103" name="Google Shape;103;p75"/>
          <p:cNvCxnSpPr/>
          <p:nvPr/>
        </p:nvCxnSpPr>
        <p:spPr>
          <a:xfrm>
            <a:off x="6261463" y="2017011"/>
            <a:ext cx="5498737" cy="0"/>
          </a:xfrm>
          <a:prstGeom prst="straightConnector1">
            <a:avLst/>
          </a:prstGeom>
          <a:noFill/>
          <a:ln cap="flat" cmpd="sng" w="9525">
            <a:solidFill>
              <a:srgbClr val="8DC9C0"/>
            </a:solidFill>
            <a:prstDash val="solid"/>
            <a:miter lim="800000"/>
            <a:headEnd len="sm" w="sm" type="none"/>
            <a:tailEnd len="sm" w="sm" type="none"/>
          </a:ln>
        </p:spPr>
      </p:cxnSp>
      <p:grpSp>
        <p:nvGrpSpPr>
          <p:cNvPr id="104" name="Google Shape;104;p75"/>
          <p:cNvGrpSpPr/>
          <p:nvPr/>
        </p:nvGrpSpPr>
        <p:grpSpPr>
          <a:xfrm>
            <a:off x="389965" y="6092742"/>
            <a:ext cx="3144242" cy="374574"/>
            <a:chOff x="301128" y="6151084"/>
            <a:chExt cx="3144242" cy="374574"/>
          </a:xfrm>
        </p:grpSpPr>
        <p:pic>
          <p:nvPicPr>
            <p:cNvPr descr="Shape&#10;&#10;Description automatically generated with medium confidence" id="105" name="Google Shape;105;p7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06" name="Google Shape;106;p7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07" name="Google Shape;107;p7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08" name="Google Shape;108;p75"/>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109" name="Google Shape;109;p75"/>
          <p:cNvSpPr txBox="1"/>
          <p:nvPr>
            <p:ph idx="5"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75"/>
          <p:cNvSpPr txBox="1"/>
          <p:nvPr>
            <p:ph idx="6"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1 Standardseite">
  <p:cSld name="3_1 Standardseite">
    <p:spTree>
      <p:nvGrpSpPr>
        <p:cNvPr id="111" name="Shape 111"/>
        <p:cNvGrpSpPr/>
        <p:nvPr/>
      </p:nvGrpSpPr>
      <p:grpSpPr>
        <a:xfrm>
          <a:off x="0" y="0"/>
          <a:ext cx="0" cy="0"/>
          <a:chOff x="0" y="0"/>
          <a:chExt cx="0" cy="0"/>
        </a:xfrm>
      </p:grpSpPr>
      <p:sp>
        <p:nvSpPr>
          <p:cNvPr id="112" name="Google Shape;112;p76"/>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76"/>
          <p:cNvSpPr txBox="1"/>
          <p:nvPr>
            <p:ph idx="2" type="body"/>
          </p:nvPr>
        </p:nvSpPr>
        <p:spPr>
          <a:xfrm>
            <a:off x="3752490" y="441325"/>
            <a:ext cx="8007710" cy="61118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76"/>
          <p:cNvSpPr txBox="1"/>
          <p:nvPr>
            <p:ph idx="3" type="body"/>
          </p:nvPr>
        </p:nvSpPr>
        <p:spPr>
          <a:xfrm>
            <a:off x="3752490" y="1052513"/>
            <a:ext cx="8007710" cy="57626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5" name="Google Shape;115;p76"/>
          <p:cNvCxnSpPr/>
          <p:nvPr/>
        </p:nvCxnSpPr>
        <p:spPr>
          <a:xfrm>
            <a:off x="3752490" y="1628775"/>
            <a:ext cx="8007710" cy="0"/>
          </a:xfrm>
          <a:prstGeom prst="straightConnector1">
            <a:avLst/>
          </a:prstGeom>
          <a:noFill/>
          <a:ln cap="flat" cmpd="sng" w="9525">
            <a:solidFill>
              <a:srgbClr val="8DC9C0"/>
            </a:solidFill>
            <a:prstDash val="solid"/>
            <a:miter lim="800000"/>
            <a:headEnd len="sm" w="sm" type="none"/>
            <a:tailEnd len="sm" w="sm" type="none"/>
          </a:ln>
        </p:spPr>
      </p:cxnSp>
      <p:sp>
        <p:nvSpPr>
          <p:cNvPr id="116" name="Google Shape;116;p76"/>
          <p:cNvSpPr txBox="1"/>
          <p:nvPr>
            <p:ph idx="4" type="body"/>
          </p:nvPr>
        </p:nvSpPr>
        <p:spPr>
          <a:xfrm>
            <a:off x="431799" y="1628771"/>
            <a:ext cx="3148161" cy="4615273"/>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76"/>
          <p:cNvSpPr txBox="1"/>
          <p:nvPr>
            <p:ph idx="5" type="body"/>
          </p:nvPr>
        </p:nvSpPr>
        <p:spPr>
          <a:xfrm>
            <a:off x="431799" y="441325"/>
            <a:ext cx="3148162"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76"/>
          <p:cNvSpPr txBox="1"/>
          <p:nvPr>
            <p:ph idx="6" type="body"/>
          </p:nvPr>
        </p:nvSpPr>
        <p:spPr>
          <a:xfrm>
            <a:off x="431800" y="798861"/>
            <a:ext cx="3148161"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9" name="Google Shape;119;p76"/>
          <p:cNvGrpSpPr/>
          <p:nvPr/>
        </p:nvGrpSpPr>
        <p:grpSpPr>
          <a:xfrm>
            <a:off x="389965" y="6092742"/>
            <a:ext cx="3144242" cy="374574"/>
            <a:chOff x="301128" y="6151084"/>
            <a:chExt cx="3144242" cy="374574"/>
          </a:xfrm>
        </p:grpSpPr>
        <p:pic>
          <p:nvPicPr>
            <p:cNvPr descr="Shape&#10;&#10;Description automatically generated with medium confidence" id="120" name="Google Shape;120;p7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21" name="Google Shape;121;p7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22" name="Google Shape;122;p7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23" name="Google Shape;123;p76"/>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2"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www.tourismrecovery.eu/" TargetMode="External"/><Relationship Id="rId4" Type="http://schemas.openxmlformats.org/officeDocument/2006/relationships/hyperlink" Target="https://www.facebook.com/tourismcrisisrecove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sa/4.0/deed.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None/>
            </a:pPr>
            <a:r>
              <a:rPr lang="en-US"/>
              <a:t>Liderazgo adaptativo</a:t>
            </a:r>
            <a:endParaRPr/>
          </a:p>
          <a:p>
            <a:pPr indent="0" lvl="0" marL="0" rtl="0" algn="l">
              <a:lnSpc>
                <a:spcPct val="90000"/>
              </a:lnSpc>
              <a:spcBef>
                <a:spcPts val="0"/>
              </a:spcBef>
              <a:spcAft>
                <a:spcPts val="0"/>
              </a:spcAft>
              <a:buClr>
                <a:schemeClr val="lt1"/>
              </a:buClr>
              <a:buSzPts val="5400"/>
              <a:buNone/>
            </a:pPr>
            <a:r>
              <a:t/>
            </a:r>
            <a:endParaRPr/>
          </a:p>
          <a:p>
            <a:pPr indent="0" lvl="0" marL="0" rtl="0" algn="l">
              <a:spcBef>
                <a:spcPts val="0"/>
              </a:spcBef>
              <a:spcAft>
                <a:spcPts val="0"/>
              </a:spcAft>
              <a:buClr>
                <a:schemeClr val="lt1"/>
              </a:buClr>
              <a:buSzPts val="5400"/>
              <a:buNone/>
            </a:pPr>
            <a:r>
              <a:rPr lang="en-US" sz="2000"/>
              <a:t>(esta versión es un resumen del material, para profundizar más, consultar la versión en inglés)</a:t>
            </a:r>
            <a:endParaRPr/>
          </a:p>
        </p:txBody>
      </p:sp>
      <p:sp>
        <p:nvSpPr>
          <p:cNvPr id="809" name="Google Shape;809;p1"/>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a:t>Módulo 6:</a:t>
            </a:r>
            <a:endParaRPr/>
          </a:p>
        </p:txBody>
      </p:sp>
      <p:pic>
        <p:nvPicPr>
          <p:cNvPr id="810" name="Google Shape;810;p1"/>
          <p:cNvPicPr preferRelativeResize="0"/>
          <p:nvPr/>
        </p:nvPicPr>
        <p:blipFill>
          <a:blip r:embed="rId3">
            <a:alphaModFix/>
          </a:blip>
          <a:stretch>
            <a:fillRect/>
          </a:stretch>
        </p:blipFill>
        <p:spPr>
          <a:xfrm>
            <a:off x="0" y="5135825"/>
            <a:ext cx="2752724" cy="1722175"/>
          </a:xfrm>
          <a:prstGeom prst="rect">
            <a:avLst/>
          </a:prstGeom>
          <a:noFill/>
          <a:ln>
            <a:noFill/>
          </a:ln>
        </p:spPr>
      </p:pic>
      <p:pic>
        <p:nvPicPr>
          <p:cNvPr id="811" name="Google Shape;811;p1"/>
          <p:cNvPicPr preferRelativeResize="0"/>
          <p:nvPr/>
        </p:nvPicPr>
        <p:blipFill>
          <a:blip r:embed="rId4">
            <a:alphaModFix/>
          </a:blip>
          <a:stretch>
            <a:fillRect/>
          </a:stretch>
        </p:blipFill>
        <p:spPr>
          <a:xfrm>
            <a:off x="6433900" y="5339675"/>
            <a:ext cx="5575350" cy="131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36"/>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t>Durante una crisis, las partes interesadas deben participar y las interacciones con ellas (y posiblemente con los medios de comunicación) para articular la situación y compartir el plan de acción previsto son estratégicas. Los líderes pueden utilizar las crisis como una oportunidad para crear asociaciones más sólidas y pedir ayuda si es necesario.</a:t>
            </a:r>
            <a:endParaRPr/>
          </a:p>
          <a:p>
            <a:pPr indent="0" lvl="0" marL="0" rtl="0" algn="l">
              <a:lnSpc>
                <a:spcPct val="100000"/>
              </a:lnSpc>
              <a:spcBef>
                <a:spcPts val="600"/>
              </a:spcBef>
              <a:spcAft>
                <a:spcPts val="0"/>
              </a:spcAft>
              <a:buClr>
                <a:srgbClr val="595A59"/>
              </a:buClr>
              <a:buSzPts val="1800"/>
              <a:buNone/>
            </a:pPr>
            <a:r>
              <a:rPr lang="en-US"/>
              <a:t>A continuación se ofrecen consejos para los líderes en la gestión de crisis:</a:t>
            </a:r>
            <a:endParaRPr/>
          </a:p>
        </p:txBody>
      </p:sp>
      <p:sp>
        <p:nvSpPr>
          <p:cNvPr id="929" name="Google Shape;929;p36"/>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95238"/>
              <a:buNone/>
            </a:pPr>
            <a:r>
              <a:rPr lang="en-US"/>
              <a:t>Las crisis novedosas pueden poner a prueba la capacidad de liderazgo, la toma de decisiones y el pensamiento estratégico</a:t>
            </a:r>
            <a:r>
              <a:rPr lang="en-US" sz="2100"/>
              <a:t>. Se espera un fuerte apoyo, orientación y confianza.</a:t>
            </a:r>
            <a:endParaRPr/>
          </a:p>
          <a:p>
            <a:pPr indent="0" lvl="0" marL="0" rtl="0" algn="l">
              <a:lnSpc>
                <a:spcPct val="90000"/>
              </a:lnSpc>
              <a:spcBef>
                <a:spcPts val="1000"/>
              </a:spcBef>
              <a:spcAft>
                <a:spcPts val="0"/>
              </a:spcAft>
              <a:buClr>
                <a:srgbClr val="79527B"/>
              </a:buClr>
              <a:buSzPct val="100000"/>
              <a:buNone/>
            </a:pPr>
            <a:r>
              <a:t/>
            </a:r>
            <a:endParaRPr/>
          </a:p>
        </p:txBody>
      </p:sp>
      <p:sp>
        <p:nvSpPr>
          <p:cNvPr id="930" name="Google Shape;930;p36"/>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en-US"/>
              <a:t>Demostración de liderazgo</a:t>
            </a:r>
            <a:endParaRPr/>
          </a:p>
          <a:p>
            <a:pPr indent="0" lvl="0" marL="0" rtl="0" algn="l">
              <a:lnSpc>
                <a:spcPct val="90000"/>
              </a:lnSpc>
              <a:spcBef>
                <a:spcPts val="1000"/>
              </a:spcBef>
              <a:spcAft>
                <a:spcPts val="0"/>
              </a:spcAft>
              <a:buClr>
                <a:srgbClr val="79527B"/>
              </a:buClr>
              <a:buSzPct val="100000"/>
              <a:buNone/>
            </a:pPr>
            <a:r>
              <a:t/>
            </a:r>
            <a:endParaRPr/>
          </a:p>
        </p:txBody>
      </p:sp>
      <p:sp>
        <p:nvSpPr>
          <p:cNvPr id="931" name="Google Shape;931;p36"/>
          <p:cNvSpPr/>
          <p:nvPr/>
        </p:nvSpPr>
        <p:spPr>
          <a:xfrm>
            <a:off x="4525943" y="1825334"/>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32" name="Google Shape;932;p36"/>
          <p:cNvSpPr/>
          <p:nvPr/>
        </p:nvSpPr>
        <p:spPr>
          <a:xfrm>
            <a:off x="4525943" y="2300071"/>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33" name="Google Shape;933;p36"/>
          <p:cNvSpPr/>
          <p:nvPr/>
        </p:nvSpPr>
        <p:spPr>
          <a:xfrm>
            <a:off x="4525943" y="2774820"/>
            <a:ext cx="710400" cy="3939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34" name="Google Shape;934;p36"/>
          <p:cNvSpPr/>
          <p:nvPr/>
        </p:nvSpPr>
        <p:spPr>
          <a:xfrm>
            <a:off x="4525943" y="3249542"/>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35" name="Google Shape;935;p36"/>
          <p:cNvSpPr/>
          <p:nvPr/>
        </p:nvSpPr>
        <p:spPr>
          <a:xfrm>
            <a:off x="4525943" y="3724279"/>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36" name="Google Shape;936;p36"/>
          <p:cNvSpPr txBox="1"/>
          <p:nvPr/>
        </p:nvSpPr>
        <p:spPr>
          <a:xfrm>
            <a:off x="4653283" y="1628512"/>
            <a:ext cx="494071" cy="75623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937" name="Google Shape;937;p36"/>
          <p:cNvSpPr txBox="1"/>
          <p:nvPr/>
        </p:nvSpPr>
        <p:spPr>
          <a:xfrm>
            <a:off x="4741974" y="2129025"/>
            <a:ext cx="340500" cy="75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938" name="Google Shape;938;p36"/>
          <p:cNvSpPr txBox="1"/>
          <p:nvPr/>
        </p:nvSpPr>
        <p:spPr>
          <a:xfrm>
            <a:off x="4741973" y="2603757"/>
            <a:ext cx="372000" cy="75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939" name="Google Shape;939;p36"/>
          <p:cNvSpPr txBox="1"/>
          <p:nvPr/>
        </p:nvSpPr>
        <p:spPr>
          <a:xfrm>
            <a:off x="4721936" y="3078493"/>
            <a:ext cx="403398" cy="75623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940" name="Google Shape;940;p36"/>
          <p:cNvSpPr txBox="1"/>
          <p:nvPr/>
        </p:nvSpPr>
        <p:spPr>
          <a:xfrm>
            <a:off x="4754796" y="3553229"/>
            <a:ext cx="351906" cy="75623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941" name="Google Shape;941;p36"/>
          <p:cNvSpPr/>
          <p:nvPr/>
        </p:nvSpPr>
        <p:spPr>
          <a:xfrm>
            <a:off x="5436480" y="1825334"/>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42" name="Google Shape;942;p36"/>
          <p:cNvSpPr/>
          <p:nvPr/>
        </p:nvSpPr>
        <p:spPr>
          <a:xfrm>
            <a:off x="5436480" y="2300071"/>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43" name="Google Shape;943;p36"/>
          <p:cNvSpPr/>
          <p:nvPr/>
        </p:nvSpPr>
        <p:spPr>
          <a:xfrm>
            <a:off x="5436480" y="2774807"/>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44" name="Google Shape;944;p36"/>
          <p:cNvSpPr/>
          <p:nvPr/>
        </p:nvSpPr>
        <p:spPr>
          <a:xfrm>
            <a:off x="5436480" y="3249542"/>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45" name="Google Shape;945;p36"/>
          <p:cNvSpPr/>
          <p:nvPr/>
        </p:nvSpPr>
        <p:spPr>
          <a:xfrm>
            <a:off x="5436480" y="3724279"/>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46" name="Google Shape;946;p36"/>
          <p:cNvSpPr txBox="1"/>
          <p:nvPr/>
        </p:nvSpPr>
        <p:spPr>
          <a:xfrm>
            <a:off x="5449609" y="1837635"/>
            <a:ext cx="4176557"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Rendimiento constante.</a:t>
            </a:r>
            <a:endParaRPr b="0" i="0" sz="1400" u="none" cap="none" strike="noStrike">
              <a:solidFill>
                <a:srgbClr val="000000"/>
              </a:solidFill>
              <a:latin typeface="Arial"/>
              <a:ea typeface="Arial"/>
              <a:cs typeface="Arial"/>
              <a:sym typeface="Arial"/>
            </a:endParaRPr>
          </a:p>
        </p:txBody>
      </p:sp>
      <p:sp>
        <p:nvSpPr>
          <p:cNvPr id="947" name="Google Shape;947;p36"/>
          <p:cNvSpPr txBox="1"/>
          <p:nvPr/>
        </p:nvSpPr>
        <p:spPr>
          <a:xfrm>
            <a:off x="5449609" y="2322894"/>
            <a:ext cx="4376582"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Mostrar una actitud positiva siempre.</a:t>
            </a:r>
            <a:endParaRPr b="0" i="0" sz="1400" u="none" cap="none" strike="noStrike">
              <a:solidFill>
                <a:srgbClr val="000000"/>
              </a:solidFill>
              <a:latin typeface="Arial"/>
              <a:ea typeface="Arial"/>
              <a:cs typeface="Arial"/>
              <a:sym typeface="Arial"/>
            </a:endParaRPr>
          </a:p>
        </p:txBody>
      </p:sp>
      <p:sp>
        <p:nvSpPr>
          <p:cNvPr id="948" name="Google Shape;948;p36"/>
          <p:cNvSpPr txBox="1"/>
          <p:nvPr/>
        </p:nvSpPr>
        <p:spPr>
          <a:xfrm>
            <a:off x="5449609" y="2787107"/>
            <a:ext cx="437658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Ser un jugador de equipo y un «seguidor».</a:t>
            </a:r>
            <a:endParaRPr b="0" i="0" sz="1400" u="none" cap="none" strike="noStrike">
              <a:solidFill>
                <a:srgbClr val="000000"/>
              </a:solidFill>
              <a:latin typeface="Arial"/>
              <a:ea typeface="Arial"/>
              <a:cs typeface="Arial"/>
              <a:sym typeface="Arial"/>
            </a:endParaRPr>
          </a:p>
        </p:txBody>
      </p:sp>
      <p:sp>
        <p:nvSpPr>
          <p:cNvPr id="949" name="Google Shape;949;p36"/>
          <p:cNvSpPr txBox="1"/>
          <p:nvPr/>
        </p:nvSpPr>
        <p:spPr>
          <a:xfrm>
            <a:off x="5449600" y="3261850"/>
            <a:ext cx="6410700" cy="354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chemeClr val="dk2"/>
                </a:solidFill>
                <a:latin typeface="Calibri"/>
                <a:ea typeface="Calibri"/>
                <a:cs typeface="Calibri"/>
                <a:sym typeface="Calibri"/>
              </a:rPr>
              <a:t>Ofrécete como voluntario para dirigir proyectos y únete a iniciativas.</a:t>
            </a:r>
            <a:endParaRPr b="0" i="0" sz="1300" u="none" cap="none" strike="noStrike">
              <a:solidFill>
                <a:srgbClr val="000000"/>
              </a:solidFill>
              <a:latin typeface="Arial"/>
              <a:ea typeface="Arial"/>
              <a:cs typeface="Arial"/>
              <a:sym typeface="Arial"/>
            </a:endParaRPr>
          </a:p>
        </p:txBody>
      </p:sp>
      <p:sp>
        <p:nvSpPr>
          <p:cNvPr id="950" name="Google Shape;950;p36"/>
          <p:cNvSpPr txBox="1"/>
          <p:nvPr/>
        </p:nvSpPr>
        <p:spPr>
          <a:xfrm>
            <a:off x="5449601" y="3736575"/>
            <a:ext cx="49161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Conviértete en un generalista completo.</a:t>
            </a:r>
            <a:endParaRPr b="0" i="0" sz="1400" u="none" cap="none" strike="noStrike">
              <a:solidFill>
                <a:srgbClr val="000000"/>
              </a:solidFill>
              <a:latin typeface="Arial"/>
              <a:ea typeface="Arial"/>
              <a:cs typeface="Arial"/>
              <a:sym typeface="Arial"/>
            </a:endParaRPr>
          </a:p>
        </p:txBody>
      </p:sp>
      <p:sp>
        <p:nvSpPr>
          <p:cNvPr id="951" name="Google Shape;951;p36"/>
          <p:cNvSpPr/>
          <p:nvPr/>
        </p:nvSpPr>
        <p:spPr>
          <a:xfrm>
            <a:off x="4529043" y="4208974"/>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52" name="Google Shape;952;p36"/>
          <p:cNvSpPr/>
          <p:nvPr/>
        </p:nvSpPr>
        <p:spPr>
          <a:xfrm>
            <a:off x="4529043" y="4683709"/>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53" name="Google Shape;953;p36"/>
          <p:cNvSpPr/>
          <p:nvPr/>
        </p:nvSpPr>
        <p:spPr>
          <a:xfrm>
            <a:off x="4529043" y="5158445"/>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54" name="Google Shape;954;p36"/>
          <p:cNvSpPr/>
          <p:nvPr/>
        </p:nvSpPr>
        <p:spPr>
          <a:xfrm>
            <a:off x="4529043" y="5633182"/>
            <a:ext cx="710509" cy="39393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1"/>
              </a:solidFill>
              <a:latin typeface="Calibri"/>
              <a:ea typeface="Calibri"/>
              <a:cs typeface="Calibri"/>
              <a:sym typeface="Calibri"/>
            </a:endParaRPr>
          </a:p>
        </p:txBody>
      </p:sp>
      <p:sp>
        <p:nvSpPr>
          <p:cNvPr id="955" name="Google Shape;955;p36"/>
          <p:cNvSpPr txBox="1"/>
          <p:nvPr/>
        </p:nvSpPr>
        <p:spPr>
          <a:xfrm>
            <a:off x="4765109" y="4037923"/>
            <a:ext cx="340602" cy="75623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F</a:t>
            </a:r>
            <a:endParaRPr b="0" i="0" sz="1400" u="none" cap="none" strike="noStrike">
              <a:solidFill>
                <a:srgbClr val="000000"/>
              </a:solidFill>
              <a:latin typeface="Arial"/>
              <a:ea typeface="Arial"/>
              <a:cs typeface="Arial"/>
              <a:sym typeface="Arial"/>
            </a:endParaRPr>
          </a:p>
        </p:txBody>
      </p:sp>
      <p:sp>
        <p:nvSpPr>
          <p:cNvPr id="956" name="Google Shape;956;p36"/>
          <p:cNvSpPr txBox="1"/>
          <p:nvPr/>
        </p:nvSpPr>
        <p:spPr>
          <a:xfrm>
            <a:off x="4677802" y="4494913"/>
            <a:ext cx="410934" cy="75623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G</a:t>
            </a:r>
            <a:endParaRPr b="0" i="0" sz="1400" u="none" cap="none" strike="noStrike">
              <a:solidFill>
                <a:srgbClr val="000000"/>
              </a:solidFill>
              <a:latin typeface="Arial"/>
              <a:ea typeface="Arial"/>
              <a:cs typeface="Arial"/>
              <a:sym typeface="Arial"/>
            </a:endParaRPr>
          </a:p>
        </p:txBody>
      </p:sp>
      <p:sp>
        <p:nvSpPr>
          <p:cNvPr id="957" name="Google Shape;957;p36"/>
          <p:cNvSpPr txBox="1"/>
          <p:nvPr/>
        </p:nvSpPr>
        <p:spPr>
          <a:xfrm>
            <a:off x="4721828" y="4987396"/>
            <a:ext cx="408422" cy="75623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H</a:t>
            </a:r>
            <a:endParaRPr b="0" i="0" sz="1400" u="none" cap="none" strike="noStrike">
              <a:solidFill>
                <a:srgbClr val="000000"/>
              </a:solidFill>
              <a:latin typeface="Arial"/>
              <a:ea typeface="Arial"/>
              <a:cs typeface="Arial"/>
              <a:sym typeface="Arial"/>
            </a:endParaRPr>
          </a:p>
        </p:txBody>
      </p:sp>
      <p:sp>
        <p:nvSpPr>
          <p:cNvPr id="958" name="Google Shape;958;p36"/>
          <p:cNvSpPr txBox="1"/>
          <p:nvPr/>
        </p:nvSpPr>
        <p:spPr>
          <a:xfrm>
            <a:off x="4836038" y="5436628"/>
            <a:ext cx="249000" cy="75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314"/>
              <a:buFont typeface="Arial"/>
              <a:buNone/>
            </a:pPr>
            <a:r>
              <a:rPr b="1" i="0" lang="en-US" sz="4314" u="none" cap="none" strike="noStrike">
                <a:solidFill>
                  <a:schemeClr val="lt1"/>
                </a:solidFill>
                <a:latin typeface="Calibri"/>
                <a:ea typeface="Calibri"/>
                <a:cs typeface="Calibri"/>
                <a:sym typeface="Calibri"/>
              </a:rPr>
              <a:t>I</a:t>
            </a:r>
            <a:endParaRPr b="0" i="0" sz="1400" u="none" cap="none" strike="noStrike">
              <a:solidFill>
                <a:srgbClr val="000000"/>
              </a:solidFill>
              <a:latin typeface="Arial"/>
              <a:ea typeface="Arial"/>
              <a:cs typeface="Arial"/>
              <a:sym typeface="Arial"/>
            </a:endParaRPr>
          </a:p>
        </p:txBody>
      </p:sp>
      <p:sp>
        <p:nvSpPr>
          <p:cNvPr id="959" name="Google Shape;959;p36"/>
          <p:cNvSpPr/>
          <p:nvPr/>
        </p:nvSpPr>
        <p:spPr>
          <a:xfrm>
            <a:off x="5439580" y="4208974"/>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60" name="Google Shape;960;p36"/>
          <p:cNvSpPr/>
          <p:nvPr/>
        </p:nvSpPr>
        <p:spPr>
          <a:xfrm>
            <a:off x="5439580" y="4683709"/>
            <a:ext cx="62745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61" name="Google Shape;961;p36"/>
          <p:cNvSpPr/>
          <p:nvPr/>
        </p:nvSpPr>
        <p:spPr>
          <a:xfrm>
            <a:off x="5439580" y="5158445"/>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62" name="Google Shape;962;p36"/>
          <p:cNvSpPr/>
          <p:nvPr/>
        </p:nvSpPr>
        <p:spPr>
          <a:xfrm>
            <a:off x="5439580" y="5633182"/>
            <a:ext cx="6277678" cy="393930"/>
          </a:xfrm>
          <a:prstGeom prst="rect">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0" i="0" sz="567" u="none" cap="none" strike="noStrike">
              <a:solidFill>
                <a:schemeClr val="lt2"/>
              </a:solidFill>
              <a:latin typeface="Calibri"/>
              <a:ea typeface="Calibri"/>
              <a:cs typeface="Calibri"/>
              <a:sym typeface="Calibri"/>
            </a:endParaRPr>
          </a:p>
        </p:txBody>
      </p:sp>
      <p:sp>
        <p:nvSpPr>
          <p:cNvPr id="963" name="Google Shape;963;p36"/>
          <p:cNvSpPr txBox="1"/>
          <p:nvPr/>
        </p:nvSpPr>
        <p:spPr>
          <a:xfrm>
            <a:off x="5449599" y="4221275"/>
            <a:ext cx="5093100" cy="369300"/>
          </a:xfrm>
          <a:prstGeom prst="rect">
            <a:avLst/>
          </a:prstGeom>
          <a:solidFill>
            <a:srgbClr val="AB85AD"/>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Asume tus errores y fracasos... y aprende de ellos.</a:t>
            </a:r>
            <a:endParaRPr b="0" i="0" sz="1400" u="none" cap="none" strike="noStrike">
              <a:solidFill>
                <a:srgbClr val="000000"/>
              </a:solidFill>
              <a:latin typeface="Arial"/>
              <a:ea typeface="Arial"/>
              <a:cs typeface="Arial"/>
              <a:sym typeface="Arial"/>
            </a:endParaRPr>
          </a:p>
        </p:txBody>
      </p:sp>
      <p:sp>
        <p:nvSpPr>
          <p:cNvPr id="964" name="Google Shape;964;p36"/>
          <p:cNvSpPr txBox="1"/>
          <p:nvPr/>
        </p:nvSpPr>
        <p:spPr>
          <a:xfrm>
            <a:off x="5397175" y="4691025"/>
            <a:ext cx="6901800" cy="354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chemeClr val="dk2"/>
                </a:solidFill>
                <a:latin typeface="Calibri"/>
                <a:ea typeface="Calibri"/>
                <a:cs typeface="Calibri"/>
                <a:sym typeface="Calibri"/>
              </a:rPr>
              <a:t>Piensa estratégicamente y ve el panorama general en cada momento.</a:t>
            </a:r>
            <a:endParaRPr b="0" i="0" sz="1300" u="none" cap="none" strike="noStrike">
              <a:solidFill>
                <a:srgbClr val="000000"/>
              </a:solidFill>
              <a:latin typeface="Arial"/>
              <a:ea typeface="Arial"/>
              <a:cs typeface="Arial"/>
              <a:sym typeface="Arial"/>
            </a:endParaRPr>
          </a:p>
        </p:txBody>
      </p:sp>
      <p:sp>
        <p:nvSpPr>
          <p:cNvPr id="965" name="Google Shape;965;p36"/>
          <p:cNvSpPr txBox="1"/>
          <p:nvPr/>
        </p:nvSpPr>
        <p:spPr>
          <a:xfrm>
            <a:off x="5449597" y="5197600"/>
            <a:ext cx="57735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Observa a los demás, evalúa, escucha, aprende.</a:t>
            </a:r>
            <a:endParaRPr b="0" i="0" sz="1400" u="none" cap="none" strike="noStrike">
              <a:solidFill>
                <a:srgbClr val="000000"/>
              </a:solidFill>
              <a:latin typeface="Arial"/>
              <a:ea typeface="Arial"/>
              <a:cs typeface="Arial"/>
              <a:sym typeface="Arial"/>
            </a:endParaRPr>
          </a:p>
        </p:txBody>
      </p:sp>
      <p:sp>
        <p:nvSpPr>
          <p:cNvPr id="966" name="Google Shape;966;p36"/>
          <p:cNvSpPr txBox="1"/>
          <p:nvPr/>
        </p:nvSpPr>
        <p:spPr>
          <a:xfrm>
            <a:off x="5449592" y="5645475"/>
            <a:ext cx="37701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Sé consciente de ti mismo.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38"/>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t>No hay plantilla: aprende y crece a partir de la situación.</a:t>
            </a:r>
            <a:endParaRPr/>
          </a:p>
        </p:txBody>
      </p:sp>
      <p:sp>
        <p:nvSpPr>
          <p:cNvPr id="972" name="Google Shape;972;p38"/>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en-US"/>
              <a:t>El estilo de liderazgo adecuado en una crisis sólo puede aprenderse de antemano hasta cierto punto; en gran medida, implica estar preparado para aprender de la situación y crecer a partir de ella</a:t>
            </a:r>
            <a:endParaRPr/>
          </a:p>
        </p:txBody>
      </p:sp>
      <p:sp>
        <p:nvSpPr>
          <p:cNvPr id="973" name="Google Shape;973;p3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en-US"/>
              <a:t>¿Cómo desarrollar un estilo de liderazgo en situaciones de crisis?</a:t>
            </a:r>
            <a:endParaRPr/>
          </a:p>
        </p:txBody>
      </p:sp>
      <p:sp>
        <p:nvSpPr>
          <p:cNvPr id="974" name="Google Shape;974;p38"/>
          <p:cNvSpPr/>
          <p:nvPr/>
        </p:nvSpPr>
        <p:spPr>
          <a:xfrm>
            <a:off x="4220902" y="4521318"/>
            <a:ext cx="3368327"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75" name="Google Shape;975;p38"/>
          <p:cNvSpPr/>
          <p:nvPr/>
        </p:nvSpPr>
        <p:spPr>
          <a:xfrm>
            <a:off x="4286584" y="4521318"/>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76" name="Google Shape;976;p38"/>
          <p:cNvSpPr/>
          <p:nvPr/>
        </p:nvSpPr>
        <p:spPr>
          <a:xfrm>
            <a:off x="7965039" y="4521318"/>
            <a:ext cx="3368327"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77" name="Google Shape;977;p38"/>
          <p:cNvSpPr/>
          <p:nvPr/>
        </p:nvSpPr>
        <p:spPr>
          <a:xfrm>
            <a:off x="9899792" y="4521318"/>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78" name="Google Shape;978;p38"/>
          <p:cNvSpPr/>
          <p:nvPr/>
        </p:nvSpPr>
        <p:spPr>
          <a:xfrm>
            <a:off x="10423428" y="4690315"/>
            <a:ext cx="471411"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en-US" sz="3001" u="none" cap="none" strike="noStrike">
                <a:solidFill>
                  <a:schemeClr val="lt1"/>
                </a:solidFill>
                <a:latin typeface="Roboto"/>
                <a:ea typeface="Roboto"/>
                <a:cs typeface="Roboto"/>
                <a:sym typeface="Roboto"/>
              </a:rPr>
              <a:t>06</a:t>
            </a:r>
            <a:endParaRPr b="0" i="0" sz="1400" u="none" cap="none" strike="noStrike">
              <a:solidFill>
                <a:srgbClr val="000000"/>
              </a:solidFill>
              <a:latin typeface="Arial"/>
              <a:ea typeface="Arial"/>
              <a:cs typeface="Arial"/>
              <a:sym typeface="Arial"/>
            </a:endParaRPr>
          </a:p>
        </p:txBody>
      </p:sp>
      <p:sp>
        <p:nvSpPr>
          <p:cNvPr id="979" name="Google Shape;979;p38"/>
          <p:cNvSpPr txBox="1"/>
          <p:nvPr/>
        </p:nvSpPr>
        <p:spPr>
          <a:xfrm>
            <a:off x="8034358" y="4619491"/>
            <a:ext cx="191109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Muéstrate abierto al cambio y promuévelo.</a:t>
            </a:r>
            <a:endParaRPr b="0" i="0" sz="1400" u="none" cap="none" strike="noStrike">
              <a:solidFill>
                <a:srgbClr val="000000"/>
              </a:solidFill>
              <a:latin typeface="Arial"/>
              <a:ea typeface="Arial"/>
              <a:cs typeface="Arial"/>
              <a:sym typeface="Arial"/>
            </a:endParaRPr>
          </a:p>
        </p:txBody>
      </p:sp>
      <p:sp>
        <p:nvSpPr>
          <p:cNvPr id="980" name="Google Shape;980;p38"/>
          <p:cNvSpPr/>
          <p:nvPr/>
        </p:nvSpPr>
        <p:spPr>
          <a:xfrm>
            <a:off x="4734825" y="4690315"/>
            <a:ext cx="471411"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en-US" sz="3001" u="none" cap="none" strike="noStrike">
                <a:solidFill>
                  <a:schemeClr val="lt1"/>
                </a:solidFill>
                <a:latin typeface="Roboto"/>
                <a:ea typeface="Roboto"/>
                <a:cs typeface="Roboto"/>
                <a:sym typeface="Roboto"/>
              </a:rPr>
              <a:t>05</a:t>
            </a:r>
            <a:endParaRPr b="0" i="0" sz="1400" u="none" cap="none" strike="noStrike">
              <a:solidFill>
                <a:srgbClr val="000000"/>
              </a:solidFill>
              <a:latin typeface="Arial"/>
              <a:ea typeface="Arial"/>
              <a:cs typeface="Arial"/>
              <a:sym typeface="Arial"/>
            </a:endParaRPr>
          </a:p>
        </p:txBody>
      </p:sp>
      <p:sp>
        <p:nvSpPr>
          <p:cNvPr id="981" name="Google Shape;981;p38"/>
          <p:cNvSpPr txBox="1"/>
          <p:nvPr/>
        </p:nvSpPr>
        <p:spPr>
          <a:xfrm>
            <a:off x="5366616" y="4623725"/>
            <a:ext cx="2125919"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Cree en lo que haces y muestra confianza.</a:t>
            </a:r>
            <a:endParaRPr b="0" i="0" sz="1400" u="none" cap="none" strike="noStrike">
              <a:solidFill>
                <a:srgbClr val="000000"/>
              </a:solidFill>
              <a:latin typeface="Arial"/>
              <a:ea typeface="Arial"/>
              <a:cs typeface="Arial"/>
              <a:sym typeface="Arial"/>
            </a:endParaRPr>
          </a:p>
        </p:txBody>
      </p:sp>
      <p:sp>
        <p:nvSpPr>
          <p:cNvPr id="982" name="Google Shape;982;p38"/>
          <p:cNvSpPr/>
          <p:nvPr/>
        </p:nvSpPr>
        <p:spPr>
          <a:xfrm>
            <a:off x="4220902" y="2613962"/>
            <a:ext cx="3368327"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83" name="Google Shape;983;p38"/>
          <p:cNvSpPr/>
          <p:nvPr/>
        </p:nvSpPr>
        <p:spPr>
          <a:xfrm>
            <a:off x="4286584" y="2613962"/>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84" name="Google Shape;984;p38"/>
          <p:cNvSpPr/>
          <p:nvPr/>
        </p:nvSpPr>
        <p:spPr>
          <a:xfrm>
            <a:off x="7965039" y="2613962"/>
            <a:ext cx="3368327"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85" name="Google Shape;985;p38"/>
          <p:cNvSpPr/>
          <p:nvPr/>
        </p:nvSpPr>
        <p:spPr>
          <a:xfrm>
            <a:off x="9899792" y="2613962"/>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86" name="Google Shape;986;p38"/>
          <p:cNvSpPr/>
          <p:nvPr/>
        </p:nvSpPr>
        <p:spPr>
          <a:xfrm>
            <a:off x="10423428" y="2782959"/>
            <a:ext cx="471411"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en-US" sz="3001" u="none" cap="none" strike="noStrike">
                <a:solidFill>
                  <a:schemeClr val="lt1"/>
                </a:solidFill>
                <a:latin typeface="Roboto"/>
                <a:ea typeface="Roboto"/>
                <a:cs typeface="Roboto"/>
                <a:sym typeface="Roboto"/>
              </a:rPr>
              <a:t>02</a:t>
            </a:r>
            <a:endParaRPr b="0" i="0" sz="1400" u="none" cap="none" strike="noStrike">
              <a:solidFill>
                <a:srgbClr val="000000"/>
              </a:solidFill>
              <a:latin typeface="Arial"/>
              <a:ea typeface="Arial"/>
              <a:cs typeface="Arial"/>
              <a:sym typeface="Arial"/>
            </a:endParaRPr>
          </a:p>
        </p:txBody>
      </p:sp>
      <p:sp>
        <p:nvSpPr>
          <p:cNvPr id="987" name="Google Shape;987;p38"/>
          <p:cNvSpPr txBox="1"/>
          <p:nvPr/>
        </p:nvSpPr>
        <p:spPr>
          <a:xfrm>
            <a:off x="8034358" y="2619002"/>
            <a:ext cx="191109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Piensa en las necesidades de la organización y del equipo.</a:t>
            </a:r>
            <a:endParaRPr b="0" i="0" sz="1400" u="none" cap="none" strike="noStrike">
              <a:solidFill>
                <a:srgbClr val="000000"/>
              </a:solidFill>
              <a:latin typeface="Arial"/>
              <a:ea typeface="Arial"/>
              <a:cs typeface="Arial"/>
              <a:sym typeface="Arial"/>
            </a:endParaRPr>
          </a:p>
        </p:txBody>
      </p:sp>
      <p:sp>
        <p:nvSpPr>
          <p:cNvPr id="988" name="Google Shape;988;p38"/>
          <p:cNvSpPr/>
          <p:nvPr/>
        </p:nvSpPr>
        <p:spPr>
          <a:xfrm>
            <a:off x="4734825" y="2782959"/>
            <a:ext cx="471411"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en-US" sz="3001" u="none" cap="none" strike="noStrike">
                <a:solidFill>
                  <a:schemeClr val="lt1"/>
                </a:solidFill>
                <a:latin typeface="Roboto"/>
                <a:ea typeface="Roboto"/>
                <a:cs typeface="Roboto"/>
                <a:sym typeface="Roboto"/>
              </a:rPr>
              <a:t>01</a:t>
            </a:r>
            <a:endParaRPr b="0" i="0" sz="1400" u="none" cap="none" strike="noStrike">
              <a:solidFill>
                <a:srgbClr val="000000"/>
              </a:solidFill>
              <a:latin typeface="Arial"/>
              <a:ea typeface="Arial"/>
              <a:cs typeface="Arial"/>
              <a:sym typeface="Arial"/>
            </a:endParaRPr>
          </a:p>
        </p:txBody>
      </p:sp>
      <p:sp>
        <p:nvSpPr>
          <p:cNvPr id="989" name="Google Shape;989;p38"/>
          <p:cNvSpPr txBox="1"/>
          <p:nvPr/>
        </p:nvSpPr>
        <p:spPr>
          <a:xfrm>
            <a:off x="5366616" y="2623237"/>
            <a:ext cx="2125919"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Empieza por ti mismo: ¿Qué temores y preocupaciones tienes en relación con la crisis?</a:t>
            </a:r>
            <a:endParaRPr b="0" i="0" sz="1400" u="none" cap="none" strike="noStrike">
              <a:solidFill>
                <a:srgbClr val="000000"/>
              </a:solidFill>
              <a:latin typeface="Arial"/>
              <a:ea typeface="Arial"/>
              <a:cs typeface="Arial"/>
              <a:sym typeface="Arial"/>
            </a:endParaRPr>
          </a:p>
        </p:txBody>
      </p:sp>
      <p:sp>
        <p:nvSpPr>
          <p:cNvPr id="990" name="Google Shape;990;p38"/>
          <p:cNvSpPr/>
          <p:nvPr/>
        </p:nvSpPr>
        <p:spPr>
          <a:xfrm>
            <a:off x="4220902" y="3567640"/>
            <a:ext cx="3368327" cy="653961"/>
          </a:xfrm>
          <a:custGeom>
            <a:rect b="b" l="l" r="r" t="t"/>
            <a:pathLst>
              <a:path extrusionOk="0" h="511" w="2632">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91" name="Google Shape;991;p38"/>
          <p:cNvSpPr/>
          <p:nvPr/>
        </p:nvSpPr>
        <p:spPr>
          <a:xfrm>
            <a:off x="4286584" y="3567640"/>
            <a:ext cx="1367892" cy="653961"/>
          </a:xfrm>
          <a:custGeom>
            <a:rect b="b" l="l" r="r" t="t"/>
            <a:pathLst>
              <a:path extrusionOk="0" h="458" w="958">
                <a:moveTo>
                  <a:pt x="958" y="0"/>
                </a:moveTo>
                <a:lnTo>
                  <a:pt x="376" y="0"/>
                </a:lnTo>
                <a:lnTo>
                  <a:pt x="0" y="458"/>
                </a:lnTo>
                <a:lnTo>
                  <a:pt x="581" y="458"/>
                </a:lnTo>
                <a:lnTo>
                  <a:pt x="958"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92" name="Google Shape;992;p38"/>
          <p:cNvSpPr/>
          <p:nvPr/>
        </p:nvSpPr>
        <p:spPr>
          <a:xfrm>
            <a:off x="7965039" y="3567640"/>
            <a:ext cx="3368327" cy="653961"/>
          </a:xfrm>
          <a:custGeom>
            <a:rect b="b" l="l" r="r" t="t"/>
            <a:pathLst>
              <a:path extrusionOk="0" h="511" w="2632">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93" name="Google Shape;993;p38"/>
          <p:cNvSpPr/>
          <p:nvPr/>
        </p:nvSpPr>
        <p:spPr>
          <a:xfrm>
            <a:off x="9899792" y="3567640"/>
            <a:ext cx="1367892" cy="653961"/>
          </a:xfrm>
          <a:custGeom>
            <a:rect b="b" l="l" r="r" t="t"/>
            <a:pathLst>
              <a:path extrusionOk="0" h="458" w="958">
                <a:moveTo>
                  <a:pt x="0" y="0"/>
                </a:moveTo>
                <a:lnTo>
                  <a:pt x="582" y="0"/>
                </a:lnTo>
                <a:lnTo>
                  <a:pt x="958" y="458"/>
                </a:lnTo>
                <a:lnTo>
                  <a:pt x="377" y="458"/>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94" name="Google Shape;994;p38"/>
          <p:cNvSpPr/>
          <p:nvPr/>
        </p:nvSpPr>
        <p:spPr>
          <a:xfrm>
            <a:off x="10423428" y="3736637"/>
            <a:ext cx="471411"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en-US" sz="3001" u="none" cap="none" strike="noStrike">
                <a:solidFill>
                  <a:schemeClr val="lt1"/>
                </a:solidFill>
                <a:latin typeface="Roboto"/>
                <a:ea typeface="Roboto"/>
                <a:cs typeface="Roboto"/>
                <a:sym typeface="Roboto"/>
              </a:rPr>
              <a:t>04</a:t>
            </a:r>
            <a:endParaRPr b="0" i="0" sz="1400" u="none" cap="none" strike="noStrike">
              <a:solidFill>
                <a:srgbClr val="000000"/>
              </a:solidFill>
              <a:latin typeface="Arial"/>
              <a:ea typeface="Arial"/>
              <a:cs typeface="Arial"/>
              <a:sym typeface="Arial"/>
            </a:endParaRPr>
          </a:p>
        </p:txBody>
      </p:sp>
      <p:sp>
        <p:nvSpPr>
          <p:cNvPr id="995" name="Google Shape;995;p38"/>
          <p:cNvSpPr txBox="1"/>
          <p:nvPr/>
        </p:nvSpPr>
        <p:spPr>
          <a:xfrm>
            <a:off x="8034358" y="3568447"/>
            <a:ext cx="191109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Investiga y lee, aunque el tiempo apremie.</a:t>
            </a:r>
            <a:endParaRPr b="0" i="0" sz="1400" u="none" cap="none" strike="noStrike">
              <a:solidFill>
                <a:srgbClr val="000000"/>
              </a:solidFill>
              <a:latin typeface="Arial"/>
              <a:ea typeface="Arial"/>
              <a:cs typeface="Arial"/>
              <a:sym typeface="Arial"/>
            </a:endParaRPr>
          </a:p>
        </p:txBody>
      </p:sp>
      <p:sp>
        <p:nvSpPr>
          <p:cNvPr id="996" name="Google Shape;996;p38"/>
          <p:cNvSpPr/>
          <p:nvPr/>
        </p:nvSpPr>
        <p:spPr>
          <a:xfrm>
            <a:off x="4734825" y="3736637"/>
            <a:ext cx="471411" cy="46179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001"/>
              <a:buFont typeface="Arial"/>
              <a:buNone/>
            </a:pPr>
            <a:r>
              <a:rPr b="1" i="0" lang="en-US" sz="3001" u="none" cap="none" strike="noStrike">
                <a:solidFill>
                  <a:schemeClr val="lt1"/>
                </a:solidFill>
                <a:latin typeface="Roboto"/>
                <a:ea typeface="Roboto"/>
                <a:cs typeface="Roboto"/>
                <a:sym typeface="Roboto"/>
              </a:rPr>
              <a:t>03</a:t>
            </a:r>
            <a:endParaRPr b="0" i="0" sz="1400" u="none" cap="none" strike="noStrike">
              <a:solidFill>
                <a:srgbClr val="000000"/>
              </a:solidFill>
              <a:latin typeface="Arial"/>
              <a:ea typeface="Arial"/>
              <a:cs typeface="Arial"/>
              <a:sym typeface="Arial"/>
            </a:endParaRPr>
          </a:p>
        </p:txBody>
      </p:sp>
      <p:sp>
        <p:nvSpPr>
          <p:cNvPr id="997" name="Google Shape;997;p38"/>
          <p:cNvSpPr txBox="1"/>
          <p:nvPr/>
        </p:nvSpPr>
        <p:spPr>
          <a:xfrm>
            <a:off x="5366616" y="3576915"/>
            <a:ext cx="2125919"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Observa la reacción del equipo e intenta aprender de otros líderes.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9"/>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00000"/>
              <a:buNone/>
            </a:pPr>
            <a:r>
              <a:rPr lang="en-US"/>
              <a:t>Liderazgo en una crisis: El enfoque de liderazgo adaptativo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graphicFrame>
        <p:nvGraphicFramePr>
          <p:cNvPr id="1007" name="Google Shape;1007;p45"/>
          <p:cNvGraphicFramePr/>
          <p:nvPr/>
        </p:nvGraphicFramePr>
        <p:xfrm>
          <a:off x="3857168" y="1965224"/>
          <a:ext cx="3000000" cy="3000000"/>
        </p:xfrm>
        <a:graphic>
          <a:graphicData uri="http://schemas.openxmlformats.org/drawingml/2006/table">
            <a:tbl>
              <a:tblPr bandRow="1" firstRow="1">
                <a:noFill/>
                <a:tableStyleId>{B594F1FE-CA7D-4D2A-B35F-F01A2E059531}</a:tableStyleId>
              </a:tblPr>
              <a:tblGrid>
                <a:gridCol w="2669125"/>
                <a:gridCol w="2669125"/>
                <a:gridCol w="2669125"/>
              </a:tblGrid>
              <a:tr h="17780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Están claramente definidos.</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Son más difíciles de definir.</a:t>
                      </a:r>
                      <a:endParaRPr sz="1400" u="none" cap="none" strike="noStrike"/>
                    </a:p>
                  </a:txBody>
                  <a:tcPr marT="45725" marB="45725" marR="91450" marL="91450">
                    <a:solidFill>
                      <a:schemeClr val="lt1"/>
                    </a:solidFill>
                  </a:tcPr>
                </a:tc>
              </a:tr>
              <a:tr h="37085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Puede ser resuelto por expertos.</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Deben resolverlo las personas, no los expertos.</a:t>
                      </a:r>
                      <a:endParaRPr sz="1400" u="none" cap="none" strike="noStrike"/>
                    </a:p>
                  </a:txBody>
                  <a:tcPr marT="45725" marB="45725" marR="91450" marL="91450">
                    <a:solidFill>
                      <a:schemeClr val="lt1"/>
                    </a:solidFill>
                  </a:tcPr>
                </a:tc>
              </a:tr>
              <a:tr h="37085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Puede resolverse en poco tiempo.</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Tienen efectos a largo plazo.</a:t>
                      </a:r>
                      <a:endParaRPr sz="1400" u="none" cap="none" strike="noStrike"/>
                    </a:p>
                  </a:txBody>
                  <a:tcPr marT="45725" marB="45725" marR="91450" marL="91450">
                    <a:solidFill>
                      <a:schemeClr val="lt1"/>
                    </a:solidFill>
                  </a:tcPr>
                </a:tc>
              </a:tr>
              <a:tr h="21285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Puede asignarse por instrucción.</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Requieren cambios de actitud, creencias y comportamiento.</a:t>
                      </a:r>
                      <a:endParaRPr sz="1400" u="none" cap="none" strike="noStrike"/>
                    </a:p>
                  </a:txBody>
                  <a:tcPr marT="45725" marB="45725" marR="91450" marL="91450">
                    <a:solidFill>
                      <a:schemeClr val="lt1"/>
                    </a:solidFill>
                  </a:tcPr>
                </a:tc>
              </a:tr>
              <a:tr h="37085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Son resueltos por directivos o delegados.</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Exigen cooperación.</a:t>
                      </a:r>
                      <a:endParaRPr sz="1400" u="none" cap="none" strike="noStrike"/>
                    </a:p>
                  </a:txBody>
                  <a:tcPr marT="45725" marB="45725" marR="91450" marL="91450">
                    <a:solidFill>
                      <a:schemeClr val="lt1"/>
                    </a:solidFill>
                  </a:tcPr>
                </a:tc>
              </a:tr>
              <a:tr h="37085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Requieren un aprendizaje informativo, pero los valores y supuestos básicos siguen siendo los mismos.</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Requieren un aprendizaje transformador y un cambio de valores y supuestos.</a:t>
                      </a:r>
                      <a:endParaRPr sz="1400" u="none" cap="none" strike="noStrike"/>
                    </a:p>
                  </a:txBody>
                  <a:tcPr marT="45725" marB="45725" marR="91450" marL="91450">
                    <a:solidFill>
                      <a:schemeClr val="lt1"/>
                    </a:solidFill>
                  </a:tcPr>
                </a:tc>
              </a:tr>
              <a:tr h="370850">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Encuentran menos resistencia.</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chemeClr val="lt1"/>
                    </a:solidFill>
                  </a:tcPr>
                </a:tc>
                <a:tc>
                  <a:txBody>
                    <a:bodyPr/>
                    <a:lstStyle/>
                    <a:p>
                      <a:pPr indent="-285750" lvl="0" marL="285750" marR="0" rtl="0" algn="l">
                        <a:lnSpc>
                          <a:spcPct val="100000"/>
                        </a:lnSpc>
                        <a:spcBef>
                          <a:spcPts val="0"/>
                        </a:spcBef>
                        <a:spcAft>
                          <a:spcPts val="0"/>
                        </a:spcAft>
                        <a:buClr>
                          <a:srgbClr val="595A59"/>
                        </a:buClr>
                        <a:buSzPts val="1400"/>
                        <a:buFont typeface="Arial"/>
                        <a:buChar char="•"/>
                      </a:pPr>
                      <a:r>
                        <a:rPr lang="en-US" sz="1400" u="none" cap="none" strike="noStrike">
                          <a:solidFill>
                            <a:srgbClr val="595A59"/>
                          </a:solidFill>
                        </a:rPr>
                        <a:t>Pueden encontrar gran resistencia.</a:t>
                      </a:r>
                      <a:endParaRPr sz="1400" u="none" cap="none" strike="noStrike"/>
                    </a:p>
                  </a:txBody>
                  <a:tcPr marT="45725" marB="45725" marR="91450" marL="91450">
                    <a:solidFill>
                      <a:schemeClr val="lt1"/>
                    </a:solidFill>
                  </a:tcPr>
                </a:tc>
              </a:tr>
            </a:tbl>
          </a:graphicData>
        </a:graphic>
      </p:graphicFrame>
      <p:sp>
        <p:nvSpPr>
          <p:cNvPr id="1008" name="Google Shape;1008;p45"/>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t>Las crisis son complejas. El reto en su conjunto es adaptativo, pero las tareas individuales pueden ser de naturaleza técnica.</a:t>
            </a:r>
            <a:endParaRPr/>
          </a:p>
        </p:txBody>
      </p:sp>
      <p:sp>
        <p:nvSpPr>
          <p:cNvPr id="1009" name="Google Shape;1009;p45"/>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US"/>
              <a:t>Los retos técnicos y de adaptación pueden identificarse en función de criterios específicos.</a:t>
            </a:r>
            <a:endParaRPr/>
          </a:p>
        </p:txBody>
      </p:sp>
      <p:sp>
        <p:nvSpPr>
          <p:cNvPr id="1010" name="Google Shape;1010;p45"/>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en-US"/>
              <a:t>El enfoque del liderazgo adaptativo: Retos adaptativos vs. retos técnicos</a:t>
            </a:r>
            <a:endParaRPr/>
          </a:p>
          <a:p>
            <a:pPr indent="0" lvl="0" marL="0" rtl="0" algn="l">
              <a:lnSpc>
                <a:spcPct val="90000"/>
              </a:lnSpc>
              <a:spcBef>
                <a:spcPts val="1000"/>
              </a:spcBef>
              <a:spcAft>
                <a:spcPts val="0"/>
              </a:spcAft>
              <a:buClr>
                <a:srgbClr val="79527B"/>
              </a:buClr>
              <a:buSzPct val="100000"/>
              <a:buNone/>
            </a:pPr>
            <a:r>
              <a:t/>
            </a:r>
            <a:endParaRPr/>
          </a:p>
        </p:txBody>
      </p:sp>
      <p:sp>
        <p:nvSpPr>
          <p:cNvPr id="1011" name="Google Shape;1011;p45"/>
          <p:cNvSpPr/>
          <p:nvPr/>
        </p:nvSpPr>
        <p:spPr>
          <a:xfrm>
            <a:off x="8031674" y="2841453"/>
            <a:ext cx="309103" cy="266631"/>
          </a:xfrm>
          <a:custGeom>
            <a:rect b="b" l="l" r="r" t="t"/>
            <a:pathLst>
              <a:path extrusionOk="0" h="168" w="170">
                <a:moveTo>
                  <a:pt x="0" y="0"/>
                </a:moveTo>
                <a:lnTo>
                  <a:pt x="0" y="0"/>
                </a:lnTo>
                <a:lnTo>
                  <a:pt x="170" y="168"/>
                </a:lnTo>
                <a:lnTo>
                  <a:pt x="170" y="168"/>
                </a:lnTo>
                <a:lnTo>
                  <a:pt x="0" y="0"/>
                </a:lnTo>
                <a:close/>
              </a:path>
            </a:pathLst>
          </a:custGeom>
          <a:solidFill>
            <a:srgbClr val="53A58F"/>
          </a:solid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sp>
        <p:nvSpPr>
          <p:cNvPr id="1012" name="Google Shape;1012;p45"/>
          <p:cNvSpPr/>
          <p:nvPr/>
        </p:nvSpPr>
        <p:spPr>
          <a:xfrm>
            <a:off x="8031674" y="2841453"/>
            <a:ext cx="309103" cy="266631"/>
          </a:xfrm>
          <a:custGeom>
            <a:rect b="b" l="l" r="r" t="t"/>
            <a:pathLst>
              <a:path extrusionOk="0" h="168" w="170">
                <a:moveTo>
                  <a:pt x="0" y="0"/>
                </a:moveTo>
                <a:lnTo>
                  <a:pt x="0" y="0"/>
                </a:lnTo>
                <a:lnTo>
                  <a:pt x="170" y="168"/>
                </a:lnTo>
                <a:lnTo>
                  <a:pt x="170" y="168"/>
                </a:lnTo>
                <a:lnTo>
                  <a:pt x="0" y="0"/>
                </a:lnTo>
              </a:path>
            </a:pathLst>
          </a:cu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sp>
        <p:nvSpPr>
          <p:cNvPr id="1013" name="Google Shape;1013;p45"/>
          <p:cNvSpPr/>
          <p:nvPr/>
        </p:nvSpPr>
        <p:spPr>
          <a:xfrm>
            <a:off x="8340777" y="2898588"/>
            <a:ext cx="243646" cy="209496"/>
          </a:xfrm>
          <a:custGeom>
            <a:rect b="b" l="l" r="r" t="t"/>
            <a:pathLst>
              <a:path extrusionOk="0" h="62" w="63">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sp>
        <p:nvSpPr>
          <p:cNvPr id="1014" name="Google Shape;1014;p45"/>
          <p:cNvSpPr/>
          <p:nvPr/>
        </p:nvSpPr>
        <p:spPr>
          <a:xfrm>
            <a:off x="8031674" y="3108084"/>
            <a:ext cx="309103" cy="269805"/>
          </a:xfrm>
          <a:custGeom>
            <a:rect b="b" l="l" r="r" t="t"/>
            <a:pathLst>
              <a:path extrusionOk="0" h="170" w="170">
                <a:moveTo>
                  <a:pt x="170" y="0"/>
                </a:moveTo>
                <a:lnTo>
                  <a:pt x="170" y="0"/>
                </a:lnTo>
                <a:lnTo>
                  <a:pt x="0" y="170"/>
                </a:lnTo>
                <a:lnTo>
                  <a:pt x="0" y="170"/>
                </a:lnTo>
                <a:lnTo>
                  <a:pt x="170" y="0"/>
                </a:lnTo>
                <a:lnTo>
                  <a:pt x="170" y="0"/>
                </a:lnTo>
                <a:close/>
              </a:path>
            </a:pathLst>
          </a:custGeom>
          <a:solidFill>
            <a:srgbClr val="53A58F"/>
          </a:solid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sp>
        <p:nvSpPr>
          <p:cNvPr id="1015" name="Google Shape;1015;p45"/>
          <p:cNvSpPr/>
          <p:nvPr/>
        </p:nvSpPr>
        <p:spPr>
          <a:xfrm>
            <a:off x="8031674" y="3108084"/>
            <a:ext cx="309103" cy="269805"/>
          </a:xfrm>
          <a:custGeom>
            <a:rect b="b" l="l" r="r" t="t"/>
            <a:pathLst>
              <a:path extrusionOk="0" h="170" w="170">
                <a:moveTo>
                  <a:pt x="170" y="0"/>
                </a:moveTo>
                <a:lnTo>
                  <a:pt x="170" y="0"/>
                </a:lnTo>
                <a:lnTo>
                  <a:pt x="0" y="170"/>
                </a:lnTo>
                <a:lnTo>
                  <a:pt x="0" y="170"/>
                </a:lnTo>
                <a:lnTo>
                  <a:pt x="170" y="0"/>
                </a:lnTo>
                <a:lnTo>
                  <a:pt x="170" y="0"/>
                </a:lnTo>
              </a:path>
            </a:pathLst>
          </a:cu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sp>
        <p:nvSpPr>
          <p:cNvPr id="1016" name="Google Shape;1016;p45"/>
          <p:cNvSpPr/>
          <p:nvPr/>
        </p:nvSpPr>
        <p:spPr>
          <a:xfrm>
            <a:off x="8451690" y="3208071"/>
            <a:ext cx="321831" cy="169819"/>
          </a:xfrm>
          <a:custGeom>
            <a:rect b="b" l="l" r="r" t="t"/>
            <a:pathLst>
              <a:path extrusionOk="0" h="50" w="83">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sp>
        <p:nvSpPr>
          <p:cNvPr id="1017" name="Google Shape;1017;p45"/>
          <p:cNvSpPr/>
          <p:nvPr/>
        </p:nvSpPr>
        <p:spPr>
          <a:xfrm>
            <a:off x="9035349" y="2205032"/>
            <a:ext cx="325467" cy="171406"/>
          </a:xfrm>
          <a:custGeom>
            <a:rect b="b" l="l" r="r" t="t"/>
            <a:pathLst>
              <a:path extrusionOk="0" h="51" w="84">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1" i="0" sz="3599" u="none" cap="none" strike="noStrike">
              <a:solidFill>
                <a:schemeClr val="dk1"/>
              </a:solidFill>
              <a:latin typeface="Roboto"/>
              <a:ea typeface="Roboto"/>
              <a:cs typeface="Roboto"/>
              <a:sym typeface="Roboto"/>
            </a:endParaRPr>
          </a:p>
        </p:txBody>
      </p:sp>
      <p:grpSp>
        <p:nvGrpSpPr>
          <p:cNvPr id="1018" name="Google Shape;1018;p45"/>
          <p:cNvGrpSpPr/>
          <p:nvPr/>
        </p:nvGrpSpPr>
        <p:grpSpPr>
          <a:xfrm>
            <a:off x="6582634" y="2119858"/>
            <a:ext cx="2309890" cy="1602264"/>
            <a:chOff x="6582634" y="2119858"/>
            <a:chExt cx="2309890" cy="1602264"/>
          </a:xfrm>
        </p:grpSpPr>
        <p:sp>
          <p:nvSpPr>
            <p:cNvPr id="1019" name="Google Shape;1019;p45"/>
            <p:cNvSpPr/>
            <p:nvPr/>
          </p:nvSpPr>
          <p:spPr>
            <a:xfrm>
              <a:off x="6582634" y="2694662"/>
              <a:ext cx="2206447" cy="456997"/>
            </a:xfrm>
            <a:prstGeom prst="roundRect">
              <a:avLst>
                <a:gd fmla="val 50000" name="adj"/>
              </a:avLst>
            </a:prstGeom>
            <a:solidFill>
              <a:srgbClr val="916395">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Lato Light"/>
                <a:ea typeface="Lato Light"/>
                <a:cs typeface="Lato Light"/>
                <a:sym typeface="Lato Light"/>
              </a:endParaRPr>
            </a:p>
          </p:txBody>
        </p:sp>
        <p:sp>
          <p:nvSpPr>
            <p:cNvPr id="1020" name="Google Shape;1020;p45"/>
            <p:cNvSpPr/>
            <p:nvPr/>
          </p:nvSpPr>
          <p:spPr>
            <a:xfrm rot="-2706351">
              <a:off x="7771583" y="2934052"/>
              <a:ext cx="1124482" cy="456997"/>
            </a:xfrm>
            <a:prstGeom prst="roundRect">
              <a:avLst>
                <a:gd fmla="val 50000" name="adj"/>
              </a:avLst>
            </a:prstGeom>
            <a:solidFill>
              <a:srgbClr val="916395">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Lato Light"/>
                <a:ea typeface="Lato Light"/>
                <a:cs typeface="Lato Light"/>
                <a:sym typeface="Lato Light"/>
              </a:endParaRPr>
            </a:p>
          </p:txBody>
        </p:sp>
        <p:sp>
          <p:nvSpPr>
            <p:cNvPr id="1021" name="Google Shape;1021;p45"/>
            <p:cNvSpPr/>
            <p:nvPr/>
          </p:nvSpPr>
          <p:spPr>
            <a:xfrm rot="2717866">
              <a:off x="7772380" y="2451716"/>
              <a:ext cx="1124482" cy="456997"/>
            </a:xfrm>
            <a:prstGeom prst="roundRect">
              <a:avLst>
                <a:gd fmla="val 50000" name="adj"/>
              </a:avLst>
            </a:prstGeom>
            <a:solidFill>
              <a:srgbClr val="916395">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Lato Light"/>
                <a:ea typeface="Lato Light"/>
                <a:cs typeface="Lato Light"/>
                <a:sym typeface="Lato Light"/>
              </a:endParaRPr>
            </a:p>
          </p:txBody>
        </p:sp>
        <p:sp>
          <p:nvSpPr>
            <p:cNvPr id="1022" name="Google Shape;1022;p45"/>
            <p:cNvSpPr txBox="1"/>
            <p:nvPr/>
          </p:nvSpPr>
          <p:spPr>
            <a:xfrm>
              <a:off x="6791526" y="2450325"/>
              <a:ext cx="1792800" cy="914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Retos de adaptación</a:t>
              </a:r>
              <a:endParaRPr b="0" i="0" sz="1400" u="none" cap="none" strike="noStrike">
                <a:solidFill>
                  <a:srgbClr val="000000"/>
                </a:solidFill>
                <a:latin typeface="Arial"/>
                <a:ea typeface="Arial"/>
                <a:cs typeface="Arial"/>
                <a:sym typeface="Arial"/>
              </a:endParaRPr>
            </a:p>
          </p:txBody>
        </p:sp>
      </p:grpSp>
      <p:grpSp>
        <p:nvGrpSpPr>
          <p:cNvPr id="1023" name="Google Shape;1023;p45"/>
          <p:cNvGrpSpPr/>
          <p:nvPr/>
        </p:nvGrpSpPr>
        <p:grpSpPr>
          <a:xfrm>
            <a:off x="6533857" y="3397772"/>
            <a:ext cx="2309890" cy="1602264"/>
            <a:chOff x="6677397" y="3773593"/>
            <a:chExt cx="2309890" cy="1602264"/>
          </a:xfrm>
        </p:grpSpPr>
        <p:grpSp>
          <p:nvGrpSpPr>
            <p:cNvPr id="1024" name="Google Shape;1024;p45"/>
            <p:cNvGrpSpPr/>
            <p:nvPr/>
          </p:nvGrpSpPr>
          <p:grpSpPr>
            <a:xfrm rot="10800000">
              <a:off x="6677397" y="3773593"/>
              <a:ext cx="2309890" cy="1602264"/>
              <a:chOff x="6780840" y="3772810"/>
              <a:chExt cx="2309890" cy="1602264"/>
            </a:xfrm>
          </p:grpSpPr>
          <p:sp>
            <p:nvSpPr>
              <p:cNvPr id="1025" name="Google Shape;1025;p45"/>
              <p:cNvSpPr/>
              <p:nvPr/>
            </p:nvSpPr>
            <p:spPr>
              <a:xfrm>
                <a:off x="6780840" y="4347614"/>
                <a:ext cx="2206447" cy="456997"/>
              </a:xfrm>
              <a:prstGeom prst="roundRect">
                <a:avLst>
                  <a:gd fmla="val 50000" name="adj"/>
                </a:avLst>
              </a:prstGeom>
              <a:solidFill>
                <a:srgbClr val="916395">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Lato Light"/>
                  <a:ea typeface="Lato Light"/>
                  <a:cs typeface="Lato Light"/>
                  <a:sym typeface="Lato Light"/>
                </a:endParaRPr>
              </a:p>
            </p:txBody>
          </p:sp>
          <p:sp>
            <p:nvSpPr>
              <p:cNvPr id="1026" name="Google Shape;1026;p45"/>
              <p:cNvSpPr/>
              <p:nvPr/>
            </p:nvSpPr>
            <p:spPr>
              <a:xfrm rot="-2706351">
                <a:off x="7969789" y="4587004"/>
                <a:ext cx="1124482" cy="456997"/>
              </a:xfrm>
              <a:prstGeom prst="roundRect">
                <a:avLst>
                  <a:gd fmla="val 50000" name="adj"/>
                </a:avLst>
              </a:prstGeom>
              <a:solidFill>
                <a:srgbClr val="916395">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Lato Light"/>
                  <a:ea typeface="Lato Light"/>
                  <a:cs typeface="Lato Light"/>
                  <a:sym typeface="Lato Light"/>
                </a:endParaRPr>
              </a:p>
            </p:txBody>
          </p:sp>
          <p:sp>
            <p:nvSpPr>
              <p:cNvPr id="1027" name="Google Shape;1027;p45"/>
              <p:cNvSpPr/>
              <p:nvPr/>
            </p:nvSpPr>
            <p:spPr>
              <a:xfrm rot="2717866">
                <a:off x="7970586" y="4104668"/>
                <a:ext cx="1124482" cy="456997"/>
              </a:xfrm>
              <a:prstGeom prst="roundRect">
                <a:avLst>
                  <a:gd fmla="val 50000" name="adj"/>
                </a:avLst>
              </a:prstGeom>
              <a:solidFill>
                <a:srgbClr val="916395">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Lato Light"/>
                  <a:ea typeface="Lato Light"/>
                  <a:cs typeface="Lato Light"/>
                  <a:sym typeface="Lato Light"/>
                </a:endParaRPr>
              </a:p>
            </p:txBody>
          </p:sp>
        </p:grpSp>
        <p:sp>
          <p:nvSpPr>
            <p:cNvPr id="1028" name="Google Shape;1028;p45"/>
            <p:cNvSpPr txBox="1"/>
            <p:nvPr/>
          </p:nvSpPr>
          <p:spPr>
            <a:xfrm>
              <a:off x="7011999" y="4111421"/>
              <a:ext cx="1713900" cy="914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Retos técnicos</a:t>
              </a:r>
              <a:endParaRPr b="0" i="0" sz="1400" u="none" cap="none" strike="noStrike">
                <a:solidFill>
                  <a:srgbClr val="000000"/>
                </a:solidFill>
                <a:latin typeface="Arial"/>
                <a:ea typeface="Arial"/>
                <a:cs typeface="Arial"/>
                <a:sym typeface="Arial"/>
              </a:endParaRPr>
            </a:p>
          </p:txBody>
        </p:sp>
      </p:grpSp>
      <p:sp>
        <p:nvSpPr>
          <p:cNvPr id="1029" name="Google Shape;1029;p45"/>
          <p:cNvSpPr txBox="1"/>
          <p:nvPr/>
        </p:nvSpPr>
        <p:spPr>
          <a:xfrm>
            <a:off x="3672031" y="2922498"/>
            <a:ext cx="2841404" cy="1815882"/>
          </a:xfrm>
          <a:prstGeom prst="rect">
            <a:avLst/>
          </a:prstGeom>
          <a:noFill/>
          <a:ln>
            <a:noFill/>
          </a:ln>
        </p:spPr>
        <p:txBody>
          <a:bodyPr anchorCtr="0" anchor="ctr" bIns="45700" lIns="91425" spcFirstLastPara="1" rIns="91425" wrap="square" tIns="45700">
            <a:noAutofit/>
          </a:bodyPr>
          <a:lstStyle/>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135C62"/>
              </a:solidFill>
              <a:latin typeface="Calibri"/>
              <a:ea typeface="Calibri"/>
              <a:cs typeface="Calibri"/>
              <a:sym typeface="Calibri"/>
            </a:endParaRPr>
          </a:p>
        </p:txBody>
      </p:sp>
      <p:sp>
        <p:nvSpPr>
          <p:cNvPr id="1030" name="Google Shape;1030;p45"/>
          <p:cNvSpPr txBox="1"/>
          <p:nvPr/>
        </p:nvSpPr>
        <p:spPr>
          <a:xfrm>
            <a:off x="9092743" y="2922498"/>
            <a:ext cx="2841404" cy="1815882"/>
          </a:xfrm>
          <a:prstGeom prst="rect">
            <a:avLst/>
          </a:prstGeom>
          <a:noFill/>
          <a:ln>
            <a:noFill/>
          </a:ln>
        </p:spPr>
        <p:txBody>
          <a:bodyPr anchorCtr="0" anchor="ctr" bIns="45700" lIns="91425" spcFirstLastPara="1" rIns="91425" wrap="square" tIns="45700">
            <a:noAutofit/>
          </a:bodyPr>
          <a:lstStyle/>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135C6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49"/>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1800"/>
              <a:buNone/>
            </a:pPr>
            <a:r>
              <a:t/>
            </a:r>
            <a:endParaRPr/>
          </a:p>
        </p:txBody>
      </p:sp>
      <p:sp>
        <p:nvSpPr>
          <p:cNvPr id="1036" name="Google Shape;1036;p49"/>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solidFill>
                  <a:srgbClr val="595A59"/>
                </a:solidFill>
                <a:latin typeface="Arial"/>
                <a:ea typeface="Arial"/>
                <a:cs typeface="Arial"/>
                <a:sym typeface="Arial"/>
              </a:rPr>
              <a:t>Para aprovechar el éxito del liderazgo adaptativo, sigue los cinco principios comunes para orientar tu respuesta y dar forma a los planes de recuperación a largo plazo.</a:t>
            </a:r>
            <a:endParaRPr/>
          </a:p>
          <a:p>
            <a:pPr indent="0" lvl="0" marL="0" rtl="0" algn="l">
              <a:lnSpc>
                <a:spcPct val="100000"/>
              </a:lnSpc>
              <a:spcBef>
                <a:spcPts val="600"/>
              </a:spcBef>
              <a:spcAft>
                <a:spcPts val="0"/>
              </a:spcAft>
              <a:buClr>
                <a:srgbClr val="595A59"/>
              </a:buClr>
              <a:buSzPts val="1400"/>
              <a:buNone/>
            </a:pPr>
            <a:r>
              <a:t/>
            </a:r>
            <a:endParaRPr sz="1400"/>
          </a:p>
          <a:p>
            <a:pPr indent="0" lvl="0" marL="0" rtl="0" algn="l">
              <a:lnSpc>
                <a:spcPct val="100000"/>
              </a:lnSpc>
              <a:spcBef>
                <a:spcPts val="600"/>
              </a:spcBef>
              <a:spcAft>
                <a:spcPts val="0"/>
              </a:spcAft>
              <a:buClr>
                <a:srgbClr val="595A59"/>
              </a:buClr>
              <a:buSzPts val="1400"/>
              <a:buNone/>
            </a:pPr>
            <a:r>
              <a:rPr lang="en-US" sz="1400"/>
              <a:t>Basado en: Ben Ramalingam, David Nabarro, Arkebe Oqubay, Dame Ruth Carnall y Leni Wild 2020</a:t>
            </a:r>
            <a:endParaRPr/>
          </a:p>
        </p:txBody>
      </p:sp>
      <p:sp>
        <p:nvSpPr>
          <p:cNvPr id="1037" name="Google Shape;1037;p49"/>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en-US"/>
              <a:t>Las crisis se caracterizan por la incertidumbre,y el liderazgo adaptativo es un enfoque de liderazgo para contrarrestar sistemáticamente estas incertidumbres.</a:t>
            </a:r>
            <a:endParaRPr/>
          </a:p>
        </p:txBody>
      </p:sp>
      <p:sp>
        <p:nvSpPr>
          <p:cNvPr id="1038" name="Google Shape;1038;p49"/>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en-US"/>
              <a:t>Cinco principios básicos del liderazgo adaptativo</a:t>
            </a:r>
            <a:endParaRPr/>
          </a:p>
        </p:txBody>
      </p:sp>
      <p:sp>
        <p:nvSpPr>
          <p:cNvPr id="1039" name="Google Shape;1039;p49"/>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lt1"/>
                </a:solidFill>
                <a:latin typeface="Arial"/>
                <a:ea typeface="Arial"/>
                <a:cs typeface="Arial"/>
                <a:sym typeface="Arial"/>
              </a:rPr>
              <a:t>‹#›</a:t>
            </a:fld>
            <a:endParaRPr/>
          </a:p>
        </p:txBody>
      </p:sp>
      <p:sp>
        <p:nvSpPr>
          <p:cNvPr id="1040" name="Google Shape;1040;p49"/>
          <p:cNvSpPr/>
          <p:nvPr/>
        </p:nvSpPr>
        <p:spPr>
          <a:xfrm>
            <a:off x="3247777" y="2164485"/>
            <a:ext cx="1844167" cy="1264515"/>
          </a:xfrm>
          <a:custGeom>
            <a:rect b="b" l="l" r="r" t="t"/>
            <a:pathLst>
              <a:path extrusionOk="0" h="3124870" w="4557305">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1" name="Google Shape;1041;p49"/>
          <p:cNvSpPr/>
          <p:nvPr/>
        </p:nvSpPr>
        <p:spPr>
          <a:xfrm>
            <a:off x="9422714" y="2164485"/>
            <a:ext cx="2103183" cy="1264515"/>
          </a:xfrm>
          <a:custGeom>
            <a:rect b="b" l="l" r="r" t="t"/>
            <a:pathLst>
              <a:path extrusionOk="0" h="403" w="491">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2" name="Google Shape;1042;p49"/>
          <p:cNvSpPr/>
          <p:nvPr/>
        </p:nvSpPr>
        <p:spPr>
          <a:xfrm>
            <a:off x="7808075" y="2164485"/>
            <a:ext cx="2103183" cy="1264515"/>
          </a:xfrm>
          <a:custGeom>
            <a:rect b="b" l="l" r="r" t="t"/>
            <a:pathLst>
              <a:path extrusionOk="0" h="403" w="491">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3" name="Google Shape;1043;p49"/>
          <p:cNvSpPr/>
          <p:nvPr/>
        </p:nvSpPr>
        <p:spPr>
          <a:xfrm>
            <a:off x="6190994" y="2164485"/>
            <a:ext cx="2100739" cy="1264515"/>
          </a:xfrm>
          <a:custGeom>
            <a:rect b="b" l="l" r="r" t="t"/>
            <a:pathLst>
              <a:path extrusionOk="0" h="403" w="491">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4" name="Google Shape;1044;p49"/>
          <p:cNvSpPr/>
          <p:nvPr/>
        </p:nvSpPr>
        <p:spPr>
          <a:xfrm>
            <a:off x="4576357" y="2164485"/>
            <a:ext cx="2103183" cy="1264515"/>
          </a:xfrm>
          <a:custGeom>
            <a:rect b="b" l="l" r="r" t="t"/>
            <a:pathLst>
              <a:path extrusionOk="0" h="403" w="491">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5" name="Google Shape;1045;p49"/>
          <p:cNvSpPr/>
          <p:nvPr/>
        </p:nvSpPr>
        <p:spPr>
          <a:xfrm>
            <a:off x="10237570" y="1726895"/>
            <a:ext cx="2161808" cy="1702104"/>
          </a:xfrm>
          <a:custGeom>
            <a:rect b="b" l="l" r="r" t="t"/>
            <a:pathLst>
              <a:path extrusionOk="0" h="543" w="505">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6" name="Google Shape;1046;p49"/>
          <p:cNvSpPr/>
          <p:nvPr/>
        </p:nvSpPr>
        <p:spPr>
          <a:xfrm>
            <a:off x="3767815" y="2164609"/>
            <a:ext cx="2100739" cy="1264515"/>
          </a:xfrm>
          <a:custGeom>
            <a:rect b="b" l="l" r="r" t="t"/>
            <a:pathLst>
              <a:path extrusionOk="0" h="403" w="491">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7" name="Google Shape;1047;p49"/>
          <p:cNvSpPr/>
          <p:nvPr/>
        </p:nvSpPr>
        <p:spPr>
          <a:xfrm>
            <a:off x="5384894" y="2164485"/>
            <a:ext cx="2103183" cy="1264515"/>
          </a:xfrm>
          <a:custGeom>
            <a:rect b="b" l="l" r="r" t="t"/>
            <a:pathLst>
              <a:path extrusionOk="0" h="403" w="491">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8" name="Google Shape;1048;p49"/>
          <p:cNvSpPr/>
          <p:nvPr/>
        </p:nvSpPr>
        <p:spPr>
          <a:xfrm>
            <a:off x="6999535" y="2164485"/>
            <a:ext cx="2103183" cy="1264515"/>
          </a:xfrm>
          <a:custGeom>
            <a:rect b="b" l="l" r="r" t="t"/>
            <a:pathLst>
              <a:path extrusionOk="0" h="403" w="491">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49" name="Google Shape;1049;p49"/>
          <p:cNvSpPr/>
          <p:nvPr/>
        </p:nvSpPr>
        <p:spPr>
          <a:xfrm>
            <a:off x="8614172" y="2164485"/>
            <a:ext cx="2100739" cy="1264515"/>
          </a:xfrm>
          <a:custGeom>
            <a:rect b="b" l="l" r="r" t="t"/>
            <a:pathLst>
              <a:path extrusionOk="0" h="403" w="491">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alibri"/>
              <a:ea typeface="Calibri"/>
              <a:cs typeface="Calibri"/>
              <a:sym typeface="Calibri"/>
            </a:endParaRPr>
          </a:p>
        </p:txBody>
      </p:sp>
      <p:sp>
        <p:nvSpPr>
          <p:cNvPr id="1050" name="Google Shape;1050;p49"/>
          <p:cNvSpPr txBox="1"/>
          <p:nvPr/>
        </p:nvSpPr>
        <p:spPr>
          <a:xfrm>
            <a:off x="4285649" y="2586116"/>
            <a:ext cx="1097416"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Aprendizaje y</a:t>
            </a:r>
            <a:br>
              <a:rPr b="1" i="0" lang="en-US" sz="1400" u="none" cap="none" strike="noStrike">
                <a:solidFill>
                  <a:schemeClr val="lt1"/>
                </a:solidFill>
                <a:latin typeface="Calibri"/>
                <a:ea typeface="Calibri"/>
                <a:cs typeface="Calibri"/>
                <a:sym typeface="Calibri"/>
              </a:rPr>
            </a:br>
            <a:r>
              <a:rPr b="1" i="0" lang="en-US" sz="1400" u="none" cap="none" strike="noStrike">
                <a:solidFill>
                  <a:schemeClr val="lt1"/>
                </a:solidFill>
                <a:latin typeface="Calibri"/>
                <a:ea typeface="Calibri"/>
                <a:cs typeface="Calibri"/>
                <a:sym typeface="Calibri"/>
              </a:rPr>
              <a:t>adaptación.</a:t>
            </a:r>
            <a:endParaRPr b="0" i="0" sz="1400" u="none" cap="none" strike="noStrike">
              <a:solidFill>
                <a:srgbClr val="000000"/>
              </a:solidFill>
              <a:latin typeface="Arial"/>
              <a:ea typeface="Arial"/>
              <a:cs typeface="Arial"/>
              <a:sym typeface="Arial"/>
            </a:endParaRPr>
          </a:p>
        </p:txBody>
      </p:sp>
      <p:sp>
        <p:nvSpPr>
          <p:cNvPr id="1051" name="Google Shape;1051;p49"/>
          <p:cNvSpPr txBox="1"/>
          <p:nvPr/>
        </p:nvSpPr>
        <p:spPr>
          <a:xfrm>
            <a:off x="5893625" y="2204350"/>
            <a:ext cx="1084500" cy="1293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300" u="none" cap="none" strike="noStrike">
                <a:solidFill>
                  <a:schemeClr val="lt1"/>
                </a:solidFill>
                <a:latin typeface="Calibri"/>
                <a:ea typeface="Calibri"/>
                <a:cs typeface="Calibri"/>
                <a:sym typeface="Calibri"/>
              </a:rPr>
              <a:t>Poner a prueba las teorías y</a:t>
            </a:r>
            <a:br>
              <a:rPr b="1" i="0" lang="en-US" sz="1300" u="none" cap="none" strike="noStrike">
                <a:solidFill>
                  <a:schemeClr val="lt1"/>
                </a:solidFill>
                <a:latin typeface="Calibri"/>
                <a:ea typeface="Calibri"/>
                <a:cs typeface="Calibri"/>
                <a:sym typeface="Calibri"/>
              </a:rPr>
            </a:br>
            <a:r>
              <a:rPr b="1" i="0" lang="en-US" sz="1300" u="none" cap="none" strike="noStrike">
                <a:solidFill>
                  <a:schemeClr val="lt1"/>
                </a:solidFill>
                <a:latin typeface="Calibri"/>
                <a:ea typeface="Calibri"/>
                <a:cs typeface="Calibri"/>
                <a:sym typeface="Calibri"/>
              </a:rPr>
              <a:t>creencias subyacentes.</a:t>
            </a:r>
            <a:br>
              <a:rPr b="1" i="0" lang="en-US" sz="1300" u="none" cap="none" strike="noStrike">
                <a:solidFill>
                  <a:schemeClr val="lt1"/>
                </a:solidFill>
                <a:latin typeface="Calibri"/>
                <a:ea typeface="Calibri"/>
                <a:cs typeface="Calibri"/>
                <a:sym typeface="Calibri"/>
              </a:rPr>
            </a:br>
            <a:endParaRPr b="0" i="0" sz="1300" u="none" cap="none" strike="noStrike">
              <a:solidFill>
                <a:srgbClr val="000000"/>
              </a:solidFill>
              <a:latin typeface="Arial"/>
              <a:ea typeface="Arial"/>
              <a:cs typeface="Arial"/>
              <a:sym typeface="Arial"/>
            </a:endParaRPr>
          </a:p>
        </p:txBody>
      </p:sp>
      <p:sp>
        <p:nvSpPr>
          <p:cNvPr id="1052" name="Google Shape;1052;p49"/>
          <p:cNvSpPr txBox="1"/>
          <p:nvPr/>
        </p:nvSpPr>
        <p:spPr>
          <a:xfrm>
            <a:off x="7458138" y="2370673"/>
            <a:ext cx="1188338" cy="95410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Agilizar la toma de decisiones deliberativas.</a:t>
            </a:r>
            <a:endParaRPr b="0" i="0" sz="1400" u="none" cap="none" strike="noStrike">
              <a:solidFill>
                <a:srgbClr val="000000"/>
              </a:solidFill>
              <a:latin typeface="Arial"/>
              <a:ea typeface="Arial"/>
              <a:cs typeface="Arial"/>
              <a:sym typeface="Arial"/>
            </a:endParaRPr>
          </a:p>
        </p:txBody>
      </p:sp>
      <p:sp>
        <p:nvSpPr>
          <p:cNvPr id="1053" name="Google Shape;1053;p49"/>
          <p:cNvSpPr txBox="1"/>
          <p:nvPr/>
        </p:nvSpPr>
        <p:spPr>
          <a:xfrm>
            <a:off x="9021186" y="2262950"/>
            <a:ext cx="1324272" cy="116955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Reforzar la transparencia, la inclusión y la</a:t>
            </a:r>
            <a:br>
              <a:rPr b="1" i="0" lang="en-US" sz="1400" u="none" cap="none" strike="noStrike">
                <a:solidFill>
                  <a:schemeClr val="lt1"/>
                </a:solidFill>
                <a:latin typeface="Calibri"/>
                <a:ea typeface="Calibri"/>
                <a:cs typeface="Calibri"/>
                <a:sym typeface="Calibri"/>
              </a:rPr>
            </a:br>
            <a:r>
              <a:rPr b="1" i="0" lang="en-US" sz="1400" u="none" cap="none" strike="noStrike">
                <a:solidFill>
                  <a:schemeClr val="lt1"/>
                </a:solidFill>
                <a:latin typeface="Calibri"/>
                <a:ea typeface="Calibri"/>
                <a:cs typeface="Calibri"/>
                <a:sym typeface="Calibri"/>
              </a:rPr>
              <a:t>rendición de cuentas.</a:t>
            </a:r>
            <a:endParaRPr b="0" i="0" sz="1400" u="none" cap="none" strike="noStrike">
              <a:solidFill>
                <a:srgbClr val="000000"/>
              </a:solidFill>
              <a:latin typeface="Arial"/>
              <a:ea typeface="Arial"/>
              <a:cs typeface="Arial"/>
              <a:sym typeface="Arial"/>
            </a:endParaRPr>
          </a:p>
        </p:txBody>
      </p:sp>
      <p:sp>
        <p:nvSpPr>
          <p:cNvPr id="1054" name="Google Shape;1054;p49"/>
          <p:cNvSpPr txBox="1"/>
          <p:nvPr/>
        </p:nvSpPr>
        <p:spPr>
          <a:xfrm>
            <a:off x="10754907" y="2478394"/>
            <a:ext cx="991500" cy="738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Movilizar las acciones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colectivas.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64"/>
          <p:cNvSpPr txBox="1"/>
          <p:nvPr>
            <p:ph idx="1" type="body"/>
          </p:nvPr>
        </p:nvSpPr>
        <p:spPr>
          <a:xfrm>
            <a:off x="967061" y="4154268"/>
            <a:ext cx="4177816"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cap="none"/>
              <a:t>RESISTENCIA A LAS CRISIS</a:t>
            </a:r>
            <a:endParaRPr/>
          </a:p>
        </p:txBody>
      </p:sp>
      <p:sp>
        <p:nvSpPr>
          <p:cNvPr id="1060" name="Google Shape;1060;p64"/>
          <p:cNvSpPr txBox="1"/>
          <p:nvPr>
            <p:ph idx="2" type="body"/>
          </p:nvPr>
        </p:nvSpPr>
        <p:spPr>
          <a:xfrm>
            <a:off x="967075" y="3498780"/>
            <a:ext cx="4177800" cy="837300"/>
          </a:xfrm>
          <a:prstGeom prst="rect">
            <a:avLst/>
          </a:prstGeom>
          <a:noFill/>
          <a:ln>
            <a:noFill/>
          </a:ln>
        </p:spPr>
        <p:txBody>
          <a:bodyPr anchorCtr="0" anchor="ctr" bIns="45700" lIns="91425" spcFirstLastPara="1" rIns="91425" wrap="square" tIns="45700">
            <a:normAutofit fontScale="70000"/>
          </a:bodyPr>
          <a:lstStyle/>
          <a:p>
            <a:pPr indent="0" lvl="0" marL="0" rtl="0" algn="l">
              <a:lnSpc>
                <a:spcPct val="90000"/>
              </a:lnSpc>
              <a:spcBef>
                <a:spcPts val="0"/>
              </a:spcBef>
              <a:spcAft>
                <a:spcPts val="0"/>
              </a:spcAft>
              <a:buClr>
                <a:schemeClr val="lt1"/>
              </a:buClr>
              <a:buSzPct val="100000"/>
              <a:buNone/>
            </a:pPr>
            <a:r>
              <a:rPr lang="en-US"/>
              <a:t>Siguiente: Módulo 7</a:t>
            </a:r>
            <a:endParaRPr/>
          </a:p>
        </p:txBody>
      </p:sp>
      <p:grpSp>
        <p:nvGrpSpPr>
          <p:cNvPr id="1061" name="Google Shape;1061;p64"/>
          <p:cNvGrpSpPr/>
          <p:nvPr/>
        </p:nvGrpSpPr>
        <p:grpSpPr>
          <a:xfrm>
            <a:off x="7286899" y="3277496"/>
            <a:ext cx="233548" cy="233548"/>
            <a:chOff x="5941025" y="3634400"/>
            <a:chExt cx="467650" cy="467650"/>
          </a:xfrm>
        </p:grpSpPr>
        <p:sp>
          <p:nvSpPr>
            <p:cNvPr id="1062" name="Google Shape;1062;p64"/>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3" name="Google Shape;1063;p64"/>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4" name="Google Shape;1064;p64"/>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5" name="Google Shape;1065;p64"/>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6" name="Google Shape;1066;p64"/>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7" name="Google Shape;1067;p64"/>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068" name="Google Shape;1068;p64"/>
          <p:cNvSpPr txBox="1"/>
          <p:nvPr/>
        </p:nvSpPr>
        <p:spPr>
          <a:xfrm>
            <a:off x="7781191" y="3240382"/>
            <a:ext cx="33588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https://www.tourismrecovery.eu/</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069" name="Google Shape;1069;p64"/>
          <p:cNvSpPr txBox="1"/>
          <p:nvPr/>
        </p:nvSpPr>
        <p:spPr>
          <a:xfrm>
            <a:off x="7781191" y="3763556"/>
            <a:ext cx="3867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https://www.facebook.com/tourismcrisisrecovery</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070" name="Google Shape;1070;p64"/>
          <p:cNvSpPr/>
          <p:nvPr/>
        </p:nvSpPr>
        <p:spPr>
          <a:xfrm>
            <a:off x="7299757" y="3792031"/>
            <a:ext cx="132298" cy="234000"/>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2"/>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n-US"/>
              <a:t>1</a:t>
            </a:r>
            <a:endParaRPr/>
          </a:p>
        </p:txBody>
      </p:sp>
      <p:sp>
        <p:nvSpPr>
          <p:cNvPr id="817" name="Google Shape;817;p2"/>
          <p:cNvSpPr txBox="1"/>
          <p:nvPr>
            <p:ph idx="14" type="body"/>
          </p:nvPr>
        </p:nvSpPr>
        <p:spPr>
          <a:xfrm>
            <a:off x="1645529" y="501012"/>
            <a:ext cx="4180325" cy="14700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b="1" lang="en-US"/>
              <a:t>El liderazgo tiene que adaptarse para hacer frente a la crisis.</a:t>
            </a:r>
            <a:endParaRPr/>
          </a:p>
        </p:txBody>
      </p:sp>
      <p:sp>
        <p:nvSpPr>
          <p:cNvPr id="818" name="Google Shape;818;p2"/>
          <p:cNvSpPr txBox="1"/>
          <p:nvPr>
            <p:ph idx="15" type="body"/>
          </p:nvPr>
        </p:nvSpPr>
        <p:spPr>
          <a:xfrm>
            <a:off x="1610555" y="1971040"/>
            <a:ext cx="4250272" cy="6036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300"/>
              <a:buNone/>
            </a:pPr>
            <a:r>
              <a:rPr lang="en-US" sz="2300"/>
              <a:t>Tras completar este módulo, dispondrás de conocimientos sobre...</a:t>
            </a:r>
            <a:endParaRPr/>
          </a:p>
          <a:p>
            <a:pPr indent="0" lvl="0" marL="0" rtl="0" algn="l">
              <a:lnSpc>
                <a:spcPct val="90000"/>
              </a:lnSpc>
              <a:spcBef>
                <a:spcPts val="1000"/>
              </a:spcBef>
              <a:spcAft>
                <a:spcPts val="0"/>
              </a:spcAft>
              <a:buClr>
                <a:schemeClr val="lt1"/>
              </a:buClr>
              <a:buSzPts val="3600"/>
              <a:buNone/>
            </a:pPr>
            <a:r>
              <a:t/>
            </a:r>
            <a:endParaRPr/>
          </a:p>
        </p:txBody>
      </p:sp>
      <p:sp>
        <p:nvSpPr>
          <p:cNvPr id="819" name="Google Shape;819;p2"/>
          <p:cNvSpPr txBox="1"/>
          <p:nvPr>
            <p:ph idx="2" type="body"/>
          </p:nvPr>
        </p:nvSpPr>
        <p:spPr>
          <a:xfrm>
            <a:off x="7632987" y="3067149"/>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n-US"/>
              <a:t>Fundamentos del liderazgo en una crisis</a:t>
            </a:r>
            <a:endParaRPr/>
          </a:p>
        </p:txBody>
      </p:sp>
      <p:sp>
        <p:nvSpPr>
          <p:cNvPr id="820" name="Google Shape;820;p2"/>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n-US"/>
              <a:t>2</a:t>
            </a:r>
            <a:endParaRPr/>
          </a:p>
        </p:txBody>
      </p:sp>
      <p:sp>
        <p:nvSpPr>
          <p:cNvPr id="821" name="Google Shape;821;p2"/>
          <p:cNvSpPr txBox="1"/>
          <p:nvPr>
            <p:ph idx="4" type="body"/>
          </p:nvPr>
        </p:nvSpPr>
        <p:spPr>
          <a:xfrm>
            <a:off x="7632989" y="955622"/>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n-US"/>
              <a:t>Características del liderazgo (en una crisis)</a:t>
            </a:r>
            <a:endParaRPr/>
          </a:p>
        </p:txBody>
      </p:sp>
      <p:sp>
        <p:nvSpPr>
          <p:cNvPr id="822" name="Google Shape;822;p2"/>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n-US"/>
              <a:t>3</a:t>
            </a:r>
            <a:endParaRPr/>
          </a:p>
        </p:txBody>
      </p:sp>
      <p:sp>
        <p:nvSpPr>
          <p:cNvPr id="823" name="Google Shape;823;p2"/>
          <p:cNvSpPr txBox="1"/>
          <p:nvPr>
            <p:ph idx="6" type="body"/>
          </p:nvPr>
        </p:nvSpPr>
        <p:spPr>
          <a:xfrm>
            <a:off x="7632988" y="1989847"/>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n-US"/>
              <a:t>Digresión: Gestión de crisis - Competencias necesarias</a:t>
            </a:r>
            <a:endParaRPr/>
          </a:p>
        </p:txBody>
      </p:sp>
      <p:sp>
        <p:nvSpPr>
          <p:cNvPr id="824" name="Google Shape;824;p2"/>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n-US"/>
              <a:t>4</a:t>
            </a:r>
            <a:endParaRPr/>
          </a:p>
        </p:txBody>
      </p:sp>
      <p:sp>
        <p:nvSpPr>
          <p:cNvPr id="825" name="Google Shape;825;p2"/>
          <p:cNvSpPr txBox="1"/>
          <p:nvPr>
            <p:ph idx="8" type="body"/>
          </p:nvPr>
        </p:nvSpPr>
        <p:spPr>
          <a:xfrm>
            <a:off x="7632989" y="4184690"/>
            <a:ext cx="4465067"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A59"/>
              </a:buClr>
              <a:buSzPts val="2200"/>
              <a:buNone/>
            </a:pPr>
            <a:r>
              <a:rPr lang="en-US"/>
              <a:t>Liderazgo en una crisis: El enfoque del liderazgo adaptativo</a:t>
            </a:r>
            <a:endParaRPr/>
          </a:p>
        </p:txBody>
      </p:sp>
      <p:sp>
        <p:nvSpPr>
          <p:cNvPr id="826" name="Google Shape;826;p2"/>
          <p:cNvSpPr txBox="1"/>
          <p:nvPr/>
        </p:nvSpPr>
        <p:spPr>
          <a:xfrm>
            <a:off x="7632986" y="5218915"/>
            <a:ext cx="4465067" cy="82237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95A59"/>
              </a:buClr>
              <a:buSzPts val="2200"/>
              <a:buFont typeface="Arial"/>
              <a:buNone/>
            </a:pPr>
            <a:r>
              <a:rPr b="0" i="0" lang="en-US" sz="2200" u="none" cap="none" strike="noStrike">
                <a:solidFill>
                  <a:srgbClr val="595A59"/>
                </a:solidFill>
                <a:latin typeface="Calibri"/>
                <a:ea typeface="Calibri"/>
                <a:cs typeface="Calibri"/>
                <a:sym typeface="Calibri"/>
              </a:rPr>
              <a:t>Cinco pasos para un liderazgo adaptable en una crisis</a:t>
            </a:r>
            <a:endParaRPr b="0" i="0" sz="1400" u="none" cap="none" strike="noStrike">
              <a:solidFill>
                <a:srgbClr val="000000"/>
              </a:solidFill>
              <a:latin typeface="Arial"/>
              <a:ea typeface="Arial"/>
              <a:cs typeface="Arial"/>
              <a:sym typeface="Arial"/>
            </a:endParaRPr>
          </a:p>
        </p:txBody>
      </p:sp>
      <p:sp>
        <p:nvSpPr>
          <p:cNvPr id="827" name="Google Shape;827;p2"/>
          <p:cNvSpPr txBox="1"/>
          <p:nvPr/>
        </p:nvSpPr>
        <p:spPr>
          <a:xfrm>
            <a:off x="6750807" y="5300071"/>
            <a:ext cx="511077" cy="63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828" name="Google Shape;828;p2"/>
          <p:cNvSpPr txBox="1"/>
          <p:nvPr/>
        </p:nvSpPr>
        <p:spPr>
          <a:xfrm>
            <a:off x="1464389" y="5786144"/>
            <a:ext cx="4655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Esta presentación está bajo licencia CC BY 4.0.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Para ver una copia de esta licencia, visita </a:t>
            </a:r>
            <a:r>
              <a:rPr b="0" i="0" lang="en-US"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https://creativecommons.org/licenses/by-sa/4.0/deed.en</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3"/>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400"/>
              <a:buNone/>
            </a:pPr>
            <a:r>
              <a:rPr lang="en-US"/>
              <a:t>...habrás reflexionado sobre tu propia forma de entender el liderazgo (en una crisis).</a:t>
            </a:r>
            <a:endParaRPr/>
          </a:p>
          <a:p>
            <a:pPr indent="-228600" lvl="0" marL="228600" rtl="0" algn="l">
              <a:lnSpc>
                <a:spcPct val="90000"/>
              </a:lnSpc>
              <a:spcBef>
                <a:spcPts val="1000"/>
              </a:spcBef>
              <a:spcAft>
                <a:spcPts val="0"/>
              </a:spcAft>
              <a:buClr>
                <a:schemeClr val="lt1"/>
              </a:buClr>
              <a:buSzPts val="2400"/>
              <a:buNone/>
            </a:pPr>
            <a:r>
              <a:rPr lang="en-US"/>
              <a:t>...conocerás las competencias clave necesarias para gestionar con éxito una crisis.</a:t>
            </a:r>
            <a:endParaRPr/>
          </a:p>
          <a:p>
            <a:pPr indent="-228600" lvl="0" marL="228600" rtl="0" algn="l">
              <a:lnSpc>
                <a:spcPct val="90000"/>
              </a:lnSpc>
              <a:spcBef>
                <a:spcPts val="1000"/>
              </a:spcBef>
              <a:spcAft>
                <a:spcPts val="0"/>
              </a:spcAft>
              <a:buClr>
                <a:schemeClr val="lt1"/>
              </a:buClr>
              <a:buSzPts val="2400"/>
              <a:buNone/>
            </a:pPr>
            <a:r>
              <a:rPr lang="en-US"/>
              <a:t>...estarás familiarizado con las características clave del liderazgo en una crisis. </a:t>
            </a:r>
            <a:endParaRPr/>
          </a:p>
          <a:p>
            <a:pPr indent="-228600" lvl="0" marL="228600" rtl="0" algn="l">
              <a:lnSpc>
                <a:spcPct val="90000"/>
              </a:lnSpc>
              <a:spcBef>
                <a:spcPts val="1000"/>
              </a:spcBef>
              <a:spcAft>
                <a:spcPts val="0"/>
              </a:spcAft>
              <a:buClr>
                <a:schemeClr val="lt1"/>
              </a:buClr>
              <a:buSzPts val="2400"/>
              <a:buNone/>
            </a:pPr>
            <a:r>
              <a:rPr lang="en-US"/>
              <a:t>...conocerás los aspectos clave del liderazgo adaptativo que te permitirán responder a las incertidumbres de una crisis.</a:t>
            </a:r>
            <a:endParaRPr/>
          </a:p>
        </p:txBody>
      </p:sp>
      <p:sp>
        <p:nvSpPr>
          <p:cNvPr id="834" name="Google Shape;834;p3"/>
          <p:cNvSpPr txBox="1"/>
          <p:nvPr>
            <p:ph idx="3" type="body"/>
          </p:nvPr>
        </p:nvSpPr>
        <p:spPr>
          <a:xfrm>
            <a:off x="1718561" y="595510"/>
            <a:ext cx="5105121" cy="100977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n-US"/>
              <a:t>Tras completar este módulo...</a:t>
            </a:r>
            <a:endParaRPr/>
          </a:p>
        </p:txBody>
      </p:sp>
      <p:pic>
        <p:nvPicPr>
          <p:cNvPr descr="Ein Bild, das Text enthält.&#10;&#10;Automatisch generierte Beschreibung" id="835" name="Google Shape;835;p3"/>
          <p:cNvPicPr preferRelativeResize="0"/>
          <p:nvPr>
            <p:ph idx="2" type="pic"/>
          </p:nvPr>
        </p:nvPicPr>
        <p:blipFill rotWithShape="1">
          <a:blip r:embed="rId3">
            <a:alphaModFix/>
          </a:blip>
          <a:srcRect b="0" l="21915" r="21914" t="0"/>
          <a:stretch/>
        </p:blipFill>
        <p:spPr>
          <a:xfrm>
            <a:off x="6852062" y="228600"/>
            <a:ext cx="5105121" cy="6362700"/>
          </a:xfrm>
          <a:prstGeom prst="rect">
            <a:avLst/>
          </a:prstGeom>
          <a:solidFill>
            <a:schemeClr val="lt1"/>
          </a:solidFill>
          <a:ln>
            <a:noFill/>
          </a:ln>
        </p:spPr>
      </p:pic>
      <p:sp>
        <p:nvSpPr>
          <p:cNvPr id="836" name="Google Shape;836;p3"/>
          <p:cNvSpPr txBox="1"/>
          <p:nvPr/>
        </p:nvSpPr>
        <p:spPr>
          <a:xfrm>
            <a:off x="6852062" y="6299195"/>
            <a:ext cx="16742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Foto: Adobe Stock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4"/>
          <p:cNvSpPr txBox="1"/>
          <p:nvPr>
            <p:ph idx="1" type="body"/>
          </p:nvPr>
        </p:nvSpPr>
        <p:spPr>
          <a:xfrm>
            <a:off x="666708" y="752638"/>
            <a:ext cx="4329835" cy="366844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100000"/>
              <a:buNone/>
            </a:pPr>
            <a:r>
              <a:rPr lang="en-US"/>
              <a:t>¿Qué es el liderazgo? ¿Se necesitan diferentes capacidades de liderazgo en una crisis?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4"/>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t>Los buenos líderes deben...</a:t>
            </a:r>
            <a:endParaRPr/>
          </a:p>
        </p:txBody>
      </p:sp>
      <p:sp>
        <p:nvSpPr>
          <p:cNvPr id="847" name="Google Shape;847;p14"/>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US"/>
              <a:t>Independientemente del estilo de liderazgo predominante, existen algunas directrices generales para los «buenos» líderes. </a:t>
            </a:r>
            <a:endParaRPr/>
          </a:p>
          <a:p>
            <a:pPr indent="0" lvl="0" marL="0" rtl="0" algn="l">
              <a:lnSpc>
                <a:spcPct val="90000"/>
              </a:lnSpc>
              <a:spcBef>
                <a:spcPts val="1000"/>
              </a:spcBef>
              <a:spcAft>
                <a:spcPts val="0"/>
              </a:spcAft>
              <a:buClr>
                <a:srgbClr val="79527B"/>
              </a:buClr>
              <a:buSzPts val="2000"/>
              <a:buNone/>
            </a:pPr>
            <a:r>
              <a:t/>
            </a:r>
            <a:endParaRPr/>
          </a:p>
        </p:txBody>
      </p:sp>
      <p:sp>
        <p:nvSpPr>
          <p:cNvPr id="848" name="Google Shape;848;p14"/>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en-US"/>
              <a:t>Buen liderazgo</a:t>
            </a:r>
            <a:endParaRPr/>
          </a:p>
        </p:txBody>
      </p:sp>
      <p:sp>
        <p:nvSpPr>
          <p:cNvPr id="849" name="Google Shape;849;p14"/>
          <p:cNvSpPr/>
          <p:nvPr/>
        </p:nvSpPr>
        <p:spPr>
          <a:xfrm>
            <a:off x="5620355" y="4369065"/>
            <a:ext cx="1588705" cy="1050669"/>
          </a:xfrm>
          <a:custGeom>
            <a:rect b="b" l="l" r="r" t="t"/>
            <a:pathLst>
              <a:path extrusionOk="0" h="2801055" w="4235443">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rgbClr val="AB85AD"/>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0" name="Google Shape;850;p14"/>
          <p:cNvSpPr/>
          <p:nvPr/>
        </p:nvSpPr>
        <p:spPr>
          <a:xfrm>
            <a:off x="6916086" y="4369065"/>
            <a:ext cx="1290852" cy="1295389"/>
          </a:xfrm>
          <a:custGeom>
            <a:rect b="b" l="l" r="r" t="t"/>
            <a:pathLst>
              <a:path extrusionOk="0" h="3453471" w="3441376">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rgbClr val="D7C6D8"/>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1" name="Google Shape;851;p14"/>
          <p:cNvSpPr/>
          <p:nvPr/>
        </p:nvSpPr>
        <p:spPr>
          <a:xfrm>
            <a:off x="5629614" y="3073333"/>
            <a:ext cx="1594565" cy="1596264"/>
          </a:xfrm>
          <a:custGeom>
            <a:rect b="b" l="l" r="r" t="t"/>
            <a:pathLst>
              <a:path extrusionOk="0" h="4255595" w="4251067">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rgbClr val="79527B"/>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2" name="Google Shape;852;p14"/>
          <p:cNvSpPr/>
          <p:nvPr/>
        </p:nvSpPr>
        <p:spPr>
          <a:xfrm>
            <a:off x="8204257" y="1860307"/>
            <a:ext cx="1118456" cy="1513559"/>
          </a:xfrm>
          <a:custGeom>
            <a:rect b="b" l="l" r="r" t="t"/>
            <a:pathLst>
              <a:path extrusionOk="0" h="4035107" w="2981773">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rgbClr val="79527B"/>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3" name="Google Shape;853;p14"/>
          <p:cNvSpPr/>
          <p:nvPr/>
        </p:nvSpPr>
        <p:spPr>
          <a:xfrm>
            <a:off x="7907916" y="4369065"/>
            <a:ext cx="895108" cy="1295389"/>
          </a:xfrm>
          <a:custGeom>
            <a:rect b="b" l="l" r="r" t="t"/>
            <a:pathLst>
              <a:path extrusionOk="0" h="3453471" w="2386334">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rgbClr val="916395"/>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4" name="Google Shape;854;p14"/>
          <p:cNvSpPr/>
          <p:nvPr/>
        </p:nvSpPr>
        <p:spPr>
          <a:xfrm>
            <a:off x="7891285" y="3073334"/>
            <a:ext cx="1448424" cy="1587086"/>
          </a:xfrm>
          <a:custGeom>
            <a:rect b="b" l="l" r="r" t="t"/>
            <a:pathLst>
              <a:path extrusionOk="0" h="4231127" w="3861457">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rgbClr val="AB85AD"/>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5" name="Google Shape;855;p14"/>
          <p:cNvSpPr/>
          <p:nvPr/>
        </p:nvSpPr>
        <p:spPr>
          <a:xfrm>
            <a:off x="6618233" y="1777603"/>
            <a:ext cx="1880508" cy="1295389"/>
          </a:xfrm>
          <a:custGeom>
            <a:rect b="b" l="l" r="r" t="t"/>
            <a:pathLst>
              <a:path extrusionOk="0" h="3453471" w="5013382">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rgbClr val="D7C6D8"/>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6" name="Google Shape;856;p14"/>
          <p:cNvSpPr/>
          <p:nvPr/>
        </p:nvSpPr>
        <p:spPr>
          <a:xfrm>
            <a:off x="5871407" y="1873871"/>
            <a:ext cx="1044337" cy="1499995"/>
          </a:xfrm>
          <a:custGeom>
            <a:rect b="b" l="l" r="r" t="t"/>
            <a:pathLst>
              <a:path extrusionOk="0" h="3998946" w="2784173">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rgbClr val="AB85AD"/>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7" name="Google Shape;857;p14"/>
          <p:cNvSpPr/>
          <p:nvPr/>
        </p:nvSpPr>
        <p:spPr>
          <a:xfrm>
            <a:off x="6916087" y="2772459"/>
            <a:ext cx="1291195" cy="1897483"/>
          </a:xfrm>
          <a:custGeom>
            <a:rect b="b" l="l" r="r" t="t"/>
            <a:pathLst>
              <a:path extrusionOk="0" h="5532" w="3765">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dk2"/>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A59"/>
              </a:solidFill>
              <a:latin typeface="Calibri"/>
              <a:ea typeface="Calibri"/>
              <a:cs typeface="Calibri"/>
              <a:sym typeface="Calibri"/>
            </a:endParaRPr>
          </a:p>
        </p:txBody>
      </p:sp>
      <p:sp>
        <p:nvSpPr>
          <p:cNvPr id="858" name="Google Shape;858;p14"/>
          <p:cNvSpPr txBox="1"/>
          <p:nvPr/>
        </p:nvSpPr>
        <p:spPr>
          <a:xfrm>
            <a:off x="9686200" y="2145873"/>
            <a:ext cx="2247567" cy="46552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Medir y recompensar los resultados</a:t>
            </a:r>
            <a:endParaRPr b="0" i="0" sz="1400" u="none" cap="none" strike="noStrike">
              <a:solidFill>
                <a:srgbClr val="000000"/>
              </a:solidFill>
              <a:latin typeface="Arial"/>
              <a:ea typeface="Arial"/>
              <a:cs typeface="Arial"/>
              <a:sym typeface="Arial"/>
            </a:endParaRPr>
          </a:p>
        </p:txBody>
      </p:sp>
      <p:sp>
        <p:nvSpPr>
          <p:cNvPr id="859" name="Google Shape;859;p14"/>
          <p:cNvSpPr txBox="1"/>
          <p:nvPr/>
        </p:nvSpPr>
        <p:spPr>
          <a:xfrm>
            <a:off x="9686200" y="2807696"/>
            <a:ext cx="2247567" cy="46552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Asignar y desplegar adecuadamente el talento</a:t>
            </a:r>
            <a:endParaRPr b="0" i="0" sz="1400" u="none" cap="none" strike="noStrike">
              <a:solidFill>
                <a:srgbClr val="000000"/>
              </a:solidFill>
              <a:latin typeface="Arial"/>
              <a:ea typeface="Arial"/>
              <a:cs typeface="Arial"/>
              <a:sym typeface="Arial"/>
            </a:endParaRPr>
          </a:p>
        </p:txBody>
      </p:sp>
      <p:sp>
        <p:nvSpPr>
          <p:cNvPr id="860" name="Google Shape;860;p14"/>
          <p:cNvSpPr txBox="1"/>
          <p:nvPr/>
        </p:nvSpPr>
        <p:spPr>
          <a:xfrm>
            <a:off x="9686200" y="3469519"/>
            <a:ext cx="2247567" cy="46552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Proporcionar información continua, positiva y negativa</a:t>
            </a:r>
            <a:endParaRPr b="0" i="0" sz="1400" u="none" cap="none" strike="noStrike">
              <a:solidFill>
                <a:srgbClr val="000000"/>
              </a:solidFill>
              <a:latin typeface="Arial"/>
              <a:ea typeface="Arial"/>
              <a:cs typeface="Arial"/>
              <a:sym typeface="Arial"/>
            </a:endParaRPr>
          </a:p>
        </p:txBody>
      </p:sp>
      <p:sp>
        <p:nvSpPr>
          <p:cNvPr id="861" name="Google Shape;861;p14"/>
          <p:cNvSpPr txBox="1"/>
          <p:nvPr/>
        </p:nvSpPr>
        <p:spPr>
          <a:xfrm>
            <a:off x="3579962" y="2145873"/>
            <a:ext cx="1711001" cy="465520"/>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Desafiar a la gente a pensar</a:t>
            </a:r>
            <a:endParaRPr b="0" i="0" sz="1400" u="none" cap="none" strike="noStrike">
              <a:solidFill>
                <a:srgbClr val="000000"/>
              </a:solidFill>
              <a:latin typeface="Arial"/>
              <a:ea typeface="Arial"/>
              <a:cs typeface="Arial"/>
              <a:sym typeface="Arial"/>
            </a:endParaRPr>
          </a:p>
        </p:txBody>
      </p:sp>
      <p:sp>
        <p:nvSpPr>
          <p:cNvPr id="862" name="Google Shape;862;p14"/>
          <p:cNvSpPr txBox="1"/>
          <p:nvPr/>
        </p:nvSpPr>
        <p:spPr>
          <a:xfrm>
            <a:off x="3579962" y="2767959"/>
            <a:ext cx="1711001" cy="465520"/>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Comunicar expectativas claras</a:t>
            </a:r>
            <a:endParaRPr b="0" i="0" sz="1400" u="none" cap="none" strike="noStrike">
              <a:solidFill>
                <a:srgbClr val="000000"/>
              </a:solidFill>
              <a:latin typeface="Arial"/>
              <a:ea typeface="Arial"/>
              <a:cs typeface="Arial"/>
              <a:sym typeface="Arial"/>
            </a:endParaRPr>
          </a:p>
        </p:txBody>
      </p:sp>
      <p:sp>
        <p:nvSpPr>
          <p:cNvPr id="863" name="Google Shape;863;p14"/>
          <p:cNvSpPr txBox="1"/>
          <p:nvPr/>
        </p:nvSpPr>
        <p:spPr>
          <a:xfrm>
            <a:off x="3579962" y="3390045"/>
            <a:ext cx="1711001" cy="250077"/>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Predicar con el ejemplo</a:t>
            </a:r>
            <a:endParaRPr b="0" i="0" sz="1400" u="none" cap="none" strike="noStrike">
              <a:solidFill>
                <a:srgbClr val="000000"/>
              </a:solidFill>
              <a:latin typeface="Arial"/>
              <a:ea typeface="Arial"/>
              <a:cs typeface="Arial"/>
              <a:sym typeface="Arial"/>
            </a:endParaRPr>
          </a:p>
        </p:txBody>
      </p:sp>
      <p:sp>
        <p:nvSpPr>
          <p:cNvPr id="864" name="Google Shape;864;p14"/>
          <p:cNvSpPr txBox="1"/>
          <p:nvPr/>
        </p:nvSpPr>
        <p:spPr>
          <a:xfrm>
            <a:off x="3579962" y="3796688"/>
            <a:ext cx="1711001" cy="250077"/>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Tomar decisiones</a:t>
            </a:r>
            <a:endParaRPr b="0" i="0" sz="1400" u="none" cap="none" strike="noStrike">
              <a:solidFill>
                <a:srgbClr val="000000"/>
              </a:solidFill>
              <a:latin typeface="Arial"/>
              <a:ea typeface="Arial"/>
              <a:cs typeface="Arial"/>
              <a:sym typeface="Arial"/>
            </a:endParaRPr>
          </a:p>
        </p:txBody>
      </p:sp>
      <p:sp>
        <p:nvSpPr>
          <p:cNvPr id="865" name="Google Shape;865;p14"/>
          <p:cNvSpPr txBox="1"/>
          <p:nvPr/>
        </p:nvSpPr>
        <p:spPr>
          <a:xfrm>
            <a:off x="9686200" y="4354542"/>
            <a:ext cx="2247600" cy="2502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Disfrutar realmente de la responsabilidad</a:t>
            </a:r>
            <a:endParaRPr b="0" i="0" sz="1400" u="none" cap="none" strike="noStrike">
              <a:solidFill>
                <a:srgbClr val="000000"/>
              </a:solidFill>
              <a:latin typeface="Arial"/>
              <a:ea typeface="Arial"/>
              <a:cs typeface="Arial"/>
              <a:sym typeface="Arial"/>
            </a:endParaRPr>
          </a:p>
        </p:txBody>
      </p:sp>
      <p:sp>
        <p:nvSpPr>
          <p:cNvPr id="866" name="Google Shape;866;p14"/>
          <p:cNvSpPr txBox="1"/>
          <p:nvPr/>
        </p:nvSpPr>
        <p:spPr>
          <a:xfrm>
            <a:off x="9686200" y="4793165"/>
            <a:ext cx="2247567" cy="250077"/>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Invertir en relaciones</a:t>
            </a:r>
            <a:endParaRPr b="0" i="0" sz="1400" u="none" cap="none" strike="noStrike">
              <a:solidFill>
                <a:srgbClr val="000000"/>
              </a:solidFill>
              <a:latin typeface="Arial"/>
              <a:ea typeface="Arial"/>
              <a:cs typeface="Arial"/>
              <a:sym typeface="Arial"/>
            </a:endParaRPr>
          </a:p>
        </p:txBody>
      </p:sp>
      <p:sp>
        <p:nvSpPr>
          <p:cNvPr id="867" name="Google Shape;867;p14"/>
          <p:cNvSpPr txBox="1"/>
          <p:nvPr/>
        </p:nvSpPr>
        <p:spPr>
          <a:xfrm>
            <a:off x="9686200" y="5239547"/>
            <a:ext cx="2247567" cy="250077"/>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No procrastinar</a:t>
            </a:r>
            <a:endParaRPr b="0" i="0" sz="1400" u="none" cap="none" strike="noStrike">
              <a:solidFill>
                <a:srgbClr val="000000"/>
              </a:solidFill>
              <a:latin typeface="Arial"/>
              <a:ea typeface="Arial"/>
              <a:cs typeface="Arial"/>
              <a:sym typeface="Arial"/>
            </a:endParaRPr>
          </a:p>
        </p:txBody>
      </p:sp>
      <p:sp>
        <p:nvSpPr>
          <p:cNvPr id="868" name="Google Shape;868;p14"/>
          <p:cNvSpPr txBox="1"/>
          <p:nvPr/>
        </p:nvSpPr>
        <p:spPr>
          <a:xfrm>
            <a:off x="3579962" y="4203331"/>
            <a:ext cx="1711001" cy="465520"/>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Rendir cuentas a los demás</a:t>
            </a:r>
            <a:endParaRPr b="0" i="0" sz="1400" u="none" cap="none" strike="noStrike">
              <a:solidFill>
                <a:srgbClr val="000000"/>
              </a:solidFill>
              <a:latin typeface="Arial"/>
              <a:ea typeface="Arial"/>
              <a:cs typeface="Arial"/>
              <a:sym typeface="Arial"/>
            </a:endParaRPr>
          </a:p>
        </p:txBody>
      </p:sp>
      <p:sp>
        <p:nvSpPr>
          <p:cNvPr id="869" name="Google Shape;869;p14"/>
          <p:cNvSpPr txBox="1"/>
          <p:nvPr/>
        </p:nvSpPr>
        <p:spPr>
          <a:xfrm>
            <a:off x="3579962" y="4825417"/>
            <a:ext cx="1711001" cy="250077"/>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Ser grandes profesores</a:t>
            </a:r>
            <a:endParaRPr b="0" i="0" sz="1400" u="none" cap="none" strike="noStrike">
              <a:solidFill>
                <a:srgbClr val="000000"/>
              </a:solidFill>
              <a:latin typeface="Arial"/>
              <a:ea typeface="Arial"/>
              <a:cs typeface="Arial"/>
              <a:sym typeface="Arial"/>
            </a:endParaRPr>
          </a:p>
        </p:txBody>
      </p:sp>
      <p:sp>
        <p:nvSpPr>
          <p:cNvPr id="870" name="Google Shape;870;p14"/>
          <p:cNvSpPr txBox="1"/>
          <p:nvPr/>
        </p:nvSpPr>
        <p:spPr>
          <a:xfrm>
            <a:off x="3425709" y="5232060"/>
            <a:ext cx="1865254" cy="465520"/>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Preguntar y buscar consejo</a:t>
            </a:r>
            <a:endParaRPr b="0" i="0" sz="1400" u="none" cap="none" strike="noStrike">
              <a:solidFill>
                <a:srgbClr val="000000"/>
              </a:solidFill>
              <a:latin typeface="Arial"/>
              <a:ea typeface="Arial"/>
              <a:cs typeface="Arial"/>
              <a:sym typeface="Arial"/>
            </a:endParaRPr>
          </a:p>
        </p:txBody>
      </p:sp>
      <p:sp>
        <p:nvSpPr>
          <p:cNvPr id="871" name="Google Shape;871;p14"/>
          <p:cNvSpPr txBox="1"/>
          <p:nvPr/>
        </p:nvSpPr>
        <p:spPr>
          <a:xfrm>
            <a:off x="3425709" y="5854144"/>
            <a:ext cx="1865254" cy="465520"/>
          </a:xfrm>
          <a:prstGeom prst="rect">
            <a:avLst/>
          </a:prstGeom>
          <a:noFill/>
          <a:ln>
            <a:noFill/>
          </a:ln>
        </p:spPr>
        <p:txBody>
          <a:bodyPr anchorCtr="0" anchor="t" bIns="17125" lIns="34275" spcFirstLastPara="1" rIns="34275" wrap="square" tIns="17125">
            <a:spAutoFit/>
          </a:bodyPr>
          <a:lstStyle/>
          <a:p>
            <a:pPr indent="0" lvl="0" marL="0" marR="0" rtl="0" algn="r">
              <a:lnSpc>
                <a:spcPct val="100000"/>
              </a:lnSpc>
              <a:spcBef>
                <a:spcPts val="0"/>
              </a:spcBef>
              <a:spcAft>
                <a:spcPts val="0"/>
              </a:spcAft>
              <a:buClr>
                <a:srgbClr val="595A59"/>
              </a:buClr>
              <a:buSzPts val="1400"/>
              <a:buFont typeface="Arial"/>
              <a:buNone/>
            </a:pPr>
            <a:r>
              <a:rPr b="0" i="0" lang="en-US" sz="1400" u="none" cap="none" strike="noStrike">
                <a:solidFill>
                  <a:srgbClr val="595A59"/>
                </a:solidFill>
                <a:latin typeface="Calibri"/>
                <a:ea typeface="Calibri"/>
                <a:cs typeface="Calibri"/>
                <a:sym typeface="Calibri"/>
              </a:rPr>
              <a:t>Crear un ambiente positivo y lleno de energía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5"/>
          <p:cNvSpPr txBox="1"/>
          <p:nvPr>
            <p:ph idx="1" type="body"/>
          </p:nvPr>
        </p:nvSpPr>
        <p:spPr>
          <a:xfrm>
            <a:off x="666708" y="752638"/>
            <a:ext cx="5429292" cy="164766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1"/>
              </a:buClr>
              <a:buSzPct val="100000"/>
              <a:buNone/>
            </a:pPr>
            <a:r>
              <a:rPr lang="en-US"/>
              <a:t>Digresión: Gestión de crisis - Competencias necesarias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8"/>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1800"/>
              <a:buNone/>
            </a:pPr>
            <a:r>
              <a:t/>
            </a:r>
            <a:endParaRPr/>
          </a:p>
        </p:txBody>
      </p:sp>
      <p:sp>
        <p:nvSpPr>
          <p:cNvPr id="882" name="Google Shape;882;p18"/>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t>Debido a la diversidad de conocimientos necesarios en una crisis, a menudo la gestión de crisis sólo es posible en equipo.</a:t>
            </a:r>
            <a:endParaRPr/>
          </a:p>
        </p:txBody>
      </p:sp>
      <p:sp>
        <p:nvSpPr>
          <p:cNvPr id="883" name="Google Shape;883;p18"/>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US"/>
              <a:t>Los conocimientos multidisciplinarios son necesarios en una crisis empresarial.</a:t>
            </a:r>
            <a:endParaRPr/>
          </a:p>
          <a:p>
            <a:pPr indent="0" lvl="0" marL="0" rtl="0" algn="l">
              <a:lnSpc>
                <a:spcPct val="90000"/>
              </a:lnSpc>
              <a:spcBef>
                <a:spcPts val="1000"/>
              </a:spcBef>
              <a:spcAft>
                <a:spcPts val="0"/>
              </a:spcAft>
              <a:buClr>
                <a:srgbClr val="79527B"/>
              </a:buClr>
              <a:buSzPts val="2000"/>
              <a:buNone/>
            </a:pPr>
            <a:r>
              <a:t/>
            </a:r>
            <a:endParaRPr/>
          </a:p>
        </p:txBody>
      </p:sp>
      <p:sp>
        <p:nvSpPr>
          <p:cNvPr id="884" name="Google Shape;884;p18"/>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79527B"/>
              </a:buClr>
              <a:buSzPct val="100000"/>
              <a:buNone/>
            </a:pPr>
            <a:r>
              <a:rPr lang="en-US"/>
              <a:t>Conocimientos necesarios de los gestores en una crisis</a:t>
            </a:r>
            <a:endParaRPr/>
          </a:p>
          <a:p>
            <a:pPr indent="0" lvl="0" marL="0" rtl="0" algn="l">
              <a:lnSpc>
                <a:spcPct val="90000"/>
              </a:lnSpc>
              <a:spcBef>
                <a:spcPts val="1000"/>
              </a:spcBef>
              <a:spcAft>
                <a:spcPts val="0"/>
              </a:spcAft>
              <a:buClr>
                <a:srgbClr val="79527B"/>
              </a:buClr>
              <a:buSzPct val="100000"/>
              <a:buNone/>
            </a:pPr>
            <a:r>
              <a:t/>
            </a:r>
            <a:endParaRPr/>
          </a:p>
        </p:txBody>
      </p:sp>
      <p:graphicFrame>
        <p:nvGraphicFramePr>
          <p:cNvPr id="885" name="Google Shape;885;p18"/>
          <p:cNvGraphicFramePr/>
          <p:nvPr/>
        </p:nvGraphicFramePr>
        <p:xfrm>
          <a:off x="3794685" y="1636713"/>
          <a:ext cx="3000000" cy="3000000"/>
        </p:xfrm>
        <a:graphic>
          <a:graphicData uri="http://schemas.openxmlformats.org/drawingml/2006/table">
            <a:tbl>
              <a:tblPr bandRow="1" firstRow="1">
                <a:noFill/>
                <a:tableStyleId>{E637262B-55B2-4690-B4E5-1B1C2C8995A6}</a:tableStyleId>
              </a:tblPr>
              <a:tblGrid>
                <a:gridCol w="4003675"/>
                <a:gridCol w="40036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Economía de la empresa</a:t>
                      </a:r>
                      <a:endParaRPr sz="1400" u="none" cap="none" strike="noStrike"/>
                    </a:p>
                  </a:txBody>
                  <a:tcPr marT="45725" marB="45725" marR="91450" marL="91450">
                    <a:solidFill>
                      <a:srgbClr val="A77FA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Legislación</a:t>
                      </a:r>
                      <a:endParaRPr sz="1400" u="none" cap="none" strike="noStrike"/>
                    </a:p>
                  </a:txBody>
                  <a:tcPr marT="45725" marB="45725" marR="91450" marL="91450">
                    <a:solidFill>
                      <a:srgbClr val="A77FA9"/>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Análisis de indicadores clave de rendimiento</a:t>
                      </a:r>
                      <a:endParaRPr sz="1400" u="none" cap="none" strike="noStrike"/>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Derecho concursal</a:t>
                      </a:r>
                      <a:endParaRPr sz="1400" u="none" cap="none" strike="noStrike"/>
                    </a:p>
                  </a:txBody>
                  <a:tcPr marT="45725" marB="45725" marR="91450" marL="91450">
                    <a:solidFill>
                      <a:srgbClr val="D7C6D8"/>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Planificación financiera</a:t>
                      </a:r>
                      <a:endParaRPr sz="1400" u="none" cap="none" strike="noStrike"/>
                    </a:p>
                  </a:txBody>
                  <a:tcPr marT="45725" marB="45725" marR="91450" marL="91450">
                    <a:solidFill>
                      <a:srgbClr val="F5F1F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Derecho laboral</a:t>
                      </a:r>
                      <a:endParaRPr sz="1400" u="none" cap="none" strike="noStrike"/>
                    </a:p>
                  </a:txBody>
                  <a:tcPr marT="45725" marB="45725" marR="91450" marL="91450">
                    <a:solidFill>
                      <a:srgbClr val="F5F1F5"/>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Financiación</a:t>
                      </a:r>
                      <a:endParaRPr sz="1400" u="none" cap="none" strike="noStrike"/>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Derecho mercantil y de responsabilidad civil</a:t>
                      </a:r>
                      <a:endParaRPr sz="1400" u="none" cap="none" strike="noStrike"/>
                    </a:p>
                  </a:txBody>
                  <a:tcPr marT="45725" marB="45725" marR="91450" marL="91450">
                    <a:solidFill>
                      <a:srgbClr val="D7C6D8"/>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Organización/Liderazgo</a:t>
                      </a:r>
                      <a:endParaRPr sz="1400" u="none" cap="none" strike="noStrike"/>
                    </a:p>
                  </a:txBody>
                  <a:tcPr marT="45725" marB="45725" marR="91450" marL="91450">
                    <a:solidFill>
                      <a:srgbClr val="F5F1F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Derecho contractual</a:t>
                      </a:r>
                      <a:endParaRPr sz="1400" u="none" cap="none" strike="noStrike"/>
                    </a:p>
                  </a:txBody>
                  <a:tcPr marT="45725" marB="45725" marR="91450" marL="91450">
                    <a:solidFill>
                      <a:srgbClr val="F5F1F5"/>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Optimización del rendimiento</a:t>
                      </a:r>
                      <a:endParaRPr sz="1400" u="none" cap="none" strike="noStrike"/>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a:t>
                      </a:r>
                      <a:endParaRPr sz="1400" u="none" cap="none" strike="noStrike"/>
                    </a:p>
                  </a:txBody>
                  <a:tcPr marT="45725" marB="45725" marR="91450" marL="91450">
                    <a:solidFill>
                      <a:srgbClr val="D7C6D8"/>
                    </a:solidFill>
                  </a:tcPr>
                </a:tc>
              </a:tr>
              <a:tr h="4489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rPr>
                        <a:t>Desarrollo de planes de negocio y conceptos de reestructuración</a:t>
                      </a:r>
                      <a:endParaRPr sz="1400" u="none" cap="none" strike="noStrike"/>
                    </a:p>
                  </a:txBody>
                  <a:tcPr marT="45725" marB="45725" marR="91450" marL="91450">
                    <a:solidFill>
                      <a:srgbClr val="F5F1F5"/>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endParaRPr>
                    </a:p>
                  </a:txBody>
                  <a:tcPr marT="45725" marB="45725" marR="91450" marL="91450">
                    <a:solidFill>
                      <a:srgbClr val="F5F1F5"/>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595A59"/>
                          </a:solidFill>
                          <a:latin typeface="Calibri"/>
                          <a:ea typeface="Calibri"/>
                          <a:cs typeface="Calibri"/>
                          <a:sym typeface="Calibri"/>
                        </a:rPr>
                        <a:t>...</a:t>
                      </a:r>
                      <a:endParaRPr sz="1400" u="none" cap="none" strike="noStrike"/>
                    </a:p>
                  </a:txBody>
                  <a:tcPr marT="45725" marB="45725" marR="91450" marL="91450">
                    <a:solidFill>
                      <a:srgbClr val="D7C6D8"/>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595A59"/>
                        </a:solidFill>
                        <a:latin typeface="Calibri"/>
                        <a:ea typeface="Calibri"/>
                        <a:cs typeface="Calibri"/>
                        <a:sym typeface="Calibri"/>
                      </a:endParaRPr>
                    </a:p>
                  </a:txBody>
                  <a:tcPr marT="45725" marB="45725" marR="91450" marL="91450">
                    <a:solidFill>
                      <a:srgbClr val="D7C6D8"/>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26"/>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0000"/>
              <a:buNone/>
            </a:pPr>
            <a:r>
              <a:rPr lang="en-US"/>
              <a:t>Fundamentos del liderazgo en una crisis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27"/>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US"/>
              <a:t>¿Qué cambia en tiempos de crisis?</a:t>
            </a:r>
            <a:endParaRPr/>
          </a:p>
        </p:txBody>
      </p:sp>
      <p:sp>
        <p:nvSpPr>
          <p:cNvPr id="896" name="Google Shape;896;p27"/>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9527B"/>
              </a:buClr>
              <a:buSzPct val="100000"/>
              <a:buNone/>
            </a:pPr>
            <a:r>
              <a:rPr lang="en-US"/>
              <a:t>El liderazgo adquiere aún más importancia en tiempos de crisis. Los empleados están intranquilos y su rendimiento puede disminuir considerablemente.</a:t>
            </a:r>
            <a:endParaRPr/>
          </a:p>
        </p:txBody>
      </p:sp>
      <p:sp>
        <p:nvSpPr>
          <p:cNvPr id="897" name="Google Shape;897;p27"/>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79527B"/>
              </a:buClr>
              <a:buSzPct val="100000"/>
              <a:buNone/>
            </a:pPr>
            <a:r>
              <a:rPr lang="en-US"/>
              <a:t>Importancia del liderazgo en situaciones de crisis</a:t>
            </a:r>
            <a:endParaRPr/>
          </a:p>
        </p:txBody>
      </p:sp>
      <p:sp>
        <p:nvSpPr>
          <p:cNvPr id="898" name="Google Shape;898;p27"/>
          <p:cNvSpPr/>
          <p:nvPr/>
        </p:nvSpPr>
        <p:spPr>
          <a:xfrm flipH="1" rot="-3978937">
            <a:off x="8601160" y="1049401"/>
            <a:ext cx="2430708" cy="3178693"/>
          </a:xfrm>
          <a:prstGeom prst="parallelogram">
            <a:avLst>
              <a:gd fmla="val 58199"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1" i="0" sz="567" u="none" cap="none" strike="noStrike">
              <a:solidFill>
                <a:schemeClr val="lt1"/>
              </a:solidFill>
              <a:latin typeface="Roboto"/>
              <a:ea typeface="Roboto"/>
              <a:cs typeface="Roboto"/>
              <a:sym typeface="Roboto"/>
            </a:endParaRPr>
          </a:p>
        </p:txBody>
      </p:sp>
      <p:sp>
        <p:nvSpPr>
          <p:cNvPr id="899" name="Google Shape;899;p27"/>
          <p:cNvSpPr/>
          <p:nvPr/>
        </p:nvSpPr>
        <p:spPr>
          <a:xfrm flipH="1" rot="-3817380">
            <a:off x="8379511" y="1111928"/>
            <a:ext cx="2430708" cy="2780090"/>
          </a:xfrm>
          <a:prstGeom prst="parallelogram">
            <a:avLst>
              <a:gd fmla="val 58199" name="adj"/>
            </a:avLst>
          </a:prstGeom>
          <a:solidFill>
            <a:srgbClr val="D7C6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1" i="0" sz="567" u="none" cap="none" strike="noStrike">
              <a:solidFill>
                <a:schemeClr val="lt1"/>
              </a:solidFill>
              <a:latin typeface="Roboto"/>
              <a:ea typeface="Roboto"/>
              <a:cs typeface="Roboto"/>
              <a:sym typeface="Roboto"/>
            </a:endParaRPr>
          </a:p>
        </p:txBody>
      </p:sp>
      <p:sp>
        <p:nvSpPr>
          <p:cNvPr id="900" name="Google Shape;900;p27"/>
          <p:cNvSpPr txBox="1"/>
          <p:nvPr/>
        </p:nvSpPr>
        <p:spPr>
          <a:xfrm>
            <a:off x="8270283" y="2271142"/>
            <a:ext cx="286677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Por tanto, se puede obtener un 40 % adicional si se dispone de un liderazgo eficaz.</a:t>
            </a:r>
            <a:endParaRPr b="0" i="0" sz="1400" u="none" cap="none" strike="noStrike">
              <a:solidFill>
                <a:srgbClr val="000000"/>
              </a:solidFill>
              <a:latin typeface="Arial"/>
              <a:ea typeface="Arial"/>
              <a:cs typeface="Arial"/>
              <a:sym typeface="Arial"/>
            </a:endParaRPr>
          </a:p>
        </p:txBody>
      </p:sp>
      <p:sp>
        <p:nvSpPr>
          <p:cNvPr id="901" name="Google Shape;901;p27"/>
          <p:cNvSpPr/>
          <p:nvPr/>
        </p:nvSpPr>
        <p:spPr>
          <a:xfrm flipH="1" rot="-3978937">
            <a:off x="4542819" y="1049401"/>
            <a:ext cx="2430708" cy="3178693"/>
          </a:xfrm>
          <a:prstGeom prst="parallelogram">
            <a:avLst>
              <a:gd fmla="val 58199" name="adj"/>
            </a:avLst>
          </a:prstGeom>
          <a:solidFill>
            <a:srgbClr val="AB8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1" i="0" sz="567" u="none" cap="none" strike="noStrike">
              <a:solidFill>
                <a:schemeClr val="lt1"/>
              </a:solidFill>
              <a:latin typeface="Roboto"/>
              <a:ea typeface="Roboto"/>
              <a:cs typeface="Roboto"/>
              <a:sym typeface="Roboto"/>
            </a:endParaRPr>
          </a:p>
        </p:txBody>
      </p:sp>
      <p:sp>
        <p:nvSpPr>
          <p:cNvPr id="902" name="Google Shape;902;p27"/>
          <p:cNvSpPr/>
          <p:nvPr/>
        </p:nvSpPr>
        <p:spPr>
          <a:xfrm flipH="1" rot="-3817380">
            <a:off x="4321170" y="1111928"/>
            <a:ext cx="2430708" cy="2780090"/>
          </a:xfrm>
          <a:prstGeom prst="parallelogram">
            <a:avLst>
              <a:gd fmla="val 58199" name="adj"/>
            </a:avLst>
          </a:prstGeom>
          <a:solidFill>
            <a:srgbClr val="D7C6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67"/>
              <a:buFont typeface="Arial"/>
              <a:buNone/>
            </a:pPr>
            <a:r>
              <a:t/>
            </a:r>
            <a:endParaRPr b="1" i="0" sz="567" u="none" cap="none" strike="noStrike">
              <a:solidFill>
                <a:schemeClr val="lt1"/>
              </a:solidFill>
              <a:latin typeface="Roboto"/>
              <a:ea typeface="Roboto"/>
              <a:cs typeface="Roboto"/>
              <a:sym typeface="Roboto"/>
            </a:endParaRPr>
          </a:p>
        </p:txBody>
      </p:sp>
      <p:sp>
        <p:nvSpPr>
          <p:cNvPr id="903" name="Google Shape;903;p27"/>
          <p:cNvSpPr txBox="1"/>
          <p:nvPr/>
        </p:nvSpPr>
        <p:spPr>
          <a:xfrm>
            <a:off x="4139852" y="2221434"/>
            <a:ext cx="286677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En la mayoría de los casos, las personas rinden en torno al 60 % de su potencial sin ningún tipo de liderazgo.</a:t>
            </a:r>
            <a:endParaRPr b="0" i="0" sz="1400" u="none" cap="none" strike="noStrike">
              <a:solidFill>
                <a:srgbClr val="000000"/>
              </a:solidFill>
              <a:latin typeface="Arial"/>
              <a:ea typeface="Arial"/>
              <a:cs typeface="Arial"/>
              <a:sym typeface="Arial"/>
            </a:endParaRPr>
          </a:p>
        </p:txBody>
      </p:sp>
      <p:sp>
        <p:nvSpPr>
          <p:cNvPr id="904" name="Google Shape;904;p27"/>
          <p:cNvSpPr txBox="1"/>
          <p:nvPr/>
        </p:nvSpPr>
        <p:spPr>
          <a:xfrm>
            <a:off x="3706761" y="1630329"/>
            <a:ext cx="2620878" cy="9645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9527B"/>
              </a:buClr>
              <a:buSzPts val="1800"/>
              <a:buFont typeface="Arial"/>
              <a:buNone/>
            </a:pPr>
            <a:r>
              <a:rPr b="0" i="0" lang="en-US" sz="1800" u="none" cap="none" strike="noStrike">
                <a:solidFill>
                  <a:srgbClr val="79527B"/>
                </a:solidFill>
                <a:latin typeface="Calibri"/>
                <a:ea typeface="Calibri"/>
                <a:cs typeface="Calibri"/>
                <a:sym typeface="Calibri"/>
              </a:rPr>
              <a:t>«Tiempos» normales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9527B"/>
              </a:buClr>
              <a:buSzPts val="1800"/>
              <a:buFont typeface="Arial"/>
              <a:buNone/>
            </a:pPr>
            <a:r>
              <a:t/>
            </a:r>
            <a:endParaRPr b="0" i="0" sz="1800" u="none" cap="none" strike="noStrike">
              <a:solidFill>
                <a:srgbClr val="79527B"/>
              </a:solidFill>
              <a:latin typeface="Calibri"/>
              <a:ea typeface="Calibri"/>
              <a:cs typeface="Calibri"/>
              <a:sym typeface="Calibri"/>
            </a:endParaRPr>
          </a:p>
        </p:txBody>
      </p:sp>
      <p:sp>
        <p:nvSpPr>
          <p:cNvPr id="905" name="Google Shape;905;p27"/>
          <p:cNvSpPr txBox="1"/>
          <p:nvPr/>
        </p:nvSpPr>
        <p:spPr>
          <a:xfrm>
            <a:off x="3704292" y="3380183"/>
            <a:ext cx="7462011" cy="209483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9527B"/>
              </a:buClr>
              <a:buSzPts val="1800"/>
              <a:buFont typeface="Arial"/>
              <a:buNone/>
            </a:pPr>
            <a:r>
              <a:rPr b="0" i="0" lang="en-US" sz="1800" u="none" cap="none" strike="noStrike">
                <a:solidFill>
                  <a:srgbClr val="79527B"/>
                </a:solidFill>
                <a:latin typeface="Calibri"/>
                <a:ea typeface="Calibri"/>
                <a:cs typeface="Calibri"/>
                <a:sym typeface="Calibri"/>
              </a:rPr>
              <a:t>Crisis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79527B"/>
              </a:buClr>
              <a:buSzPts val="1200"/>
              <a:buFont typeface="Arial"/>
              <a:buChar char="•"/>
            </a:pPr>
            <a:r>
              <a:rPr b="0" i="0" lang="en-US" sz="1200" u="none" cap="none" strike="noStrike">
                <a:solidFill>
                  <a:srgbClr val="79527B"/>
                </a:solidFill>
                <a:latin typeface="Calibri"/>
                <a:ea typeface="Calibri"/>
                <a:cs typeface="Calibri"/>
                <a:sym typeface="Calibri"/>
              </a:rPr>
              <a:t>La inseguridad y el miedo bloquean el rendimiento del personal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200"/>
              <a:buFont typeface="Arial"/>
              <a:buChar char="•"/>
            </a:pPr>
            <a:r>
              <a:rPr b="0" i="0" lang="en-US" sz="1200" u="none" cap="none" strike="noStrike">
                <a:solidFill>
                  <a:srgbClr val="79527B"/>
                </a:solidFill>
                <a:latin typeface="Calibri"/>
                <a:ea typeface="Calibri"/>
                <a:cs typeface="Calibri"/>
                <a:sym typeface="Calibri"/>
              </a:rPr>
              <a:t>Atribuir la crisis a la gestión reduce la confianza del personal en ella.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200"/>
              <a:buFont typeface="Arial"/>
              <a:buChar char="•"/>
            </a:pPr>
            <a:r>
              <a:rPr b="0" i="0" lang="en-US" sz="1200" u="none" cap="none" strike="noStrike">
                <a:solidFill>
                  <a:srgbClr val="79527B"/>
                </a:solidFill>
                <a:latin typeface="Calibri"/>
                <a:ea typeface="Calibri"/>
                <a:cs typeface="Calibri"/>
                <a:sym typeface="Calibri"/>
              </a:rPr>
              <a:t>Las bajas por enfermedad pueden aumentar.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79527B"/>
              </a:buClr>
              <a:buSzPts val="1200"/>
              <a:buFont typeface="Arial"/>
              <a:buChar char="•"/>
            </a:pPr>
            <a:r>
              <a:rPr b="0" i="0" lang="en-US" sz="1200" u="none" cap="none" strike="noStrike">
                <a:solidFill>
                  <a:srgbClr val="79527B"/>
                </a:solidFill>
                <a:latin typeface="Calibri"/>
                <a:ea typeface="Calibri"/>
                <a:cs typeface="Calibri"/>
                <a:sym typeface="Calibri"/>
              </a:rPr>
              <a:t>La fluctuación del personal puede aumentar.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9527B"/>
              </a:buClr>
              <a:buSzPts val="1800"/>
              <a:buFont typeface="Arial"/>
              <a:buNone/>
            </a:pPr>
            <a:r>
              <a:t/>
            </a:r>
            <a:endParaRPr b="0" i="0" sz="1800" u="none" cap="none" strike="noStrike">
              <a:solidFill>
                <a:srgbClr val="79527B"/>
              </a:solidFill>
              <a:latin typeface="Calibri"/>
              <a:ea typeface="Calibri"/>
              <a:cs typeface="Calibri"/>
              <a:sym typeface="Calibri"/>
            </a:endParaRPr>
          </a:p>
        </p:txBody>
      </p:sp>
      <p:grpSp>
        <p:nvGrpSpPr>
          <p:cNvPr id="906" name="Google Shape;906;p27"/>
          <p:cNvGrpSpPr/>
          <p:nvPr/>
        </p:nvGrpSpPr>
        <p:grpSpPr>
          <a:xfrm>
            <a:off x="6118509" y="4741026"/>
            <a:ext cx="3712240" cy="1617759"/>
            <a:chOff x="6064275" y="4855736"/>
            <a:chExt cx="3124126" cy="1617759"/>
          </a:xfrm>
        </p:grpSpPr>
        <p:sp>
          <p:nvSpPr>
            <p:cNvPr id="907" name="Google Shape;907;p27"/>
            <p:cNvSpPr/>
            <p:nvPr/>
          </p:nvSpPr>
          <p:spPr>
            <a:xfrm>
              <a:off x="7073438" y="6239646"/>
              <a:ext cx="872690" cy="233849"/>
            </a:xfrm>
            <a:custGeom>
              <a:rect b="b" l="l" r="r" t="t"/>
              <a:pathLst>
                <a:path extrusionOk="0" h="317" w="1183">
                  <a:moveTo>
                    <a:pt x="1035" y="0"/>
                  </a:moveTo>
                  <a:lnTo>
                    <a:pt x="1183" y="317"/>
                  </a:lnTo>
                  <a:lnTo>
                    <a:pt x="0" y="89"/>
                  </a:lnTo>
                  <a:lnTo>
                    <a:pt x="1035"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08" name="Google Shape;908;p27"/>
            <p:cNvSpPr/>
            <p:nvPr/>
          </p:nvSpPr>
          <p:spPr>
            <a:xfrm>
              <a:off x="7073439" y="6159238"/>
              <a:ext cx="1685627" cy="146063"/>
            </a:xfrm>
            <a:custGeom>
              <a:rect b="b" l="l" r="r" t="t"/>
              <a:pathLst>
                <a:path extrusionOk="0" h="198" w="2285">
                  <a:moveTo>
                    <a:pt x="2285" y="0"/>
                  </a:moveTo>
                  <a:lnTo>
                    <a:pt x="109" y="0"/>
                  </a:lnTo>
                  <a:lnTo>
                    <a:pt x="0" y="198"/>
                  </a:lnTo>
                  <a:lnTo>
                    <a:pt x="2285" y="0"/>
                  </a:lnTo>
                  <a:close/>
                </a:path>
              </a:pathLst>
            </a:custGeom>
            <a:solidFill>
              <a:srgbClr val="916395"/>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grpSp>
          <p:nvGrpSpPr>
            <p:cNvPr id="909" name="Google Shape;909;p27"/>
            <p:cNvGrpSpPr/>
            <p:nvPr/>
          </p:nvGrpSpPr>
          <p:grpSpPr>
            <a:xfrm>
              <a:off x="6064275" y="5115405"/>
              <a:ext cx="3124126" cy="1050473"/>
              <a:chOff x="2197917" y="3875089"/>
              <a:chExt cx="8328834" cy="2800533"/>
            </a:xfrm>
          </p:grpSpPr>
          <p:sp>
            <p:nvSpPr>
              <p:cNvPr id="910" name="Google Shape;910;p27"/>
              <p:cNvSpPr/>
              <p:nvPr/>
            </p:nvSpPr>
            <p:spPr>
              <a:xfrm>
                <a:off x="2593217" y="3899716"/>
                <a:ext cx="7384835" cy="2751367"/>
              </a:xfrm>
              <a:custGeom>
                <a:rect b="b" l="l" r="r" t="t"/>
                <a:pathLst>
                  <a:path extrusionOk="0" h="1399" w="3755">
                    <a:moveTo>
                      <a:pt x="310" y="1399"/>
                    </a:moveTo>
                    <a:lnTo>
                      <a:pt x="0" y="699"/>
                    </a:lnTo>
                    <a:lnTo>
                      <a:pt x="310" y="0"/>
                    </a:lnTo>
                    <a:lnTo>
                      <a:pt x="3444" y="0"/>
                    </a:lnTo>
                    <a:lnTo>
                      <a:pt x="3755" y="699"/>
                    </a:lnTo>
                    <a:lnTo>
                      <a:pt x="3444" y="1399"/>
                    </a:lnTo>
                    <a:lnTo>
                      <a:pt x="310" y="1399"/>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1" name="Google Shape;911;p27"/>
              <p:cNvSpPr/>
              <p:nvPr/>
            </p:nvSpPr>
            <p:spPr>
              <a:xfrm>
                <a:off x="9366418" y="3875090"/>
                <a:ext cx="611633" cy="1374700"/>
              </a:xfrm>
              <a:custGeom>
                <a:rect b="b" l="l" r="r" t="t"/>
                <a:pathLst>
                  <a:path extrusionOk="0" h="699" w="311">
                    <a:moveTo>
                      <a:pt x="311" y="699"/>
                    </a:moveTo>
                    <a:lnTo>
                      <a:pt x="0" y="0"/>
                    </a:lnTo>
                    <a:lnTo>
                      <a:pt x="188" y="0"/>
                    </a:lnTo>
                    <a:lnTo>
                      <a:pt x="311" y="699"/>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2" name="Google Shape;912;p27"/>
              <p:cNvSpPr/>
              <p:nvPr/>
            </p:nvSpPr>
            <p:spPr>
              <a:xfrm>
                <a:off x="9736149" y="3875089"/>
                <a:ext cx="479867" cy="1158368"/>
              </a:xfrm>
              <a:custGeom>
                <a:rect b="b" l="l" r="r" t="t"/>
                <a:pathLst>
                  <a:path extrusionOk="0" h="589" w="244">
                    <a:moveTo>
                      <a:pt x="103" y="589"/>
                    </a:moveTo>
                    <a:lnTo>
                      <a:pt x="244" y="394"/>
                    </a:lnTo>
                    <a:lnTo>
                      <a:pt x="0" y="0"/>
                    </a:lnTo>
                    <a:lnTo>
                      <a:pt x="103" y="589"/>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3" name="Google Shape;913;p27"/>
              <p:cNvSpPr/>
              <p:nvPr/>
            </p:nvSpPr>
            <p:spPr>
              <a:xfrm>
                <a:off x="10015417" y="4046189"/>
                <a:ext cx="489701" cy="603767"/>
              </a:xfrm>
              <a:custGeom>
                <a:rect b="b" l="l" r="r" t="t"/>
                <a:pathLst>
                  <a:path extrusionOk="0" h="307" w="249">
                    <a:moveTo>
                      <a:pt x="102" y="307"/>
                    </a:moveTo>
                    <a:lnTo>
                      <a:pt x="249" y="0"/>
                    </a:lnTo>
                    <a:lnTo>
                      <a:pt x="0" y="143"/>
                    </a:lnTo>
                    <a:lnTo>
                      <a:pt x="102" y="307"/>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4" name="Google Shape;914;p27"/>
              <p:cNvSpPr/>
              <p:nvPr/>
            </p:nvSpPr>
            <p:spPr>
              <a:xfrm>
                <a:off x="10430383" y="4046189"/>
                <a:ext cx="96368" cy="259599"/>
              </a:xfrm>
              <a:custGeom>
                <a:rect b="b" l="l" r="r" t="t"/>
                <a:pathLst>
                  <a:path extrusionOk="0" h="132" w="49">
                    <a:moveTo>
                      <a:pt x="38" y="0"/>
                    </a:moveTo>
                    <a:lnTo>
                      <a:pt x="49" y="132"/>
                    </a:lnTo>
                    <a:lnTo>
                      <a:pt x="0" y="79"/>
                    </a:lnTo>
                    <a:lnTo>
                      <a:pt x="38"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5" name="Google Shape;915;p27"/>
              <p:cNvSpPr/>
              <p:nvPr/>
            </p:nvSpPr>
            <p:spPr>
              <a:xfrm>
                <a:off x="2197917" y="5249788"/>
                <a:ext cx="1004968" cy="1376667"/>
              </a:xfrm>
              <a:custGeom>
                <a:rect b="b" l="l" r="r" t="t"/>
                <a:pathLst>
                  <a:path extrusionOk="0" h="700" w="511">
                    <a:moveTo>
                      <a:pt x="201" y="0"/>
                    </a:moveTo>
                    <a:lnTo>
                      <a:pt x="511" y="700"/>
                    </a:lnTo>
                    <a:lnTo>
                      <a:pt x="0" y="207"/>
                    </a:lnTo>
                    <a:lnTo>
                      <a:pt x="201"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6" name="Google Shape;916;p27"/>
              <p:cNvSpPr/>
              <p:nvPr/>
            </p:nvSpPr>
            <p:spPr>
              <a:xfrm>
                <a:off x="2197917" y="5656889"/>
                <a:ext cx="304834" cy="1018733"/>
              </a:xfrm>
              <a:custGeom>
                <a:rect b="b" l="l" r="r" t="t"/>
                <a:pathLst>
                  <a:path extrusionOk="0" h="518" w="155">
                    <a:moveTo>
                      <a:pt x="0" y="0"/>
                    </a:moveTo>
                    <a:lnTo>
                      <a:pt x="86" y="518"/>
                    </a:lnTo>
                    <a:lnTo>
                      <a:pt x="155" y="149"/>
                    </a:lnTo>
                    <a:lnTo>
                      <a:pt x="0" y="0"/>
                    </a:lnTo>
                    <a:close/>
                  </a:path>
                </a:pathLst>
              </a:custGeom>
              <a:solidFill>
                <a:srgbClr val="AB85AD"/>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grpSp>
        <p:sp>
          <p:nvSpPr>
            <p:cNvPr id="917" name="Google Shape;917;p27"/>
            <p:cNvSpPr/>
            <p:nvPr/>
          </p:nvSpPr>
          <p:spPr>
            <a:xfrm>
              <a:off x="6193371" y="4996634"/>
              <a:ext cx="2511104" cy="399092"/>
            </a:xfrm>
            <a:custGeom>
              <a:rect b="b" l="l" r="r" t="t"/>
              <a:pathLst>
                <a:path extrusionOk="0" h="541" w="3404">
                  <a:moveTo>
                    <a:pt x="3404" y="541"/>
                  </a:moveTo>
                  <a:lnTo>
                    <a:pt x="0" y="541"/>
                  </a:lnTo>
                  <a:lnTo>
                    <a:pt x="110" y="0"/>
                  </a:lnTo>
                  <a:lnTo>
                    <a:pt x="3163" y="0"/>
                  </a:lnTo>
                  <a:lnTo>
                    <a:pt x="3404" y="541"/>
                  </a:lnTo>
                  <a:close/>
                </a:path>
              </a:pathLst>
            </a:custGeom>
            <a:solidFill>
              <a:srgbClr val="916395"/>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8" name="Google Shape;918;p27"/>
            <p:cNvSpPr/>
            <p:nvPr/>
          </p:nvSpPr>
          <p:spPr>
            <a:xfrm>
              <a:off x="6193372" y="5395726"/>
              <a:ext cx="135735" cy="86310"/>
            </a:xfrm>
            <a:custGeom>
              <a:rect b="b" l="l" r="r" t="t"/>
              <a:pathLst>
                <a:path extrusionOk="0" h="117" w="184">
                  <a:moveTo>
                    <a:pt x="0" y="0"/>
                  </a:moveTo>
                  <a:lnTo>
                    <a:pt x="131" y="117"/>
                  </a:lnTo>
                  <a:lnTo>
                    <a:pt x="184" y="0"/>
                  </a:lnTo>
                  <a:lnTo>
                    <a:pt x="0" y="0"/>
                  </a:lnTo>
                  <a:close/>
                </a:path>
              </a:pathLst>
            </a:custGeom>
            <a:solidFill>
              <a:srgbClr val="79527B"/>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19" name="Google Shape;919;p27"/>
            <p:cNvSpPr/>
            <p:nvPr/>
          </p:nvSpPr>
          <p:spPr>
            <a:xfrm>
              <a:off x="6274519" y="4855737"/>
              <a:ext cx="461795" cy="140899"/>
            </a:xfrm>
            <a:custGeom>
              <a:rect b="b" l="l" r="r" t="t"/>
              <a:pathLst>
                <a:path extrusionOk="0" h="191" w="626">
                  <a:moveTo>
                    <a:pt x="626" y="191"/>
                  </a:moveTo>
                  <a:lnTo>
                    <a:pt x="626" y="0"/>
                  </a:lnTo>
                  <a:lnTo>
                    <a:pt x="0" y="191"/>
                  </a:lnTo>
                  <a:lnTo>
                    <a:pt x="626" y="191"/>
                  </a:lnTo>
                  <a:close/>
                </a:path>
              </a:pathLst>
            </a:custGeom>
            <a:solidFill>
              <a:srgbClr val="79527B"/>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20" name="Google Shape;920;p27"/>
            <p:cNvSpPr/>
            <p:nvPr/>
          </p:nvSpPr>
          <p:spPr>
            <a:xfrm>
              <a:off x="6112225" y="4855736"/>
              <a:ext cx="624088" cy="73032"/>
            </a:xfrm>
            <a:custGeom>
              <a:rect b="b" l="l" r="r" t="t"/>
              <a:pathLst>
                <a:path extrusionOk="0" h="99" w="846">
                  <a:moveTo>
                    <a:pt x="846" y="0"/>
                  </a:moveTo>
                  <a:lnTo>
                    <a:pt x="0" y="59"/>
                  </a:lnTo>
                  <a:lnTo>
                    <a:pt x="519" y="99"/>
                  </a:lnTo>
                  <a:lnTo>
                    <a:pt x="846" y="0"/>
                  </a:lnTo>
                  <a:close/>
                </a:path>
              </a:pathLst>
            </a:custGeom>
            <a:solidFill>
              <a:srgbClr val="916395"/>
            </a:solidFill>
            <a:ln>
              <a:noFill/>
            </a:ln>
          </p:spPr>
          <p:txBody>
            <a:bodyPr anchorCtr="0" anchor="t"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Roboto"/>
                <a:ea typeface="Roboto"/>
                <a:cs typeface="Roboto"/>
                <a:sym typeface="Roboto"/>
              </a:endParaRPr>
            </a:p>
          </p:txBody>
        </p:sp>
        <p:sp>
          <p:nvSpPr>
            <p:cNvPr id="921" name="Google Shape;921;p27"/>
            <p:cNvSpPr txBox="1"/>
            <p:nvPr/>
          </p:nvSpPr>
          <p:spPr>
            <a:xfrm>
              <a:off x="6064286" y="5042460"/>
              <a:ext cx="2704800" cy="31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75"/>
                <a:buFont typeface="Arial"/>
                <a:buNone/>
              </a:pPr>
              <a:r>
                <a:rPr b="1" i="0" lang="en-US" sz="1475" u="none" cap="none" strike="noStrike">
                  <a:solidFill>
                    <a:schemeClr val="lt1"/>
                  </a:solidFill>
                  <a:latin typeface="Calibri"/>
                  <a:ea typeface="Calibri"/>
                  <a:cs typeface="Calibri"/>
                  <a:sym typeface="Calibri"/>
                </a:rPr>
                <a:t>Se necesita liderazgo adaptativo</a:t>
              </a:r>
              <a:endParaRPr b="0" i="0" sz="1300" u="none" cap="none" strike="noStrike">
                <a:solidFill>
                  <a:srgbClr val="000000"/>
                </a:solidFill>
                <a:latin typeface="Arial"/>
                <a:ea typeface="Arial"/>
                <a:cs typeface="Arial"/>
                <a:sym typeface="Arial"/>
              </a:endParaRPr>
            </a:p>
          </p:txBody>
        </p:sp>
        <p:sp>
          <p:nvSpPr>
            <p:cNvPr id="922" name="Google Shape;922;p27"/>
            <p:cNvSpPr txBox="1"/>
            <p:nvPr/>
          </p:nvSpPr>
          <p:spPr>
            <a:xfrm>
              <a:off x="6389885" y="5472761"/>
              <a:ext cx="2386051" cy="521233"/>
            </a:xfrm>
            <a:prstGeom prst="rect">
              <a:avLst/>
            </a:prstGeom>
            <a:noFill/>
            <a:ln>
              <a:noFill/>
            </a:ln>
          </p:spPr>
          <p:txBody>
            <a:bodyPr anchorCtr="0" anchor="t" bIns="45700" lIns="91425" spcFirstLastPara="1" rIns="91425" wrap="square" tIns="45700">
              <a:spAutoFit/>
            </a:bodyPr>
            <a:lstStyle/>
            <a:p>
              <a:pPr indent="0" lvl="0" marL="0" marR="0" rtl="0" algn="ctr">
                <a:lnSpc>
                  <a:spcPct val="118928"/>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Para poder hacer frente a la crisis, el liderazgo tiene que adaptarse.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