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embeddedFontLst>
    <p:embeddedFont>
      <p:font typeface="Montserrat"/>
      <p:regular r:id="rId31"/>
      <p:bold r:id="rId32"/>
      <p:italic r:id="rId33"/>
      <p:boldItalic r:id="rId34"/>
    </p:embeddedFont>
    <p:embeddedFont>
      <p:font typeface="Lato"/>
      <p:regular r:id="rId35"/>
      <p:bold r:id="rId36"/>
      <p:italic r:id="rId37"/>
      <p:boldItalic r:id="rId38"/>
    </p:embeddedFont>
    <p:embeddedFont>
      <p:font typeface="Montserrat Medium"/>
      <p:regular r:id="rId39"/>
      <p:bold r:id="rId40"/>
      <p:italic r:id="rId41"/>
      <p:boldItalic r:id="rId42"/>
    </p:embeddedFont>
    <p:embeddedFont>
      <p:font typeface="Montserrat Light"/>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7" roundtripDataSignature="AMtx7mhRR/SvbJ8NVpG/TDj4v2XMGpGD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ontserratMedium-bold.fntdata"/><Relationship Id="rId42" Type="http://schemas.openxmlformats.org/officeDocument/2006/relationships/font" Target="fonts/MontserratMedium-boldItalic.fntdata"/><Relationship Id="rId41" Type="http://schemas.openxmlformats.org/officeDocument/2006/relationships/font" Target="fonts/MontserratMedium-italic.fntdata"/><Relationship Id="rId44" Type="http://schemas.openxmlformats.org/officeDocument/2006/relationships/font" Target="fonts/MontserratLight-bold.fntdata"/><Relationship Id="rId43" Type="http://schemas.openxmlformats.org/officeDocument/2006/relationships/font" Target="fonts/MontserratLight-regular.fntdata"/><Relationship Id="rId46" Type="http://schemas.openxmlformats.org/officeDocument/2006/relationships/font" Target="fonts/MontserratLight-boldItalic.fntdata"/><Relationship Id="rId45" Type="http://schemas.openxmlformats.org/officeDocument/2006/relationships/font" Target="fonts/MontserratLigh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regular.fntdata"/><Relationship Id="rId30" Type="http://schemas.openxmlformats.org/officeDocument/2006/relationships/slide" Target="slides/slide26.xml"/><Relationship Id="rId33" Type="http://schemas.openxmlformats.org/officeDocument/2006/relationships/font" Target="fonts/Montserrat-italic.fntdata"/><Relationship Id="rId32" Type="http://schemas.openxmlformats.org/officeDocument/2006/relationships/font" Target="fonts/Montserrat-bold.fntdata"/><Relationship Id="rId35" Type="http://schemas.openxmlformats.org/officeDocument/2006/relationships/font" Target="fonts/Lato-regular.fntdata"/><Relationship Id="rId34" Type="http://schemas.openxmlformats.org/officeDocument/2006/relationships/font" Target="fonts/Montserrat-boldItalic.fntdata"/><Relationship Id="rId37" Type="http://schemas.openxmlformats.org/officeDocument/2006/relationships/font" Target="fonts/Lato-italic.fntdata"/><Relationship Id="rId36" Type="http://schemas.openxmlformats.org/officeDocument/2006/relationships/font" Target="fonts/Lato-bold.fntdata"/><Relationship Id="rId39" Type="http://schemas.openxmlformats.org/officeDocument/2006/relationships/font" Target="fonts/MontserratMedium-regular.fntdata"/><Relationship Id="rId38" Type="http://schemas.openxmlformats.org/officeDocument/2006/relationships/font" Target="fonts/Lato-bold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9" name="Google Shape;99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3" name="Shape 1103"/>
        <p:cNvGrpSpPr/>
        <p:nvPr/>
      </p:nvGrpSpPr>
      <p:grpSpPr>
        <a:xfrm>
          <a:off x="0" y="0"/>
          <a:ext cx="0" cy="0"/>
          <a:chOff x="0" y="0"/>
          <a:chExt cx="0" cy="0"/>
        </a:xfrm>
      </p:grpSpPr>
      <p:sp>
        <p:nvSpPr>
          <p:cNvPr id="1104" name="Google Shape;110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5" name="Google Shape;110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4" name="Google Shape;111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0" name="Google Shape;112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6" name="Google Shape;113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0" name="Shape 1140"/>
        <p:cNvGrpSpPr/>
        <p:nvPr/>
      </p:nvGrpSpPr>
      <p:grpSpPr>
        <a:xfrm>
          <a:off x="0" y="0"/>
          <a:ext cx="0" cy="0"/>
          <a:chOff x="0" y="0"/>
          <a:chExt cx="0" cy="0"/>
        </a:xfrm>
      </p:grpSpPr>
      <p:sp>
        <p:nvSpPr>
          <p:cNvPr id="1141" name="Google Shape;1141;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2" name="Google Shape;114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7" name="Shape 1277"/>
        <p:cNvGrpSpPr/>
        <p:nvPr/>
      </p:nvGrpSpPr>
      <p:grpSpPr>
        <a:xfrm>
          <a:off x="0" y="0"/>
          <a:ext cx="0" cy="0"/>
          <a:chOff x="0" y="0"/>
          <a:chExt cx="0" cy="0"/>
        </a:xfrm>
      </p:grpSpPr>
      <p:sp>
        <p:nvSpPr>
          <p:cNvPr id="1278" name="Google Shape;1278;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9" name="Google Shape;127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0" name="Google Shape;1330;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1" name="Shape 1341"/>
        <p:cNvGrpSpPr/>
        <p:nvPr/>
      </p:nvGrpSpPr>
      <p:grpSpPr>
        <a:xfrm>
          <a:off x="0" y="0"/>
          <a:ext cx="0" cy="0"/>
          <a:chOff x="0" y="0"/>
          <a:chExt cx="0" cy="0"/>
        </a:xfrm>
      </p:grpSpPr>
      <p:sp>
        <p:nvSpPr>
          <p:cNvPr id="1342" name="Google Shape;1342;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3" name="Google Shape;134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4" name="Shape 1354"/>
        <p:cNvGrpSpPr/>
        <p:nvPr/>
      </p:nvGrpSpPr>
      <p:grpSpPr>
        <a:xfrm>
          <a:off x="0" y="0"/>
          <a:ext cx="0" cy="0"/>
          <a:chOff x="0" y="0"/>
          <a:chExt cx="0" cy="0"/>
        </a:xfrm>
      </p:grpSpPr>
      <p:sp>
        <p:nvSpPr>
          <p:cNvPr id="1355" name="Google Shape;1355;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6" name="Google Shape;1356;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0" name="Shape 1360"/>
        <p:cNvGrpSpPr/>
        <p:nvPr/>
      </p:nvGrpSpPr>
      <p:grpSpPr>
        <a:xfrm>
          <a:off x="0" y="0"/>
          <a:ext cx="0" cy="0"/>
          <a:chOff x="0" y="0"/>
          <a:chExt cx="0" cy="0"/>
        </a:xfrm>
      </p:grpSpPr>
      <p:sp>
        <p:nvSpPr>
          <p:cNvPr id="1361" name="Google Shape;1361;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2" name="Google Shape;1362;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7" name="Google Shape;100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5" name="Shape 1405"/>
        <p:cNvGrpSpPr/>
        <p:nvPr/>
      </p:nvGrpSpPr>
      <p:grpSpPr>
        <a:xfrm>
          <a:off x="0" y="0"/>
          <a:ext cx="0" cy="0"/>
          <a:chOff x="0" y="0"/>
          <a:chExt cx="0" cy="0"/>
        </a:xfrm>
      </p:grpSpPr>
      <p:sp>
        <p:nvSpPr>
          <p:cNvPr id="1406" name="Google Shape;1406;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7" name="Google Shape;1407;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8" name="Shape 1418"/>
        <p:cNvGrpSpPr/>
        <p:nvPr/>
      </p:nvGrpSpPr>
      <p:grpSpPr>
        <a:xfrm>
          <a:off x="0" y="0"/>
          <a:ext cx="0" cy="0"/>
          <a:chOff x="0" y="0"/>
          <a:chExt cx="0" cy="0"/>
        </a:xfrm>
      </p:grpSpPr>
      <p:sp>
        <p:nvSpPr>
          <p:cNvPr id="1419" name="Google Shape;1419;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0" name="Google Shape;1420;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1" name="Shape 1431"/>
        <p:cNvGrpSpPr/>
        <p:nvPr/>
      </p:nvGrpSpPr>
      <p:grpSpPr>
        <a:xfrm>
          <a:off x="0" y="0"/>
          <a:ext cx="0" cy="0"/>
          <a:chOff x="0" y="0"/>
          <a:chExt cx="0" cy="0"/>
        </a:xfrm>
      </p:grpSpPr>
      <p:sp>
        <p:nvSpPr>
          <p:cNvPr id="1432" name="Google Shape;1432;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3" name="Google Shape;1433;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7" name="Shape 1447"/>
        <p:cNvGrpSpPr/>
        <p:nvPr/>
      </p:nvGrpSpPr>
      <p:grpSpPr>
        <a:xfrm>
          <a:off x="0" y="0"/>
          <a:ext cx="0" cy="0"/>
          <a:chOff x="0" y="0"/>
          <a:chExt cx="0" cy="0"/>
        </a:xfrm>
      </p:grpSpPr>
      <p:sp>
        <p:nvSpPr>
          <p:cNvPr id="1448" name="Google Shape;1448;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9" name="Google Shape;1449;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6" name="Shape 1456"/>
        <p:cNvGrpSpPr/>
        <p:nvPr/>
      </p:nvGrpSpPr>
      <p:grpSpPr>
        <a:xfrm>
          <a:off x="0" y="0"/>
          <a:ext cx="0" cy="0"/>
          <a:chOff x="0" y="0"/>
          <a:chExt cx="0" cy="0"/>
        </a:xfrm>
      </p:grpSpPr>
      <p:sp>
        <p:nvSpPr>
          <p:cNvPr id="1457" name="Google Shape;1457;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8" name="Google Shape;1458;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6" name="Shape 1466"/>
        <p:cNvGrpSpPr/>
        <p:nvPr/>
      </p:nvGrpSpPr>
      <p:grpSpPr>
        <a:xfrm>
          <a:off x="0" y="0"/>
          <a:ext cx="0" cy="0"/>
          <a:chOff x="0" y="0"/>
          <a:chExt cx="0" cy="0"/>
        </a:xfrm>
      </p:grpSpPr>
      <p:sp>
        <p:nvSpPr>
          <p:cNvPr id="1467" name="Google Shape;1467;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8" name="Google Shape;1468;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3" name="Shape 1473"/>
        <p:cNvGrpSpPr/>
        <p:nvPr/>
      </p:nvGrpSpPr>
      <p:grpSpPr>
        <a:xfrm>
          <a:off x="0" y="0"/>
          <a:ext cx="0" cy="0"/>
          <a:chOff x="0" y="0"/>
          <a:chExt cx="0" cy="0"/>
        </a:xfrm>
      </p:grpSpPr>
      <p:sp>
        <p:nvSpPr>
          <p:cNvPr id="1474" name="Google Shape;1474;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5" name="Google Shape;1475;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4" name="Google Shape;102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1" name="Google Shape;103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2" name="Google Shape;103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4" name="Google Shape;106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9" name="Google Shape;106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8" name="Google Shape;107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5" name="Shape 1085"/>
        <p:cNvGrpSpPr/>
        <p:nvPr/>
      </p:nvGrpSpPr>
      <p:grpSpPr>
        <a:xfrm>
          <a:off x="0" y="0"/>
          <a:ext cx="0" cy="0"/>
          <a:chOff x="0" y="0"/>
          <a:chExt cx="0" cy="0"/>
        </a:xfrm>
      </p:grpSpPr>
      <p:sp>
        <p:nvSpPr>
          <p:cNvPr id="1086" name="Google Shape;108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7" name="Google Shape;108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4" name="Shape 1094"/>
        <p:cNvGrpSpPr/>
        <p:nvPr/>
      </p:nvGrpSpPr>
      <p:grpSpPr>
        <a:xfrm>
          <a:off x="0" y="0"/>
          <a:ext cx="0" cy="0"/>
          <a:chOff x="0" y="0"/>
          <a:chExt cx="0" cy="0"/>
        </a:xfrm>
      </p:grpSpPr>
      <p:sp>
        <p:nvSpPr>
          <p:cNvPr id="1095" name="Google Shape;109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6" name="Google Shape;109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C">
  <p:cSld name="COVER SLIDE C">
    <p:spTree>
      <p:nvGrpSpPr>
        <p:cNvPr id="15" name="Shape 15"/>
        <p:cNvGrpSpPr/>
        <p:nvPr/>
      </p:nvGrpSpPr>
      <p:grpSpPr>
        <a:xfrm>
          <a:off x="0" y="0"/>
          <a:ext cx="0" cy="0"/>
          <a:chOff x="0" y="0"/>
          <a:chExt cx="0" cy="0"/>
        </a:xfrm>
      </p:grpSpPr>
      <p:sp>
        <p:nvSpPr>
          <p:cNvPr id="16" name="Google Shape;16;p74"/>
          <p:cNvSpPr/>
          <p:nvPr/>
        </p:nvSpPr>
        <p:spPr>
          <a:xfrm>
            <a:off x="1" y="3216492"/>
            <a:ext cx="7588332" cy="2448983"/>
          </a:xfrm>
          <a:prstGeom prst="rect">
            <a:avLst/>
          </a:prstGeom>
          <a:solidFill>
            <a:srgbClr val="79527B"/>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pic>
        <p:nvPicPr>
          <p:cNvPr descr="A picture containing text&#10;&#10;Description automatically generated" id="17" name="Google Shape;17;p74"/>
          <p:cNvPicPr preferRelativeResize="0"/>
          <p:nvPr/>
        </p:nvPicPr>
        <p:blipFill rotWithShape="1">
          <a:blip r:embed="rId2">
            <a:alphaModFix/>
          </a:blip>
          <a:srcRect b="0" l="0" r="0" t="0"/>
          <a:stretch/>
        </p:blipFill>
        <p:spPr>
          <a:xfrm>
            <a:off x="458207" y="618245"/>
            <a:ext cx="5768471" cy="2536919"/>
          </a:xfrm>
          <a:prstGeom prst="rect">
            <a:avLst/>
          </a:prstGeom>
          <a:noFill/>
          <a:ln>
            <a:noFill/>
          </a:ln>
        </p:spPr>
      </p:pic>
      <p:sp>
        <p:nvSpPr>
          <p:cNvPr id="18" name="Google Shape;18;p74"/>
          <p:cNvSpPr txBox="1"/>
          <p:nvPr>
            <p:ph idx="1" type="body"/>
          </p:nvPr>
        </p:nvSpPr>
        <p:spPr>
          <a:xfrm>
            <a:off x="817349" y="4334105"/>
            <a:ext cx="5278651" cy="6973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5400"/>
              <a:buNone/>
              <a:defRPr b="1" sz="54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74"/>
          <p:cNvSpPr txBox="1"/>
          <p:nvPr>
            <p:ph idx="2" type="body"/>
          </p:nvPr>
        </p:nvSpPr>
        <p:spPr>
          <a:xfrm>
            <a:off x="817349" y="3715582"/>
            <a:ext cx="5278651"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20" name="Google Shape;20;p74"/>
          <p:cNvPicPr preferRelativeResize="0"/>
          <p:nvPr/>
        </p:nvPicPr>
        <p:blipFill rotWithShape="1">
          <a:blip r:embed="rId3">
            <a:alphaModFix/>
          </a:blip>
          <a:srcRect b="-6113" l="-9814" r="22816" t="19121"/>
          <a:stretch/>
        </p:blipFill>
        <p:spPr>
          <a:xfrm>
            <a:off x="7883236" y="0"/>
            <a:ext cx="4308763" cy="5844179"/>
          </a:xfrm>
          <a:prstGeom prst="rect">
            <a:avLst/>
          </a:prstGeom>
          <a:noFill/>
          <a:ln>
            <a:noFill/>
          </a:ln>
        </p:spPr>
      </p:pic>
      <p:grpSp>
        <p:nvGrpSpPr>
          <p:cNvPr id="21" name="Google Shape;21;p74"/>
          <p:cNvGrpSpPr/>
          <p:nvPr/>
        </p:nvGrpSpPr>
        <p:grpSpPr>
          <a:xfrm>
            <a:off x="9274983" y="5918985"/>
            <a:ext cx="2735993" cy="679345"/>
            <a:chOff x="0" y="0"/>
            <a:chExt cx="2301694" cy="571500"/>
          </a:xfrm>
        </p:grpSpPr>
        <p:sp>
          <p:nvSpPr>
            <p:cNvPr id="22" name="Google Shape;22;p74"/>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 name="Google Shape;23;p74"/>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
        <p:nvSpPr>
          <p:cNvPr id="24" name="Google Shape;24;p74"/>
          <p:cNvSpPr/>
          <p:nvPr/>
        </p:nvSpPr>
        <p:spPr>
          <a:xfrm>
            <a:off x="701913" y="5958576"/>
            <a:ext cx="6589536" cy="6001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de-DE" sz="1100" u="none" cap="none" strike="noStrike">
                <a:solidFill>
                  <a:srgbClr val="595A59"/>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b="0" i="0" sz="1100" u="none" cap="none" strike="noStrike">
              <a:solidFill>
                <a:srgbClr val="595A5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Overview/Content Slide">
  <p:cSld name="5_Overview/Content Slide">
    <p:spTree>
      <p:nvGrpSpPr>
        <p:cNvPr id="133" name="Shape 133"/>
        <p:cNvGrpSpPr/>
        <p:nvPr/>
      </p:nvGrpSpPr>
      <p:grpSpPr>
        <a:xfrm>
          <a:off x="0" y="0"/>
          <a:ext cx="0" cy="0"/>
          <a:chOff x="0" y="0"/>
          <a:chExt cx="0" cy="0"/>
        </a:xfrm>
      </p:grpSpPr>
      <p:sp>
        <p:nvSpPr>
          <p:cNvPr id="134" name="Google Shape;134;p87"/>
          <p:cNvSpPr/>
          <p:nvPr/>
        </p:nvSpPr>
        <p:spPr>
          <a:xfrm>
            <a:off x="6642832" y="3126504"/>
            <a:ext cx="771474" cy="771474"/>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 name="Google Shape;135;p87"/>
          <p:cNvSpPr txBox="1"/>
          <p:nvPr>
            <p:ph idx="1" type="body"/>
          </p:nvPr>
        </p:nvSpPr>
        <p:spPr>
          <a:xfrm>
            <a:off x="6781160" y="3183699"/>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36" name="Google Shape;136;p87"/>
          <p:cNvCxnSpPr/>
          <p:nvPr/>
        </p:nvCxnSpPr>
        <p:spPr>
          <a:xfrm>
            <a:off x="6051115" y="3516475"/>
            <a:ext cx="591717" cy="0"/>
          </a:xfrm>
          <a:prstGeom prst="straightConnector1">
            <a:avLst/>
          </a:prstGeom>
          <a:noFill/>
          <a:ln cap="flat" cmpd="sng" w="19050">
            <a:solidFill>
              <a:srgbClr val="F27954"/>
            </a:solidFill>
            <a:prstDash val="solid"/>
            <a:miter lim="800000"/>
            <a:headEnd len="sm" w="sm" type="none"/>
            <a:tailEnd len="sm" w="sm" type="none"/>
          </a:ln>
        </p:spPr>
      </p:cxnSp>
      <p:sp>
        <p:nvSpPr>
          <p:cNvPr id="137" name="Google Shape;137;p87"/>
          <p:cNvSpPr txBox="1"/>
          <p:nvPr>
            <p:ph idx="2" type="body"/>
          </p:nvPr>
        </p:nvSpPr>
        <p:spPr>
          <a:xfrm>
            <a:off x="7511069" y="3126504"/>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8" name="Google Shape;138;p87"/>
          <p:cNvSpPr/>
          <p:nvPr/>
        </p:nvSpPr>
        <p:spPr>
          <a:xfrm>
            <a:off x="6628977" y="4184690"/>
            <a:ext cx="771474" cy="771474"/>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9" name="Google Shape;139;p87"/>
          <p:cNvSpPr txBox="1"/>
          <p:nvPr>
            <p:ph idx="3" type="body"/>
          </p:nvPr>
        </p:nvSpPr>
        <p:spPr>
          <a:xfrm>
            <a:off x="6767305" y="424188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40" name="Google Shape;140;p87"/>
          <p:cNvCxnSpPr/>
          <p:nvPr/>
        </p:nvCxnSpPr>
        <p:spPr>
          <a:xfrm>
            <a:off x="6037260" y="4574661"/>
            <a:ext cx="591717" cy="0"/>
          </a:xfrm>
          <a:prstGeom prst="straightConnector1">
            <a:avLst/>
          </a:prstGeom>
          <a:noFill/>
          <a:ln cap="flat" cmpd="sng" w="19050">
            <a:solidFill>
              <a:srgbClr val="F27954"/>
            </a:solidFill>
            <a:prstDash val="solid"/>
            <a:miter lim="800000"/>
            <a:headEnd len="sm" w="sm" type="none"/>
            <a:tailEnd len="sm" w="sm" type="none"/>
          </a:ln>
        </p:spPr>
      </p:cxnSp>
      <p:sp>
        <p:nvSpPr>
          <p:cNvPr id="141" name="Google Shape;141;p87"/>
          <p:cNvSpPr txBox="1"/>
          <p:nvPr>
            <p:ph idx="4" type="body"/>
          </p:nvPr>
        </p:nvSpPr>
        <p:spPr>
          <a:xfrm>
            <a:off x="7497214" y="4184690"/>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87"/>
          <p:cNvSpPr/>
          <p:nvPr/>
        </p:nvSpPr>
        <p:spPr>
          <a:xfrm>
            <a:off x="6642832" y="5261992"/>
            <a:ext cx="771474" cy="771474"/>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 name="Google Shape;143;p87"/>
          <p:cNvSpPr txBox="1"/>
          <p:nvPr>
            <p:ph idx="5" type="body"/>
          </p:nvPr>
        </p:nvSpPr>
        <p:spPr>
          <a:xfrm>
            <a:off x="6781160" y="5319187"/>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44" name="Google Shape;144;p87"/>
          <p:cNvCxnSpPr/>
          <p:nvPr/>
        </p:nvCxnSpPr>
        <p:spPr>
          <a:xfrm>
            <a:off x="6051115" y="5651963"/>
            <a:ext cx="591717" cy="0"/>
          </a:xfrm>
          <a:prstGeom prst="straightConnector1">
            <a:avLst/>
          </a:prstGeom>
          <a:noFill/>
          <a:ln cap="flat" cmpd="sng" w="19050">
            <a:solidFill>
              <a:srgbClr val="F27954"/>
            </a:solidFill>
            <a:prstDash val="solid"/>
            <a:miter lim="800000"/>
            <a:headEnd len="sm" w="sm" type="none"/>
            <a:tailEnd len="sm" w="sm" type="none"/>
          </a:ln>
        </p:spPr>
      </p:cxnSp>
      <p:sp>
        <p:nvSpPr>
          <p:cNvPr id="145" name="Google Shape;145;p87"/>
          <p:cNvSpPr txBox="1"/>
          <p:nvPr>
            <p:ph idx="6" type="body"/>
          </p:nvPr>
        </p:nvSpPr>
        <p:spPr>
          <a:xfrm>
            <a:off x="7511069" y="5261992"/>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46" name="Google Shape;146;p87"/>
          <p:cNvGrpSpPr/>
          <p:nvPr/>
        </p:nvGrpSpPr>
        <p:grpSpPr>
          <a:xfrm rot="-5400000">
            <a:off x="-1025447" y="4518095"/>
            <a:ext cx="3445636" cy="410479"/>
            <a:chOff x="301128" y="6151084"/>
            <a:chExt cx="3144242" cy="374574"/>
          </a:xfrm>
        </p:grpSpPr>
        <p:pic>
          <p:nvPicPr>
            <p:cNvPr descr="Shape&#10;&#10;Description automatically generated with medium confidence" id="147" name="Google Shape;147;p87"/>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148" name="Google Shape;148;p87"/>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149" name="Google Shape;149;p87"/>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
        <p:nvSpPr>
          <p:cNvPr id="150" name="Google Shape;150;p87"/>
          <p:cNvSpPr/>
          <p:nvPr/>
        </p:nvSpPr>
        <p:spPr>
          <a:xfrm flipH="1" rot="10800000">
            <a:off x="1286010" y="54820"/>
            <a:ext cx="4809990" cy="6892757"/>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151" name="Google Shape;151;p87"/>
          <p:cNvSpPr txBox="1"/>
          <p:nvPr>
            <p:ph idx="7" type="body"/>
          </p:nvPr>
        </p:nvSpPr>
        <p:spPr>
          <a:xfrm>
            <a:off x="1575582" y="1899687"/>
            <a:ext cx="4180325" cy="45464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87"/>
          <p:cNvSpPr txBox="1"/>
          <p:nvPr>
            <p:ph idx="8" type="body"/>
          </p:nvPr>
        </p:nvSpPr>
        <p:spPr>
          <a:xfrm>
            <a:off x="1548092" y="628636"/>
            <a:ext cx="4250272" cy="60363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Blue">
  <p:cSld name="Divider Slide - Blue">
    <p:spTree>
      <p:nvGrpSpPr>
        <p:cNvPr id="153" name="Shape 153"/>
        <p:cNvGrpSpPr/>
        <p:nvPr/>
      </p:nvGrpSpPr>
      <p:grpSpPr>
        <a:xfrm>
          <a:off x="0" y="0"/>
          <a:ext cx="0" cy="0"/>
          <a:chOff x="0" y="0"/>
          <a:chExt cx="0" cy="0"/>
        </a:xfrm>
      </p:grpSpPr>
      <p:sp>
        <p:nvSpPr>
          <p:cNvPr id="154" name="Google Shape;154;p88"/>
          <p:cNvSpPr/>
          <p:nvPr/>
        </p:nvSpPr>
        <p:spPr>
          <a:xfrm>
            <a:off x="0" y="0"/>
            <a:ext cx="12192000" cy="5502729"/>
          </a:xfrm>
          <a:prstGeom prst="rect">
            <a:avLst/>
          </a:prstGeom>
          <a:solidFill>
            <a:srgbClr val="81D1C5"/>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sp>
        <p:nvSpPr>
          <p:cNvPr id="155" name="Google Shape;155;p88"/>
          <p:cNvSpPr txBox="1"/>
          <p:nvPr>
            <p:ph idx="1" type="body"/>
          </p:nvPr>
        </p:nvSpPr>
        <p:spPr>
          <a:xfrm>
            <a:off x="666708" y="752638"/>
            <a:ext cx="4329835" cy="16476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00"/>
              </a:spcBef>
              <a:spcAft>
                <a:spcPts val="0"/>
              </a:spcAft>
              <a:buClr>
                <a:schemeClr val="lt1"/>
              </a:buClr>
              <a:buSzPts val="4800"/>
              <a:buNone/>
              <a:defRPr b="0" i="0" sz="4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56" name="Google Shape;156;p88"/>
          <p:cNvGrpSpPr/>
          <p:nvPr/>
        </p:nvGrpSpPr>
        <p:grpSpPr>
          <a:xfrm>
            <a:off x="8448790" y="6057987"/>
            <a:ext cx="3144242" cy="374574"/>
            <a:chOff x="301128" y="6151084"/>
            <a:chExt cx="3144242" cy="374574"/>
          </a:xfrm>
        </p:grpSpPr>
        <p:pic>
          <p:nvPicPr>
            <p:cNvPr descr="Shape&#10;&#10;Description automatically generated with medium confidence" id="157" name="Google Shape;157;p88"/>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158" name="Google Shape;158;p88"/>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159" name="Google Shape;159;p88"/>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A black and white striped pattern&#10;&#10;Description automatically generated with medium confidence" id="160" name="Google Shape;160;p88"/>
          <p:cNvPicPr preferRelativeResize="0"/>
          <p:nvPr/>
        </p:nvPicPr>
        <p:blipFill rotWithShape="1">
          <a:blip r:embed="rId3">
            <a:alphaModFix/>
          </a:blip>
          <a:srcRect b="15673" l="-25172" r="18173" t="20705"/>
          <a:stretch/>
        </p:blipFill>
        <p:spPr>
          <a:xfrm>
            <a:off x="5333853" y="1227"/>
            <a:ext cx="6825554" cy="550150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Overview/Content Slide">
  <p:cSld name="3_Overview/Content Slide">
    <p:spTree>
      <p:nvGrpSpPr>
        <p:cNvPr id="161" name="Shape 161"/>
        <p:cNvGrpSpPr/>
        <p:nvPr/>
      </p:nvGrpSpPr>
      <p:grpSpPr>
        <a:xfrm>
          <a:off x="0" y="0"/>
          <a:ext cx="0" cy="0"/>
          <a:chOff x="0" y="0"/>
          <a:chExt cx="0" cy="0"/>
        </a:xfrm>
      </p:grpSpPr>
      <p:sp>
        <p:nvSpPr>
          <p:cNvPr id="162" name="Google Shape;162;p92"/>
          <p:cNvSpPr/>
          <p:nvPr/>
        </p:nvSpPr>
        <p:spPr>
          <a:xfrm>
            <a:off x="6642832" y="2066740"/>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 name="Google Shape;163;p92"/>
          <p:cNvSpPr txBox="1"/>
          <p:nvPr>
            <p:ph idx="1" type="body"/>
          </p:nvPr>
        </p:nvSpPr>
        <p:spPr>
          <a:xfrm>
            <a:off x="6781160" y="212393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64" name="Google Shape;164;p92"/>
          <p:cNvCxnSpPr/>
          <p:nvPr/>
        </p:nvCxnSpPr>
        <p:spPr>
          <a:xfrm>
            <a:off x="6051115" y="2456711"/>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165" name="Google Shape;165;p92"/>
          <p:cNvSpPr txBox="1"/>
          <p:nvPr>
            <p:ph idx="2" type="body"/>
          </p:nvPr>
        </p:nvSpPr>
        <p:spPr>
          <a:xfrm>
            <a:off x="7511069" y="2066740"/>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92"/>
          <p:cNvSpPr/>
          <p:nvPr/>
        </p:nvSpPr>
        <p:spPr>
          <a:xfrm>
            <a:off x="6642832" y="3126504"/>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7" name="Google Shape;167;p92"/>
          <p:cNvSpPr txBox="1"/>
          <p:nvPr>
            <p:ph idx="3" type="body"/>
          </p:nvPr>
        </p:nvSpPr>
        <p:spPr>
          <a:xfrm>
            <a:off x="6781160" y="3183699"/>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68" name="Google Shape;168;p92"/>
          <p:cNvCxnSpPr/>
          <p:nvPr/>
        </p:nvCxnSpPr>
        <p:spPr>
          <a:xfrm>
            <a:off x="6051115" y="3516475"/>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169" name="Google Shape;169;p92"/>
          <p:cNvSpPr txBox="1"/>
          <p:nvPr>
            <p:ph idx="4" type="body"/>
          </p:nvPr>
        </p:nvSpPr>
        <p:spPr>
          <a:xfrm>
            <a:off x="7511069" y="3126504"/>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92"/>
          <p:cNvSpPr/>
          <p:nvPr/>
        </p:nvSpPr>
        <p:spPr>
          <a:xfrm>
            <a:off x="6628977" y="4184690"/>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1" name="Google Shape;171;p92"/>
          <p:cNvSpPr txBox="1"/>
          <p:nvPr>
            <p:ph idx="5" type="body"/>
          </p:nvPr>
        </p:nvSpPr>
        <p:spPr>
          <a:xfrm>
            <a:off x="6767305" y="424188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72" name="Google Shape;172;p92"/>
          <p:cNvCxnSpPr/>
          <p:nvPr/>
        </p:nvCxnSpPr>
        <p:spPr>
          <a:xfrm>
            <a:off x="6037260" y="4574661"/>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173" name="Google Shape;173;p92"/>
          <p:cNvSpPr txBox="1"/>
          <p:nvPr>
            <p:ph idx="6" type="body"/>
          </p:nvPr>
        </p:nvSpPr>
        <p:spPr>
          <a:xfrm>
            <a:off x="7497214" y="4184690"/>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92"/>
          <p:cNvSpPr/>
          <p:nvPr/>
        </p:nvSpPr>
        <p:spPr>
          <a:xfrm>
            <a:off x="6642832" y="5261992"/>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5" name="Google Shape;175;p92"/>
          <p:cNvSpPr txBox="1"/>
          <p:nvPr>
            <p:ph idx="7" type="body"/>
          </p:nvPr>
        </p:nvSpPr>
        <p:spPr>
          <a:xfrm>
            <a:off x="6781160" y="5319187"/>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76" name="Google Shape;176;p92"/>
          <p:cNvCxnSpPr/>
          <p:nvPr/>
        </p:nvCxnSpPr>
        <p:spPr>
          <a:xfrm>
            <a:off x="6051115" y="5651963"/>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177" name="Google Shape;177;p92"/>
          <p:cNvSpPr txBox="1"/>
          <p:nvPr>
            <p:ph idx="8" type="body"/>
          </p:nvPr>
        </p:nvSpPr>
        <p:spPr>
          <a:xfrm>
            <a:off x="7511069" y="5261992"/>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78" name="Google Shape;178;p92"/>
          <p:cNvGrpSpPr/>
          <p:nvPr/>
        </p:nvGrpSpPr>
        <p:grpSpPr>
          <a:xfrm rot="-5400000">
            <a:off x="-1025447" y="4518095"/>
            <a:ext cx="3445636" cy="410479"/>
            <a:chOff x="301128" y="6151084"/>
            <a:chExt cx="3144242" cy="374574"/>
          </a:xfrm>
        </p:grpSpPr>
        <p:pic>
          <p:nvPicPr>
            <p:cNvPr descr="Shape&#10;&#10;Description automatically generated with medium confidence" id="179" name="Google Shape;179;p92"/>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180" name="Google Shape;180;p92"/>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181" name="Google Shape;181;p92"/>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
        <p:nvSpPr>
          <p:cNvPr id="182" name="Google Shape;182;p92"/>
          <p:cNvSpPr/>
          <p:nvPr/>
        </p:nvSpPr>
        <p:spPr>
          <a:xfrm flipH="1" rot="10800000">
            <a:off x="1286010" y="54820"/>
            <a:ext cx="4809990" cy="6892757"/>
          </a:xfrm>
          <a:prstGeom prst="rect">
            <a:avLst/>
          </a:prstGeom>
          <a:solidFill>
            <a:srgbClr val="85D2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183" name="Google Shape;183;p92"/>
          <p:cNvSpPr txBox="1"/>
          <p:nvPr>
            <p:ph idx="9" type="body"/>
          </p:nvPr>
        </p:nvSpPr>
        <p:spPr>
          <a:xfrm>
            <a:off x="1575582" y="1899687"/>
            <a:ext cx="4180325" cy="45464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92"/>
          <p:cNvSpPr txBox="1"/>
          <p:nvPr>
            <p:ph idx="13" type="body"/>
          </p:nvPr>
        </p:nvSpPr>
        <p:spPr>
          <a:xfrm>
            <a:off x="1548092" y="628636"/>
            <a:ext cx="4250272" cy="60363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Overview/Content Slide">
  <p:cSld name="4_Overview/Content Slide">
    <p:spTree>
      <p:nvGrpSpPr>
        <p:cNvPr id="185" name="Shape 185"/>
        <p:cNvGrpSpPr/>
        <p:nvPr/>
      </p:nvGrpSpPr>
      <p:grpSpPr>
        <a:xfrm>
          <a:off x="0" y="0"/>
          <a:ext cx="0" cy="0"/>
          <a:chOff x="0" y="0"/>
          <a:chExt cx="0" cy="0"/>
        </a:xfrm>
      </p:grpSpPr>
      <p:sp>
        <p:nvSpPr>
          <p:cNvPr id="186" name="Google Shape;186;p97"/>
          <p:cNvSpPr/>
          <p:nvPr/>
        </p:nvSpPr>
        <p:spPr>
          <a:xfrm>
            <a:off x="6642832" y="992114"/>
            <a:ext cx="771474" cy="771474"/>
          </a:xfrm>
          <a:prstGeom prst="ellipse">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7" name="Google Shape;187;p97"/>
          <p:cNvSpPr txBox="1"/>
          <p:nvPr>
            <p:ph idx="1" type="body"/>
          </p:nvPr>
        </p:nvSpPr>
        <p:spPr>
          <a:xfrm>
            <a:off x="6781160" y="1049309"/>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88" name="Google Shape;188;p97"/>
          <p:cNvCxnSpPr/>
          <p:nvPr/>
        </p:nvCxnSpPr>
        <p:spPr>
          <a:xfrm>
            <a:off x="6051115" y="1382085"/>
            <a:ext cx="591717" cy="0"/>
          </a:xfrm>
          <a:prstGeom prst="straightConnector1">
            <a:avLst/>
          </a:prstGeom>
          <a:noFill/>
          <a:ln cap="flat" cmpd="sng" w="19050">
            <a:solidFill>
              <a:srgbClr val="916395"/>
            </a:solidFill>
            <a:prstDash val="solid"/>
            <a:miter lim="800000"/>
            <a:headEnd len="sm" w="sm" type="none"/>
            <a:tailEnd len="sm" w="sm" type="none"/>
          </a:ln>
        </p:spPr>
      </p:cxnSp>
      <p:sp>
        <p:nvSpPr>
          <p:cNvPr id="189" name="Google Shape;189;p97"/>
          <p:cNvSpPr txBox="1"/>
          <p:nvPr>
            <p:ph idx="2" type="body"/>
          </p:nvPr>
        </p:nvSpPr>
        <p:spPr>
          <a:xfrm>
            <a:off x="7511069" y="992114"/>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97"/>
          <p:cNvSpPr/>
          <p:nvPr/>
        </p:nvSpPr>
        <p:spPr>
          <a:xfrm>
            <a:off x="6642832" y="2066740"/>
            <a:ext cx="771474" cy="771474"/>
          </a:xfrm>
          <a:prstGeom prst="ellipse">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1" name="Google Shape;191;p97"/>
          <p:cNvSpPr txBox="1"/>
          <p:nvPr>
            <p:ph idx="3" type="body"/>
          </p:nvPr>
        </p:nvSpPr>
        <p:spPr>
          <a:xfrm>
            <a:off x="6781160" y="212393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92" name="Google Shape;192;p97"/>
          <p:cNvCxnSpPr/>
          <p:nvPr/>
        </p:nvCxnSpPr>
        <p:spPr>
          <a:xfrm>
            <a:off x="6051115" y="2456711"/>
            <a:ext cx="591717" cy="0"/>
          </a:xfrm>
          <a:prstGeom prst="straightConnector1">
            <a:avLst/>
          </a:prstGeom>
          <a:noFill/>
          <a:ln cap="flat" cmpd="sng" w="19050">
            <a:solidFill>
              <a:srgbClr val="916395"/>
            </a:solidFill>
            <a:prstDash val="solid"/>
            <a:miter lim="800000"/>
            <a:headEnd len="sm" w="sm" type="none"/>
            <a:tailEnd len="sm" w="sm" type="none"/>
          </a:ln>
        </p:spPr>
      </p:cxnSp>
      <p:sp>
        <p:nvSpPr>
          <p:cNvPr id="193" name="Google Shape;193;p97"/>
          <p:cNvSpPr txBox="1"/>
          <p:nvPr>
            <p:ph idx="4" type="body"/>
          </p:nvPr>
        </p:nvSpPr>
        <p:spPr>
          <a:xfrm>
            <a:off x="7511069" y="2066740"/>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97"/>
          <p:cNvSpPr/>
          <p:nvPr/>
        </p:nvSpPr>
        <p:spPr>
          <a:xfrm>
            <a:off x="6642832" y="3126504"/>
            <a:ext cx="771474" cy="771474"/>
          </a:xfrm>
          <a:prstGeom prst="ellipse">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5" name="Google Shape;195;p97"/>
          <p:cNvSpPr txBox="1"/>
          <p:nvPr>
            <p:ph idx="5" type="body"/>
          </p:nvPr>
        </p:nvSpPr>
        <p:spPr>
          <a:xfrm>
            <a:off x="6781160" y="3183699"/>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96" name="Google Shape;196;p97"/>
          <p:cNvCxnSpPr/>
          <p:nvPr/>
        </p:nvCxnSpPr>
        <p:spPr>
          <a:xfrm>
            <a:off x="6051115" y="3516475"/>
            <a:ext cx="591717" cy="0"/>
          </a:xfrm>
          <a:prstGeom prst="straightConnector1">
            <a:avLst/>
          </a:prstGeom>
          <a:noFill/>
          <a:ln cap="flat" cmpd="sng" w="19050">
            <a:solidFill>
              <a:srgbClr val="916395"/>
            </a:solidFill>
            <a:prstDash val="solid"/>
            <a:miter lim="800000"/>
            <a:headEnd len="sm" w="sm" type="none"/>
            <a:tailEnd len="sm" w="sm" type="none"/>
          </a:ln>
        </p:spPr>
      </p:cxnSp>
      <p:sp>
        <p:nvSpPr>
          <p:cNvPr id="197" name="Google Shape;197;p97"/>
          <p:cNvSpPr txBox="1"/>
          <p:nvPr>
            <p:ph idx="6" type="body"/>
          </p:nvPr>
        </p:nvSpPr>
        <p:spPr>
          <a:xfrm>
            <a:off x="7511069" y="3126504"/>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97"/>
          <p:cNvSpPr/>
          <p:nvPr/>
        </p:nvSpPr>
        <p:spPr>
          <a:xfrm>
            <a:off x="6628977" y="4184690"/>
            <a:ext cx="771474" cy="771474"/>
          </a:xfrm>
          <a:prstGeom prst="ellipse">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9" name="Google Shape;199;p97"/>
          <p:cNvSpPr txBox="1"/>
          <p:nvPr>
            <p:ph idx="7" type="body"/>
          </p:nvPr>
        </p:nvSpPr>
        <p:spPr>
          <a:xfrm>
            <a:off x="6767305" y="424188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00" name="Google Shape;200;p97"/>
          <p:cNvCxnSpPr/>
          <p:nvPr/>
        </p:nvCxnSpPr>
        <p:spPr>
          <a:xfrm>
            <a:off x="6037260" y="4574661"/>
            <a:ext cx="591717" cy="0"/>
          </a:xfrm>
          <a:prstGeom prst="straightConnector1">
            <a:avLst/>
          </a:prstGeom>
          <a:noFill/>
          <a:ln cap="flat" cmpd="sng" w="19050">
            <a:solidFill>
              <a:srgbClr val="916395"/>
            </a:solidFill>
            <a:prstDash val="solid"/>
            <a:miter lim="800000"/>
            <a:headEnd len="sm" w="sm" type="none"/>
            <a:tailEnd len="sm" w="sm" type="none"/>
          </a:ln>
        </p:spPr>
      </p:cxnSp>
      <p:sp>
        <p:nvSpPr>
          <p:cNvPr id="201" name="Google Shape;201;p97"/>
          <p:cNvSpPr txBox="1"/>
          <p:nvPr>
            <p:ph idx="8" type="body"/>
          </p:nvPr>
        </p:nvSpPr>
        <p:spPr>
          <a:xfrm>
            <a:off x="7497214" y="4184690"/>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2" name="Google Shape;202;p97"/>
          <p:cNvSpPr/>
          <p:nvPr/>
        </p:nvSpPr>
        <p:spPr>
          <a:xfrm>
            <a:off x="6642832" y="5261992"/>
            <a:ext cx="771474" cy="771474"/>
          </a:xfrm>
          <a:prstGeom prst="ellipse">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3" name="Google Shape;203;p97"/>
          <p:cNvSpPr txBox="1"/>
          <p:nvPr>
            <p:ph idx="9" type="body"/>
          </p:nvPr>
        </p:nvSpPr>
        <p:spPr>
          <a:xfrm>
            <a:off x="6781160" y="5319187"/>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04" name="Google Shape;204;p97"/>
          <p:cNvCxnSpPr/>
          <p:nvPr/>
        </p:nvCxnSpPr>
        <p:spPr>
          <a:xfrm>
            <a:off x="6051115" y="5651963"/>
            <a:ext cx="591717" cy="0"/>
          </a:xfrm>
          <a:prstGeom prst="straightConnector1">
            <a:avLst/>
          </a:prstGeom>
          <a:noFill/>
          <a:ln cap="flat" cmpd="sng" w="19050">
            <a:solidFill>
              <a:srgbClr val="916395"/>
            </a:solidFill>
            <a:prstDash val="solid"/>
            <a:miter lim="800000"/>
            <a:headEnd len="sm" w="sm" type="none"/>
            <a:tailEnd len="sm" w="sm" type="none"/>
          </a:ln>
        </p:spPr>
      </p:cxnSp>
      <p:sp>
        <p:nvSpPr>
          <p:cNvPr id="205" name="Google Shape;205;p97"/>
          <p:cNvSpPr txBox="1"/>
          <p:nvPr>
            <p:ph idx="13" type="body"/>
          </p:nvPr>
        </p:nvSpPr>
        <p:spPr>
          <a:xfrm>
            <a:off x="7511069" y="5261992"/>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06" name="Google Shape;206;p97"/>
          <p:cNvGrpSpPr/>
          <p:nvPr/>
        </p:nvGrpSpPr>
        <p:grpSpPr>
          <a:xfrm rot="-5400000">
            <a:off x="-1025447" y="4518095"/>
            <a:ext cx="3445636" cy="410479"/>
            <a:chOff x="301128" y="6151084"/>
            <a:chExt cx="3144242" cy="374574"/>
          </a:xfrm>
        </p:grpSpPr>
        <p:pic>
          <p:nvPicPr>
            <p:cNvPr descr="Shape&#10;&#10;Description automatically generated with medium confidence" id="207" name="Google Shape;207;p97"/>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08" name="Google Shape;208;p97"/>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09" name="Google Shape;209;p97"/>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
        <p:nvSpPr>
          <p:cNvPr id="210" name="Google Shape;210;p97"/>
          <p:cNvSpPr/>
          <p:nvPr/>
        </p:nvSpPr>
        <p:spPr>
          <a:xfrm flipH="1" rot="10800000">
            <a:off x="1286010" y="-4"/>
            <a:ext cx="4809990" cy="6892757"/>
          </a:xfrm>
          <a:prstGeom prst="rect">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11" name="Google Shape;211;p97"/>
          <p:cNvSpPr txBox="1"/>
          <p:nvPr>
            <p:ph idx="14" type="body"/>
          </p:nvPr>
        </p:nvSpPr>
        <p:spPr>
          <a:xfrm>
            <a:off x="1575582" y="1899687"/>
            <a:ext cx="4180325" cy="45464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2" name="Google Shape;212;p97"/>
          <p:cNvSpPr txBox="1"/>
          <p:nvPr>
            <p:ph idx="15" type="body"/>
          </p:nvPr>
        </p:nvSpPr>
        <p:spPr>
          <a:xfrm>
            <a:off x="1548092" y="628636"/>
            <a:ext cx="4250272" cy="60363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4 point icon graph">
  <p:cSld name="1_4 point icon graph">
    <p:spTree>
      <p:nvGrpSpPr>
        <p:cNvPr id="213" name="Shape 213"/>
        <p:cNvGrpSpPr/>
        <p:nvPr/>
      </p:nvGrpSpPr>
      <p:grpSpPr>
        <a:xfrm>
          <a:off x="0" y="0"/>
          <a:ext cx="0" cy="0"/>
          <a:chOff x="0" y="0"/>
          <a:chExt cx="0" cy="0"/>
        </a:xfrm>
      </p:grpSpPr>
      <p:pic>
        <p:nvPicPr>
          <p:cNvPr descr="Background pattern&#10;&#10;Description automatically generated" id="214" name="Google Shape;214;p98"/>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sp>
        <p:nvSpPr>
          <p:cNvPr id="215" name="Google Shape;215;p98"/>
          <p:cNvSpPr/>
          <p:nvPr/>
        </p:nvSpPr>
        <p:spPr>
          <a:xfrm>
            <a:off x="4283800" y="3211423"/>
            <a:ext cx="4730674" cy="233707"/>
          </a:xfrm>
          <a:custGeom>
            <a:rect b="b" l="l" r="r" t="t"/>
            <a:pathLst>
              <a:path extrusionOk="0" h="154" w="1088">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16" name="Google Shape;216;p98"/>
          <p:cNvSpPr/>
          <p:nvPr/>
        </p:nvSpPr>
        <p:spPr>
          <a:xfrm>
            <a:off x="3846806" y="3164070"/>
            <a:ext cx="323830" cy="326885"/>
          </a:xfrm>
          <a:custGeom>
            <a:rect b="b" l="l" r="r" t="t"/>
            <a:pathLst>
              <a:path extrusionOk="0" h="215" w="213">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17" name="Google Shape;217;p98"/>
          <p:cNvSpPr/>
          <p:nvPr/>
        </p:nvSpPr>
        <p:spPr>
          <a:xfrm>
            <a:off x="3912488" y="3229753"/>
            <a:ext cx="192465" cy="193992"/>
          </a:xfrm>
          <a:custGeom>
            <a:rect b="b" l="l" r="r" t="t"/>
            <a:pathLst>
              <a:path extrusionOk="0" h="128" w="127">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18" name="Google Shape;218;p98"/>
          <p:cNvSpPr/>
          <p:nvPr/>
        </p:nvSpPr>
        <p:spPr>
          <a:xfrm>
            <a:off x="3324401" y="1535752"/>
            <a:ext cx="1370167" cy="1510697"/>
          </a:xfrm>
          <a:custGeom>
            <a:rect b="b" l="l" r="r" t="t"/>
            <a:pathLst>
              <a:path extrusionOk="0" h="990" w="898">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19" name="Google Shape;219;p98"/>
          <p:cNvSpPr/>
          <p:nvPr/>
        </p:nvSpPr>
        <p:spPr>
          <a:xfrm>
            <a:off x="9116816" y="3164070"/>
            <a:ext cx="325357" cy="326885"/>
          </a:xfrm>
          <a:custGeom>
            <a:rect b="b" l="l" r="r" t="t"/>
            <a:pathLst>
              <a:path extrusionOk="0" h="215" w="214">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20" name="Google Shape;220;p98"/>
          <p:cNvSpPr/>
          <p:nvPr/>
        </p:nvSpPr>
        <p:spPr>
          <a:xfrm>
            <a:off x="9180971" y="3229753"/>
            <a:ext cx="193993" cy="193992"/>
          </a:xfrm>
          <a:custGeom>
            <a:rect b="b" l="l" r="r" t="t"/>
            <a:pathLst>
              <a:path extrusionOk="0" h="128" w="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21" name="Google Shape;221;p98"/>
          <p:cNvSpPr/>
          <p:nvPr/>
        </p:nvSpPr>
        <p:spPr>
          <a:xfrm>
            <a:off x="8592884" y="3657453"/>
            <a:ext cx="1368640" cy="1512224"/>
          </a:xfrm>
          <a:custGeom>
            <a:rect b="b" l="l" r="r" t="t"/>
            <a:pathLst>
              <a:path extrusionOk="0" h="991" w="897">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22" name="Google Shape;222;p98"/>
          <p:cNvSpPr txBox="1"/>
          <p:nvPr/>
        </p:nvSpPr>
        <p:spPr>
          <a:xfrm>
            <a:off x="10092535" y="2058144"/>
            <a:ext cx="1045245" cy="2860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223" name="Google Shape;223;p98"/>
          <p:cNvSpPr txBox="1"/>
          <p:nvPr>
            <p:ph idx="1" type="body"/>
          </p:nvPr>
        </p:nvSpPr>
        <p:spPr>
          <a:xfrm>
            <a:off x="2230476" y="3720417"/>
            <a:ext cx="3544159" cy="232146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4" name="Google Shape;224;p98"/>
          <p:cNvSpPr txBox="1"/>
          <p:nvPr>
            <p:ph idx="2" type="body"/>
          </p:nvPr>
        </p:nvSpPr>
        <p:spPr>
          <a:xfrm>
            <a:off x="8184277" y="1063485"/>
            <a:ext cx="3205965" cy="193408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98"/>
          <p:cNvSpPr/>
          <p:nvPr/>
        </p:nvSpPr>
        <p:spPr>
          <a:xfrm>
            <a:off x="0" y="3225283"/>
            <a:ext cx="3733642" cy="233707"/>
          </a:xfrm>
          <a:custGeom>
            <a:rect b="b" l="l" r="r" t="t"/>
            <a:pathLst>
              <a:path extrusionOk="0" h="233707" w="3733642">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grpSp>
        <p:nvGrpSpPr>
          <p:cNvPr id="226" name="Google Shape;226;p98"/>
          <p:cNvGrpSpPr/>
          <p:nvPr/>
        </p:nvGrpSpPr>
        <p:grpSpPr>
          <a:xfrm>
            <a:off x="389965" y="6092742"/>
            <a:ext cx="3144242" cy="374574"/>
            <a:chOff x="301128" y="6151084"/>
            <a:chExt cx="3144242" cy="374574"/>
          </a:xfrm>
        </p:grpSpPr>
        <p:pic>
          <p:nvPicPr>
            <p:cNvPr descr="Shape&#10;&#10;Description automatically generated with medium confidence" id="227" name="Google Shape;227;p98"/>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28" name="Google Shape;228;p98"/>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29" name="Google Shape;229;p98"/>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
        <p:nvSpPr>
          <p:cNvPr id="230" name="Google Shape;230;p98"/>
          <p:cNvSpPr/>
          <p:nvPr/>
        </p:nvSpPr>
        <p:spPr>
          <a:xfrm>
            <a:off x="9544514" y="3200731"/>
            <a:ext cx="2730311" cy="244399"/>
          </a:xfrm>
          <a:custGeom>
            <a:rect b="b" l="l" r="r" t="t"/>
            <a:pathLst>
              <a:path extrusionOk="0" h="154" w="1088">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4 point icon graph">
  <p:cSld name="2_4 point icon graph">
    <p:spTree>
      <p:nvGrpSpPr>
        <p:cNvPr id="231" name="Shape 231"/>
        <p:cNvGrpSpPr/>
        <p:nvPr/>
      </p:nvGrpSpPr>
      <p:grpSpPr>
        <a:xfrm>
          <a:off x="0" y="0"/>
          <a:ext cx="0" cy="0"/>
          <a:chOff x="0" y="0"/>
          <a:chExt cx="0" cy="0"/>
        </a:xfrm>
      </p:grpSpPr>
      <p:pic>
        <p:nvPicPr>
          <p:cNvPr descr="Background pattern&#10;&#10;Description automatically generated" id="232" name="Google Shape;232;p99"/>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sp>
        <p:nvSpPr>
          <p:cNvPr id="233" name="Google Shape;233;p99"/>
          <p:cNvSpPr/>
          <p:nvPr/>
        </p:nvSpPr>
        <p:spPr>
          <a:xfrm>
            <a:off x="4283800" y="3211423"/>
            <a:ext cx="4730674" cy="233707"/>
          </a:xfrm>
          <a:custGeom>
            <a:rect b="b" l="l" r="r" t="t"/>
            <a:pathLst>
              <a:path extrusionOk="0" h="154" w="1088">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91639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34" name="Google Shape;234;p99"/>
          <p:cNvSpPr/>
          <p:nvPr/>
        </p:nvSpPr>
        <p:spPr>
          <a:xfrm>
            <a:off x="3846806" y="3164070"/>
            <a:ext cx="323830" cy="326885"/>
          </a:xfrm>
          <a:custGeom>
            <a:rect b="b" l="l" r="r" t="t"/>
            <a:pathLst>
              <a:path extrusionOk="0" h="215" w="213">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35" name="Google Shape;235;p99"/>
          <p:cNvSpPr/>
          <p:nvPr/>
        </p:nvSpPr>
        <p:spPr>
          <a:xfrm>
            <a:off x="3912488" y="3229753"/>
            <a:ext cx="192465" cy="193992"/>
          </a:xfrm>
          <a:custGeom>
            <a:rect b="b" l="l" r="r" t="t"/>
            <a:pathLst>
              <a:path extrusionOk="0" h="128" w="127">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36" name="Google Shape;236;p99"/>
          <p:cNvSpPr/>
          <p:nvPr/>
        </p:nvSpPr>
        <p:spPr>
          <a:xfrm>
            <a:off x="3324401" y="1535752"/>
            <a:ext cx="1370167" cy="1510697"/>
          </a:xfrm>
          <a:custGeom>
            <a:rect b="b" l="l" r="r" t="t"/>
            <a:pathLst>
              <a:path extrusionOk="0" h="990" w="898">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37" name="Google Shape;237;p99"/>
          <p:cNvSpPr/>
          <p:nvPr/>
        </p:nvSpPr>
        <p:spPr>
          <a:xfrm>
            <a:off x="9116816" y="3164070"/>
            <a:ext cx="325357" cy="326885"/>
          </a:xfrm>
          <a:custGeom>
            <a:rect b="b" l="l" r="r" t="t"/>
            <a:pathLst>
              <a:path extrusionOk="0" h="215" w="214">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91639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38" name="Google Shape;238;p99"/>
          <p:cNvSpPr/>
          <p:nvPr/>
        </p:nvSpPr>
        <p:spPr>
          <a:xfrm>
            <a:off x="9180971" y="3229753"/>
            <a:ext cx="193993" cy="193992"/>
          </a:xfrm>
          <a:custGeom>
            <a:rect b="b" l="l" r="r" t="t"/>
            <a:pathLst>
              <a:path extrusionOk="0" h="128" w="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chemeClr val="lt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39" name="Google Shape;239;p99"/>
          <p:cNvSpPr/>
          <p:nvPr/>
        </p:nvSpPr>
        <p:spPr>
          <a:xfrm>
            <a:off x="8592884" y="3657453"/>
            <a:ext cx="1368640" cy="1512224"/>
          </a:xfrm>
          <a:custGeom>
            <a:rect b="b" l="l" r="r" t="t"/>
            <a:pathLst>
              <a:path extrusionOk="0" h="991" w="897">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91639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40" name="Google Shape;240;p99"/>
          <p:cNvSpPr txBox="1"/>
          <p:nvPr/>
        </p:nvSpPr>
        <p:spPr>
          <a:xfrm>
            <a:off x="10092535" y="2058144"/>
            <a:ext cx="1045245" cy="2860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241" name="Google Shape;241;p99"/>
          <p:cNvSpPr txBox="1"/>
          <p:nvPr>
            <p:ph idx="1" type="body"/>
          </p:nvPr>
        </p:nvSpPr>
        <p:spPr>
          <a:xfrm>
            <a:off x="2230476" y="3720417"/>
            <a:ext cx="3544159" cy="232146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2" name="Google Shape;242;p99"/>
          <p:cNvSpPr txBox="1"/>
          <p:nvPr>
            <p:ph idx="2" type="body"/>
          </p:nvPr>
        </p:nvSpPr>
        <p:spPr>
          <a:xfrm>
            <a:off x="8184277" y="1063485"/>
            <a:ext cx="3205965" cy="193408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3" name="Google Shape;243;p99"/>
          <p:cNvSpPr/>
          <p:nvPr/>
        </p:nvSpPr>
        <p:spPr>
          <a:xfrm>
            <a:off x="0" y="3225283"/>
            <a:ext cx="3733642" cy="233707"/>
          </a:xfrm>
          <a:custGeom>
            <a:rect b="b" l="l" r="r" t="t"/>
            <a:pathLst>
              <a:path extrusionOk="0" h="233707" w="3733642">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grpSp>
        <p:nvGrpSpPr>
          <p:cNvPr id="244" name="Google Shape;244;p99"/>
          <p:cNvGrpSpPr/>
          <p:nvPr/>
        </p:nvGrpSpPr>
        <p:grpSpPr>
          <a:xfrm>
            <a:off x="389965" y="6092742"/>
            <a:ext cx="3144242" cy="374574"/>
            <a:chOff x="301128" y="6151084"/>
            <a:chExt cx="3144242" cy="374574"/>
          </a:xfrm>
        </p:grpSpPr>
        <p:pic>
          <p:nvPicPr>
            <p:cNvPr descr="Shape&#10;&#10;Description automatically generated with medium confidence" id="245" name="Google Shape;245;p99"/>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46" name="Google Shape;246;p99"/>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47" name="Google Shape;247;p99"/>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
        <p:nvSpPr>
          <p:cNvPr id="248" name="Google Shape;248;p99"/>
          <p:cNvSpPr/>
          <p:nvPr/>
        </p:nvSpPr>
        <p:spPr>
          <a:xfrm>
            <a:off x="9544514" y="3200731"/>
            <a:ext cx="2730311" cy="244399"/>
          </a:xfrm>
          <a:custGeom>
            <a:rect b="b" l="l" r="r" t="t"/>
            <a:pathLst>
              <a:path extrusionOk="0" h="154" w="1088">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5D2C7"/>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4 point icon graph">
  <p:cSld name="3_4 point icon graph">
    <p:spTree>
      <p:nvGrpSpPr>
        <p:cNvPr id="249" name="Shape 249"/>
        <p:cNvGrpSpPr/>
        <p:nvPr/>
      </p:nvGrpSpPr>
      <p:grpSpPr>
        <a:xfrm>
          <a:off x="0" y="0"/>
          <a:ext cx="0" cy="0"/>
          <a:chOff x="0" y="0"/>
          <a:chExt cx="0" cy="0"/>
        </a:xfrm>
      </p:grpSpPr>
      <p:pic>
        <p:nvPicPr>
          <p:cNvPr descr="Background pattern&#10;&#10;Description automatically generated" id="250" name="Google Shape;250;p100"/>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sp>
        <p:nvSpPr>
          <p:cNvPr id="251" name="Google Shape;251;p100"/>
          <p:cNvSpPr/>
          <p:nvPr/>
        </p:nvSpPr>
        <p:spPr>
          <a:xfrm>
            <a:off x="5964363" y="3164070"/>
            <a:ext cx="323830" cy="326885"/>
          </a:xfrm>
          <a:custGeom>
            <a:rect b="b" l="l" r="r" t="t"/>
            <a:pathLst>
              <a:path extrusionOk="0" h="215" w="213">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85D2C7"/>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52" name="Google Shape;252;p100"/>
          <p:cNvSpPr/>
          <p:nvPr/>
        </p:nvSpPr>
        <p:spPr>
          <a:xfrm>
            <a:off x="6030045" y="3229753"/>
            <a:ext cx="192465" cy="193992"/>
          </a:xfrm>
          <a:custGeom>
            <a:rect b="b" l="l" r="r" t="t"/>
            <a:pathLst>
              <a:path extrusionOk="0" h="128" w="127">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53" name="Google Shape;253;p100"/>
          <p:cNvSpPr/>
          <p:nvPr/>
        </p:nvSpPr>
        <p:spPr>
          <a:xfrm>
            <a:off x="5441958" y="1535752"/>
            <a:ext cx="1370167" cy="1510697"/>
          </a:xfrm>
          <a:custGeom>
            <a:rect b="b" l="l" r="r" t="t"/>
            <a:pathLst>
              <a:path extrusionOk="0" h="990" w="898">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85D2C7"/>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54" name="Google Shape;254;p100"/>
          <p:cNvSpPr txBox="1"/>
          <p:nvPr/>
        </p:nvSpPr>
        <p:spPr>
          <a:xfrm>
            <a:off x="10092535" y="2058144"/>
            <a:ext cx="1045245" cy="2860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255" name="Google Shape;255;p100"/>
          <p:cNvSpPr txBox="1"/>
          <p:nvPr>
            <p:ph idx="1" type="body"/>
          </p:nvPr>
        </p:nvSpPr>
        <p:spPr>
          <a:xfrm>
            <a:off x="6925289" y="1063485"/>
            <a:ext cx="4464953" cy="482396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6" name="Google Shape;256;p100"/>
          <p:cNvSpPr/>
          <p:nvPr/>
        </p:nvSpPr>
        <p:spPr>
          <a:xfrm>
            <a:off x="-1" y="3225283"/>
            <a:ext cx="5851199" cy="234620"/>
          </a:xfrm>
          <a:custGeom>
            <a:rect b="b" l="l" r="r" t="t"/>
            <a:pathLst>
              <a:path extrusionOk="0" h="233707" w="3733642">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85D2C7"/>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grpSp>
        <p:nvGrpSpPr>
          <p:cNvPr id="257" name="Google Shape;257;p100"/>
          <p:cNvGrpSpPr/>
          <p:nvPr/>
        </p:nvGrpSpPr>
        <p:grpSpPr>
          <a:xfrm>
            <a:off x="389965" y="6092742"/>
            <a:ext cx="3144242" cy="374574"/>
            <a:chOff x="301128" y="6151084"/>
            <a:chExt cx="3144242" cy="374574"/>
          </a:xfrm>
        </p:grpSpPr>
        <p:pic>
          <p:nvPicPr>
            <p:cNvPr descr="Shape&#10;&#10;Description automatically generated with medium confidence" id="258" name="Google Shape;258;p100"/>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59" name="Google Shape;259;p100"/>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60" name="Google Shape;260;p100"/>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inal Slide">
  <p:cSld name="1_Final Slide">
    <p:spTree>
      <p:nvGrpSpPr>
        <p:cNvPr id="261" name="Shape 261"/>
        <p:cNvGrpSpPr/>
        <p:nvPr/>
      </p:nvGrpSpPr>
      <p:grpSpPr>
        <a:xfrm>
          <a:off x="0" y="0"/>
          <a:ext cx="0" cy="0"/>
          <a:chOff x="0" y="0"/>
          <a:chExt cx="0" cy="0"/>
        </a:xfrm>
      </p:grpSpPr>
      <p:pic>
        <p:nvPicPr>
          <p:cNvPr descr="Background pattern&#10;&#10;Description automatically generated" id="262" name="Google Shape;262;p104"/>
          <p:cNvPicPr preferRelativeResize="0"/>
          <p:nvPr/>
        </p:nvPicPr>
        <p:blipFill rotWithShape="1">
          <a:blip r:embed="rId2">
            <a:alphaModFix/>
          </a:blip>
          <a:srcRect b="3452" l="-7970" r="16408" t="10416"/>
          <a:stretch/>
        </p:blipFill>
        <p:spPr>
          <a:xfrm>
            <a:off x="6816681" y="0"/>
            <a:ext cx="5375319" cy="6857999"/>
          </a:xfrm>
          <a:prstGeom prst="rect">
            <a:avLst/>
          </a:prstGeom>
          <a:noFill/>
          <a:ln>
            <a:noFill/>
          </a:ln>
        </p:spPr>
      </p:pic>
      <p:sp>
        <p:nvSpPr>
          <p:cNvPr id="263" name="Google Shape;263;p104"/>
          <p:cNvSpPr/>
          <p:nvPr/>
        </p:nvSpPr>
        <p:spPr>
          <a:xfrm flipH="1" rot="10800000">
            <a:off x="3843" y="2769245"/>
            <a:ext cx="12188157" cy="2832760"/>
          </a:xfrm>
          <a:prstGeom prst="rect">
            <a:avLst/>
          </a:prstGeom>
          <a:solidFill>
            <a:srgbClr val="79527B"/>
          </a:solidFill>
          <a:ln cap="flat" cmpd="sng" w="9525">
            <a:solidFill>
              <a:srgbClr val="BFCA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64" name="Google Shape;264;p104"/>
          <p:cNvSpPr txBox="1"/>
          <p:nvPr>
            <p:ph idx="1" type="body"/>
          </p:nvPr>
        </p:nvSpPr>
        <p:spPr>
          <a:xfrm>
            <a:off x="967062" y="4154268"/>
            <a:ext cx="3195486" cy="73114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5" name="Google Shape;265;p104"/>
          <p:cNvSpPr txBox="1"/>
          <p:nvPr>
            <p:ph idx="2" type="body"/>
          </p:nvPr>
        </p:nvSpPr>
        <p:spPr>
          <a:xfrm>
            <a:off x="967062" y="3344692"/>
            <a:ext cx="3195485" cy="83725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5000"/>
              <a:buNone/>
              <a:defRPr sz="5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10;&#10;Description automatically generated" id="266" name="Google Shape;266;p104"/>
          <p:cNvPicPr preferRelativeResize="0"/>
          <p:nvPr/>
        </p:nvPicPr>
        <p:blipFill rotWithShape="1">
          <a:blip r:embed="rId3">
            <a:alphaModFix/>
          </a:blip>
          <a:srcRect b="0" l="0" r="0" t="0"/>
          <a:stretch/>
        </p:blipFill>
        <p:spPr>
          <a:xfrm>
            <a:off x="615586" y="473530"/>
            <a:ext cx="4899073" cy="2154566"/>
          </a:xfrm>
          <a:prstGeom prst="rect">
            <a:avLst/>
          </a:prstGeom>
          <a:noFill/>
          <a:ln>
            <a:noFill/>
          </a:ln>
        </p:spPr>
      </p:pic>
      <p:grpSp>
        <p:nvGrpSpPr>
          <p:cNvPr id="267" name="Google Shape;267;p104"/>
          <p:cNvGrpSpPr/>
          <p:nvPr/>
        </p:nvGrpSpPr>
        <p:grpSpPr>
          <a:xfrm>
            <a:off x="9456007" y="5836660"/>
            <a:ext cx="2735993" cy="679345"/>
            <a:chOff x="0" y="0"/>
            <a:chExt cx="2301694" cy="571500"/>
          </a:xfrm>
        </p:grpSpPr>
        <p:sp>
          <p:nvSpPr>
            <p:cNvPr id="268" name="Google Shape;268;p104"/>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9" name="Google Shape;269;p104"/>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270" name="Shape 270"/>
        <p:cNvGrpSpPr/>
        <p:nvPr/>
      </p:nvGrpSpPr>
      <p:grpSpPr>
        <a:xfrm>
          <a:off x="0" y="0"/>
          <a:ext cx="0" cy="0"/>
          <a:chOff x="0" y="0"/>
          <a:chExt cx="0" cy="0"/>
        </a:xfrm>
      </p:grpSpPr>
      <p:sp>
        <p:nvSpPr>
          <p:cNvPr id="271" name="Google Shape;271;p105"/>
          <p:cNvSpPr/>
          <p:nvPr/>
        </p:nvSpPr>
        <p:spPr>
          <a:xfrm>
            <a:off x="0" y="0"/>
            <a:ext cx="12192000" cy="6858001"/>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2" name="Google Shape;272;p105"/>
          <p:cNvSpPr/>
          <p:nvPr/>
        </p:nvSpPr>
        <p:spPr>
          <a:xfrm>
            <a:off x="424669" y="528535"/>
            <a:ext cx="6498645" cy="144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de-DE" sz="4400" u="none" cap="none" strike="noStrike">
                <a:solidFill>
                  <a:schemeClr val="lt1"/>
                </a:solidFill>
                <a:latin typeface="Calibri"/>
                <a:ea typeface="Calibri"/>
                <a:cs typeface="Calibri"/>
                <a:sym typeface="Calibri"/>
              </a:rPr>
              <a:t>NAVIGATING TOURISM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rPr b="0" i="0" lang="de-DE"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273" name="Google Shape;273;p105"/>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de-DE"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de-DE"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de-DE"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de-DE"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de-DE"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de-DE" sz="3000" u="none" cap="none" strike="noStrike">
                <a:solidFill>
                  <a:schemeClr val="lt1"/>
                </a:solidFill>
                <a:latin typeface="Calibri"/>
                <a:ea typeface="Calibri"/>
                <a:cs typeface="Calibri"/>
                <a:sym typeface="Calibri"/>
              </a:rPr>
              <a:t>24 point  -  Main Text Body </a:t>
            </a:r>
            <a:endParaRPr b="0" i="0" sz="3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274" name="Google Shape;274;p105"/>
          <p:cNvSpPr/>
          <p:nvPr/>
        </p:nvSpPr>
        <p:spPr>
          <a:xfrm>
            <a:off x="424668" y="2883583"/>
            <a:ext cx="5845501" cy="21236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de-DE"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de-DE" sz="2400" u="none" cap="none" strike="noStrike">
                <a:solidFill>
                  <a:schemeClr val="lt1"/>
                </a:solidFill>
                <a:latin typeface="Calibri"/>
                <a:ea typeface="Calibri"/>
                <a:cs typeface="Calibri"/>
                <a:sym typeface="Calibri"/>
              </a:rPr>
              <a:t>NAVIGATING TOURISM </a:t>
            </a:r>
            <a:r>
              <a:rPr b="0" i="0" lang="de-DE" sz="2400" u="none" cap="none" strike="noStrike">
                <a:solidFill>
                  <a:schemeClr val="lt1"/>
                </a:solidFill>
                <a:latin typeface="Calibri"/>
                <a:ea typeface="Calibri"/>
                <a:cs typeface="Calibri"/>
                <a:sym typeface="Calibri"/>
              </a:rPr>
              <a:t>PowerPoint is….</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de-DE"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275" name="Google Shape;275;p105"/>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276" name="Google Shape;276;p105"/>
          <p:cNvCxnSpPr/>
          <p:nvPr/>
        </p:nvCxnSpPr>
        <p:spPr>
          <a:xfrm rot="10800000">
            <a:off x="1" y="2503620"/>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277" name="Google Shape;277;p105"/>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de-DE" sz="2400" u="none" cap="none" strike="noStrike">
                <a:solidFill>
                  <a:schemeClr val="lt1"/>
                </a:solidFill>
                <a:latin typeface="Calibri"/>
                <a:ea typeface="Calibri"/>
                <a:cs typeface="Calibri"/>
                <a:sym typeface="Calibri"/>
              </a:rPr>
              <a:t>*** </a:t>
            </a:r>
            <a:r>
              <a:rPr b="1" i="0" lang="de-DE" sz="2400" u="none" cap="none" strike="noStrike">
                <a:solidFill>
                  <a:schemeClr val="lt1"/>
                </a:solidFill>
                <a:latin typeface="Calibri"/>
                <a:ea typeface="Calibri"/>
                <a:cs typeface="Calibri"/>
                <a:sym typeface="Calibri"/>
              </a:rPr>
              <a:t>PLEASE DELETE THIS INSTRUCTION SLIDE BEFORE PRESENTING FINAL PRESENTATION </a:t>
            </a:r>
            <a:r>
              <a:rPr b="0" i="0" lang="de-DE"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278" name="Google Shape;278;p105"/>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type="blank">
  <p:cSld name="BLANK">
    <p:spTree>
      <p:nvGrpSpPr>
        <p:cNvPr id="279" name="Shape 279"/>
        <p:cNvGrpSpPr/>
        <p:nvPr/>
      </p:nvGrpSpPr>
      <p:grpSpPr>
        <a:xfrm>
          <a:off x="0" y="0"/>
          <a:ext cx="0" cy="0"/>
          <a:chOff x="0" y="0"/>
          <a:chExt cx="0" cy="0"/>
        </a:xfrm>
      </p:grpSpPr>
      <p:sp>
        <p:nvSpPr>
          <p:cNvPr id="280" name="Google Shape;280;p106"/>
          <p:cNvSpPr/>
          <p:nvPr/>
        </p:nvSpPr>
        <p:spPr>
          <a:xfrm>
            <a:off x="0" y="-1"/>
            <a:ext cx="12192000" cy="6858001"/>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1" name="Google Shape;281;p106"/>
          <p:cNvSpPr/>
          <p:nvPr/>
        </p:nvSpPr>
        <p:spPr>
          <a:xfrm>
            <a:off x="586901" y="491138"/>
            <a:ext cx="4309564" cy="52629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de-DE" sz="3600" u="none" cap="none" strike="noStrike">
                <a:solidFill>
                  <a:schemeClr val="lt1"/>
                </a:solidFill>
                <a:latin typeface="Calibri"/>
                <a:ea typeface="Calibri"/>
                <a:cs typeface="Calibri"/>
                <a:sym typeface="Calibri"/>
              </a:rPr>
              <a:t>ICONS WHICH CAN BE USED WITHIN THE </a:t>
            </a:r>
            <a:r>
              <a:rPr b="1" i="0" lang="de-DE" sz="3600" u="none" cap="none" strike="noStrike">
                <a:solidFill>
                  <a:schemeClr val="lt1"/>
                </a:solidFill>
                <a:latin typeface="Calibri"/>
                <a:ea typeface="Calibri"/>
                <a:cs typeface="Calibri"/>
                <a:sym typeface="Calibri"/>
              </a:rPr>
              <a:t>NAVIGATING TOURISM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de-DE" sz="3600" u="none" cap="none" strike="noStrike">
                <a:solidFill>
                  <a:schemeClr val="lt1"/>
                </a:solidFill>
                <a:latin typeface="Calibri"/>
                <a:ea typeface="Calibri"/>
                <a:cs typeface="Calibri"/>
                <a:sym typeface="Calibri"/>
              </a:rPr>
              <a:t>POWERPOINT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3600" u="none" cap="none" strike="noStrike">
              <a:solidFill>
                <a:schemeClr val="lt1"/>
              </a:solidFill>
              <a:latin typeface="Calibri"/>
              <a:ea typeface="Calibri"/>
              <a:cs typeface="Calibri"/>
              <a:sym typeface="Calibri"/>
            </a:endParaRPr>
          </a:p>
          <a:p>
            <a:pPr indent="0" lvl="0" marL="52388" marR="0" rtl="0" algn="l">
              <a:lnSpc>
                <a:spcPct val="100000"/>
              </a:lnSpc>
              <a:spcBef>
                <a:spcPts val="0"/>
              </a:spcBef>
              <a:spcAft>
                <a:spcPts val="0"/>
              </a:spcAft>
              <a:buClr>
                <a:schemeClr val="dk1"/>
              </a:buClr>
              <a:buSzPts val="900"/>
              <a:buFont typeface="Quattrocento Sans"/>
              <a:buNone/>
            </a:pPr>
            <a:r>
              <a:rPr b="0" i="1" lang="de-DE" sz="2400" u="none" cap="none" strike="noStrike">
                <a:solidFill>
                  <a:schemeClr val="lt1"/>
                </a:solidFill>
                <a:latin typeface="Calibri"/>
                <a:ea typeface="Calibri"/>
                <a:cs typeface="Calibri"/>
                <a:sym typeface="Calibri"/>
              </a:rPr>
              <a:t>Resize them without losing quality.  Change line colour, width and style.  </a:t>
            </a:r>
            <a:endParaRPr b="0" i="0" sz="1400" u="none" cap="none" strike="noStrike">
              <a:solidFill>
                <a:srgbClr val="000000"/>
              </a:solidFill>
              <a:latin typeface="Arial"/>
              <a:ea typeface="Arial"/>
              <a:cs typeface="Arial"/>
              <a:sym typeface="Arial"/>
            </a:endParaRPr>
          </a:p>
          <a:p>
            <a:pPr indent="0" lvl="0" marL="52388" marR="0" rtl="0" algn="l">
              <a:lnSpc>
                <a:spcPct val="100000"/>
              </a:lnSpc>
              <a:spcBef>
                <a:spcPts val="0"/>
              </a:spcBef>
              <a:spcAft>
                <a:spcPts val="0"/>
              </a:spcAft>
              <a:buClr>
                <a:schemeClr val="dk1"/>
              </a:buClr>
              <a:buSzPts val="900"/>
              <a:buFont typeface="Quattrocento Sans"/>
              <a:buNone/>
            </a:pPr>
            <a:r>
              <a:t/>
            </a:r>
            <a:endParaRPr b="0" i="1" sz="2400" u="none" cap="none" strike="noStrike">
              <a:solidFill>
                <a:schemeClr val="lt1"/>
              </a:solidFill>
              <a:latin typeface="Calibri"/>
              <a:ea typeface="Calibri"/>
              <a:cs typeface="Calibri"/>
              <a:sym typeface="Calibri"/>
            </a:endParaRPr>
          </a:p>
          <a:p>
            <a:pPr indent="0" lvl="0" marL="52388" marR="0" rtl="0" algn="l">
              <a:lnSpc>
                <a:spcPct val="100000"/>
              </a:lnSpc>
              <a:spcBef>
                <a:spcPts val="0"/>
              </a:spcBef>
              <a:spcAft>
                <a:spcPts val="0"/>
              </a:spcAft>
              <a:buClr>
                <a:schemeClr val="dk1"/>
              </a:buClr>
              <a:buSzPts val="900"/>
              <a:buFont typeface="Quattrocento Sans"/>
              <a:buNone/>
            </a:pPr>
            <a:r>
              <a:rPr b="0" i="0" lang="de-DE" sz="2400" u="none" cap="none" strike="noStrike">
                <a:solidFill>
                  <a:schemeClr val="lt1"/>
                </a:solidFill>
                <a:latin typeface="Calibri"/>
                <a:ea typeface="Calibri"/>
                <a:cs typeface="Calibri"/>
                <a:sym typeface="Calibri"/>
              </a:rPr>
              <a:t>Isn’t that nice? :)</a:t>
            </a:r>
            <a:endParaRPr b="0" i="0" sz="1400" u="none" cap="none" strike="noStrike">
              <a:solidFill>
                <a:srgbClr val="000000"/>
              </a:solidFill>
              <a:latin typeface="Arial"/>
              <a:ea typeface="Arial"/>
              <a:cs typeface="Arial"/>
              <a:sym typeface="Arial"/>
            </a:endParaRPr>
          </a:p>
        </p:txBody>
      </p:sp>
      <p:sp>
        <p:nvSpPr>
          <p:cNvPr id="282" name="Google Shape;282;p106"/>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de-DE" sz="2400" u="none" cap="none" strike="noStrike">
                <a:solidFill>
                  <a:schemeClr val="lt1"/>
                </a:solidFill>
                <a:latin typeface="Calibri"/>
                <a:ea typeface="Calibri"/>
                <a:cs typeface="Calibri"/>
                <a:sym typeface="Calibri"/>
              </a:rPr>
              <a:t>*** </a:t>
            </a:r>
            <a:r>
              <a:rPr b="1" i="0" lang="de-DE" sz="2400" u="none" cap="none" strike="noStrike">
                <a:solidFill>
                  <a:schemeClr val="lt1"/>
                </a:solidFill>
                <a:latin typeface="Calibri"/>
                <a:ea typeface="Calibri"/>
                <a:cs typeface="Calibri"/>
                <a:sym typeface="Calibri"/>
              </a:rPr>
              <a:t>PLEASE DELETE THIS INSTRUCTION SLIDE BEFORE PRESENTING FINAL PRESENTATION </a:t>
            </a:r>
            <a:r>
              <a:rPr b="0" i="0" lang="de-DE"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283" name="Google Shape;283;p106"/>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cxnSp>
        <p:nvCxnSpPr>
          <p:cNvPr id="284" name="Google Shape;284;p106"/>
          <p:cNvCxnSpPr/>
          <p:nvPr/>
        </p:nvCxnSpPr>
        <p:spPr>
          <a:xfrm>
            <a:off x="5145818" y="0"/>
            <a:ext cx="0" cy="5540408"/>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25" name="Shape 25"/>
        <p:cNvGrpSpPr/>
        <p:nvPr/>
      </p:nvGrpSpPr>
      <p:grpSpPr>
        <a:xfrm>
          <a:off x="0" y="0"/>
          <a:ext cx="0" cy="0"/>
          <a:chOff x="0" y="0"/>
          <a:chExt cx="0" cy="0"/>
        </a:xfrm>
      </p:grpSpPr>
      <p:sp>
        <p:nvSpPr>
          <p:cNvPr id="26" name="Google Shape;26;p75"/>
          <p:cNvSpPr/>
          <p:nvPr/>
        </p:nvSpPr>
        <p:spPr>
          <a:xfrm>
            <a:off x="6642832" y="992114"/>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75"/>
          <p:cNvSpPr txBox="1"/>
          <p:nvPr>
            <p:ph idx="1" type="body"/>
          </p:nvPr>
        </p:nvSpPr>
        <p:spPr>
          <a:xfrm>
            <a:off x="6781160" y="1049309"/>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8" name="Google Shape;28;p75"/>
          <p:cNvCxnSpPr/>
          <p:nvPr/>
        </p:nvCxnSpPr>
        <p:spPr>
          <a:xfrm>
            <a:off x="6051115" y="1382085"/>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29" name="Google Shape;29;p75"/>
          <p:cNvSpPr txBox="1"/>
          <p:nvPr>
            <p:ph idx="2" type="body"/>
          </p:nvPr>
        </p:nvSpPr>
        <p:spPr>
          <a:xfrm>
            <a:off x="7511069" y="992114"/>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75"/>
          <p:cNvSpPr/>
          <p:nvPr/>
        </p:nvSpPr>
        <p:spPr>
          <a:xfrm>
            <a:off x="6642832" y="2066740"/>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75"/>
          <p:cNvSpPr txBox="1"/>
          <p:nvPr>
            <p:ph idx="3" type="body"/>
          </p:nvPr>
        </p:nvSpPr>
        <p:spPr>
          <a:xfrm>
            <a:off x="6781160" y="212393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2" name="Google Shape;32;p75"/>
          <p:cNvCxnSpPr/>
          <p:nvPr/>
        </p:nvCxnSpPr>
        <p:spPr>
          <a:xfrm>
            <a:off x="6051115" y="2456711"/>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33" name="Google Shape;33;p75"/>
          <p:cNvSpPr txBox="1"/>
          <p:nvPr>
            <p:ph idx="4" type="body"/>
          </p:nvPr>
        </p:nvSpPr>
        <p:spPr>
          <a:xfrm>
            <a:off x="7511069" y="2066740"/>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75"/>
          <p:cNvSpPr/>
          <p:nvPr/>
        </p:nvSpPr>
        <p:spPr>
          <a:xfrm>
            <a:off x="6642832" y="3126504"/>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 name="Google Shape;35;p75"/>
          <p:cNvSpPr txBox="1"/>
          <p:nvPr>
            <p:ph idx="5" type="body"/>
          </p:nvPr>
        </p:nvSpPr>
        <p:spPr>
          <a:xfrm>
            <a:off x="6781160" y="3183699"/>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6" name="Google Shape;36;p75"/>
          <p:cNvCxnSpPr/>
          <p:nvPr/>
        </p:nvCxnSpPr>
        <p:spPr>
          <a:xfrm>
            <a:off x="6051115" y="3516475"/>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37" name="Google Shape;37;p75"/>
          <p:cNvSpPr txBox="1"/>
          <p:nvPr>
            <p:ph idx="6" type="body"/>
          </p:nvPr>
        </p:nvSpPr>
        <p:spPr>
          <a:xfrm>
            <a:off x="7511069" y="3126504"/>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75"/>
          <p:cNvSpPr/>
          <p:nvPr/>
        </p:nvSpPr>
        <p:spPr>
          <a:xfrm>
            <a:off x="6628977" y="4184690"/>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 name="Google Shape;39;p75"/>
          <p:cNvSpPr txBox="1"/>
          <p:nvPr>
            <p:ph idx="7" type="body"/>
          </p:nvPr>
        </p:nvSpPr>
        <p:spPr>
          <a:xfrm>
            <a:off x="6767305" y="424188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0" name="Google Shape;40;p75"/>
          <p:cNvCxnSpPr/>
          <p:nvPr/>
        </p:nvCxnSpPr>
        <p:spPr>
          <a:xfrm>
            <a:off x="6037260" y="4574661"/>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41" name="Google Shape;41;p75"/>
          <p:cNvSpPr txBox="1"/>
          <p:nvPr>
            <p:ph idx="8" type="body"/>
          </p:nvPr>
        </p:nvSpPr>
        <p:spPr>
          <a:xfrm>
            <a:off x="7497214" y="4184690"/>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5"/>
          <p:cNvSpPr/>
          <p:nvPr/>
        </p:nvSpPr>
        <p:spPr>
          <a:xfrm>
            <a:off x="6642832" y="5261992"/>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 name="Google Shape;43;p75"/>
          <p:cNvSpPr txBox="1"/>
          <p:nvPr>
            <p:ph idx="9" type="body"/>
          </p:nvPr>
        </p:nvSpPr>
        <p:spPr>
          <a:xfrm>
            <a:off x="6781160" y="5319187"/>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4" name="Google Shape;44;p75"/>
          <p:cNvCxnSpPr/>
          <p:nvPr/>
        </p:nvCxnSpPr>
        <p:spPr>
          <a:xfrm>
            <a:off x="6051115" y="5651963"/>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45" name="Google Shape;45;p75"/>
          <p:cNvSpPr txBox="1"/>
          <p:nvPr>
            <p:ph idx="13" type="body"/>
          </p:nvPr>
        </p:nvSpPr>
        <p:spPr>
          <a:xfrm>
            <a:off x="7511069" y="5261992"/>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6" name="Google Shape;46;p75"/>
          <p:cNvGrpSpPr/>
          <p:nvPr/>
        </p:nvGrpSpPr>
        <p:grpSpPr>
          <a:xfrm rot="-5400000">
            <a:off x="-1025447" y="4518095"/>
            <a:ext cx="3445636" cy="410479"/>
            <a:chOff x="301128" y="6151084"/>
            <a:chExt cx="3144242" cy="374574"/>
          </a:xfrm>
        </p:grpSpPr>
        <p:pic>
          <p:nvPicPr>
            <p:cNvPr descr="Shape&#10;&#10;Description automatically generated with medium confidence" id="47" name="Google Shape;47;p75"/>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8" name="Google Shape;48;p75"/>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9" name="Google Shape;49;p75"/>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
        <p:nvSpPr>
          <p:cNvPr id="50" name="Google Shape;50;p75"/>
          <p:cNvSpPr/>
          <p:nvPr/>
        </p:nvSpPr>
        <p:spPr>
          <a:xfrm flipH="1" rot="10800000">
            <a:off x="1286010" y="-4"/>
            <a:ext cx="4809990" cy="6892757"/>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51" name="Google Shape;51;p75"/>
          <p:cNvSpPr txBox="1"/>
          <p:nvPr>
            <p:ph idx="14" type="body"/>
          </p:nvPr>
        </p:nvSpPr>
        <p:spPr>
          <a:xfrm>
            <a:off x="1575582" y="1899687"/>
            <a:ext cx="4180325" cy="45464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75"/>
          <p:cNvSpPr txBox="1"/>
          <p:nvPr>
            <p:ph idx="15" type="body"/>
          </p:nvPr>
        </p:nvSpPr>
        <p:spPr>
          <a:xfrm>
            <a:off x="1548092" y="628636"/>
            <a:ext cx="4250272" cy="60363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A">
  <p:cSld name="COVER SLIDE A">
    <p:spTree>
      <p:nvGrpSpPr>
        <p:cNvPr id="285" name="Shape 285"/>
        <p:cNvGrpSpPr/>
        <p:nvPr/>
      </p:nvGrpSpPr>
      <p:grpSpPr>
        <a:xfrm>
          <a:off x="0" y="0"/>
          <a:ext cx="0" cy="0"/>
          <a:chOff x="0" y="0"/>
          <a:chExt cx="0" cy="0"/>
        </a:xfrm>
      </p:grpSpPr>
      <p:pic>
        <p:nvPicPr>
          <p:cNvPr descr="Background pattern&#10;&#10;Description automatically generated" id="286" name="Google Shape;286;p107"/>
          <p:cNvPicPr preferRelativeResize="0"/>
          <p:nvPr/>
        </p:nvPicPr>
        <p:blipFill rotWithShape="1">
          <a:blip r:embed="rId2">
            <a:alphaModFix/>
          </a:blip>
          <a:srcRect b="23492" l="-4379" r="4377" t="21334"/>
          <a:stretch/>
        </p:blipFill>
        <p:spPr>
          <a:xfrm>
            <a:off x="6913349" y="0"/>
            <a:ext cx="5278651" cy="3949990"/>
          </a:xfrm>
          <a:prstGeom prst="rect">
            <a:avLst/>
          </a:prstGeom>
          <a:noFill/>
          <a:ln>
            <a:noFill/>
          </a:ln>
        </p:spPr>
      </p:pic>
      <p:sp>
        <p:nvSpPr>
          <p:cNvPr id="287" name="Google Shape;287;p107"/>
          <p:cNvSpPr/>
          <p:nvPr/>
        </p:nvSpPr>
        <p:spPr>
          <a:xfrm>
            <a:off x="0" y="3321423"/>
            <a:ext cx="12192000" cy="3543835"/>
          </a:xfrm>
          <a:prstGeom prst="rect">
            <a:avLst/>
          </a:prstGeom>
          <a:solidFill>
            <a:srgbClr val="79527B"/>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sp>
        <p:nvSpPr>
          <p:cNvPr id="288" name="Google Shape;288;p107"/>
          <p:cNvSpPr txBox="1"/>
          <p:nvPr>
            <p:ph idx="1" type="body"/>
          </p:nvPr>
        </p:nvSpPr>
        <p:spPr>
          <a:xfrm>
            <a:off x="817349" y="4600585"/>
            <a:ext cx="5278651" cy="6973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5400"/>
              <a:buNone/>
              <a:defRPr b="1" sz="54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9" name="Google Shape;289;p107"/>
          <p:cNvSpPr txBox="1"/>
          <p:nvPr>
            <p:ph idx="2" type="body"/>
          </p:nvPr>
        </p:nvSpPr>
        <p:spPr>
          <a:xfrm>
            <a:off x="817349" y="3982062"/>
            <a:ext cx="5278651"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10;&#10;Description automatically generated" id="290" name="Google Shape;290;p107"/>
          <p:cNvPicPr preferRelativeResize="0"/>
          <p:nvPr/>
        </p:nvPicPr>
        <p:blipFill rotWithShape="1">
          <a:blip r:embed="rId3">
            <a:alphaModFix/>
          </a:blip>
          <a:srcRect b="0" l="0" r="0" t="0"/>
          <a:stretch/>
        </p:blipFill>
        <p:spPr>
          <a:xfrm>
            <a:off x="572439" y="165981"/>
            <a:ext cx="5768471" cy="2536919"/>
          </a:xfrm>
          <a:prstGeom prst="rect">
            <a:avLst/>
          </a:prstGeom>
          <a:noFill/>
          <a:ln>
            <a:noFill/>
          </a:ln>
        </p:spPr>
      </p:pic>
      <p:sp>
        <p:nvSpPr>
          <p:cNvPr id="291" name="Google Shape;291;p107"/>
          <p:cNvSpPr/>
          <p:nvPr/>
        </p:nvSpPr>
        <p:spPr>
          <a:xfrm>
            <a:off x="701913" y="5958576"/>
            <a:ext cx="6589536" cy="6001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de-DE" sz="1100" u="none" cap="none" strike="noStrike">
                <a:solidFill>
                  <a:schemeClr val="lt1"/>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b="0" i="0" sz="1100" u="none" cap="none" strike="noStrike">
              <a:solidFill>
                <a:schemeClr val="lt1"/>
              </a:solidFill>
              <a:latin typeface="Calibri"/>
              <a:ea typeface="Calibri"/>
              <a:cs typeface="Calibri"/>
              <a:sym typeface="Calibri"/>
            </a:endParaRPr>
          </a:p>
        </p:txBody>
      </p:sp>
      <p:grpSp>
        <p:nvGrpSpPr>
          <p:cNvPr id="292" name="Google Shape;292;p107"/>
          <p:cNvGrpSpPr/>
          <p:nvPr/>
        </p:nvGrpSpPr>
        <p:grpSpPr>
          <a:xfrm>
            <a:off x="9456007" y="5764605"/>
            <a:ext cx="2735993" cy="679345"/>
            <a:chOff x="0" y="0"/>
            <a:chExt cx="2301694" cy="571500"/>
          </a:xfrm>
        </p:grpSpPr>
        <p:sp>
          <p:nvSpPr>
            <p:cNvPr id="293" name="Google Shape;293;p107"/>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4" name="Google Shape;294;p107"/>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B">
  <p:cSld name="COVER SLIDE B">
    <p:spTree>
      <p:nvGrpSpPr>
        <p:cNvPr id="295" name="Shape 295"/>
        <p:cNvGrpSpPr/>
        <p:nvPr/>
      </p:nvGrpSpPr>
      <p:grpSpPr>
        <a:xfrm>
          <a:off x="0" y="0"/>
          <a:ext cx="0" cy="0"/>
          <a:chOff x="0" y="0"/>
          <a:chExt cx="0" cy="0"/>
        </a:xfrm>
      </p:grpSpPr>
      <p:sp>
        <p:nvSpPr>
          <p:cNvPr id="296" name="Google Shape;296;p108"/>
          <p:cNvSpPr/>
          <p:nvPr/>
        </p:nvSpPr>
        <p:spPr>
          <a:xfrm>
            <a:off x="0" y="0"/>
            <a:ext cx="12192000" cy="2908010"/>
          </a:xfrm>
          <a:prstGeom prst="rect">
            <a:avLst/>
          </a:prstGeom>
          <a:solidFill>
            <a:srgbClr val="79527B"/>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sp>
        <p:nvSpPr>
          <p:cNvPr id="297" name="Google Shape;297;p108"/>
          <p:cNvSpPr txBox="1"/>
          <p:nvPr>
            <p:ph idx="1" type="body"/>
          </p:nvPr>
        </p:nvSpPr>
        <p:spPr>
          <a:xfrm>
            <a:off x="6451061" y="1523534"/>
            <a:ext cx="5278651" cy="697353"/>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lt1"/>
              </a:buClr>
              <a:buSzPts val="5400"/>
              <a:buNone/>
              <a:defRPr b="1" sz="54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8" name="Google Shape;298;p108"/>
          <p:cNvSpPr txBox="1"/>
          <p:nvPr>
            <p:ph idx="2" type="body"/>
          </p:nvPr>
        </p:nvSpPr>
        <p:spPr>
          <a:xfrm>
            <a:off x="6451061" y="905011"/>
            <a:ext cx="5278651" cy="697353"/>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299" name="Google Shape;299;p108"/>
          <p:cNvPicPr preferRelativeResize="0"/>
          <p:nvPr/>
        </p:nvPicPr>
        <p:blipFill rotWithShape="1">
          <a:blip r:embed="rId2">
            <a:alphaModFix/>
          </a:blip>
          <a:srcRect b="23492" l="-4379" r="4377" t="21334"/>
          <a:stretch/>
        </p:blipFill>
        <p:spPr>
          <a:xfrm>
            <a:off x="6913349" y="2908010"/>
            <a:ext cx="5278651" cy="3949990"/>
          </a:xfrm>
          <a:prstGeom prst="rect">
            <a:avLst/>
          </a:prstGeom>
          <a:noFill/>
          <a:ln>
            <a:noFill/>
          </a:ln>
        </p:spPr>
      </p:pic>
      <p:pic>
        <p:nvPicPr>
          <p:cNvPr descr="A picture containing text&#10;&#10;Description automatically generated" id="300" name="Google Shape;300;p108"/>
          <p:cNvPicPr preferRelativeResize="0"/>
          <p:nvPr/>
        </p:nvPicPr>
        <p:blipFill rotWithShape="1">
          <a:blip r:embed="rId3">
            <a:alphaModFix/>
          </a:blip>
          <a:srcRect b="0" l="0" r="0" t="0"/>
          <a:stretch/>
        </p:blipFill>
        <p:spPr>
          <a:xfrm>
            <a:off x="327530" y="3210197"/>
            <a:ext cx="5491380" cy="2415057"/>
          </a:xfrm>
          <a:prstGeom prst="rect">
            <a:avLst/>
          </a:prstGeom>
          <a:noFill/>
          <a:ln>
            <a:noFill/>
          </a:ln>
        </p:spPr>
      </p:pic>
      <p:grpSp>
        <p:nvGrpSpPr>
          <p:cNvPr id="301" name="Google Shape;301;p108"/>
          <p:cNvGrpSpPr/>
          <p:nvPr/>
        </p:nvGrpSpPr>
        <p:grpSpPr>
          <a:xfrm>
            <a:off x="9456007" y="5836660"/>
            <a:ext cx="2735993" cy="679345"/>
            <a:chOff x="0" y="0"/>
            <a:chExt cx="2301694" cy="571500"/>
          </a:xfrm>
        </p:grpSpPr>
        <p:sp>
          <p:nvSpPr>
            <p:cNvPr id="302" name="Google Shape;302;p108"/>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3" name="Google Shape;303;p108"/>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
        <p:nvSpPr>
          <p:cNvPr id="304" name="Google Shape;304;p108"/>
          <p:cNvSpPr/>
          <p:nvPr/>
        </p:nvSpPr>
        <p:spPr>
          <a:xfrm>
            <a:off x="438668" y="5956440"/>
            <a:ext cx="6589536" cy="6001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de-DE" sz="1100" u="none" cap="none" strike="noStrike">
                <a:solidFill>
                  <a:srgbClr val="595A59"/>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b="0" i="0" sz="1100" u="none" cap="none" strike="noStrike">
              <a:solidFill>
                <a:srgbClr val="595A59"/>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D">
  <p:cSld name="COVER SLIDE D">
    <p:spTree>
      <p:nvGrpSpPr>
        <p:cNvPr id="305" name="Shape 305"/>
        <p:cNvGrpSpPr/>
        <p:nvPr/>
      </p:nvGrpSpPr>
      <p:grpSpPr>
        <a:xfrm>
          <a:off x="0" y="0"/>
          <a:ext cx="0" cy="0"/>
          <a:chOff x="0" y="0"/>
          <a:chExt cx="0" cy="0"/>
        </a:xfrm>
      </p:grpSpPr>
      <p:pic>
        <p:nvPicPr>
          <p:cNvPr descr="A picture containing text&#10;&#10;Description automatically generated" id="306" name="Google Shape;306;p109"/>
          <p:cNvPicPr preferRelativeResize="0"/>
          <p:nvPr/>
        </p:nvPicPr>
        <p:blipFill rotWithShape="1">
          <a:blip r:embed="rId2">
            <a:alphaModFix/>
          </a:blip>
          <a:srcRect b="0" l="0" r="0" t="0"/>
          <a:stretch/>
        </p:blipFill>
        <p:spPr>
          <a:xfrm>
            <a:off x="327047" y="417257"/>
            <a:ext cx="5462697" cy="2402442"/>
          </a:xfrm>
          <a:prstGeom prst="rect">
            <a:avLst/>
          </a:prstGeom>
          <a:noFill/>
          <a:ln>
            <a:noFill/>
          </a:ln>
        </p:spPr>
      </p:pic>
      <p:pic>
        <p:nvPicPr>
          <p:cNvPr descr="Background pattern&#10;&#10;Description automatically generated" id="307" name="Google Shape;307;p109"/>
          <p:cNvPicPr preferRelativeResize="0"/>
          <p:nvPr/>
        </p:nvPicPr>
        <p:blipFill rotWithShape="1">
          <a:blip r:embed="rId3">
            <a:alphaModFix/>
          </a:blip>
          <a:srcRect b="14179" l="49462" r="-22518" t="8076"/>
          <a:stretch/>
        </p:blipFill>
        <p:spPr>
          <a:xfrm rot="-5400000">
            <a:off x="983099" y="1439326"/>
            <a:ext cx="4435575" cy="6401772"/>
          </a:xfrm>
          <a:prstGeom prst="rect">
            <a:avLst/>
          </a:prstGeom>
          <a:noFill/>
          <a:ln>
            <a:noFill/>
          </a:ln>
        </p:spPr>
      </p:pic>
      <p:sp>
        <p:nvSpPr>
          <p:cNvPr id="308" name="Google Shape;308;p109"/>
          <p:cNvSpPr/>
          <p:nvPr/>
        </p:nvSpPr>
        <p:spPr>
          <a:xfrm>
            <a:off x="6117759" y="0"/>
            <a:ext cx="6074241" cy="6865259"/>
          </a:xfrm>
          <a:prstGeom prst="rect">
            <a:avLst/>
          </a:prstGeom>
          <a:solidFill>
            <a:srgbClr val="79527B"/>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grpSp>
        <p:nvGrpSpPr>
          <p:cNvPr id="309" name="Google Shape;309;p109"/>
          <p:cNvGrpSpPr/>
          <p:nvPr/>
        </p:nvGrpSpPr>
        <p:grpSpPr>
          <a:xfrm>
            <a:off x="0" y="5916805"/>
            <a:ext cx="2735993" cy="679345"/>
            <a:chOff x="0" y="0"/>
            <a:chExt cx="2301694" cy="571500"/>
          </a:xfrm>
        </p:grpSpPr>
        <p:sp>
          <p:nvSpPr>
            <p:cNvPr id="310" name="Google Shape;310;p109"/>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1" name="Google Shape;311;p109"/>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
        <p:nvSpPr>
          <p:cNvPr id="312" name="Google Shape;312;p109"/>
          <p:cNvSpPr txBox="1"/>
          <p:nvPr>
            <p:ph idx="1" type="body"/>
          </p:nvPr>
        </p:nvSpPr>
        <p:spPr>
          <a:xfrm>
            <a:off x="6586302" y="1494787"/>
            <a:ext cx="5278651" cy="6973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5400"/>
              <a:buNone/>
              <a:defRPr b="1" sz="54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3" name="Google Shape;313;p109"/>
          <p:cNvSpPr txBox="1"/>
          <p:nvPr>
            <p:ph idx="2" type="body"/>
          </p:nvPr>
        </p:nvSpPr>
        <p:spPr>
          <a:xfrm>
            <a:off x="6586302" y="876264"/>
            <a:ext cx="5278651"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4" name="Google Shape;314;p109"/>
          <p:cNvSpPr/>
          <p:nvPr/>
        </p:nvSpPr>
        <p:spPr>
          <a:xfrm>
            <a:off x="6519554" y="5700156"/>
            <a:ext cx="5300429" cy="78847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de-DE" sz="1100" u="none" cap="none" strike="noStrike">
                <a:solidFill>
                  <a:schemeClr val="lt1"/>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b="0" i="0" sz="11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2">
  <p:cSld name="Cover Slide 2">
    <p:spTree>
      <p:nvGrpSpPr>
        <p:cNvPr id="315" name="Shape 315"/>
        <p:cNvGrpSpPr/>
        <p:nvPr/>
      </p:nvGrpSpPr>
      <p:grpSpPr>
        <a:xfrm>
          <a:off x="0" y="0"/>
          <a:ext cx="0" cy="0"/>
          <a:chOff x="0" y="0"/>
          <a:chExt cx="0" cy="0"/>
        </a:xfrm>
      </p:grpSpPr>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Overview/Content Slide">
  <p:cSld name="2_Overview/Content Slide">
    <p:spTree>
      <p:nvGrpSpPr>
        <p:cNvPr id="316" name="Shape 316"/>
        <p:cNvGrpSpPr/>
        <p:nvPr/>
      </p:nvGrpSpPr>
      <p:grpSpPr>
        <a:xfrm>
          <a:off x="0" y="0"/>
          <a:ext cx="0" cy="0"/>
          <a:chOff x="0" y="0"/>
          <a:chExt cx="0" cy="0"/>
        </a:xfrm>
      </p:grpSpPr>
      <p:sp>
        <p:nvSpPr>
          <p:cNvPr id="317" name="Google Shape;317;p111"/>
          <p:cNvSpPr/>
          <p:nvPr/>
        </p:nvSpPr>
        <p:spPr>
          <a:xfrm>
            <a:off x="6642832" y="992114"/>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8" name="Google Shape;318;p111"/>
          <p:cNvSpPr txBox="1"/>
          <p:nvPr>
            <p:ph idx="1" type="body"/>
          </p:nvPr>
        </p:nvSpPr>
        <p:spPr>
          <a:xfrm>
            <a:off x="6781160" y="1049309"/>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19" name="Google Shape;319;p111"/>
          <p:cNvCxnSpPr/>
          <p:nvPr/>
        </p:nvCxnSpPr>
        <p:spPr>
          <a:xfrm>
            <a:off x="6051115" y="1382085"/>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320" name="Google Shape;320;p111"/>
          <p:cNvSpPr txBox="1"/>
          <p:nvPr>
            <p:ph idx="2" type="body"/>
          </p:nvPr>
        </p:nvSpPr>
        <p:spPr>
          <a:xfrm>
            <a:off x="7511069" y="992114"/>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1" name="Google Shape;321;p111"/>
          <p:cNvSpPr/>
          <p:nvPr/>
        </p:nvSpPr>
        <p:spPr>
          <a:xfrm>
            <a:off x="6642832" y="2066740"/>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2" name="Google Shape;322;p111"/>
          <p:cNvSpPr txBox="1"/>
          <p:nvPr>
            <p:ph idx="3" type="body"/>
          </p:nvPr>
        </p:nvSpPr>
        <p:spPr>
          <a:xfrm>
            <a:off x="6781160" y="212393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23" name="Google Shape;323;p111"/>
          <p:cNvCxnSpPr/>
          <p:nvPr/>
        </p:nvCxnSpPr>
        <p:spPr>
          <a:xfrm>
            <a:off x="6051115" y="2456711"/>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324" name="Google Shape;324;p111"/>
          <p:cNvSpPr txBox="1"/>
          <p:nvPr>
            <p:ph idx="4" type="body"/>
          </p:nvPr>
        </p:nvSpPr>
        <p:spPr>
          <a:xfrm>
            <a:off x="7511069" y="2066740"/>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5" name="Google Shape;325;p111"/>
          <p:cNvSpPr/>
          <p:nvPr/>
        </p:nvSpPr>
        <p:spPr>
          <a:xfrm>
            <a:off x="6642832" y="3126504"/>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6" name="Google Shape;326;p111"/>
          <p:cNvSpPr txBox="1"/>
          <p:nvPr>
            <p:ph idx="5" type="body"/>
          </p:nvPr>
        </p:nvSpPr>
        <p:spPr>
          <a:xfrm>
            <a:off x="6781160" y="3183699"/>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27" name="Google Shape;327;p111"/>
          <p:cNvCxnSpPr/>
          <p:nvPr/>
        </p:nvCxnSpPr>
        <p:spPr>
          <a:xfrm>
            <a:off x="6051115" y="3516475"/>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328" name="Google Shape;328;p111"/>
          <p:cNvSpPr txBox="1"/>
          <p:nvPr>
            <p:ph idx="6" type="body"/>
          </p:nvPr>
        </p:nvSpPr>
        <p:spPr>
          <a:xfrm>
            <a:off x="7511069" y="3126504"/>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9" name="Google Shape;329;p111"/>
          <p:cNvSpPr/>
          <p:nvPr/>
        </p:nvSpPr>
        <p:spPr>
          <a:xfrm>
            <a:off x="6628977" y="4184690"/>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0" name="Google Shape;330;p111"/>
          <p:cNvSpPr txBox="1"/>
          <p:nvPr>
            <p:ph idx="7" type="body"/>
          </p:nvPr>
        </p:nvSpPr>
        <p:spPr>
          <a:xfrm>
            <a:off x="6767305" y="424188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31" name="Google Shape;331;p111"/>
          <p:cNvCxnSpPr/>
          <p:nvPr/>
        </p:nvCxnSpPr>
        <p:spPr>
          <a:xfrm>
            <a:off x="6037260" y="4574661"/>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332" name="Google Shape;332;p111"/>
          <p:cNvSpPr txBox="1"/>
          <p:nvPr>
            <p:ph idx="8" type="body"/>
          </p:nvPr>
        </p:nvSpPr>
        <p:spPr>
          <a:xfrm>
            <a:off x="7497214" y="4184690"/>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3" name="Google Shape;333;p111"/>
          <p:cNvSpPr/>
          <p:nvPr/>
        </p:nvSpPr>
        <p:spPr>
          <a:xfrm>
            <a:off x="6642832" y="5261992"/>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4" name="Google Shape;334;p111"/>
          <p:cNvSpPr txBox="1"/>
          <p:nvPr>
            <p:ph idx="9" type="body"/>
          </p:nvPr>
        </p:nvSpPr>
        <p:spPr>
          <a:xfrm>
            <a:off x="6781160" y="5319187"/>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35" name="Google Shape;335;p111"/>
          <p:cNvCxnSpPr/>
          <p:nvPr/>
        </p:nvCxnSpPr>
        <p:spPr>
          <a:xfrm>
            <a:off x="6051115" y="5651963"/>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336" name="Google Shape;336;p111"/>
          <p:cNvSpPr txBox="1"/>
          <p:nvPr>
            <p:ph idx="13" type="body"/>
          </p:nvPr>
        </p:nvSpPr>
        <p:spPr>
          <a:xfrm>
            <a:off x="7511069" y="5261992"/>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37" name="Google Shape;337;p111"/>
          <p:cNvGrpSpPr/>
          <p:nvPr/>
        </p:nvGrpSpPr>
        <p:grpSpPr>
          <a:xfrm rot="-5400000">
            <a:off x="-1025447" y="4518095"/>
            <a:ext cx="3445636" cy="410479"/>
            <a:chOff x="301128" y="6151084"/>
            <a:chExt cx="3144242" cy="374574"/>
          </a:xfrm>
        </p:grpSpPr>
        <p:pic>
          <p:nvPicPr>
            <p:cNvPr descr="Shape&#10;&#10;Description automatically generated with medium confidence" id="338" name="Google Shape;338;p111"/>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39" name="Google Shape;339;p111"/>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40" name="Google Shape;340;p111"/>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
        <p:nvSpPr>
          <p:cNvPr id="341" name="Google Shape;341;p111"/>
          <p:cNvSpPr/>
          <p:nvPr/>
        </p:nvSpPr>
        <p:spPr>
          <a:xfrm flipH="1" rot="10800000">
            <a:off x="1286010" y="-4"/>
            <a:ext cx="4809990" cy="6892757"/>
          </a:xfrm>
          <a:prstGeom prst="rect">
            <a:avLst/>
          </a:prstGeom>
          <a:solidFill>
            <a:srgbClr val="85D2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342" name="Google Shape;342;p111"/>
          <p:cNvSpPr txBox="1"/>
          <p:nvPr>
            <p:ph idx="14" type="body"/>
          </p:nvPr>
        </p:nvSpPr>
        <p:spPr>
          <a:xfrm>
            <a:off x="1575582" y="1899687"/>
            <a:ext cx="4180325" cy="45464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3" name="Google Shape;343;p111"/>
          <p:cNvSpPr txBox="1"/>
          <p:nvPr>
            <p:ph idx="15" type="body"/>
          </p:nvPr>
        </p:nvSpPr>
        <p:spPr>
          <a:xfrm>
            <a:off x="1548092" y="628636"/>
            <a:ext cx="4250272" cy="60363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Overview/Content Slide">
  <p:cSld name="6_Overview/Content Slide">
    <p:spTree>
      <p:nvGrpSpPr>
        <p:cNvPr id="344" name="Shape 344"/>
        <p:cNvGrpSpPr/>
        <p:nvPr/>
      </p:nvGrpSpPr>
      <p:grpSpPr>
        <a:xfrm>
          <a:off x="0" y="0"/>
          <a:ext cx="0" cy="0"/>
          <a:chOff x="0" y="0"/>
          <a:chExt cx="0" cy="0"/>
        </a:xfrm>
      </p:grpSpPr>
      <p:sp>
        <p:nvSpPr>
          <p:cNvPr id="345" name="Google Shape;345;p112"/>
          <p:cNvSpPr/>
          <p:nvPr/>
        </p:nvSpPr>
        <p:spPr>
          <a:xfrm>
            <a:off x="6642832" y="2066740"/>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6" name="Google Shape;346;p112"/>
          <p:cNvSpPr txBox="1"/>
          <p:nvPr>
            <p:ph idx="1" type="body"/>
          </p:nvPr>
        </p:nvSpPr>
        <p:spPr>
          <a:xfrm>
            <a:off x="6781160" y="212393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47" name="Google Shape;347;p112"/>
          <p:cNvCxnSpPr/>
          <p:nvPr/>
        </p:nvCxnSpPr>
        <p:spPr>
          <a:xfrm>
            <a:off x="6051115" y="2456711"/>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348" name="Google Shape;348;p112"/>
          <p:cNvSpPr txBox="1"/>
          <p:nvPr>
            <p:ph idx="2" type="body"/>
          </p:nvPr>
        </p:nvSpPr>
        <p:spPr>
          <a:xfrm>
            <a:off x="7511069" y="2066740"/>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9" name="Google Shape;349;p112"/>
          <p:cNvSpPr/>
          <p:nvPr/>
        </p:nvSpPr>
        <p:spPr>
          <a:xfrm>
            <a:off x="6642832" y="3126504"/>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0" name="Google Shape;350;p112"/>
          <p:cNvSpPr txBox="1"/>
          <p:nvPr>
            <p:ph idx="3" type="body"/>
          </p:nvPr>
        </p:nvSpPr>
        <p:spPr>
          <a:xfrm>
            <a:off x="6781160" y="3183699"/>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51" name="Google Shape;351;p112"/>
          <p:cNvCxnSpPr/>
          <p:nvPr/>
        </p:nvCxnSpPr>
        <p:spPr>
          <a:xfrm>
            <a:off x="6051115" y="3516475"/>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352" name="Google Shape;352;p112"/>
          <p:cNvSpPr txBox="1"/>
          <p:nvPr>
            <p:ph idx="4" type="body"/>
          </p:nvPr>
        </p:nvSpPr>
        <p:spPr>
          <a:xfrm>
            <a:off x="7511069" y="3126504"/>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3" name="Google Shape;353;p112"/>
          <p:cNvSpPr/>
          <p:nvPr/>
        </p:nvSpPr>
        <p:spPr>
          <a:xfrm>
            <a:off x="6628977" y="4184690"/>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4" name="Google Shape;354;p112"/>
          <p:cNvSpPr txBox="1"/>
          <p:nvPr>
            <p:ph idx="5" type="body"/>
          </p:nvPr>
        </p:nvSpPr>
        <p:spPr>
          <a:xfrm>
            <a:off x="6767305" y="424188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55" name="Google Shape;355;p112"/>
          <p:cNvCxnSpPr/>
          <p:nvPr/>
        </p:nvCxnSpPr>
        <p:spPr>
          <a:xfrm>
            <a:off x="6037260" y="4574661"/>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356" name="Google Shape;356;p112"/>
          <p:cNvSpPr txBox="1"/>
          <p:nvPr>
            <p:ph idx="6" type="body"/>
          </p:nvPr>
        </p:nvSpPr>
        <p:spPr>
          <a:xfrm>
            <a:off x="7497214" y="4184690"/>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7" name="Google Shape;357;p112"/>
          <p:cNvSpPr/>
          <p:nvPr/>
        </p:nvSpPr>
        <p:spPr>
          <a:xfrm>
            <a:off x="6642832" y="5261992"/>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8" name="Google Shape;358;p112"/>
          <p:cNvSpPr txBox="1"/>
          <p:nvPr>
            <p:ph idx="7" type="body"/>
          </p:nvPr>
        </p:nvSpPr>
        <p:spPr>
          <a:xfrm>
            <a:off x="6781160" y="5319187"/>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59" name="Google Shape;359;p112"/>
          <p:cNvCxnSpPr/>
          <p:nvPr/>
        </p:nvCxnSpPr>
        <p:spPr>
          <a:xfrm>
            <a:off x="6051115" y="5651963"/>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360" name="Google Shape;360;p112"/>
          <p:cNvSpPr txBox="1"/>
          <p:nvPr>
            <p:ph idx="8" type="body"/>
          </p:nvPr>
        </p:nvSpPr>
        <p:spPr>
          <a:xfrm>
            <a:off x="7511069" y="5261992"/>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61" name="Google Shape;361;p112"/>
          <p:cNvGrpSpPr/>
          <p:nvPr/>
        </p:nvGrpSpPr>
        <p:grpSpPr>
          <a:xfrm rot="-5400000">
            <a:off x="-1025447" y="4518095"/>
            <a:ext cx="3445636" cy="410479"/>
            <a:chOff x="301128" y="6151084"/>
            <a:chExt cx="3144242" cy="374574"/>
          </a:xfrm>
        </p:grpSpPr>
        <p:pic>
          <p:nvPicPr>
            <p:cNvPr descr="Shape&#10;&#10;Description automatically generated with medium confidence" id="362" name="Google Shape;362;p112"/>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63" name="Google Shape;363;p112"/>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64" name="Google Shape;364;p112"/>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
        <p:nvSpPr>
          <p:cNvPr id="365" name="Google Shape;365;p112"/>
          <p:cNvSpPr/>
          <p:nvPr/>
        </p:nvSpPr>
        <p:spPr>
          <a:xfrm flipH="1" rot="10800000">
            <a:off x="1286010" y="54820"/>
            <a:ext cx="4809990" cy="6892757"/>
          </a:xfrm>
          <a:prstGeom prst="rect">
            <a:avLst/>
          </a:prstGeom>
          <a:solidFill>
            <a:srgbClr val="9ED4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366" name="Google Shape;366;p112"/>
          <p:cNvSpPr txBox="1"/>
          <p:nvPr>
            <p:ph idx="9" type="body"/>
          </p:nvPr>
        </p:nvSpPr>
        <p:spPr>
          <a:xfrm>
            <a:off x="1575582" y="1899687"/>
            <a:ext cx="4180325" cy="45464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7" name="Google Shape;367;p112"/>
          <p:cNvSpPr txBox="1"/>
          <p:nvPr>
            <p:ph idx="13" type="body"/>
          </p:nvPr>
        </p:nvSpPr>
        <p:spPr>
          <a:xfrm>
            <a:off x="1548092" y="628636"/>
            <a:ext cx="4250272" cy="60363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verview/Content Slide">
  <p:cSld name="1_Overview/Content Slide">
    <p:spTree>
      <p:nvGrpSpPr>
        <p:cNvPr id="368" name="Shape 368"/>
        <p:cNvGrpSpPr/>
        <p:nvPr/>
      </p:nvGrpSpPr>
      <p:grpSpPr>
        <a:xfrm>
          <a:off x="0" y="0"/>
          <a:ext cx="0" cy="0"/>
          <a:chOff x="0" y="0"/>
          <a:chExt cx="0" cy="0"/>
        </a:xfrm>
      </p:grpSpPr>
      <p:sp>
        <p:nvSpPr>
          <p:cNvPr id="369" name="Google Shape;369;p113"/>
          <p:cNvSpPr/>
          <p:nvPr/>
        </p:nvSpPr>
        <p:spPr>
          <a:xfrm>
            <a:off x="6642832" y="150866"/>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0" name="Google Shape;370;p113"/>
          <p:cNvSpPr txBox="1"/>
          <p:nvPr>
            <p:ph idx="1" type="body"/>
          </p:nvPr>
        </p:nvSpPr>
        <p:spPr>
          <a:xfrm>
            <a:off x="6781160" y="208061"/>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71" name="Google Shape;371;p113"/>
          <p:cNvCxnSpPr/>
          <p:nvPr/>
        </p:nvCxnSpPr>
        <p:spPr>
          <a:xfrm>
            <a:off x="6051115" y="540837"/>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372" name="Google Shape;372;p113"/>
          <p:cNvSpPr txBox="1"/>
          <p:nvPr>
            <p:ph idx="2" type="body"/>
          </p:nvPr>
        </p:nvSpPr>
        <p:spPr>
          <a:xfrm>
            <a:off x="7511069" y="150866"/>
            <a:ext cx="4465067" cy="692195"/>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3" name="Google Shape;373;p113"/>
          <p:cNvSpPr/>
          <p:nvPr/>
        </p:nvSpPr>
        <p:spPr>
          <a:xfrm>
            <a:off x="6642832" y="1792420"/>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4" name="Google Shape;374;p113"/>
          <p:cNvSpPr txBox="1"/>
          <p:nvPr>
            <p:ph idx="3" type="body"/>
          </p:nvPr>
        </p:nvSpPr>
        <p:spPr>
          <a:xfrm>
            <a:off x="6781160" y="184961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75" name="Google Shape;375;p113"/>
          <p:cNvCxnSpPr/>
          <p:nvPr/>
        </p:nvCxnSpPr>
        <p:spPr>
          <a:xfrm>
            <a:off x="6051115" y="2182391"/>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376" name="Google Shape;376;p113"/>
          <p:cNvSpPr txBox="1"/>
          <p:nvPr>
            <p:ph idx="4" type="body"/>
          </p:nvPr>
        </p:nvSpPr>
        <p:spPr>
          <a:xfrm>
            <a:off x="7511069" y="1801565"/>
            <a:ext cx="4465067" cy="68917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7" name="Google Shape;377;p113"/>
          <p:cNvSpPr/>
          <p:nvPr/>
        </p:nvSpPr>
        <p:spPr>
          <a:xfrm>
            <a:off x="6642832" y="2605296"/>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8" name="Google Shape;378;p113"/>
          <p:cNvSpPr txBox="1"/>
          <p:nvPr>
            <p:ph idx="5" type="body"/>
          </p:nvPr>
        </p:nvSpPr>
        <p:spPr>
          <a:xfrm>
            <a:off x="6781160" y="2662491"/>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79" name="Google Shape;379;p113"/>
          <p:cNvCxnSpPr/>
          <p:nvPr/>
        </p:nvCxnSpPr>
        <p:spPr>
          <a:xfrm>
            <a:off x="6051115" y="2995267"/>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380" name="Google Shape;380;p113"/>
          <p:cNvSpPr txBox="1"/>
          <p:nvPr>
            <p:ph idx="6" type="body"/>
          </p:nvPr>
        </p:nvSpPr>
        <p:spPr>
          <a:xfrm>
            <a:off x="7511069" y="2596153"/>
            <a:ext cx="4465067" cy="68917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1" name="Google Shape;381;p113"/>
          <p:cNvSpPr/>
          <p:nvPr/>
        </p:nvSpPr>
        <p:spPr>
          <a:xfrm>
            <a:off x="6628977" y="3434882"/>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2" name="Google Shape;382;p113"/>
          <p:cNvSpPr txBox="1"/>
          <p:nvPr>
            <p:ph idx="7" type="body"/>
          </p:nvPr>
        </p:nvSpPr>
        <p:spPr>
          <a:xfrm>
            <a:off x="6767305" y="3492077"/>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83" name="Google Shape;383;p113"/>
          <p:cNvCxnSpPr/>
          <p:nvPr/>
        </p:nvCxnSpPr>
        <p:spPr>
          <a:xfrm>
            <a:off x="6037260" y="3824853"/>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384" name="Google Shape;384;p113"/>
          <p:cNvSpPr txBox="1"/>
          <p:nvPr>
            <p:ph idx="8" type="body"/>
          </p:nvPr>
        </p:nvSpPr>
        <p:spPr>
          <a:xfrm>
            <a:off x="7497214" y="3425739"/>
            <a:ext cx="4465067" cy="68917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5" name="Google Shape;385;p113"/>
          <p:cNvSpPr/>
          <p:nvPr/>
        </p:nvSpPr>
        <p:spPr>
          <a:xfrm>
            <a:off x="6642832" y="4247008"/>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6" name="Google Shape;386;p113"/>
          <p:cNvSpPr txBox="1"/>
          <p:nvPr>
            <p:ph idx="9" type="body"/>
          </p:nvPr>
        </p:nvSpPr>
        <p:spPr>
          <a:xfrm>
            <a:off x="6781160" y="4304203"/>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87" name="Google Shape;387;p113"/>
          <p:cNvCxnSpPr/>
          <p:nvPr/>
        </p:nvCxnSpPr>
        <p:spPr>
          <a:xfrm>
            <a:off x="6051115" y="4636979"/>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388" name="Google Shape;388;p113"/>
          <p:cNvSpPr txBox="1"/>
          <p:nvPr>
            <p:ph idx="13" type="body"/>
          </p:nvPr>
        </p:nvSpPr>
        <p:spPr>
          <a:xfrm>
            <a:off x="7511069" y="4237865"/>
            <a:ext cx="4465067" cy="68917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89" name="Google Shape;389;p113"/>
          <p:cNvGrpSpPr/>
          <p:nvPr/>
        </p:nvGrpSpPr>
        <p:grpSpPr>
          <a:xfrm rot="-5400000">
            <a:off x="-1025447" y="4518095"/>
            <a:ext cx="3445636" cy="410479"/>
            <a:chOff x="301128" y="6151084"/>
            <a:chExt cx="3144242" cy="374574"/>
          </a:xfrm>
        </p:grpSpPr>
        <p:pic>
          <p:nvPicPr>
            <p:cNvPr descr="Shape&#10;&#10;Description automatically generated with medium confidence" id="390" name="Google Shape;390;p113"/>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91" name="Google Shape;391;p113"/>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92" name="Google Shape;392;p113"/>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
        <p:nvSpPr>
          <p:cNvPr id="393" name="Google Shape;393;p113"/>
          <p:cNvSpPr/>
          <p:nvPr/>
        </p:nvSpPr>
        <p:spPr>
          <a:xfrm flipH="1" rot="10800000">
            <a:off x="1286010" y="-4"/>
            <a:ext cx="4809990" cy="6892757"/>
          </a:xfrm>
          <a:prstGeom prst="rect">
            <a:avLst/>
          </a:prstGeom>
          <a:solidFill>
            <a:srgbClr val="85D2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394" name="Google Shape;394;p113"/>
          <p:cNvSpPr txBox="1"/>
          <p:nvPr>
            <p:ph idx="14" type="body"/>
          </p:nvPr>
        </p:nvSpPr>
        <p:spPr>
          <a:xfrm>
            <a:off x="1575582" y="1899687"/>
            <a:ext cx="4180325" cy="45464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5" name="Google Shape;395;p113"/>
          <p:cNvSpPr txBox="1"/>
          <p:nvPr>
            <p:ph idx="15" type="body"/>
          </p:nvPr>
        </p:nvSpPr>
        <p:spPr>
          <a:xfrm>
            <a:off x="1548092" y="628636"/>
            <a:ext cx="4250272" cy="60363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6" name="Google Shape;396;p113"/>
          <p:cNvSpPr/>
          <p:nvPr/>
        </p:nvSpPr>
        <p:spPr>
          <a:xfrm>
            <a:off x="6658072" y="952490"/>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7" name="Google Shape;397;p113"/>
          <p:cNvSpPr txBox="1"/>
          <p:nvPr>
            <p:ph idx="16" type="body"/>
          </p:nvPr>
        </p:nvSpPr>
        <p:spPr>
          <a:xfrm>
            <a:off x="6796400" y="100968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98" name="Google Shape;398;p113"/>
          <p:cNvCxnSpPr/>
          <p:nvPr/>
        </p:nvCxnSpPr>
        <p:spPr>
          <a:xfrm>
            <a:off x="6066355" y="1342461"/>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399" name="Google Shape;399;p113"/>
          <p:cNvSpPr txBox="1"/>
          <p:nvPr>
            <p:ph idx="17" type="body"/>
          </p:nvPr>
        </p:nvSpPr>
        <p:spPr>
          <a:xfrm>
            <a:off x="7526309" y="989067"/>
            <a:ext cx="4465067" cy="68917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0" name="Google Shape;400;p113"/>
          <p:cNvSpPr/>
          <p:nvPr/>
        </p:nvSpPr>
        <p:spPr>
          <a:xfrm>
            <a:off x="6694648" y="5094352"/>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1" name="Google Shape;401;p113"/>
          <p:cNvSpPr txBox="1"/>
          <p:nvPr>
            <p:ph idx="18" type="body"/>
          </p:nvPr>
        </p:nvSpPr>
        <p:spPr>
          <a:xfrm>
            <a:off x="6832976" y="5151547"/>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02" name="Google Shape;402;p113"/>
          <p:cNvCxnSpPr/>
          <p:nvPr/>
        </p:nvCxnSpPr>
        <p:spPr>
          <a:xfrm>
            <a:off x="6102931" y="5484323"/>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403" name="Google Shape;403;p113"/>
          <p:cNvSpPr txBox="1"/>
          <p:nvPr>
            <p:ph idx="19" type="body"/>
          </p:nvPr>
        </p:nvSpPr>
        <p:spPr>
          <a:xfrm>
            <a:off x="7562885" y="5076065"/>
            <a:ext cx="4465067" cy="68917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4" name="Google Shape;404;p113"/>
          <p:cNvSpPr/>
          <p:nvPr/>
        </p:nvSpPr>
        <p:spPr>
          <a:xfrm>
            <a:off x="6728176" y="5932552"/>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5" name="Google Shape;405;p113"/>
          <p:cNvSpPr txBox="1"/>
          <p:nvPr>
            <p:ph idx="20" type="body"/>
          </p:nvPr>
        </p:nvSpPr>
        <p:spPr>
          <a:xfrm>
            <a:off x="6866504" y="5989747"/>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06" name="Google Shape;406;p113"/>
          <p:cNvCxnSpPr/>
          <p:nvPr/>
        </p:nvCxnSpPr>
        <p:spPr>
          <a:xfrm>
            <a:off x="6136459" y="6322523"/>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407" name="Google Shape;407;p113"/>
          <p:cNvSpPr txBox="1"/>
          <p:nvPr>
            <p:ph idx="21" type="body"/>
          </p:nvPr>
        </p:nvSpPr>
        <p:spPr>
          <a:xfrm>
            <a:off x="7562884" y="5944616"/>
            <a:ext cx="4465067" cy="68917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 Purple">
  <p:cSld name="Quote slide - Purple">
    <p:spTree>
      <p:nvGrpSpPr>
        <p:cNvPr id="408" name="Shape 408"/>
        <p:cNvGrpSpPr/>
        <p:nvPr/>
      </p:nvGrpSpPr>
      <p:grpSpPr>
        <a:xfrm>
          <a:off x="0" y="0"/>
          <a:ext cx="0" cy="0"/>
          <a:chOff x="0" y="0"/>
          <a:chExt cx="0" cy="0"/>
        </a:xfrm>
      </p:grpSpPr>
      <p:sp>
        <p:nvSpPr>
          <p:cNvPr id="409" name="Google Shape;409;p114"/>
          <p:cNvSpPr/>
          <p:nvPr/>
        </p:nvSpPr>
        <p:spPr>
          <a:xfrm>
            <a:off x="241300" y="367062"/>
            <a:ext cx="11696700" cy="5322538"/>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0" name="Google Shape;410;p114"/>
          <p:cNvSpPr txBox="1"/>
          <p:nvPr>
            <p:ph idx="1" type="body"/>
          </p:nvPr>
        </p:nvSpPr>
        <p:spPr>
          <a:xfrm>
            <a:off x="4586635" y="4512778"/>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1" name="Google Shape;411;p114"/>
          <p:cNvSpPr txBox="1"/>
          <p:nvPr>
            <p:ph idx="2" type="body"/>
          </p:nvPr>
        </p:nvSpPr>
        <p:spPr>
          <a:xfrm>
            <a:off x="827512" y="810208"/>
            <a:ext cx="4369392" cy="449397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2" name="Google Shape;412;p114"/>
          <p:cNvSpPr txBox="1"/>
          <p:nvPr>
            <p:ph idx="3" type="body"/>
          </p:nvPr>
        </p:nvSpPr>
        <p:spPr>
          <a:xfrm>
            <a:off x="739096" y="612890"/>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3" name="Google Shape;413;p114"/>
          <p:cNvSpPr/>
          <p:nvPr>
            <p:ph idx="4" type="pic"/>
          </p:nvPr>
        </p:nvSpPr>
        <p:spPr>
          <a:xfrm>
            <a:off x="5957047" y="0"/>
            <a:ext cx="5395869" cy="6858001"/>
          </a:xfrm>
          <a:prstGeom prst="rect">
            <a:avLst/>
          </a:prstGeom>
          <a:noFill/>
          <a:ln>
            <a:noFill/>
          </a:ln>
        </p:spPr>
      </p:sp>
      <p:grpSp>
        <p:nvGrpSpPr>
          <p:cNvPr id="414" name="Google Shape;414;p114"/>
          <p:cNvGrpSpPr/>
          <p:nvPr/>
        </p:nvGrpSpPr>
        <p:grpSpPr>
          <a:xfrm>
            <a:off x="291189" y="6151084"/>
            <a:ext cx="3144242" cy="374574"/>
            <a:chOff x="301128" y="6151084"/>
            <a:chExt cx="3144242" cy="374574"/>
          </a:xfrm>
        </p:grpSpPr>
        <p:pic>
          <p:nvPicPr>
            <p:cNvPr descr="Shape&#10;&#10;Description automatically generated with medium confidence" id="415" name="Google Shape;415;p114"/>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16" name="Google Shape;416;p114"/>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17" name="Google Shape;417;p114"/>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 Blue">
  <p:cSld name="Quote slide - Blue">
    <p:spTree>
      <p:nvGrpSpPr>
        <p:cNvPr id="418" name="Shape 418"/>
        <p:cNvGrpSpPr/>
        <p:nvPr/>
      </p:nvGrpSpPr>
      <p:grpSpPr>
        <a:xfrm>
          <a:off x="0" y="0"/>
          <a:ext cx="0" cy="0"/>
          <a:chOff x="0" y="0"/>
          <a:chExt cx="0" cy="0"/>
        </a:xfrm>
      </p:grpSpPr>
      <p:sp>
        <p:nvSpPr>
          <p:cNvPr id="419" name="Google Shape;419;p115"/>
          <p:cNvSpPr/>
          <p:nvPr/>
        </p:nvSpPr>
        <p:spPr>
          <a:xfrm>
            <a:off x="241300" y="367062"/>
            <a:ext cx="11696700" cy="5322538"/>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0" name="Google Shape;420;p115"/>
          <p:cNvSpPr txBox="1"/>
          <p:nvPr>
            <p:ph idx="1" type="body"/>
          </p:nvPr>
        </p:nvSpPr>
        <p:spPr>
          <a:xfrm>
            <a:off x="4586635" y="4512778"/>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1" name="Google Shape;421;p115"/>
          <p:cNvSpPr txBox="1"/>
          <p:nvPr>
            <p:ph idx="2" type="body"/>
          </p:nvPr>
        </p:nvSpPr>
        <p:spPr>
          <a:xfrm>
            <a:off x="827512" y="810208"/>
            <a:ext cx="4369392" cy="449397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2" name="Google Shape;422;p115"/>
          <p:cNvSpPr txBox="1"/>
          <p:nvPr>
            <p:ph idx="3" type="body"/>
          </p:nvPr>
        </p:nvSpPr>
        <p:spPr>
          <a:xfrm>
            <a:off x="739096" y="612890"/>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3" name="Google Shape;423;p115"/>
          <p:cNvSpPr/>
          <p:nvPr>
            <p:ph idx="4" type="pic"/>
          </p:nvPr>
        </p:nvSpPr>
        <p:spPr>
          <a:xfrm>
            <a:off x="5957047" y="0"/>
            <a:ext cx="5395869" cy="6858001"/>
          </a:xfrm>
          <a:prstGeom prst="rect">
            <a:avLst/>
          </a:prstGeom>
          <a:noFill/>
          <a:ln>
            <a:noFill/>
          </a:ln>
        </p:spPr>
      </p:sp>
      <p:pic>
        <p:nvPicPr>
          <p:cNvPr descr="A black background with white dots&#10;&#10;Description automatically generated with low confidence" id="424" name="Google Shape;424;p115"/>
          <p:cNvPicPr preferRelativeResize="0"/>
          <p:nvPr/>
        </p:nvPicPr>
        <p:blipFill rotWithShape="1">
          <a:blip r:embed="rId2">
            <a:alphaModFix amt="10000"/>
          </a:blip>
          <a:srcRect b="11294" l="0" r="3674" t="894"/>
          <a:stretch/>
        </p:blipFill>
        <p:spPr>
          <a:xfrm rot="-5400000">
            <a:off x="2769567" y="-1426306"/>
            <a:ext cx="2640661" cy="4473027"/>
          </a:xfrm>
          <a:prstGeom prst="rect">
            <a:avLst/>
          </a:prstGeom>
          <a:noFill/>
          <a:ln>
            <a:noFill/>
          </a:ln>
        </p:spPr>
      </p:pic>
      <p:grpSp>
        <p:nvGrpSpPr>
          <p:cNvPr id="425" name="Google Shape;425;p115"/>
          <p:cNvGrpSpPr/>
          <p:nvPr/>
        </p:nvGrpSpPr>
        <p:grpSpPr>
          <a:xfrm>
            <a:off x="301128" y="6151084"/>
            <a:ext cx="3144242" cy="374574"/>
            <a:chOff x="301128" y="6151084"/>
            <a:chExt cx="3144242" cy="374574"/>
          </a:xfrm>
        </p:grpSpPr>
        <p:pic>
          <p:nvPicPr>
            <p:cNvPr descr="Shape&#10;&#10;Description automatically generated with medium confidence" id="426" name="Google Shape;426;p115"/>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27" name="Google Shape;427;p115"/>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28" name="Google Shape;428;p115"/>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 Orange">
  <p:cSld name="Quote slide - Orange">
    <p:spTree>
      <p:nvGrpSpPr>
        <p:cNvPr id="429" name="Shape 429"/>
        <p:cNvGrpSpPr/>
        <p:nvPr/>
      </p:nvGrpSpPr>
      <p:grpSpPr>
        <a:xfrm>
          <a:off x="0" y="0"/>
          <a:ext cx="0" cy="0"/>
          <a:chOff x="0" y="0"/>
          <a:chExt cx="0" cy="0"/>
        </a:xfrm>
      </p:grpSpPr>
      <p:sp>
        <p:nvSpPr>
          <p:cNvPr id="430" name="Google Shape;430;p116"/>
          <p:cNvSpPr/>
          <p:nvPr/>
        </p:nvSpPr>
        <p:spPr>
          <a:xfrm>
            <a:off x="241300" y="367062"/>
            <a:ext cx="11696700" cy="5322538"/>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1" name="Google Shape;431;p116"/>
          <p:cNvSpPr txBox="1"/>
          <p:nvPr>
            <p:ph idx="1" type="body"/>
          </p:nvPr>
        </p:nvSpPr>
        <p:spPr>
          <a:xfrm>
            <a:off x="4586635" y="4512778"/>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2" name="Google Shape;432;p116"/>
          <p:cNvSpPr txBox="1"/>
          <p:nvPr>
            <p:ph idx="2" type="body"/>
          </p:nvPr>
        </p:nvSpPr>
        <p:spPr>
          <a:xfrm>
            <a:off x="827512" y="810208"/>
            <a:ext cx="4369392" cy="449397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3" name="Google Shape;433;p116"/>
          <p:cNvSpPr txBox="1"/>
          <p:nvPr>
            <p:ph idx="3" type="body"/>
          </p:nvPr>
        </p:nvSpPr>
        <p:spPr>
          <a:xfrm>
            <a:off x="739096" y="612890"/>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4" name="Google Shape;434;p116"/>
          <p:cNvSpPr/>
          <p:nvPr>
            <p:ph idx="4" type="pic"/>
          </p:nvPr>
        </p:nvSpPr>
        <p:spPr>
          <a:xfrm>
            <a:off x="5957047" y="0"/>
            <a:ext cx="5395869" cy="6858001"/>
          </a:xfrm>
          <a:prstGeom prst="rect">
            <a:avLst/>
          </a:prstGeom>
          <a:noFill/>
          <a:ln>
            <a:noFill/>
          </a:ln>
        </p:spPr>
      </p:sp>
      <p:pic>
        <p:nvPicPr>
          <p:cNvPr descr="A black background with white dots&#10;&#10;Description automatically generated with low confidence" id="435" name="Google Shape;435;p116"/>
          <p:cNvPicPr preferRelativeResize="0"/>
          <p:nvPr/>
        </p:nvPicPr>
        <p:blipFill rotWithShape="1">
          <a:blip r:embed="rId2">
            <a:alphaModFix amt="10000"/>
          </a:blip>
          <a:srcRect b="11294" l="0" r="3674" t="894"/>
          <a:stretch/>
        </p:blipFill>
        <p:spPr>
          <a:xfrm rot="-5400000">
            <a:off x="2769567" y="-1426306"/>
            <a:ext cx="2640661" cy="4473027"/>
          </a:xfrm>
          <a:prstGeom prst="rect">
            <a:avLst/>
          </a:prstGeom>
          <a:noFill/>
          <a:ln>
            <a:noFill/>
          </a:ln>
        </p:spPr>
      </p:pic>
      <p:grpSp>
        <p:nvGrpSpPr>
          <p:cNvPr id="436" name="Google Shape;436;p116"/>
          <p:cNvGrpSpPr/>
          <p:nvPr/>
        </p:nvGrpSpPr>
        <p:grpSpPr>
          <a:xfrm>
            <a:off x="301128" y="6151084"/>
            <a:ext cx="3144242" cy="374574"/>
            <a:chOff x="301128" y="6151084"/>
            <a:chExt cx="3144242" cy="374574"/>
          </a:xfrm>
        </p:grpSpPr>
        <p:pic>
          <p:nvPicPr>
            <p:cNvPr descr="Shape&#10;&#10;Description automatically generated with medium confidence" id="437" name="Google Shape;437;p116"/>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38" name="Google Shape;438;p116"/>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39" name="Google Shape;439;p116"/>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 Purple">
  <p:cSld name="Text Slide with Photo - Purple">
    <p:spTree>
      <p:nvGrpSpPr>
        <p:cNvPr id="53" name="Shape 53"/>
        <p:cNvGrpSpPr/>
        <p:nvPr/>
      </p:nvGrpSpPr>
      <p:grpSpPr>
        <a:xfrm>
          <a:off x="0" y="0"/>
          <a:ext cx="0" cy="0"/>
          <a:chOff x="0" y="0"/>
          <a:chExt cx="0" cy="0"/>
        </a:xfrm>
      </p:grpSpPr>
      <p:sp>
        <p:nvSpPr>
          <p:cNvPr id="54" name="Google Shape;54;p76"/>
          <p:cNvSpPr/>
          <p:nvPr/>
        </p:nvSpPr>
        <p:spPr>
          <a:xfrm flipH="1" rot="10800000">
            <a:off x="1356632" y="-2"/>
            <a:ext cx="5495430" cy="6892757"/>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55" name="Google Shape;55;p76"/>
          <p:cNvSpPr/>
          <p:nvPr>
            <p:ph idx="2" type="pic"/>
          </p:nvPr>
        </p:nvSpPr>
        <p:spPr>
          <a:xfrm>
            <a:off x="6852062" y="228600"/>
            <a:ext cx="5105121" cy="6362700"/>
          </a:xfrm>
          <a:prstGeom prst="rect">
            <a:avLst/>
          </a:prstGeom>
          <a:solidFill>
            <a:schemeClr val="lt1"/>
          </a:solidFill>
          <a:ln>
            <a:noFill/>
          </a:ln>
        </p:spPr>
      </p:sp>
      <p:sp>
        <p:nvSpPr>
          <p:cNvPr id="56" name="Google Shape;56;p76"/>
          <p:cNvSpPr txBox="1"/>
          <p:nvPr>
            <p:ph idx="1" type="body"/>
          </p:nvPr>
        </p:nvSpPr>
        <p:spPr>
          <a:xfrm>
            <a:off x="1802710" y="1773241"/>
            <a:ext cx="4621841" cy="45259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76"/>
          <p:cNvSpPr txBox="1"/>
          <p:nvPr>
            <p:ph idx="3" type="body"/>
          </p:nvPr>
        </p:nvSpPr>
        <p:spPr>
          <a:xfrm>
            <a:off x="1718561" y="595510"/>
            <a:ext cx="4716425"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8" name="Google Shape;58;p76"/>
          <p:cNvGrpSpPr/>
          <p:nvPr/>
        </p:nvGrpSpPr>
        <p:grpSpPr>
          <a:xfrm rot="-5400000">
            <a:off x="-1025447" y="4518095"/>
            <a:ext cx="3445636" cy="410479"/>
            <a:chOff x="301128" y="6151084"/>
            <a:chExt cx="3144242" cy="374574"/>
          </a:xfrm>
        </p:grpSpPr>
        <p:pic>
          <p:nvPicPr>
            <p:cNvPr descr="Shape&#10;&#10;Description automatically generated with medium confidence" id="59" name="Google Shape;59;p76"/>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60" name="Google Shape;60;p76"/>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61" name="Google Shape;61;p76"/>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with Photo - Orange">
  <p:cSld name="1_Text Slide with Photo - Orange">
    <p:spTree>
      <p:nvGrpSpPr>
        <p:cNvPr id="440" name="Shape 440"/>
        <p:cNvGrpSpPr/>
        <p:nvPr/>
      </p:nvGrpSpPr>
      <p:grpSpPr>
        <a:xfrm>
          <a:off x="0" y="0"/>
          <a:ext cx="0" cy="0"/>
          <a:chOff x="0" y="0"/>
          <a:chExt cx="0" cy="0"/>
        </a:xfrm>
      </p:grpSpPr>
      <p:pic>
        <p:nvPicPr>
          <p:cNvPr descr="A black and white striped pattern&#10;&#10;Description automatically generated with medium confidence" id="441" name="Google Shape;441;p117"/>
          <p:cNvPicPr preferRelativeResize="0"/>
          <p:nvPr/>
        </p:nvPicPr>
        <p:blipFill rotWithShape="1">
          <a:blip r:embed="rId2">
            <a:alphaModFix/>
          </a:blip>
          <a:srcRect b="15673" l="-25172" r="18173" t="20705"/>
          <a:stretch/>
        </p:blipFill>
        <p:spPr>
          <a:xfrm>
            <a:off x="5333853" y="1227"/>
            <a:ext cx="6825554" cy="5501502"/>
          </a:xfrm>
          <a:prstGeom prst="rect">
            <a:avLst/>
          </a:prstGeom>
          <a:noFill/>
          <a:ln>
            <a:noFill/>
          </a:ln>
        </p:spPr>
      </p:pic>
      <p:sp>
        <p:nvSpPr>
          <p:cNvPr id="442" name="Google Shape;442;p117"/>
          <p:cNvSpPr/>
          <p:nvPr/>
        </p:nvSpPr>
        <p:spPr>
          <a:xfrm flipH="1" rot="10800000">
            <a:off x="1356632" y="-2"/>
            <a:ext cx="5495430" cy="6892757"/>
          </a:xfrm>
          <a:prstGeom prst="rect">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443" name="Google Shape;443;p117"/>
          <p:cNvSpPr/>
          <p:nvPr>
            <p:ph idx="2" type="pic"/>
          </p:nvPr>
        </p:nvSpPr>
        <p:spPr>
          <a:xfrm>
            <a:off x="6852062" y="228600"/>
            <a:ext cx="5105121" cy="6362700"/>
          </a:xfrm>
          <a:prstGeom prst="rect">
            <a:avLst/>
          </a:prstGeom>
          <a:solidFill>
            <a:schemeClr val="lt1"/>
          </a:solidFill>
          <a:ln>
            <a:noFill/>
          </a:ln>
        </p:spPr>
      </p:sp>
      <p:sp>
        <p:nvSpPr>
          <p:cNvPr id="444" name="Google Shape;444;p117"/>
          <p:cNvSpPr txBox="1"/>
          <p:nvPr>
            <p:ph idx="1" type="body"/>
          </p:nvPr>
        </p:nvSpPr>
        <p:spPr>
          <a:xfrm>
            <a:off x="1802710" y="1773241"/>
            <a:ext cx="4621841" cy="45259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5" name="Google Shape;445;p117"/>
          <p:cNvSpPr txBox="1"/>
          <p:nvPr>
            <p:ph idx="3" type="body"/>
          </p:nvPr>
        </p:nvSpPr>
        <p:spPr>
          <a:xfrm>
            <a:off x="1718561" y="595510"/>
            <a:ext cx="4716425"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46" name="Google Shape;446;p117"/>
          <p:cNvGrpSpPr/>
          <p:nvPr/>
        </p:nvGrpSpPr>
        <p:grpSpPr>
          <a:xfrm rot="-5400000">
            <a:off x="-1025447" y="4518095"/>
            <a:ext cx="3445636" cy="410479"/>
            <a:chOff x="301128" y="6151084"/>
            <a:chExt cx="3144242" cy="374574"/>
          </a:xfrm>
        </p:grpSpPr>
        <p:pic>
          <p:nvPicPr>
            <p:cNvPr descr="Shape&#10;&#10;Description automatically generated with medium confidence" id="447" name="Google Shape;447;p117"/>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48" name="Google Shape;448;p117"/>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49" name="Google Shape;449;p117"/>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2">
  <p:cSld name="Photo Slide 2">
    <p:spTree>
      <p:nvGrpSpPr>
        <p:cNvPr id="450" name="Shape 450"/>
        <p:cNvGrpSpPr/>
        <p:nvPr/>
      </p:nvGrpSpPr>
      <p:grpSpPr>
        <a:xfrm>
          <a:off x="0" y="0"/>
          <a:ext cx="0" cy="0"/>
          <a:chOff x="0" y="0"/>
          <a:chExt cx="0" cy="0"/>
        </a:xfrm>
      </p:grpSpPr>
      <p:sp>
        <p:nvSpPr>
          <p:cNvPr id="451" name="Google Shape;451;p118"/>
          <p:cNvSpPr/>
          <p:nvPr>
            <p:ph idx="2" type="pic"/>
          </p:nvPr>
        </p:nvSpPr>
        <p:spPr>
          <a:xfrm>
            <a:off x="247651" y="1278196"/>
            <a:ext cx="11696699" cy="4699000"/>
          </a:xfrm>
          <a:prstGeom prst="rect">
            <a:avLst/>
          </a:prstGeom>
          <a:solidFill>
            <a:schemeClr val="lt1"/>
          </a:solidFill>
          <a:ln>
            <a:noFill/>
          </a:ln>
        </p:spPr>
      </p:sp>
      <p:sp>
        <p:nvSpPr>
          <p:cNvPr id="452" name="Google Shape;452;p118"/>
          <p:cNvSpPr txBox="1"/>
          <p:nvPr/>
        </p:nvSpPr>
        <p:spPr>
          <a:xfrm>
            <a:off x="7619999" y="3435786"/>
            <a:ext cx="4019670" cy="773557"/>
          </a:xfrm>
          <a:prstGeom prst="rect">
            <a:avLst/>
          </a:prstGeom>
          <a:noFill/>
          <a:ln>
            <a:noFill/>
          </a:ln>
        </p:spPr>
        <p:txBody>
          <a:bodyPr anchorCtr="0" anchor="t" bIns="108700" lIns="217425" spcFirstLastPara="1" rIns="217425" wrap="square" tIns="108700">
            <a:spAutoFit/>
          </a:bodyPr>
          <a:lstStyle/>
          <a:p>
            <a:pPr indent="0" lvl="0" marL="0" marR="0" rtl="0" algn="ctr">
              <a:lnSpc>
                <a:spcPct val="100000"/>
              </a:lnSpc>
              <a:spcBef>
                <a:spcPts val="0"/>
              </a:spcBef>
              <a:spcAft>
                <a:spcPts val="0"/>
              </a:spcAft>
              <a:buClr>
                <a:schemeClr val="lt1"/>
              </a:buClr>
              <a:buSzPts val="1800"/>
              <a:buFont typeface="Arial"/>
              <a:buNone/>
            </a:pPr>
            <a:r>
              <a:rPr b="0" i="0" lang="de-DE" sz="1800" u="none" cap="none" strike="noStrike">
                <a:solidFill>
                  <a:schemeClr val="lt1"/>
                </a:solidFill>
                <a:latin typeface="Montserrat Light"/>
                <a:ea typeface="Montserrat Light"/>
                <a:cs typeface="Montserrat Light"/>
                <a:sym typeface="Montserrat Light"/>
              </a:rPr>
              <a:t>Refers to a good or service being offered by a company.</a:t>
            </a:r>
            <a:endParaRPr b="0" i="0" sz="1400" u="none" cap="none" strike="noStrike">
              <a:solidFill>
                <a:srgbClr val="000000"/>
              </a:solidFill>
              <a:latin typeface="Arial"/>
              <a:ea typeface="Arial"/>
              <a:cs typeface="Arial"/>
              <a:sym typeface="Arial"/>
            </a:endParaRPr>
          </a:p>
        </p:txBody>
      </p:sp>
      <p:sp>
        <p:nvSpPr>
          <p:cNvPr id="453" name="Google Shape;453;p118"/>
          <p:cNvSpPr/>
          <p:nvPr/>
        </p:nvSpPr>
        <p:spPr>
          <a:xfrm flipH="1">
            <a:off x="7277101" y="2776797"/>
            <a:ext cx="4914900" cy="1472928"/>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454" name="Google Shape;454;p118"/>
          <p:cNvSpPr txBox="1"/>
          <p:nvPr>
            <p:ph idx="1" type="body"/>
          </p:nvPr>
        </p:nvSpPr>
        <p:spPr>
          <a:xfrm>
            <a:off x="7277100" y="2783282"/>
            <a:ext cx="4667249" cy="1466443"/>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5" name="Google Shape;455;p118"/>
          <p:cNvSpPr txBox="1"/>
          <p:nvPr>
            <p:ph idx="3" type="body"/>
          </p:nvPr>
        </p:nvSpPr>
        <p:spPr>
          <a:xfrm>
            <a:off x="437301" y="336277"/>
            <a:ext cx="5113283"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56" name="Google Shape;456;p118"/>
          <p:cNvGrpSpPr/>
          <p:nvPr/>
        </p:nvGrpSpPr>
        <p:grpSpPr>
          <a:xfrm>
            <a:off x="301128" y="6151084"/>
            <a:ext cx="3144242" cy="374574"/>
            <a:chOff x="301128" y="6151084"/>
            <a:chExt cx="3144242" cy="374574"/>
          </a:xfrm>
        </p:grpSpPr>
        <p:pic>
          <p:nvPicPr>
            <p:cNvPr descr="Shape&#10;&#10;Description automatically generated with medium confidence" id="457" name="Google Shape;457;p118"/>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58" name="Google Shape;458;p118"/>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59" name="Google Shape;459;p118"/>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3">
  <p:cSld name="Photo Slide 3">
    <p:spTree>
      <p:nvGrpSpPr>
        <p:cNvPr id="460" name="Shape 460"/>
        <p:cNvGrpSpPr/>
        <p:nvPr/>
      </p:nvGrpSpPr>
      <p:grpSpPr>
        <a:xfrm>
          <a:off x="0" y="0"/>
          <a:ext cx="0" cy="0"/>
          <a:chOff x="0" y="0"/>
          <a:chExt cx="0" cy="0"/>
        </a:xfrm>
      </p:grpSpPr>
      <p:sp>
        <p:nvSpPr>
          <p:cNvPr id="461" name="Google Shape;461;p119"/>
          <p:cNvSpPr/>
          <p:nvPr>
            <p:ph idx="2" type="pic"/>
          </p:nvPr>
        </p:nvSpPr>
        <p:spPr>
          <a:xfrm>
            <a:off x="241300" y="228600"/>
            <a:ext cx="11696700" cy="5763986"/>
          </a:xfrm>
          <a:prstGeom prst="rect">
            <a:avLst/>
          </a:prstGeom>
          <a:noFill/>
          <a:ln>
            <a:noFill/>
          </a:ln>
        </p:spPr>
      </p:sp>
      <p:sp>
        <p:nvSpPr>
          <p:cNvPr id="462" name="Google Shape;462;p119"/>
          <p:cNvSpPr/>
          <p:nvPr/>
        </p:nvSpPr>
        <p:spPr>
          <a:xfrm>
            <a:off x="6197600" y="985864"/>
            <a:ext cx="5994400" cy="2425700"/>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3" name="Google Shape;463;p119"/>
          <p:cNvSpPr txBox="1"/>
          <p:nvPr/>
        </p:nvSpPr>
        <p:spPr>
          <a:xfrm>
            <a:off x="6637283" y="-804041"/>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4" name="Google Shape;464;p119"/>
          <p:cNvSpPr txBox="1"/>
          <p:nvPr>
            <p:ph idx="1" type="body"/>
          </p:nvPr>
        </p:nvSpPr>
        <p:spPr>
          <a:xfrm>
            <a:off x="6420495" y="1328734"/>
            <a:ext cx="5113283"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5" name="Google Shape;465;p119"/>
          <p:cNvSpPr txBox="1"/>
          <p:nvPr>
            <p:ph idx="3" type="body"/>
          </p:nvPr>
        </p:nvSpPr>
        <p:spPr>
          <a:xfrm>
            <a:off x="6420495" y="2346524"/>
            <a:ext cx="5029134" cy="85156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66" name="Google Shape;466;p119"/>
          <p:cNvGrpSpPr/>
          <p:nvPr/>
        </p:nvGrpSpPr>
        <p:grpSpPr>
          <a:xfrm>
            <a:off x="301128" y="6151084"/>
            <a:ext cx="3144242" cy="374574"/>
            <a:chOff x="301128" y="6151084"/>
            <a:chExt cx="3144242" cy="374574"/>
          </a:xfrm>
        </p:grpSpPr>
        <p:pic>
          <p:nvPicPr>
            <p:cNvPr descr="Shape&#10;&#10;Description automatically generated with medium confidence" id="467" name="Google Shape;467;p119"/>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68" name="Google Shape;468;p119"/>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69" name="Google Shape;469;p119"/>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Photo Slide - Purple">
  <p:cSld name="Text / Photo Slide - Purple">
    <p:spTree>
      <p:nvGrpSpPr>
        <p:cNvPr id="470" name="Shape 470"/>
        <p:cNvGrpSpPr/>
        <p:nvPr/>
      </p:nvGrpSpPr>
      <p:grpSpPr>
        <a:xfrm>
          <a:off x="0" y="0"/>
          <a:ext cx="0" cy="0"/>
          <a:chOff x="0" y="0"/>
          <a:chExt cx="0" cy="0"/>
        </a:xfrm>
      </p:grpSpPr>
      <p:sp>
        <p:nvSpPr>
          <p:cNvPr id="471" name="Google Shape;471;p120"/>
          <p:cNvSpPr/>
          <p:nvPr/>
        </p:nvSpPr>
        <p:spPr>
          <a:xfrm>
            <a:off x="241300" y="0"/>
            <a:ext cx="6151000" cy="6215028"/>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2" name="Google Shape;472;p120"/>
          <p:cNvSpPr txBox="1"/>
          <p:nvPr>
            <p:ph idx="1" type="body"/>
          </p:nvPr>
        </p:nvSpPr>
        <p:spPr>
          <a:xfrm>
            <a:off x="734715" y="1757011"/>
            <a:ext cx="4983180"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3" name="Google Shape;473;p120"/>
          <p:cNvSpPr txBox="1"/>
          <p:nvPr>
            <p:ph idx="2" type="body"/>
          </p:nvPr>
        </p:nvSpPr>
        <p:spPr>
          <a:xfrm>
            <a:off x="734714" y="642972"/>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4" name="Google Shape;474;p120"/>
          <p:cNvSpPr/>
          <p:nvPr>
            <p:ph idx="3" type="pic"/>
          </p:nvPr>
        </p:nvSpPr>
        <p:spPr>
          <a:xfrm>
            <a:off x="6392300" y="228600"/>
            <a:ext cx="5564883" cy="5447571"/>
          </a:xfrm>
          <a:prstGeom prst="rect">
            <a:avLst/>
          </a:prstGeom>
          <a:solidFill>
            <a:schemeClr val="lt1"/>
          </a:solidFill>
          <a:ln>
            <a:noFill/>
          </a:ln>
        </p:spPr>
      </p:sp>
      <p:pic>
        <p:nvPicPr>
          <p:cNvPr descr="Background pattern&#10;&#10;Description automatically generated" id="475" name="Google Shape;475;p120"/>
          <p:cNvPicPr preferRelativeResize="0"/>
          <p:nvPr/>
        </p:nvPicPr>
        <p:blipFill rotWithShape="1">
          <a:blip r:embed="rId2">
            <a:alphaModFix amt="48000"/>
          </a:blip>
          <a:srcRect b="83247" l="-26772" r="-5883" t="-4018"/>
          <a:stretch/>
        </p:blipFill>
        <p:spPr>
          <a:xfrm>
            <a:off x="6572759" y="5676171"/>
            <a:ext cx="5564883" cy="1181829"/>
          </a:xfrm>
          <a:prstGeom prst="rect">
            <a:avLst/>
          </a:prstGeom>
          <a:noFill/>
          <a:ln>
            <a:noFill/>
          </a:ln>
        </p:spPr>
      </p:pic>
      <p:grpSp>
        <p:nvGrpSpPr>
          <p:cNvPr id="476" name="Google Shape;476;p120"/>
          <p:cNvGrpSpPr/>
          <p:nvPr/>
        </p:nvGrpSpPr>
        <p:grpSpPr>
          <a:xfrm>
            <a:off x="8448790" y="6057987"/>
            <a:ext cx="3144242" cy="374574"/>
            <a:chOff x="301128" y="6151084"/>
            <a:chExt cx="3144242" cy="374574"/>
          </a:xfrm>
        </p:grpSpPr>
        <p:pic>
          <p:nvPicPr>
            <p:cNvPr descr="Shape&#10;&#10;Description automatically generated with medium confidence" id="477" name="Google Shape;477;p120"/>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78" name="Google Shape;478;p120"/>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79" name="Google Shape;479;p120"/>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 Photo Slide - Blue">
  <p:cSld name="1_Text / Photo Slide - Blue">
    <p:spTree>
      <p:nvGrpSpPr>
        <p:cNvPr id="480" name="Shape 480"/>
        <p:cNvGrpSpPr/>
        <p:nvPr/>
      </p:nvGrpSpPr>
      <p:grpSpPr>
        <a:xfrm>
          <a:off x="0" y="0"/>
          <a:ext cx="0" cy="0"/>
          <a:chOff x="0" y="0"/>
          <a:chExt cx="0" cy="0"/>
        </a:xfrm>
      </p:grpSpPr>
      <p:sp>
        <p:nvSpPr>
          <p:cNvPr id="481" name="Google Shape;481;p121"/>
          <p:cNvSpPr/>
          <p:nvPr/>
        </p:nvSpPr>
        <p:spPr>
          <a:xfrm>
            <a:off x="5947848" y="-177807"/>
            <a:ext cx="6151000" cy="6215028"/>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2" name="Google Shape;482;p121"/>
          <p:cNvSpPr txBox="1"/>
          <p:nvPr>
            <p:ph idx="1" type="body"/>
          </p:nvPr>
        </p:nvSpPr>
        <p:spPr>
          <a:xfrm>
            <a:off x="6441263" y="1579204"/>
            <a:ext cx="4983180"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3" name="Google Shape;483;p121"/>
          <p:cNvSpPr txBox="1"/>
          <p:nvPr>
            <p:ph idx="2" type="body"/>
          </p:nvPr>
        </p:nvSpPr>
        <p:spPr>
          <a:xfrm>
            <a:off x="6441262" y="465165"/>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484" name="Google Shape;484;p121"/>
          <p:cNvPicPr preferRelativeResize="0"/>
          <p:nvPr/>
        </p:nvPicPr>
        <p:blipFill rotWithShape="1">
          <a:blip r:embed="rId2">
            <a:alphaModFix amt="48000"/>
          </a:blip>
          <a:srcRect b="83247" l="-26772" r="-5883" t="-4018"/>
          <a:stretch/>
        </p:blipFill>
        <p:spPr>
          <a:xfrm>
            <a:off x="6572759" y="5676171"/>
            <a:ext cx="5564883" cy="1181829"/>
          </a:xfrm>
          <a:prstGeom prst="rect">
            <a:avLst/>
          </a:prstGeom>
          <a:noFill/>
          <a:ln>
            <a:noFill/>
          </a:ln>
        </p:spPr>
      </p:pic>
      <p:grpSp>
        <p:nvGrpSpPr>
          <p:cNvPr id="485" name="Google Shape;485;p121"/>
          <p:cNvGrpSpPr/>
          <p:nvPr/>
        </p:nvGrpSpPr>
        <p:grpSpPr>
          <a:xfrm>
            <a:off x="8448790" y="6057987"/>
            <a:ext cx="3144242" cy="374574"/>
            <a:chOff x="301128" y="6151084"/>
            <a:chExt cx="3144242" cy="374574"/>
          </a:xfrm>
        </p:grpSpPr>
        <p:pic>
          <p:nvPicPr>
            <p:cNvPr descr="Shape&#10;&#10;Description automatically generated with medium confidence" id="486" name="Google Shape;486;p121"/>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87" name="Google Shape;487;p121"/>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88" name="Google Shape;488;p121"/>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Our Team - Purple">
  <p:cSld name="Meet Our Team - Purple">
    <p:spTree>
      <p:nvGrpSpPr>
        <p:cNvPr id="489" name="Shape 489"/>
        <p:cNvGrpSpPr/>
        <p:nvPr/>
      </p:nvGrpSpPr>
      <p:grpSpPr>
        <a:xfrm>
          <a:off x="0" y="0"/>
          <a:ext cx="0" cy="0"/>
          <a:chOff x="0" y="0"/>
          <a:chExt cx="0" cy="0"/>
        </a:xfrm>
      </p:grpSpPr>
      <p:sp>
        <p:nvSpPr>
          <p:cNvPr id="490" name="Google Shape;490;p122"/>
          <p:cNvSpPr/>
          <p:nvPr/>
        </p:nvSpPr>
        <p:spPr>
          <a:xfrm>
            <a:off x="241300" y="228600"/>
            <a:ext cx="11696700" cy="2717800"/>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1" name="Google Shape;491;p122"/>
          <p:cNvSpPr/>
          <p:nvPr>
            <p:ph idx="2" type="pic"/>
          </p:nvPr>
        </p:nvSpPr>
        <p:spPr>
          <a:xfrm>
            <a:off x="1147385" y="2043172"/>
            <a:ext cx="1723877" cy="1723877"/>
          </a:xfrm>
          <a:prstGeom prst="ellipse">
            <a:avLst/>
          </a:prstGeom>
          <a:solidFill>
            <a:schemeClr val="lt1"/>
          </a:solidFill>
          <a:ln>
            <a:noFill/>
          </a:ln>
        </p:spPr>
      </p:sp>
      <p:sp>
        <p:nvSpPr>
          <p:cNvPr id="492" name="Google Shape;492;p122"/>
          <p:cNvSpPr/>
          <p:nvPr>
            <p:ph idx="3" type="pic"/>
          </p:nvPr>
        </p:nvSpPr>
        <p:spPr>
          <a:xfrm>
            <a:off x="3886593" y="2052565"/>
            <a:ext cx="1723877" cy="1723877"/>
          </a:xfrm>
          <a:prstGeom prst="ellipse">
            <a:avLst/>
          </a:prstGeom>
          <a:solidFill>
            <a:schemeClr val="lt1"/>
          </a:solidFill>
          <a:ln>
            <a:noFill/>
          </a:ln>
        </p:spPr>
      </p:sp>
      <p:sp>
        <p:nvSpPr>
          <p:cNvPr id="493" name="Google Shape;493;p122"/>
          <p:cNvSpPr/>
          <p:nvPr>
            <p:ph idx="4" type="pic"/>
          </p:nvPr>
        </p:nvSpPr>
        <p:spPr>
          <a:xfrm>
            <a:off x="6581530" y="2048263"/>
            <a:ext cx="1723877" cy="1723877"/>
          </a:xfrm>
          <a:prstGeom prst="ellipse">
            <a:avLst/>
          </a:prstGeom>
          <a:solidFill>
            <a:schemeClr val="lt1"/>
          </a:solidFill>
          <a:ln>
            <a:noFill/>
          </a:ln>
        </p:spPr>
      </p:sp>
      <p:sp>
        <p:nvSpPr>
          <p:cNvPr id="494" name="Google Shape;494;p122"/>
          <p:cNvSpPr/>
          <p:nvPr>
            <p:ph idx="5" type="pic"/>
          </p:nvPr>
        </p:nvSpPr>
        <p:spPr>
          <a:xfrm>
            <a:off x="9320738" y="2057654"/>
            <a:ext cx="1723877" cy="1723877"/>
          </a:xfrm>
          <a:prstGeom prst="ellipse">
            <a:avLst/>
          </a:prstGeom>
          <a:solidFill>
            <a:schemeClr val="lt1"/>
          </a:solidFill>
          <a:ln>
            <a:noFill/>
          </a:ln>
        </p:spPr>
      </p:sp>
      <p:sp>
        <p:nvSpPr>
          <p:cNvPr id="495" name="Google Shape;495;p122"/>
          <p:cNvSpPr txBox="1"/>
          <p:nvPr>
            <p:ph idx="1" type="body"/>
          </p:nvPr>
        </p:nvSpPr>
        <p:spPr>
          <a:xfrm>
            <a:off x="864405" y="4462702"/>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6" name="Google Shape;496;p122"/>
          <p:cNvSpPr txBox="1"/>
          <p:nvPr>
            <p:ph idx="6" type="body"/>
          </p:nvPr>
        </p:nvSpPr>
        <p:spPr>
          <a:xfrm>
            <a:off x="864404" y="3931189"/>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7" name="Google Shape;497;p122"/>
          <p:cNvSpPr txBox="1"/>
          <p:nvPr>
            <p:ph idx="7" type="body"/>
          </p:nvPr>
        </p:nvSpPr>
        <p:spPr>
          <a:xfrm>
            <a:off x="3603613" y="4480397"/>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8" name="Google Shape;498;p122"/>
          <p:cNvSpPr txBox="1"/>
          <p:nvPr>
            <p:ph idx="8" type="body"/>
          </p:nvPr>
        </p:nvSpPr>
        <p:spPr>
          <a:xfrm>
            <a:off x="3603612" y="3948884"/>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9" name="Google Shape;499;p122"/>
          <p:cNvSpPr txBox="1"/>
          <p:nvPr>
            <p:ph idx="9" type="body"/>
          </p:nvPr>
        </p:nvSpPr>
        <p:spPr>
          <a:xfrm>
            <a:off x="6298550" y="4450949"/>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0" name="Google Shape;500;p122"/>
          <p:cNvSpPr txBox="1"/>
          <p:nvPr>
            <p:ph idx="13" type="body"/>
          </p:nvPr>
        </p:nvSpPr>
        <p:spPr>
          <a:xfrm>
            <a:off x="6298549" y="3919436"/>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1" name="Google Shape;501;p122"/>
          <p:cNvSpPr txBox="1"/>
          <p:nvPr>
            <p:ph idx="14" type="body"/>
          </p:nvPr>
        </p:nvSpPr>
        <p:spPr>
          <a:xfrm>
            <a:off x="9037758" y="4468644"/>
            <a:ext cx="2289837" cy="1237497"/>
          </a:xfrm>
          <a:prstGeom prst="rect">
            <a:avLst/>
          </a:prstGeom>
          <a:noFill/>
          <a:ln>
            <a:noFill/>
          </a:ln>
        </p:spPr>
        <p:txBody>
          <a:bodyPr anchorCtr="0" anchor="t" bIns="45700" lIns="91425" spcFirstLastPara="1" rIns="91425" wrap="square" tIns="45700">
            <a:normAutofit/>
          </a:bodyPr>
          <a:lstStyle>
            <a:lvl1pPr indent="-228600" lvl="0" marL="457200" marR="0" algn="ctr">
              <a:lnSpc>
                <a:spcPct val="90000"/>
              </a:lnSpc>
              <a:spcBef>
                <a:spcPts val="1000"/>
              </a:spcBef>
              <a:spcAft>
                <a:spcPts val="0"/>
              </a:spcAft>
              <a:buClr>
                <a:srgbClr val="595A59"/>
              </a:buClr>
              <a:buSzPts val="2400"/>
              <a:buFont typeface="Arial"/>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2" name="Google Shape;502;p122"/>
          <p:cNvSpPr txBox="1"/>
          <p:nvPr>
            <p:ph idx="15" type="body"/>
          </p:nvPr>
        </p:nvSpPr>
        <p:spPr>
          <a:xfrm>
            <a:off x="9037757" y="3937131"/>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503" name="Google Shape;503;p122"/>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504" name="Google Shape;504;p122"/>
          <p:cNvGrpSpPr/>
          <p:nvPr/>
        </p:nvGrpSpPr>
        <p:grpSpPr>
          <a:xfrm>
            <a:off x="4480947" y="6257070"/>
            <a:ext cx="3144242" cy="374574"/>
            <a:chOff x="301128" y="6151084"/>
            <a:chExt cx="3144242" cy="374574"/>
          </a:xfrm>
        </p:grpSpPr>
        <p:pic>
          <p:nvPicPr>
            <p:cNvPr descr="Shape&#10;&#10;Description automatically generated with medium confidence" id="505" name="Google Shape;505;p122"/>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06" name="Google Shape;506;p122"/>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07" name="Google Shape;507;p122"/>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
        <p:nvSpPr>
          <p:cNvPr id="508" name="Google Shape;508;p122"/>
          <p:cNvSpPr txBox="1"/>
          <p:nvPr>
            <p:ph idx="16" type="body"/>
          </p:nvPr>
        </p:nvSpPr>
        <p:spPr>
          <a:xfrm>
            <a:off x="254000" y="590455"/>
            <a:ext cx="11696700"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eet Our Team - Purple">
  <p:cSld name="1_Meet Our Team - Purple">
    <p:spTree>
      <p:nvGrpSpPr>
        <p:cNvPr id="509" name="Shape 509"/>
        <p:cNvGrpSpPr/>
        <p:nvPr/>
      </p:nvGrpSpPr>
      <p:grpSpPr>
        <a:xfrm>
          <a:off x="0" y="0"/>
          <a:ext cx="0" cy="0"/>
          <a:chOff x="0" y="0"/>
          <a:chExt cx="0" cy="0"/>
        </a:xfrm>
      </p:grpSpPr>
      <p:sp>
        <p:nvSpPr>
          <p:cNvPr id="510" name="Google Shape;510;p123"/>
          <p:cNvSpPr/>
          <p:nvPr/>
        </p:nvSpPr>
        <p:spPr>
          <a:xfrm>
            <a:off x="241300" y="228600"/>
            <a:ext cx="11696700" cy="2717800"/>
          </a:xfrm>
          <a:prstGeom prst="rect">
            <a:avLst/>
          </a:prstGeom>
          <a:solidFill>
            <a:srgbClr val="85D2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1" name="Google Shape;511;p123"/>
          <p:cNvSpPr/>
          <p:nvPr>
            <p:ph idx="2" type="pic"/>
          </p:nvPr>
        </p:nvSpPr>
        <p:spPr>
          <a:xfrm>
            <a:off x="1147385" y="2043172"/>
            <a:ext cx="1723877" cy="1723877"/>
          </a:xfrm>
          <a:prstGeom prst="ellipse">
            <a:avLst/>
          </a:prstGeom>
          <a:solidFill>
            <a:schemeClr val="lt1"/>
          </a:solidFill>
          <a:ln>
            <a:noFill/>
          </a:ln>
        </p:spPr>
      </p:sp>
      <p:sp>
        <p:nvSpPr>
          <p:cNvPr id="512" name="Google Shape;512;p123"/>
          <p:cNvSpPr/>
          <p:nvPr>
            <p:ph idx="3" type="pic"/>
          </p:nvPr>
        </p:nvSpPr>
        <p:spPr>
          <a:xfrm>
            <a:off x="3886593" y="2052565"/>
            <a:ext cx="1723877" cy="1723877"/>
          </a:xfrm>
          <a:prstGeom prst="ellipse">
            <a:avLst/>
          </a:prstGeom>
          <a:solidFill>
            <a:schemeClr val="lt1"/>
          </a:solidFill>
          <a:ln>
            <a:noFill/>
          </a:ln>
        </p:spPr>
      </p:sp>
      <p:sp>
        <p:nvSpPr>
          <p:cNvPr id="513" name="Google Shape;513;p123"/>
          <p:cNvSpPr/>
          <p:nvPr>
            <p:ph idx="4" type="pic"/>
          </p:nvPr>
        </p:nvSpPr>
        <p:spPr>
          <a:xfrm>
            <a:off x="6581530" y="2048263"/>
            <a:ext cx="1723877" cy="1723877"/>
          </a:xfrm>
          <a:prstGeom prst="ellipse">
            <a:avLst/>
          </a:prstGeom>
          <a:solidFill>
            <a:schemeClr val="lt1"/>
          </a:solidFill>
          <a:ln>
            <a:noFill/>
          </a:ln>
        </p:spPr>
      </p:sp>
      <p:sp>
        <p:nvSpPr>
          <p:cNvPr id="514" name="Google Shape;514;p123"/>
          <p:cNvSpPr/>
          <p:nvPr>
            <p:ph idx="5" type="pic"/>
          </p:nvPr>
        </p:nvSpPr>
        <p:spPr>
          <a:xfrm>
            <a:off x="9320738" y="2057654"/>
            <a:ext cx="1723877" cy="1723877"/>
          </a:xfrm>
          <a:prstGeom prst="ellipse">
            <a:avLst/>
          </a:prstGeom>
          <a:solidFill>
            <a:schemeClr val="lt1"/>
          </a:solidFill>
          <a:ln>
            <a:noFill/>
          </a:ln>
        </p:spPr>
      </p:sp>
      <p:sp>
        <p:nvSpPr>
          <p:cNvPr id="515" name="Google Shape;515;p123"/>
          <p:cNvSpPr txBox="1"/>
          <p:nvPr>
            <p:ph idx="1" type="body"/>
          </p:nvPr>
        </p:nvSpPr>
        <p:spPr>
          <a:xfrm>
            <a:off x="864405" y="4462702"/>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6" name="Google Shape;516;p123"/>
          <p:cNvSpPr txBox="1"/>
          <p:nvPr>
            <p:ph idx="6" type="body"/>
          </p:nvPr>
        </p:nvSpPr>
        <p:spPr>
          <a:xfrm>
            <a:off x="864404" y="3931189"/>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7" name="Google Shape;517;p123"/>
          <p:cNvSpPr txBox="1"/>
          <p:nvPr>
            <p:ph idx="7" type="body"/>
          </p:nvPr>
        </p:nvSpPr>
        <p:spPr>
          <a:xfrm>
            <a:off x="3603613" y="4480397"/>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8" name="Google Shape;518;p123"/>
          <p:cNvSpPr txBox="1"/>
          <p:nvPr>
            <p:ph idx="8" type="body"/>
          </p:nvPr>
        </p:nvSpPr>
        <p:spPr>
          <a:xfrm>
            <a:off x="3603612" y="3948884"/>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9" name="Google Shape;519;p123"/>
          <p:cNvSpPr txBox="1"/>
          <p:nvPr>
            <p:ph idx="9" type="body"/>
          </p:nvPr>
        </p:nvSpPr>
        <p:spPr>
          <a:xfrm>
            <a:off x="6298550" y="4450949"/>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0" name="Google Shape;520;p123"/>
          <p:cNvSpPr txBox="1"/>
          <p:nvPr>
            <p:ph idx="13" type="body"/>
          </p:nvPr>
        </p:nvSpPr>
        <p:spPr>
          <a:xfrm>
            <a:off x="6298549" y="3919436"/>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1" name="Google Shape;521;p123"/>
          <p:cNvSpPr txBox="1"/>
          <p:nvPr>
            <p:ph idx="14" type="body"/>
          </p:nvPr>
        </p:nvSpPr>
        <p:spPr>
          <a:xfrm>
            <a:off x="9037758" y="4468644"/>
            <a:ext cx="2289837" cy="1237497"/>
          </a:xfrm>
          <a:prstGeom prst="rect">
            <a:avLst/>
          </a:prstGeom>
          <a:noFill/>
          <a:ln>
            <a:noFill/>
          </a:ln>
        </p:spPr>
        <p:txBody>
          <a:bodyPr anchorCtr="0" anchor="t" bIns="45700" lIns="91425" spcFirstLastPara="1" rIns="91425" wrap="square" tIns="45700">
            <a:normAutofit/>
          </a:bodyPr>
          <a:lstStyle>
            <a:lvl1pPr indent="-228600" lvl="0" marL="457200" marR="0" algn="ctr">
              <a:lnSpc>
                <a:spcPct val="90000"/>
              </a:lnSpc>
              <a:spcBef>
                <a:spcPts val="1000"/>
              </a:spcBef>
              <a:spcAft>
                <a:spcPts val="0"/>
              </a:spcAft>
              <a:buClr>
                <a:srgbClr val="595A59"/>
              </a:buClr>
              <a:buSzPts val="2400"/>
              <a:buFont typeface="Arial"/>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2" name="Google Shape;522;p123"/>
          <p:cNvSpPr txBox="1"/>
          <p:nvPr>
            <p:ph idx="15" type="body"/>
          </p:nvPr>
        </p:nvSpPr>
        <p:spPr>
          <a:xfrm>
            <a:off x="9037757" y="3937131"/>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523" name="Google Shape;523;p123"/>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524" name="Google Shape;524;p123"/>
          <p:cNvGrpSpPr/>
          <p:nvPr/>
        </p:nvGrpSpPr>
        <p:grpSpPr>
          <a:xfrm>
            <a:off x="4480947" y="6257070"/>
            <a:ext cx="3144242" cy="374574"/>
            <a:chOff x="301128" y="6151084"/>
            <a:chExt cx="3144242" cy="374574"/>
          </a:xfrm>
        </p:grpSpPr>
        <p:pic>
          <p:nvPicPr>
            <p:cNvPr descr="Shape&#10;&#10;Description automatically generated with medium confidence" id="525" name="Google Shape;525;p123"/>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26" name="Google Shape;526;p123"/>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27" name="Google Shape;527;p123"/>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
        <p:nvSpPr>
          <p:cNvPr id="528" name="Google Shape;528;p123"/>
          <p:cNvSpPr txBox="1"/>
          <p:nvPr>
            <p:ph idx="16" type="body"/>
          </p:nvPr>
        </p:nvSpPr>
        <p:spPr>
          <a:xfrm>
            <a:off x="254000" y="590455"/>
            <a:ext cx="11696700"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Our Team - Orange">
  <p:cSld name="Meet Our Team - Orange">
    <p:spTree>
      <p:nvGrpSpPr>
        <p:cNvPr id="529" name="Shape 529"/>
        <p:cNvGrpSpPr/>
        <p:nvPr/>
      </p:nvGrpSpPr>
      <p:grpSpPr>
        <a:xfrm>
          <a:off x="0" y="0"/>
          <a:ext cx="0" cy="0"/>
          <a:chOff x="0" y="0"/>
          <a:chExt cx="0" cy="0"/>
        </a:xfrm>
      </p:grpSpPr>
      <p:sp>
        <p:nvSpPr>
          <p:cNvPr id="530" name="Google Shape;530;p124"/>
          <p:cNvSpPr/>
          <p:nvPr/>
        </p:nvSpPr>
        <p:spPr>
          <a:xfrm>
            <a:off x="241300" y="228600"/>
            <a:ext cx="11696700" cy="2717800"/>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1" name="Google Shape;531;p124"/>
          <p:cNvSpPr/>
          <p:nvPr>
            <p:ph idx="2" type="pic"/>
          </p:nvPr>
        </p:nvSpPr>
        <p:spPr>
          <a:xfrm>
            <a:off x="1147385" y="2043172"/>
            <a:ext cx="1723877" cy="1723877"/>
          </a:xfrm>
          <a:prstGeom prst="ellipse">
            <a:avLst/>
          </a:prstGeom>
          <a:solidFill>
            <a:schemeClr val="lt1"/>
          </a:solidFill>
          <a:ln>
            <a:noFill/>
          </a:ln>
        </p:spPr>
      </p:sp>
      <p:sp>
        <p:nvSpPr>
          <p:cNvPr id="532" name="Google Shape;532;p124"/>
          <p:cNvSpPr/>
          <p:nvPr>
            <p:ph idx="3" type="pic"/>
          </p:nvPr>
        </p:nvSpPr>
        <p:spPr>
          <a:xfrm>
            <a:off x="3886593" y="2052565"/>
            <a:ext cx="1723877" cy="1723877"/>
          </a:xfrm>
          <a:prstGeom prst="ellipse">
            <a:avLst/>
          </a:prstGeom>
          <a:solidFill>
            <a:schemeClr val="lt1"/>
          </a:solidFill>
          <a:ln>
            <a:noFill/>
          </a:ln>
        </p:spPr>
      </p:sp>
      <p:sp>
        <p:nvSpPr>
          <p:cNvPr id="533" name="Google Shape;533;p124"/>
          <p:cNvSpPr/>
          <p:nvPr>
            <p:ph idx="4" type="pic"/>
          </p:nvPr>
        </p:nvSpPr>
        <p:spPr>
          <a:xfrm>
            <a:off x="6581530" y="2048263"/>
            <a:ext cx="1723877" cy="1723877"/>
          </a:xfrm>
          <a:prstGeom prst="ellipse">
            <a:avLst/>
          </a:prstGeom>
          <a:solidFill>
            <a:schemeClr val="lt1"/>
          </a:solidFill>
          <a:ln>
            <a:noFill/>
          </a:ln>
        </p:spPr>
      </p:sp>
      <p:sp>
        <p:nvSpPr>
          <p:cNvPr id="534" name="Google Shape;534;p124"/>
          <p:cNvSpPr/>
          <p:nvPr>
            <p:ph idx="5" type="pic"/>
          </p:nvPr>
        </p:nvSpPr>
        <p:spPr>
          <a:xfrm>
            <a:off x="9320738" y="2057654"/>
            <a:ext cx="1723877" cy="1723877"/>
          </a:xfrm>
          <a:prstGeom prst="ellipse">
            <a:avLst/>
          </a:prstGeom>
          <a:solidFill>
            <a:schemeClr val="lt1"/>
          </a:solidFill>
          <a:ln>
            <a:noFill/>
          </a:ln>
        </p:spPr>
      </p:sp>
      <p:sp>
        <p:nvSpPr>
          <p:cNvPr id="535" name="Google Shape;535;p124"/>
          <p:cNvSpPr txBox="1"/>
          <p:nvPr>
            <p:ph idx="1" type="body"/>
          </p:nvPr>
        </p:nvSpPr>
        <p:spPr>
          <a:xfrm>
            <a:off x="864405" y="4462702"/>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6" name="Google Shape;536;p124"/>
          <p:cNvSpPr txBox="1"/>
          <p:nvPr>
            <p:ph idx="6" type="body"/>
          </p:nvPr>
        </p:nvSpPr>
        <p:spPr>
          <a:xfrm>
            <a:off x="864404" y="3931189"/>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7" name="Google Shape;537;p124"/>
          <p:cNvSpPr txBox="1"/>
          <p:nvPr>
            <p:ph idx="7" type="body"/>
          </p:nvPr>
        </p:nvSpPr>
        <p:spPr>
          <a:xfrm>
            <a:off x="3603613" y="4480397"/>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8" name="Google Shape;538;p124"/>
          <p:cNvSpPr txBox="1"/>
          <p:nvPr>
            <p:ph idx="8" type="body"/>
          </p:nvPr>
        </p:nvSpPr>
        <p:spPr>
          <a:xfrm>
            <a:off x="3603612" y="3948884"/>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9" name="Google Shape;539;p124"/>
          <p:cNvSpPr txBox="1"/>
          <p:nvPr>
            <p:ph idx="9" type="body"/>
          </p:nvPr>
        </p:nvSpPr>
        <p:spPr>
          <a:xfrm>
            <a:off x="6298550" y="4450949"/>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0" name="Google Shape;540;p124"/>
          <p:cNvSpPr txBox="1"/>
          <p:nvPr>
            <p:ph idx="13" type="body"/>
          </p:nvPr>
        </p:nvSpPr>
        <p:spPr>
          <a:xfrm>
            <a:off x="6298549" y="3919436"/>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1" name="Google Shape;541;p124"/>
          <p:cNvSpPr txBox="1"/>
          <p:nvPr>
            <p:ph idx="14" type="body"/>
          </p:nvPr>
        </p:nvSpPr>
        <p:spPr>
          <a:xfrm>
            <a:off x="9037758" y="4468644"/>
            <a:ext cx="2289837" cy="1237497"/>
          </a:xfrm>
          <a:prstGeom prst="rect">
            <a:avLst/>
          </a:prstGeom>
          <a:noFill/>
          <a:ln>
            <a:noFill/>
          </a:ln>
        </p:spPr>
        <p:txBody>
          <a:bodyPr anchorCtr="0" anchor="t" bIns="45700" lIns="91425" spcFirstLastPara="1" rIns="91425" wrap="square" tIns="45700">
            <a:normAutofit/>
          </a:bodyPr>
          <a:lstStyle>
            <a:lvl1pPr indent="-228600" lvl="0" marL="457200" marR="0" algn="ctr">
              <a:lnSpc>
                <a:spcPct val="90000"/>
              </a:lnSpc>
              <a:spcBef>
                <a:spcPts val="1000"/>
              </a:spcBef>
              <a:spcAft>
                <a:spcPts val="0"/>
              </a:spcAft>
              <a:buClr>
                <a:srgbClr val="595A59"/>
              </a:buClr>
              <a:buSzPts val="2400"/>
              <a:buFont typeface="Arial"/>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2" name="Google Shape;542;p124"/>
          <p:cNvSpPr txBox="1"/>
          <p:nvPr>
            <p:ph idx="15" type="body"/>
          </p:nvPr>
        </p:nvSpPr>
        <p:spPr>
          <a:xfrm>
            <a:off x="9037757" y="3937131"/>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543" name="Google Shape;543;p124"/>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544" name="Google Shape;544;p124"/>
          <p:cNvGrpSpPr/>
          <p:nvPr/>
        </p:nvGrpSpPr>
        <p:grpSpPr>
          <a:xfrm>
            <a:off x="4480947" y="6257070"/>
            <a:ext cx="3144242" cy="374574"/>
            <a:chOff x="301128" y="6151084"/>
            <a:chExt cx="3144242" cy="374574"/>
          </a:xfrm>
        </p:grpSpPr>
        <p:pic>
          <p:nvPicPr>
            <p:cNvPr descr="Shape&#10;&#10;Description automatically generated with medium confidence" id="545" name="Google Shape;545;p124"/>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46" name="Google Shape;546;p124"/>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47" name="Google Shape;547;p124"/>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
        <p:nvSpPr>
          <p:cNvPr id="548" name="Google Shape;548;p124"/>
          <p:cNvSpPr txBox="1"/>
          <p:nvPr>
            <p:ph idx="16" type="body"/>
          </p:nvPr>
        </p:nvSpPr>
        <p:spPr>
          <a:xfrm>
            <a:off x="254000" y="590455"/>
            <a:ext cx="11696700"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 Solid Purple">
  <p:cSld name="Text box - Solid Purple">
    <p:spTree>
      <p:nvGrpSpPr>
        <p:cNvPr id="549" name="Shape 549"/>
        <p:cNvGrpSpPr/>
        <p:nvPr/>
      </p:nvGrpSpPr>
      <p:grpSpPr>
        <a:xfrm>
          <a:off x="0" y="0"/>
          <a:ext cx="0" cy="0"/>
          <a:chOff x="0" y="0"/>
          <a:chExt cx="0" cy="0"/>
        </a:xfrm>
      </p:grpSpPr>
      <p:sp>
        <p:nvSpPr>
          <p:cNvPr id="550" name="Google Shape;550;p125"/>
          <p:cNvSpPr/>
          <p:nvPr/>
        </p:nvSpPr>
        <p:spPr>
          <a:xfrm>
            <a:off x="241300" y="228600"/>
            <a:ext cx="11696700" cy="5695317"/>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551" name="Google Shape;551;p125"/>
          <p:cNvGrpSpPr/>
          <p:nvPr/>
        </p:nvGrpSpPr>
        <p:grpSpPr>
          <a:xfrm>
            <a:off x="301128" y="6151084"/>
            <a:ext cx="3144242" cy="374574"/>
            <a:chOff x="301128" y="6151084"/>
            <a:chExt cx="3144242" cy="374574"/>
          </a:xfrm>
        </p:grpSpPr>
        <p:pic>
          <p:nvPicPr>
            <p:cNvPr descr="Shape&#10;&#10;Description automatically generated with medium confidence" id="552" name="Google Shape;552;p125"/>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53" name="Google Shape;553;p125"/>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54" name="Google Shape;554;p125"/>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
        <p:nvSpPr>
          <p:cNvPr id="555" name="Google Shape;555;p125"/>
          <p:cNvSpPr txBox="1"/>
          <p:nvPr>
            <p:ph idx="1" type="body"/>
          </p:nvPr>
        </p:nvSpPr>
        <p:spPr>
          <a:xfrm>
            <a:off x="734714" y="1757011"/>
            <a:ext cx="9862529"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6" name="Google Shape;556;p125"/>
          <p:cNvSpPr txBox="1"/>
          <p:nvPr>
            <p:ph idx="2" type="body"/>
          </p:nvPr>
        </p:nvSpPr>
        <p:spPr>
          <a:xfrm>
            <a:off x="734714" y="642972"/>
            <a:ext cx="986252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and white striped pattern&#10;&#10;Description automatically generated with medium confidence" id="557" name="Google Shape;557;p125"/>
          <p:cNvPicPr preferRelativeResize="0"/>
          <p:nvPr/>
        </p:nvPicPr>
        <p:blipFill rotWithShape="1">
          <a:blip r:embed="rId3">
            <a:alphaModFix/>
          </a:blip>
          <a:srcRect b="27582" l="-82519" r="82519" t="12958"/>
          <a:stretch/>
        </p:blipFill>
        <p:spPr>
          <a:xfrm>
            <a:off x="4811297" y="1227"/>
            <a:ext cx="7348110" cy="592269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 Solid Blue">
  <p:cSld name="Text box - Solid Blue">
    <p:spTree>
      <p:nvGrpSpPr>
        <p:cNvPr id="558" name="Shape 558"/>
        <p:cNvGrpSpPr/>
        <p:nvPr/>
      </p:nvGrpSpPr>
      <p:grpSpPr>
        <a:xfrm>
          <a:off x="0" y="0"/>
          <a:ext cx="0" cy="0"/>
          <a:chOff x="0" y="0"/>
          <a:chExt cx="0" cy="0"/>
        </a:xfrm>
      </p:grpSpPr>
      <p:sp>
        <p:nvSpPr>
          <p:cNvPr id="559" name="Google Shape;559;p126"/>
          <p:cNvSpPr/>
          <p:nvPr/>
        </p:nvSpPr>
        <p:spPr>
          <a:xfrm>
            <a:off x="241300" y="228600"/>
            <a:ext cx="11696700" cy="5695317"/>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0" name="Google Shape;560;p126"/>
          <p:cNvSpPr txBox="1"/>
          <p:nvPr>
            <p:ph idx="1" type="body"/>
          </p:nvPr>
        </p:nvSpPr>
        <p:spPr>
          <a:xfrm>
            <a:off x="734714" y="1757011"/>
            <a:ext cx="9862529"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1" name="Google Shape;561;p126"/>
          <p:cNvSpPr txBox="1"/>
          <p:nvPr>
            <p:ph idx="2" type="body"/>
          </p:nvPr>
        </p:nvSpPr>
        <p:spPr>
          <a:xfrm>
            <a:off x="734714" y="642972"/>
            <a:ext cx="986252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62" name="Google Shape;562;p126"/>
          <p:cNvGrpSpPr/>
          <p:nvPr/>
        </p:nvGrpSpPr>
        <p:grpSpPr>
          <a:xfrm>
            <a:off x="301128" y="6151084"/>
            <a:ext cx="3144242" cy="374574"/>
            <a:chOff x="301128" y="6151084"/>
            <a:chExt cx="3144242" cy="374574"/>
          </a:xfrm>
        </p:grpSpPr>
        <p:pic>
          <p:nvPicPr>
            <p:cNvPr descr="Shape&#10;&#10;Description automatically generated with medium confidence" id="563" name="Google Shape;563;p126"/>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64" name="Google Shape;564;p126"/>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65" name="Google Shape;565;p126"/>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A black and white striped pattern&#10;&#10;Description automatically generated with medium confidence" id="566" name="Google Shape;566;p126"/>
          <p:cNvPicPr preferRelativeResize="0"/>
          <p:nvPr/>
        </p:nvPicPr>
        <p:blipFill rotWithShape="1">
          <a:blip r:embed="rId3">
            <a:alphaModFix/>
          </a:blip>
          <a:srcRect b="27582" l="-82519" r="82519" t="12958"/>
          <a:stretch/>
        </p:blipFill>
        <p:spPr>
          <a:xfrm>
            <a:off x="4811297" y="1227"/>
            <a:ext cx="7348110" cy="592269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MASTER slide">
  <p:cSld name="Text only MASTER slide">
    <p:spTree>
      <p:nvGrpSpPr>
        <p:cNvPr id="62" name="Shape 62"/>
        <p:cNvGrpSpPr/>
        <p:nvPr/>
      </p:nvGrpSpPr>
      <p:grpSpPr>
        <a:xfrm>
          <a:off x="0" y="0"/>
          <a:ext cx="0" cy="0"/>
          <a:chOff x="0" y="0"/>
          <a:chExt cx="0" cy="0"/>
        </a:xfrm>
      </p:grpSpPr>
      <p:sp>
        <p:nvSpPr>
          <p:cNvPr id="63" name="Google Shape;63;p77"/>
          <p:cNvSpPr txBox="1"/>
          <p:nvPr>
            <p:ph idx="1" type="body"/>
          </p:nvPr>
        </p:nvSpPr>
        <p:spPr>
          <a:xfrm>
            <a:off x="389965" y="1757011"/>
            <a:ext cx="11470341"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77"/>
          <p:cNvSpPr txBox="1"/>
          <p:nvPr>
            <p:ph idx="2"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3600"/>
              <a:buNone/>
              <a:defRPr b="0" i="0" sz="36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5" name="Google Shape;65;p77"/>
          <p:cNvGrpSpPr/>
          <p:nvPr/>
        </p:nvGrpSpPr>
        <p:grpSpPr>
          <a:xfrm>
            <a:off x="389965" y="6092742"/>
            <a:ext cx="3144242" cy="374574"/>
            <a:chOff x="301128" y="6151084"/>
            <a:chExt cx="3144242" cy="374574"/>
          </a:xfrm>
        </p:grpSpPr>
        <p:pic>
          <p:nvPicPr>
            <p:cNvPr descr="Shape&#10;&#10;Description automatically generated with medium confidence" id="66" name="Google Shape;66;p77"/>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67" name="Google Shape;67;p77"/>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68" name="Google Shape;68;p77"/>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Background pattern&#10;&#10;Description automatically generated" id="69" name="Google Shape;69;p77"/>
          <p:cNvPicPr preferRelativeResize="0"/>
          <p:nvPr/>
        </p:nvPicPr>
        <p:blipFill rotWithShape="1">
          <a:blip r:embed="rId3">
            <a:alphaModFix/>
          </a:blip>
          <a:srcRect b="84089" l="-9441" r="10580" t="-3095"/>
          <a:stretch/>
        </p:blipFill>
        <p:spPr>
          <a:xfrm>
            <a:off x="7462157" y="5624715"/>
            <a:ext cx="4729844" cy="123328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 Solid Orange">
  <p:cSld name="Text box - Solid Orange">
    <p:spTree>
      <p:nvGrpSpPr>
        <p:cNvPr id="567" name="Shape 567"/>
        <p:cNvGrpSpPr/>
        <p:nvPr/>
      </p:nvGrpSpPr>
      <p:grpSpPr>
        <a:xfrm>
          <a:off x="0" y="0"/>
          <a:ext cx="0" cy="0"/>
          <a:chOff x="0" y="0"/>
          <a:chExt cx="0" cy="0"/>
        </a:xfrm>
      </p:grpSpPr>
      <p:sp>
        <p:nvSpPr>
          <p:cNvPr id="568" name="Google Shape;568;p127"/>
          <p:cNvSpPr/>
          <p:nvPr/>
        </p:nvSpPr>
        <p:spPr>
          <a:xfrm>
            <a:off x="241300" y="228600"/>
            <a:ext cx="11696700" cy="5695317"/>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9" name="Google Shape;569;p127"/>
          <p:cNvSpPr txBox="1"/>
          <p:nvPr>
            <p:ph idx="1" type="body"/>
          </p:nvPr>
        </p:nvSpPr>
        <p:spPr>
          <a:xfrm>
            <a:off x="734714" y="1757011"/>
            <a:ext cx="10808102"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0" name="Google Shape;570;p127"/>
          <p:cNvSpPr txBox="1"/>
          <p:nvPr>
            <p:ph idx="2" type="body"/>
          </p:nvPr>
        </p:nvSpPr>
        <p:spPr>
          <a:xfrm>
            <a:off x="734714" y="642972"/>
            <a:ext cx="10808102"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71" name="Google Shape;571;p127"/>
          <p:cNvGrpSpPr/>
          <p:nvPr/>
        </p:nvGrpSpPr>
        <p:grpSpPr>
          <a:xfrm>
            <a:off x="301128" y="6151084"/>
            <a:ext cx="3144242" cy="374574"/>
            <a:chOff x="301128" y="6151084"/>
            <a:chExt cx="3144242" cy="374574"/>
          </a:xfrm>
        </p:grpSpPr>
        <p:pic>
          <p:nvPicPr>
            <p:cNvPr descr="Shape&#10;&#10;Description automatically generated with medium confidence" id="572" name="Google Shape;572;p127"/>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73" name="Google Shape;573;p127"/>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74" name="Google Shape;574;p127"/>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
        <p:nvSpPr>
          <p:cNvPr id="575" name="Google Shape;575;p127"/>
          <p:cNvSpPr/>
          <p:nvPr/>
        </p:nvSpPr>
        <p:spPr>
          <a:xfrm>
            <a:off x="241300" y="228600"/>
            <a:ext cx="11696700" cy="5695317"/>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6" name="Google Shape;576;p127"/>
          <p:cNvSpPr txBox="1"/>
          <p:nvPr>
            <p:ph idx="3" type="body"/>
          </p:nvPr>
        </p:nvSpPr>
        <p:spPr>
          <a:xfrm>
            <a:off x="734714" y="1757011"/>
            <a:ext cx="9862529"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7" name="Google Shape;577;p127"/>
          <p:cNvSpPr txBox="1"/>
          <p:nvPr>
            <p:ph idx="4" type="body"/>
          </p:nvPr>
        </p:nvSpPr>
        <p:spPr>
          <a:xfrm>
            <a:off x="734714" y="642972"/>
            <a:ext cx="986252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78" name="Google Shape;578;p127"/>
          <p:cNvGrpSpPr/>
          <p:nvPr/>
        </p:nvGrpSpPr>
        <p:grpSpPr>
          <a:xfrm>
            <a:off x="301128" y="6151084"/>
            <a:ext cx="3144242" cy="374574"/>
            <a:chOff x="301128" y="6151084"/>
            <a:chExt cx="3144242" cy="374574"/>
          </a:xfrm>
        </p:grpSpPr>
        <p:pic>
          <p:nvPicPr>
            <p:cNvPr descr="Shape&#10;&#10;Description automatically generated with medium confidence" id="579" name="Google Shape;579;p127"/>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80" name="Google Shape;580;p127"/>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81" name="Google Shape;581;p127"/>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A black and white striped pattern&#10;&#10;Description automatically generated with medium confidence" id="582" name="Google Shape;582;p127"/>
          <p:cNvPicPr preferRelativeResize="0"/>
          <p:nvPr/>
        </p:nvPicPr>
        <p:blipFill rotWithShape="1">
          <a:blip r:embed="rId3">
            <a:alphaModFix/>
          </a:blip>
          <a:srcRect b="27582" l="-82519" r="82519" t="12958"/>
          <a:stretch/>
        </p:blipFill>
        <p:spPr>
          <a:xfrm>
            <a:off x="4811297" y="1227"/>
            <a:ext cx="7348110" cy="592269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583" name="Shape 583"/>
        <p:cNvGrpSpPr/>
        <p:nvPr/>
      </p:nvGrpSpPr>
      <p:grpSpPr>
        <a:xfrm>
          <a:off x="0" y="0"/>
          <a:ext cx="0" cy="0"/>
          <a:chOff x="0" y="0"/>
          <a:chExt cx="0" cy="0"/>
        </a:xfrm>
      </p:grpSpPr>
      <p:sp>
        <p:nvSpPr>
          <p:cNvPr id="584" name="Google Shape;584;p128"/>
          <p:cNvSpPr/>
          <p:nvPr/>
        </p:nvSpPr>
        <p:spPr>
          <a:xfrm>
            <a:off x="0" y="0"/>
            <a:ext cx="12192000" cy="2508049"/>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5" name="Google Shape;585;p128"/>
          <p:cNvSpPr txBox="1"/>
          <p:nvPr>
            <p:ph idx="1" type="body"/>
          </p:nvPr>
        </p:nvSpPr>
        <p:spPr>
          <a:xfrm>
            <a:off x="918136" y="824996"/>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86" name="Google Shape;586;p128"/>
          <p:cNvPicPr preferRelativeResize="0"/>
          <p:nvPr/>
        </p:nvPicPr>
        <p:blipFill rotWithShape="1">
          <a:blip r:embed="rId2">
            <a:alphaModFix/>
          </a:blip>
          <a:srcRect b="11083" l="-18315" r="29196" t="15976"/>
          <a:stretch/>
        </p:blipFill>
        <p:spPr>
          <a:xfrm>
            <a:off x="3752900" y="1030385"/>
            <a:ext cx="8439100" cy="5375657"/>
          </a:xfrm>
          <a:prstGeom prst="rect">
            <a:avLst/>
          </a:prstGeom>
          <a:noFill/>
          <a:ln>
            <a:noFill/>
          </a:ln>
        </p:spPr>
      </p:pic>
      <p:sp>
        <p:nvSpPr>
          <p:cNvPr id="587" name="Google Shape;587;p128"/>
          <p:cNvSpPr/>
          <p:nvPr>
            <p:ph idx="2" type="pic"/>
          </p:nvPr>
        </p:nvSpPr>
        <p:spPr>
          <a:xfrm>
            <a:off x="7061200" y="1203325"/>
            <a:ext cx="5130800" cy="3913188"/>
          </a:xfrm>
          <a:prstGeom prst="rect">
            <a:avLst/>
          </a:prstGeom>
          <a:solidFill>
            <a:schemeClr val="lt1"/>
          </a:solidFill>
          <a:ln>
            <a:noFill/>
          </a:ln>
        </p:spPr>
      </p:sp>
      <p:sp>
        <p:nvSpPr>
          <p:cNvPr id="588" name="Google Shape;588;p128"/>
          <p:cNvSpPr txBox="1"/>
          <p:nvPr>
            <p:ph idx="3" type="body"/>
          </p:nvPr>
        </p:nvSpPr>
        <p:spPr>
          <a:xfrm>
            <a:off x="831350" y="2962707"/>
            <a:ext cx="5029134" cy="286490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89" name="Google Shape;589;p128"/>
          <p:cNvGrpSpPr/>
          <p:nvPr/>
        </p:nvGrpSpPr>
        <p:grpSpPr>
          <a:xfrm>
            <a:off x="389965" y="6092742"/>
            <a:ext cx="3144242" cy="374574"/>
            <a:chOff x="301128" y="6151084"/>
            <a:chExt cx="3144242" cy="374574"/>
          </a:xfrm>
        </p:grpSpPr>
        <p:pic>
          <p:nvPicPr>
            <p:cNvPr descr="Shape&#10;&#10;Description automatically generated with medium confidence" id="590" name="Google Shape;590;p128"/>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91" name="Google Shape;591;p128"/>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92" name="Google Shape;592;p128"/>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593" name="Shape 593"/>
        <p:cNvGrpSpPr/>
        <p:nvPr/>
      </p:nvGrpSpPr>
      <p:grpSpPr>
        <a:xfrm>
          <a:off x="0" y="0"/>
          <a:ext cx="0" cy="0"/>
          <a:chOff x="0" y="0"/>
          <a:chExt cx="0" cy="0"/>
        </a:xfrm>
      </p:grpSpPr>
      <p:sp>
        <p:nvSpPr>
          <p:cNvPr id="594" name="Google Shape;594;p129"/>
          <p:cNvSpPr/>
          <p:nvPr/>
        </p:nvSpPr>
        <p:spPr>
          <a:xfrm>
            <a:off x="0" y="0"/>
            <a:ext cx="12192000" cy="2508049"/>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5" name="Google Shape;595;p129"/>
          <p:cNvSpPr txBox="1"/>
          <p:nvPr>
            <p:ph idx="1" type="body"/>
          </p:nvPr>
        </p:nvSpPr>
        <p:spPr>
          <a:xfrm>
            <a:off x="831350" y="2962707"/>
            <a:ext cx="5029134" cy="286490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96" name="Google Shape;596;p129"/>
          <p:cNvGrpSpPr/>
          <p:nvPr/>
        </p:nvGrpSpPr>
        <p:grpSpPr>
          <a:xfrm>
            <a:off x="2530564" y="336687"/>
            <a:ext cx="9078210" cy="5854425"/>
            <a:chOff x="3152299" y="635855"/>
            <a:chExt cx="19296834" cy="12444290"/>
          </a:xfrm>
        </p:grpSpPr>
        <p:pic>
          <p:nvPicPr>
            <p:cNvPr descr="iPhone6_mockup_front_white.png" id="597" name="Google Shape;597;p129"/>
            <p:cNvPicPr preferRelativeResize="0"/>
            <p:nvPr/>
          </p:nvPicPr>
          <p:blipFill rotWithShape="1">
            <a:blip r:embed="rId2">
              <a:alphaModFix/>
            </a:blip>
            <a:srcRect b="0" l="0" r="0" t="0"/>
            <a:stretch/>
          </p:blipFill>
          <p:spPr>
            <a:xfrm>
              <a:off x="14493359" y="635855"/>
              <a:ext cx="7955774" cy="12444290"/>
            </a:xfrm>
            <a:prstGeom prst="rect">
              <a:avLst/>
            </a:prstGeom>
            <a:noFill/>
            <a:ln>
              <a:noFill/>
            </a:ln>
          </p:spPr>
        </p:pic>
        <p:sp>
          <p:nvSpPr>
            <p:cNvPr id="598" name="Google Shape;598;p129"/>
            <p:cNvSpPr txBox="1"/>
            <p:nvPr/>
          </p:nvSpPr>
          <p:spPr>
            <a:xfrm>
              <a:off x="3152299" y="9384825"/>
              <a:ext cx="226215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Title One</a:t>
              </a:r>
              <a:endParaRPr b="0" i="0" sz="1400" u="none" cap="none" strike="noStrike">
                <a:solidFill>
                  <a:srgbClr val="000000"/>
                </a:solidFill>
                <a:latin typeface="Arial"/>
                <a:ea typeface="Arial"/>
                <a:cs typeface="Arial"/>
                <a:sym typeface="Arial"/>
              </a:endParaRPr>
            </a:p>
          </p:txBody>
        </p:sp>
        <p:sp>
          <p:nvSpPr>
            <p:cNvPr id="599" name="Google Shape;599;p129"/>
            <p:cNvSpPr txBox="1"/>
            <p:nvPr/>
          </p:nvSpPr>
          <p:spPr>
            <a:xfrm>
              <a:off x="9842014" y="9384825"/>
              <a:ext cx="224292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Title Two</a:t>
              </a:r>
              <a:endParaRPr b="0" i="0" sz="1400" u="none" cap="none" strike="noStrike">
                <a:solidFill>
                  <a:srgbClr val="000000"/>
                </a:solidFill>
                <a:latin typeface="Arial"/>
                <a:ea typeface="Arial"/>
                <a:cs typeface="Arial"/>
                <a:sym typeface="Arial"/>
              </a:endParaRPr>
            </a:p>
          </p:txBody>
        </p:sp>
      </p:grpSp>
      <p:sp>
        <p:nvSpPr>
          <p:cNvPr id="600" name="Google Shape;600;p129"/>
          <p:cNvSpPr/>
          <p:nvPr>
            <p:ph idx="2" type="pic"/>
          </p:nvPr>
        </p:nvSpPr>
        <p:spPr>
          <a:xfrm>
            <a:off x="8602116" y="1265033"/>
            <a:ext cx="2266512" cy="3978298"/>
          </a:xfrm>
          <a:prstGeom prst="rect">
            <a:avLst/>
          </a:prstGeom>
          <a:solidFill>
            <a:schemeClr val="lt1"/>
          </a:solidFill>
          <a:ln>
            <a:noFill/>
          </a:ln>
        </p:spPr>
      </p:sp>
      <p:sp>
        <p:nvSpPr>
          <p:cNvPr id="601" name="Google Shape;601;p129"/>
          <p:cNvSpPr txBox="1"/>
          <p:nvPr>
            <p:ph idx="3" type="body"/>
          </p:nvPr>
        </p:nvSpPr>
        <p:spPr>
          <a:xfrm>
            <a:off x="918136" y="824996"/>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02" name="Google Shape;602;p129"/>
          <p:cNvGrpSpPr/>
          <p:nvPr/>
        </p:nvGrpSpPr>
        <p:grpSpPr>
          <a:xfrm>
            <a:off x="389965" y="6092742"/>
            <a:ext cx="3144242" cy="374574"/>
            <a:chOff x="301128" y="6151084"/>
            <a:chExt cx="3144242" cy="374574"/>
          </a:xfrm>
        </p:grpSpPr>
        <p:pic>
          <p:nvPicPr>
            <p:cNvPr descr="Shape&#10;&#10;Description automatically generated with medium confidence" id="603" name="Google Shape;603;p129"/>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604" name="Google Shape;604;p129"/>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605" name="Google Shape;605;p129"/>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hone Slide">
  <p:cSld name="1_Phone Slide">
    <p:spTree>
      <p:nvGrpSpPr>
        <p:cNvPr id="606" name="Shape 606"/>
        <p:cNvGrpSpPr/>
        <p:nvPr/>
      </p:nvGrpSpPr>
      <p:grpSpPr>
        <a:xfrm>
          <a:off x="0" y="0"/>
          <a:ext cx="0" cy="0"/>
          <a:chOff x="0" y="0"/>
          <a:chExt cx="0" cy="0"/>
        </a:xfrm>
      </p:grpSpPr>
      <p:sp>
        <p:nvSpPr>
          <p:cNvPr id="607" name="Google Shape;607;p130"/>
          <p:cNvSpPr/>
          <p:nvPr/>
        </p:nvSpPr>
        <p:spPr>
          <a:xfrm>
            <a:off x="0" y="0"/>
            <a:ext cx="12192000" cy="2508049"/>
          </a:xfrm>
          <a:prstGeom prst="rect">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8" name="Google Shape;608;p130"/>
          <p:cNvSpPr txBox="1"/>
          <p:nvPr>
            <p:ph idx="1" type="body"/>
          </p:nvPr>
        </p:nvSpPr>
        <p:spPr>
          <a:xfrm>
            <a:off x="831350" y="2962707"/>
            <a:ext cx="5029134" cy="286490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09" name="Google Shape;609;p130"/>
          <p:cNvGrpSpPr/>
          <p:nvPr/>
        </p:nvGrpSpPr>
        <p:grpSpPr>
          <a:xfrm>
            <a:off x="2530564" y="336687"/>
            <a:ext cx="9078210" cy="5854425"/>
            <a:chOff x="3152299" y="635855"/>
            <a:chExt cx="19296834" cy="12444290"/>
          </a:xfrm>
        </p:grpSpPr>
        <p:pic>
          <p:nvPicPr>
            <p:cNvPr descr="iPhone6_mockup_front_white.png" id="610" name="Google Shape;610;p130"/>
            <p:cNvPicPr preferRelativeResize="0"/>
            <p:nvPr/>
          </p:nvPicPr>
          <p:blipFill rotWithShape="1">
            <a:blip r:embed="rId2">
              <a:alphaModFix/>
            </a:blip>
            <a:srcRect b="0" l="0" r="0" t="0"/>
            <a:stretch/>
          </p:blipFill>
          <p:spPr>
            <a:xfrm>
              <a:off x="14493359" y="635855"/>
              <a:ext cx="7955774" cy="12444290"/>
            </a:xfrm>
            <a:prstGeom prst="rect">
              <a:avLst/>
            </a:prstGeom>
            <a:noFill/>
            <a:ln>
              <a:noFill/>
            </a:ln>
          </p:spPr>
        </p:pic>
        <p:sp>
          <p:nvSpPr>
            <p:cNvPr id="611" name="Google Shape;611;p130"/>
            <p:cNvSpPr txBox="1"/>
            <p:nvPr/>
          </p:nvSpPr>
          <p:spPr>
            <a:xfrm>
              <a:off x="3152299" y="9384825"/>
              <a:ext cx="226215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Title One</a:t>
              </a:r>
              <a:endParaRPr b="0" i="0" sz="1400" u="none" cap="none" strike="noStrike">
                <a:solidFill>
                  <a:srgbClr val="000000"/>
                </a:solidFill>
                <a:latin typeface="Arial"/>
                <a:ea typeface="Arial"/>
                <a:cs typeface="Arial"/>
                <a:sym typeface="Arial"/>
              </a:endParaRPr>
            </a:p>
          </p:txBody>
        </p:sp>
        <p:sp>
          <p:nvSpPr>
            <p:cNvPr id="612" name="Google Shape;612;p130"/>
            <p:cNvSpPr txBox="1"/>
            <p:nvPr/>
          </p:nvSpPr>
          <p:spPr>
            <a:xfrm>
              <a:off x="9842014" y="9384825"/>
              <a:ext cx="224292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Title Two</a:t>
              </a:r>
              <a:endParaRPr b="0" i="0" sz="1400" u="none" cap="none" strike="noStrike">
                <a:solidFill>
                  <a:srgbClr val="000000"/>
                </a:solidFill>
                <a:latin typeface="Arial"/>
                <a:ea typeface="Arial"/>
                <a:cs typeface="Arial"/>
                <a:sym typeface="Arial"/>
              </a:endParaRPr>
            </a:p>
          </p:txBody>
        </p:sp>
      </p:grpSp>
      <p:sp>
        <p:nvSpPr>
          <p:cNvPr id="613" name="Google Shape;613;p130"/>
          <p:cNvSpPr/>
          <p:nvPr>
            <p:ph idx="2" type="pic"/>
          </p:nvPr>
        </p:nvSpPr>
        <p:spPr>
          <a:xfrm>
            <a:off x="8602116" y="1265033"/>
            <a:ext cx="2266512" cy="3978298"/>
          </a:xfrm>
          <a:prstGeom prst="rect">
            <a:avLst/>
          </a:prstGeom>
          <a:solidFill>
            <a:schemeClr val="lt1"/>
          </a:solidFill>
          <a:ln>
            <a:noFill/>
          </a:ln>
        </p:spPr>
      </p:sp>
      <p:sp>
        <p:nvSpPr>
          <p:cNvPr id="614" name="Google Shape;614;p130"/>
          <p:cNvSpPr txBox="1"/>
          <p:nvPr>
            <p:ph idx="3" type="body"/>
          </p:nvPr>
        </p:nvSpPr>
        <p:spPr>
          <a:xfrm>
            <a:off x="918136" y="824996"/>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15" name="Google Shape;615;p130"/>
          <p:cNvGrpSpPr/>
          <p:nvPr/>
        </p:nvGrpSpPr>
        <p:grpSpPr>
          <a:xfrm>
            <a:off x="389965" y="6092742"/>
            <a:ext cx="3144242" cy="374574"/>
            <a:chOff x="301128" y="6151084"/>
            <a:chExt cx="3144242" cy="374574"/>
          </a:xfrm>
        </p:grpSpPr>
        <p:pic>
          <p:nvPicPr>
            <p:cNvPr descr="Shape&#10;&#10;Description automatically generated with medium confidence" id="616" name="Google Shape;616;p130"/>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617" name="Google Shape;617;p130"/>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618" name="Google Shape;618;p130"/>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Slide - Green">
  <p:cSld name="Bullet Slide - Green">
    <p:spTree>
      <p:nvGrpSpPr>
        <p:cNvPr id="619" name="Shape 619"/>
        <p:cNvGrpSpPr/>
        <p:nvPr/>
      </p:nvGrpSpPr>
      <p:grpSpPr>
        <a:xfrm>
          <a:off x="0" y="0"/>
          <a:ext cx="0" cy="0"/>
          <a:chOff x="0" y="0"/>
          <a:chExt cx="0" cy="0"/>
        </a:xfrm>
      </p:grpSpPr>
      <p:sp>
        <p:nvSpPr>
          <p:cNvPr id="620" name="Google Shape;620;p131"/>
          <p:cNvSpPr txBox="1"/>
          <p:nvPr>
            <p:ph idx="1" type="body"/>
          </p:nvPr>
        </p:nvSpPr>
        <p:spPr>
          <a:xfrm>
            <a:off x="6353299" y="2066544"/>
            <a:ext cx="5132263" cy="37225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A1D76"/>
              </a:buClr>
              <a:buSzPts val="2400"/>
              <a:buFont typeface="Arial"/>
              <a:buNone/>
              <a:defRPr sz="24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1" name="Google Shape;621;p131"/>
          <p:cNvSpPr txBox="1"/>
          <p:nvPr>
            <p:ph idx="2" type="body"/>
          </p:nvPr>
        </p:nvSpPr>
        <p:spPr>
          <a:xfrm>
            <a:off x="6326940" y="708094"/>
            <a:ext cx="5158622" cy="8571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3600"/>
              <a:buNone/>
              <a:defRPr i="0" sz="36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622" name="Google Shape;622;p131"/>
          <p:cNvCxnSpPr/>
          <p:nvPr/>
        </p:nvCxnSpPr>
        <p:spPr>
          <a:xfrm>
            <a:off x="5346936" y="-25722"/>
            <a:ext cx="0" cy="6853558"/>
          </a:xfrm>
          <a:prstGeom prst="straightConnector1">
            <a:avLst/>
          </a:prstGeom>
          <a:noFill/>
          <a:ln cap="flat" cmpd="sng" w="12700">
            <a:solidFill>
              <a:srgbClr val="79527B"/>
            </a:solidFill>
            <a:prstDash val="solid"/>
            <a:miter lim="800000"/>
            <a:headEnd len="sm" w="sm" type="none"/>
            <a:tailEnd len="sm" w="sm" type="none"/>
          </a:ln>
        </p:spPr>
      </p:cxnSp>
      <p:sp>
        <p:nvSpPr>
          <p:cNvPr id="623" name="Google Shape;623;p131"/>
          <p:cNvSpPr txBox="1"/>
          <p:nvPr>
            <p:ph idx="3" type="body"/>
          </p:nvPr>
        </p:nvSpPr>
        <p:spPr>
          <a:xfrm>
            <a:off x="1103474" y="708094"/>
            <a:ext cx="3452394" cy="34339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3600"/>
              <a:buNone/>
              <a:defRPr i="0" sz="36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4" name="Google Shape;624;p131"/>
          <p:cNvSpPr/>
          <p:nvPr/>
        </p:nvSpPr>
        <p:spPr>
          <a:xfrm>
            <a:off x="4783395" y="415207"/>
            <a:ext cx="1154422" cy="1154422"/>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625" name="Google Shape;625;p131"/>
          <p:cNvSpPr txBox="1"/>
          <p:nvPr>
            <p:ph idx="4" type="body"/>
          </p:nvPr>
        </p:nvSpPr>
        <p:spPr>
          <a:xfrm>
            <a:off x="4783395" y="712471"/>
            <a:ext cx="1154422" cy="85715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26" name="Google Shape;626;p131"/>
          <p:cNvGrpSpPr/>
          <p:nvPr/>
        </p:nvGrpSpPr>
        <p:grpSpPr>
          <a:xfrm rot="-5400000">
            <a:off x="-1025447" y="4518095"/>
            <a:ext cx="3445636" cy="410479"/>
            <a:chOff x="301128" y="6151084"/>
            <a:chExt cx="3144242" cy="374574"/>
          </a:xfrm>
        </p:grpSpPr>
        <p:pic>
          <p:nvPicPr>
            <p:cNvPr descr="Shape&#10;&#10;Description automatically generated with medium confidence" id="627" name="Google Shape;627;p131"/>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628" name="Google Shape;628;p131"/>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629" name="Google Shape;629;p131"/>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Slide - Blue">
  <p:cSld name="Bullet Slide - Blue">
    <p:spTree>
      <p:nvGrpSpPr>
        <p:cNvPr id="630" name="Shape 630"/>
        <p:cNvGrpSpPr/>
        <p:nvPr/>
      </p:nvGrpSpPr>
      <p:grpSpPr>
        <a:xfrm>
          <a:off x="0" y="0"/>
          <a:ext cx="0" cy="0"/>
          <a:chOff x="0" y="0"/>
          <a:chExt cx="0" cy="0"/>
        </a:xfrm>
      </p:grpSpPr>
      <p:sp>
        <p:nvSpPr>
          <p:cNvPr id="631" name="Google Shape;631;p132"/>
          <p:cNvSpPr txBox="1"/>
          <p:nvPr>
            <p:ph idx="1" type="body"/>
          </p:nvPr>
        </p:nvSpPr>
        <p:spPr>
          <a:xfrm>
            <a:off x="6353299" y="2066544"/>
            <a:ext cx="5132263" cy="37225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A1D76"/>
              </a:buClr>
              <a:buSzPts val="2400"/>
              <a:buFont typeface="Arial"/>
              <a:buNone/>
              <a:defRPr sz="24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2" name="Google Shape;632;p132"/>
          <p:cNvSpPr txBox="1"/>
          <p:nvPr>
            <p:ph idx="2" type="body"/>
          </p:nvPr>
        </p:nvSpPr>
        <p:spPr>
          <a:xfrm>
            <a:off x="6326940" y="708094"/>
            <a:ext cx="5158622" cy="8571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1D1C5"/>
              </a:buClr>
              <a:buSzPts val="3600"/>
              <a:buNone/>
              <a:defRPr i="0" sz="3600">
                <a:solidFill>
                  <a:srgbClr val="81D1C5"/>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633" name="Google Shape;633;p132"/>
          <p:cNvCxnSpPr/>
          <p:nvPr/>
        </p:nvCxnSpPr>
        <p:spPr>
          <a:xfrm>
            <a:off x="5346936" y="-25722"/>
            <a:ext cx="0" cy="6853558"/>
          </a:xfrm>
          <a:prstGeom prst="straightConnector1">
            <a:avLst/>
          </a:prstGeom>
          <a:noFill/>
          <a:ln cap="flat" cmpd="sng" w="12700">
            <a:solidFill>
              <a:srgbClr val="81D1C5"/>
            </a:solidFill>
            <a:prstDash val="solid"/>
            <a:miter lim="800000"/>
            <a:headEnd len="sm" w="sm" type="none"/>
            <a:tailEnd len="sm" w="sm" type="none"/>
          </a:ln>
        </p:spPr>
      </p:cxnSp>
      <p:sp>
        <p:nvSpPr>
          <p:cNvPr id="634" name="Google Shape;634;p132"/>
          <p:cNvSpPr txBox="1"/>
          <p:nvPr>
            <p:ph idx="3" type="body"/>
          </p:nvPr>
        </p:nvSpPr>
        <p:spPr>
          <a:xfrm>
            <a:off x="1103474" y="708094"/>
            <a:ext cx="3452394" cy="34339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1D1C5"/>
              </a:buClr>
              <a:buSzPts val="3600"/>
              <a:buNone/>
              <a:defRPr i="0" sz="3600">
                <a:solidFill>
                  <a:srgbClr val="81D1C5"/>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5" name="Google Shape;635;p132"/>
          <p:cNvSpPr/>
          <p:nvPr/>
        </p:nvSpPr>
        <p:spPr>
          <a:xfrm>
            <a:off x="4783395" y="415207"/>
            <a:ext cx="1154422" cy="1154422"/>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636" name="Google Shape;636;p132"/>
          <p:cNvSpPr txBox="1"/>
          <p:nvPr>
            <p:ph idx="4" type="body"/>
          </p:nvPr>
        </p:nvSpPr>
        <p:spPr>
          <a:xfrm>
            <a:off x="4783395" y="712471"/>
            <a:ext cx="1154422" cy="85715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37" name="Google Shape;637;p132"/>
          <p:cNvGrpSpPr/>
          <p:nvPr/>
        </p:nvGrpSpPr>
        <p:grpSpPr>
          <a:xfrm rot="-5400000">
            <a:off x="-1025447" y="4518095"/>
            <a:ext cx="3445636" cy="410479"/>
            <a:chOff x="301128" y="6151084"/>
            <a:chExt cx="3144242" cy="374574"/>
          </a:xfrm>
        </p:grpSpPr>
        <p:pic>
          <p:nvPicPr>
            <p:cNvPr descr="Shape&#10;&#10;Description automatically generated with medium confidence" id="638" name="Google Shape;638;p132"/>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639" name="Google Shape;639;p132"/>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640" name="Google Shape;640;p132"/>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Slide - Light Green">
  <p:cSld name="Bullet Slide - Light Green">
    <p:spTree>
      <p:nvGrpSpPr>
        <p:cNvPr id="641" name="Shape 641"/>
        <p:cNvGrpSpPr/>
        <p:nvPr/>
      </p:nvGrpSpPr>
      <p:grpSpPr>
        <a:xfrm>
          <a:off x="0" y="0"/>
          <a:ext cx="0" cy="0"/>
          <a:chOff x="0" y="0"/>
          <a:chExt cx="0" cy="0"/>
        </a:xfrm>
      </p:grpSpPr>
      <p:sp>
        <p:nvSpPr>
          <p:cNvPr id="642" name="Google Shape;642;p133"/>
          <p:cNvSpPr txBox="1"/>
          <p:nvPr>
            <p:ph idx="1" type="body"/>
          </p:nvPr>
        </p:nvSpPr>
        <p:spPr>
          <a:xfrm>
            <a:off x="6353299" y="2066544"/>
            <a:ext cx="5132263" cy="37225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A1D76"/>
              </a:buClr>
              <a:buSzPts val="2400"/>
              <a:buFont typeface="Arial"/>
              <a:buNone/>
              <a:defRPr sz="24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3" name="Google Shape;643;p133"/>
          <p:cNvSpPr txBox="1"/>
          <p:nvPr>
            <p:ph idx="2" type="body"/>
          </p:nvPr>
        </p:nvSpPr>
        <p:spPr>
          <a:xfrm>
            <a:off x="6326940" y="708094"/>
            <a:ext cx="5158622" cy="8571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F27954"/>
              </a:buClr>
              <a:buSzPts val="3600"/>
              <a:buNone/>
              <a:defRPr i="0" sz="3600">
                <a:solidFill>
                  <a:srgbClr val="F27954"/>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644" name="Google Shape;644;p133"/>
          <p:cNvCxnSpPr/>
          <p:nvPr/>
        </p:nvCxnSpPr>
        <p:spPr>
          <a:xfrm>
            <a:off x="5346936" y="-25722"/>
            <a:ext cx="0" cy="6853558"/>
          </a:xfrm>
          <a:prstGeom prst="straightConnector1">
            <a:avLst/>
          </a:prstGeom>
          <a:noFill/>
          <a:ln cap="flat" cmpd="sng" w="12700">
            <a:solidFill>
              <a:srgbClr val="F27954"/>
            </a:solidFill>
            <a:prstDash val="solid"/>
            <a:miter lim="800000"/>
            <a:headEnd len="sm" w="sm" type="none"/>
            <a:tailEnd len="sm" w="sm" type="none"/>
          </a:ln>
        </p:spPr>
      </p:cxnSp>
      <p:sp>
        <p:nvSpPr>
          <p:cNvPr id="645" name="Google Shape;645;p133"/>
          <p:cNvSpPr txBox="1"/>
          <p:nvPr>
            <p:ph idx="3" type="body"/>
          </p:nvPr>
        </p:nvSpPr>
        <p:spPr>
          <a:xfrm>
            <a:off x="1103474" y="708094"/>
            <a:ext cx="3452394" cy="34339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F27954"/>
              </a:buClr>
              <a:buSzPts val="3600"/>
              <a:buNone/>
              <a:defRPr i="0" sz="3600">
                <a:solidFill>
                  <a:srgbClr val="F27954"/>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6" name="Google Shape;646;p133"/>
          <p:cNvSpPr/>
          <p:nvPr/>
        </p:nvSpPr>
        <p:spPr>
          <a:xfrm>
            <a:off x="4783395" y="415207"/>
            <a:ext cx="1154422" cy="1154422"/>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647" name="Google Shape;647;p133"/>
          <p:cNvSpPr txBox="1"/>
          <p:nvPr>
            <p:ph idx="4" type="body"/>
          </p:nvPr>
        </p:nvSpPr>
        <p:spPr>
          <a:xfrm>
            <a:off x="4783395" y="712471"/>
            <a:ext cx="1154422" cy="85715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48" name="Google Shape;648;p133"/>
          <p:cNvGrpSpPr/>
          <p:nvPr/>
        </p:nvGrpSpPr>
        <p:grpSpPr>
          <a:xfrm rot="-5400000">
            <a:off x="-1025447" y="4518095"/>
            <a:ext cx="3445636" cy="410479"/>
            <a:chOff x="301128" y="6151084"/>
            <a:chExt cx="3144242" cy="374574"/>
          </a:xfrm>
        </p:grpSpPr>
        <p:pic>
          <p:nvPicPr>
            <p:cNvPr descr="Shape&#10;&#10;Description automatically generated with medium confidence" id="649" name="Google Shape;649;p133"/>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650" name="Google Shape;650;p133"/>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651" name="Google Shape;651;p133"/>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Journey 1">
  <p:cSld name="Our Journey 1">
    <p:spTree>
      <p:nvGrpSpPr>
        <p:cNvPr id="652" name="Shape 652"/>
        <p:cNvGrpSpPr/>
        <p:nvPr/>
      </p:nvGrpSpPr>
      <p:grpSpPr>
        <a:xfrm>
          <a:off x="0" y="0"/>
          <a:ext cx="0" cy="0"/>
          <a:chOff x="0" y="0"/>
          <a:chExt cx="0" cy="0"/>
        </a:xfrm>
      </p:grpSpPr>
      <p:sp>
        <p:nvSpPr>
          <p:cNvPr id="653" name="Google Shape;653;p134"/>
          <p:cNvSpPr txBox="1"/>
          <p:nvPr/>
        </p:nvSpPr>
        <p:spPr>
          <a:xfrm>
            <a:off x="4396800" y="809464"/>
            <a:ext cx="3398400"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00"/>
              <a:buFont typeface="Arial"/>
              <a:buNone/>
            </a:pPr>
            <a:r>
              <a:rPr b="0" i="0" lang="de-DE" sz="2700" u="none" cap="none" strike="noStrike">
                <a:solidFill>
                  <a:schemeClr val="dk2"/>
                </a:solidFill>
                <a:latin typeface="Montserrat Medium"/>
                <a:ea typeface="Montserrat Medium"/>
                <a:cs typeface="Montserrat Medium"/>
                <a:sym typeface="Montserrat Medium"/>
              </a:rPr>
              <a:t>OUR TIMELINE</a:t>
            </a:r>
            <a:endParaRPr b="0" i="0" sz="1400" u="none" cap="none" strike="noStrike">
              <a:solidFill>
                <a:srgbClr val="000000"/>
              </a:solidFill>
              <a:latin typeface="Arial"/>
              <a:ea typeface="Arial"/>
              <a:cs typeface="Arial"/>
              <a:sym typeface="Arial"/>
            </a:endParaRPr>
          </a:p>
        </p:txBody>
      </p:sp>
      <p:cxnSp>
        <p:nvCxnSpPr>
          <p:cNvPr id="654" name="Google Shape;654;p134"/>
          <p:cNvCxnSpPr/>
          <p:nvPr/>
        </p:nvCxnSpPr>
        <p:spPr>
          <a:xfrm>
            <a:off x="2718910" y="3448776"/>
            <a:ext cx="9471503" cy="0"/>
          </a:xfrm>
          <a:prstGeom prst="straightConnector1">
            <a:avLst/>
          </a:prstGeom>
          <a:noFill/>
          <a:ln cap="flat" cmpd="sng" w="9525">
            <a:solidFill>
              <a:srgbClr val="D8D8D8"/>
            </a:solidFill>
            <a:prstDash val="solid"/>
            <a:miter lim="800000"/>
            <a:headEnd len="sm" w="sm" type="none"/>
            <a:tailEnd len="sm" w="sm" type="none"/>
          </a:ln>
        </p:spPr>
      </p:cxnSp>
      <p:sp>
        <p:nvSpPr>
          <p:cNvPr id="655" name="Google Shape;655;p134"/>
          <p:cNvSpPr/>
          <p:nvPr/>
        </p:nvSpPr>
        <p:spPr>
          <a:xfrm>
            <a:off x="2102383" y="2832249"/>
            <a:ext cx="1233055" cy="1233055"/>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656" name="Google Shape;656;p134"/>
          <p:cNvSpPr/>
          <p:nvPr/>
        </p:nvSpPr>
        <p:spPr>
          <a:xfrm>
            <a:off x="5969765" y="3362570"/>
            <a:ext cx="172412" cy="172412"/>
          </a:xfrm>
          <a:prstGeom prst="ellipse">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657" name="Google Shape;657;p134"/>
          <p:cNvSpPr/>
          <p:nvPr/>
        </p:nvSpPr>
        <p:spPr>
          <a:xfrm>
            <a:off x="9383674" y="3362570"/>
            <a:ext cx="172412" cy="172412"/>
          </a:xfrm>
          <a:prstGeom prst="ellipse">
            <a:avLst/>
          </a:prstGeom>
          <a:solidFill>
            <a:srgbClr val="76C0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658" name="Google Shape;658;p134"/>
          <p:cNvSpPr/>
          <p:nvPr/>
        </p:nvSpPr>
        <p:spPr>
          <a:xfrm>
            <a:off x="4956904" y="3803693"/>
            <a:ext cx="2198135"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de-DE" sz="900" u="none" cap="none" strike="noStrike">
                <a:solidFill>
                  <a:schemeClr val="dk2"/>
                </a:solidFill>
                <a:latin typeface="Montserrat Medium"/>
                <a:ea typeface="Montserrat Medium"/>
                <a:cs typeface="Montserrat Medium"/>
                <a:sym typeface="Montserrat Medium"/>
              </a:rPr>
              <a:t>Your Title</a:t>
            </a:r>
            <a:endParaRPr b="0" i="0" sz="1400" u="none" cap="none" strike="noStrike">
              <a:solidFill>
                <a:srgbClr val="000000"/>
              </a:solidFill>
              <a:latin typeface="Arial"/>
              <a:ea typeface="Arial"/>
              <a:cs typeface="Arial"/>
              <a:sym typeface="Arial"/>
            </a:endParaRPr>
          </a:p>
        </p:txBody>
      </p:sp>
      <p:sp>
        <p:nvSpPr>
          <p:cNvPr id="659" name="Google Shape;659;p134"/>
          <p:cNvSpPr/>
          <p:nvPr/>
        </p:nvSpPr>
        <p:spPr>
          <a:xfrm>
            <a:off x="8370812" y="1818770"/>
            <a:ext cx="2198135"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de-DE" sz="900" u="none" cap="none" strike="noStrike">
                <a:solidFill>
                  <a:schemeClr val="dk2"/>
                </a:solidFill>
                <a:latin typeface="Montserrat Medium"/>
                <a:ea typeface="Montserrat Medium"/>
                <a:cs typeface="Montserrat Medium"/>
                <a:sym typeface="Montserrat Medium"/>
              </a:rPr>
              <a:t>Your Title</a:t>
            </a:r>
            <a:endParaRPr b="0" i="0" sz="1400" u="none" cap="none" strike="noStrike">
              <a:solidFill>
                <a:srgbClr val="000000"/>
              </a:solidFill>
              <a:latin typeface="Arial"/>
              <a:ea typeface="Arial"/>
              <a:cs typeface="Arial"/>
              <a:sym typeface="Arial"/>
            </a:endParaRPr>
          </a:p>
        </p:txBody>
      </p:sp>
      <p:sp>
        <p:nvSpPr>
          <p:cNvPr id="660" name="Google Shape;660;p134"/>
          <p:cNvSpPr txBox="1"/>
          <p:nvPr>
            <p:ph idx="1" type="body"/>
          </p:nvPr>
        </p:nvSpPr>
        <p:spPr>
          <a:xfrm>
            <a:off x="464195" y="444299"/>
            <a:ext cx="5113283"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1" name="Google Shape;661;p134"/>
          <p:cNvSpPr txBox="1"/>
          <p:nvPr>
            <p:ph idx="2" type="body"/>
          </p:nvPr>
        </p:nvSpPr>
        <p:spPr>
          <a:xfrm>
            <a:off x="4785825" y="4220738"/>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2" name="Google Shape;662;p134"/>
          <p:cNvSpPr txBox="1"/>
          <p:nvPr>
            <p:ph idx="3" type="body"/>
          </p:nvPr>
        </p:nvSpPr>
        <p:spPr>
          <a:xfrm>
            <a:off x="8216766" y="1608539"/>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3" name="Google Shape;663;p134"/>
          <p:cNvSpPr txBox="1"/>
          <p:nvPr>
            <p:ph idx="4" type="body"/>
          </p:nvPr>
        </p:nvSpPr>
        <p:spPr>
          <a:xfrm>
            <a:off x="2102383" y="3228214"/>
            <a:ext cx="1233055" cy="441123"/>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i="0"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4" name="Google Shape;664;p134"/>
          <p:cNvSpPr txBox="1"/>
          <p:nvPr>
            <p:ph idx="5" type="body"/>
          </p:nvPr>
        </p:nvSpPr>
        <p:spPr>
          <a:xfrm>
            <a:off x="4785825" y="2823339"/>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916395"/>
              </a:buClr>
              <a:buSzPts val="2000"/>
              <a:buNone/>
              <a:defRPr b="0" i="0" sz="2000">
                <a:solidFill>
                  <a:srgbClr val="91639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5" name="Google Shape;665;p134"/>
          <p:cNvSpPr txBox="1"/>
          <p:nvPr>
            <p:ph idx="6" type="body"/>
          </p:nvPr>
        </p:nvSpPr>
        <p:spPr>
          <a:xfrm>
            <a:off x="8216766" y="3843245"/>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6C0B5"/>
              </a:buClr>
              <a:buSzPts val="2000"/>
              <a:buNone/>
              <a:defRPr b="0" i="0" sz="2000">
                <a:solidFill>
                  <a:srgbClr val="76C0B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666" name="Google Shape;666;p134"/>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grpSp>
        <p:nvGrpSpPr>
          <p:cNvPr id="667" name="Google Shape;667;p134"/>
          <p:cNvGrpSpPr/>
          <p:nvPr/>
        </p:nvGrpSpPr>
        <p:grpSpPr>
          <a:xfrm>
            <a:off x="389965" y="6092742"/>
            <a:ext cx="3144242" cy="374574"/>
            <a:chOff x="301128" y="6151084"/>
            <a:chExt cx="3144242" cy="374574"/>
          </a:xfrm>
        </p:grpSpPr>
        <p:pic>
          <p:nvPicPr>
            <p:cNvPr descr="Shape&#10;&#10;Description automatically generated with medium confidence" id="668" name="Google Shape;668;p134"/>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669" name="Google Shape;669;p134"/>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670" name="Google Shape;670;p134"/>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Journey 2">
  <p:cSld name="Our Journey 2">
    <p:spTree>
      <p:nvGrpSpPr>
        <p:cNvPr id="671" name="Shape 671"/>
        <p:cNvGrpSpPr/>
        <p:nvPr/>
      </p:nvGrpSpPr>
      <p:grpSpPr>
        <a:xfrm>
          <a:off x="0" y="0"/>
          <a:ext cx="0" cy="0"/>
          <a:chOff x="0" y="0"/>
          <a:chExt cx="0" cy="0"/>
        </a:xfrm>
      </p:grpSpPr>
      <p:cxnSp>
        <p:nvCxnSpPr>
          <p:cNvPr id="672" name="Google Shape;672;p135"/>
          <p:cNvCxnSpPr/>
          <p:nvPr/>
        </p:nvCxnSpPr>
        <p:spPr>
          <a:xfrm>
            <a:off x="1588" y="3448776"/>
            <a:ext cx="12188825" cy="0"/>
          </a:xfrm>
          <a:prstGeom prst="straightConnector1">
            <a:avLst/>
          </a:prstGeom>
          <a:noFill/>
          <a:ln cap="flat" cmpd="sng" w="9525">
            <a:solidFill>
              <a:srgbClr val="D8D8D8"/>
            </a:solidFill>
            <a:prstDash val="solid"/>
            <a:miter lim="800000"/>
            <a:headEnd len="sm" w="sm" type="none"/>
            <a:tailEnd len="sm" w="sm" type="none"/>
          </a:ln>
        </p:spPr>
      </p:cxnSp>
      <p:sp>
        <p:nvSpPr>
          <p:cNvPr id="673" name="Google Shape;673;p135"/>
          <p:cNvSpPr/>
          <p:nvPr/>
        </p:nvSpPr>
        <p:spPr>
          <a:xfrm>
            <a:off x="6040275" y="3362570"/>
            <a:ext cx="172412" cy="172412"/>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674" name="Google Shape;674;p135"/>
          <p:cNvSpPr/>
          <p:nvPr/>
        </p:nvSpPr>
        <p:spPr>
          <a:xfrm>
            <a:off x="2626366" y="3362571"/>
            <a:ext cx="172412" cy="172412"/>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675" name="Google Shape;675;p135"/>
          <p:cNvSpPr/>
          <p:nvPr/>
        </p:nvSpPr>
        <p:spPr>
          <a:xfrm>
            <a:off x="5027413" y="1818770"/>
            <a:ext cx="2198135"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de-DE" sz="900" u="none" cap="none" strike="noStrike">
                <a:solidFill>
                  <a:schemeClr val="dk2"/>
                </a:solidFill>
                <a:latin typeface="Montserrat Medium"/>
                <a:ea typeface="Montserrat Medium"/>
                <a:cs typeface="Montserrat Medium"/>
                <a:sym typeface="Montserrat Medium"/>
              </a:rPr>
              <a:t>Your Title</a:t>
            </a:r>
            <a:endParaRPr b="0" i="0" sz="1400" u="none" cap="none" strike="noStrike">
              <a:solidFill>
                <a:srgbClr val="000000"/>
              </a:solidFill>
              <a:latin typeface="Arial"/>
              <a:ea typeface="Arial"/>
              <a:cs typeface="Arial"/>
              <a:sym typeface="Arial"/>
            </a:endParaRPr>
          </a:p>
        </p:txBody>
      </p:sp>
      <p:sp>
        <p:nvSpPr>
          <p:cNvPr id="676" name="Google Shape;676;p135"/>
          <p:cNvSpPr/>
          <p:nvPr/>
        </p:nvSpPr>
        <p:spPr>
          <a:xfrm>
            <a:off x="9393224" y="3362571"/>
            <a:ext cx="172412" cy="172412"/>
          </a:xfrm>
          <a:prstGeom prst="ellipse">
            <a:avLst/>
          </a:prstGeom>
          <a:solidFill>
            <a:srgbClr val="79527B">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677" name="Google Shape;677;p135"/>
          <p:cNvSpPr txBox="1"/>
          <p:nvPr>
            <p:ph idx="1" type="body"/>
          </p:nvPr>
        </p:nvSpPr>
        <p:spPr>
          <a:xfrm>
            <a:off x="1459184" y="4206951"/>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8" name="Google Shape;678;p135"/>
          <p:cNvSpPr txBox="1"/>
          <p:nvPr>
            <p:ph idx="2" type="body"/>
          </p:nvPr>
        </p:nvSpPr>
        <p:spPr>
          <a:xfrm>
            <a:off x="4890125" y="1594752"/>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9" name="Google Shape;679;p135"/>
          <p:cNvSpPr txBox="1"/>
          <p:nvPr>
            <p:ph idx="3" type="body"/>
          </p:nvPr>
        </p:nvSpPr>
        <p:spPr>
          <a:xfrm>
            <a:off x="8223426" y="4210067"/>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0" name="Google Shape;680;p135"/>
          <p:cNvSpPr txBox="1"/>
          <p:nvPr>
            <p:ph idx="4" type="body"/>
          </p:nvPr>
        </p:nvSpPr>
        <p:spPr>
          <a:xfrm>
            <a:off x="1459184" y="2837148"/>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D1C5"/>
              </a:buClr>
              <a:buSzPts val="2000"/>
              <a:buNone/>
              <a:defRPr b="0" i="0" sz="2000">
                <a:solidFill>
                  <a:srgbClr val="81D1C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1" name="Google Shape;681;p135"/>
          <p:cNvSpPr txBox="1"/>
          <p:nvPr>
            <p:ph idx="5" type="body"/>
          </p:nvPr>
        </p:nvSpPr>
        <p:spPr>
          <a:xfrm>
            <a:off x="4890125" y="3857054"/>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27954"/>
              </a:buClr>
              <a:buSzPts val="2000"/>
              <a:buNone/>
              <a:defRPr b="0" i="0" sz="2000">
                <a:solidFill>
                  <a:srgbClr val="F2795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2" name="Google Shape;682;p135"/>
          <p:cNvSpPr txBox="1"/>
          <p:nvPr>
            <p:ph idx="6" type="body"/>
          </p:nvPr>
        </p:nvSpPr>
        <p:spPr>
          <a:xfrm>
            <a:off x="8223426" y="2825658"/>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000"/>
              <a:buNone/>
              <a:defRPr b="0" i="0" sz="2000">
                <a:solidFill>
                  <a:srgbClr val="79527B"/>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683" name="Google Shape;683;p135"/>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684" name="Google Shape;684;p135"/>
          <p:cNvGrpSpPr/>
          <p:nvPr/>
        </p:nvGrpSpPr>
        <p:grpSpPr>
          <a:xfrm>
            <a:off x="4480947" y="6257070"/>
            <a:ext cx="3144242" cy="374574"/>
            <a:chOff x="301128" y="6151084"/>
            <a:chExt cx="3144242" cy="374574"/>
          </a:xfrm>
        </p:grpSpPr>
        <p:pic>
          <p:nvPicPr>
            <p:cNvPr descr="Shape&#10;&#10;Description automatically generated with medium confidence" id="685" name="Google Shape;685;p135"/>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686" name="Google Shape;686;p135"/>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687" name="Google Shape;687;p135"/>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Journey 3">
  <p:cSld name="Our Journey 3">
    <p:spTree>
      <p:nvGrpSpPr>
        <p:cNvPr id="688" name="Shape 688"/>
        <p:cNvGrpSpPr/>
        <p:nvPr/>
      </p:nvGrpSpPr>
      <p:grpSpPr>
        <a:xfrm>
          <a:off x="0" y="0"/>
          <a:ext cx="0" cy="0"/>
          <a:chOff x="0" y="0"/>
          <a:chExt cx="0" cy="0"/>
        </a:xfrm>
      </p:grpSpPr>
      <p:grpSp>
        <p:nvGrpSpPr>
          <p:cNvPr id="689" name="Google Shape;689;p136"/>
          <p:cNvGrpSpPr/>
          <p:nvPr/>
        </p:nvGrpSpPr>
        <p:grpSpPr>
          <a:xfrm flipH="1">
            <a:off x="-87112" y="2832249"/>
            <a:ext cx="10088030" cy="1233055"/>
            <a:chOff x="4201590" y="5664497"/>
            <a:chExt cx="20176060" cy="2466109"/>
          </a:xfrm>
        </p:grpSpPr>
        <p:cxnSp>
          <p:nvCxnSpPr>
            <p:cNvPr id="690" name="Google Shape;690;p136"/>
            <p:cNvCxnSpPr/>
            <p:nvPr/>
          </p:nvCxnSpPr>
          <p:spPr>
            <a:xfrm>
              <a:off x="5434644" y="6897551"/>
              <a:ext cx="18943006" cy="0"/>
            </a:xfrm>
            <a:prstGeom prst="straightConnector1">
              <a:avLst/>
            </a:prstGeom>
            <a:noFill/>
            <a:ln cap="flat" cmpd="sng" w="9525">
              <a:solidFill>
                <a:srgbClr val="D8D8D8"/>
              </a:solidFill>
              <a:prstDash val="solid"/>
              <a:miter lim="800000"/>
              <a:headEnd len="sm" w="sm" type="none"/>
              <a:tailEnd len="sm" w="sm" type="none"/>
            </a:ln>
          </p:spPr>
        </p:cxnSp>
        <p:sp>
          <p:nvSpPr>
            <p:cNvPr id="691" name="Google Shape;691;p136"/>
            <p:cNvSpPr/>
            <p:nvPr/>
          </p:nvSpPr>
          <p:spPr>
            <a:xfrm>
              <a:off x="4201590" y="5664497"/>
              <a:ext cx="2466109" cy="2466109"/>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692" name="Google Shape;692;p136"/>
            <p:cNvSpPr/>
            <p:nvPr/>
          </p:nvSpPr>
          <p:spPr>
            <a:xfrm>
              <a:off x="11936354" y="6725140"/>
              <a:ext cx="344824" cy="344824"/>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693" name="Google Shape;693;p136"/>
            <p:cNvSpPr/>
            <p:nvPr/>
          </p:nvSpPr>
          <p:spPr>
            <a:xfrm>
              <a:off x="18764171" y="6725140"/>
              <a:ext cx="344824" cy="34482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grpSp>
      <p:sp>
        <p:nvSpPr>
          <p:cNvPr id="694" name="Google Shape;694;p136"/>
          <p:cNvSpPr txBox="1"/>
          <p:nvPr>
            <p:ph idx="1" type="body"/>
          </p:nvPr>
        </p:nvSpPr>
        <p:spPr>
          <a:xfrm>
            <a:off x="1474900" y="1617548"/>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5" name="Google Shape;695;p136"/>
          <p:cNvSpPr txBox="1"/>
          <p:nvPr>
            <p:ph idx="2" type="body"/>
          </p:nvPr>
        </p:nvSpPr>
        <p:spPr>
          <a:xfrm>
            <a:off x="4808201" y="4232863"/>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6" name="Google Shape;696;p136"/>
          <p:cNvSpPr txBox="1"/>
          <p:nvPr>
            <p:ph idx="3" type="body"/>
          </p:nvPr>
        </p:nvSpPr>
        <p:spPr>
          <a:xfrm>
            <a:off x="8767864" y="3228214"/>
            <a:ext cx="1233055" cy="441123"/>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i="0"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7" name="Google Shape;697;p136"/>
          <p:cNvSpPr txBox="1"/>
          <p:nvPr>
            <p:ph idx="4" type="body"/>
          </p:nvPr>
        </p:nvSpPr>
        <p:spPr>
          <a:xfrm>
            <a:off x="1466515" y="3842694"/>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D1C5"/>
              </a:buClr>
              <a:buSzPts val="2000"/>
              <a:buNone/>
              <a:defRPr b="0" i="0" sz="2000">
                <a:solidFill>
                  <a:srgbClr val="81D1C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8" name="Google Shape;698;p136"/>
          <p:cNvSpPr txBox="1"/>
          <p:nvPr>
            <p:ph idx="5" type="body"/>
          </p:nvPr>
        </p:nvSpPr>
        <p:spPr>
          <a:xfrm>
            <a:off x="4808201" y="2797420"/>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27954"/>
              </a:buClr>
              <a:buSzPts val="2000"/>
              <a:buNone/>
              <a:defRPr b="0" i="0" sz="2000">
                <a:solidFill>
                  <a:srgbClr val="F2795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699" name="Google Shape;699;p136"/>
          <p:cNvPicPr preferRelativeResize="0"/>
          <p:nvPr/>
        </p:nvPicPr>
        <p:blipFill rotWithShape="1">
          <a:blip r:embed="rId2">
            <a:alphaModFix amt="48000"/>
          </a:blip>
          <a:srcRect b="83247" l="-26772" r="-5883" t="-4018"/>
          <a:stretch/>
        </p:blipFill>
        <p:spPr>
          <a:xfrm>
            <a:off x="6572759" y="5676171"/>
            <a:ext cx="5564883" cy="1181829"/>
          </a:xfrm>
          <a:prstGeom prst="rect">
            <a:avLst/>
          </a:prstGeom>
          <a:noFill/>
          <a:ln>
            <a:noFill/>
          </a:ln>
        </p:spPr>
      </p:pic>
      <p:grpSp>
        <p:nvGrpSpPr>
          <p:cNvPr id="700" name="Google Shape;700;p136"/>
          <p:cNvGrpSpPr/>
          <p:nvPr/>
        </p:nvGrpSpPr>
        <p:grpSpPr>
          <a:xfrm>
            <a:off x="8448790" y="6057987"/>
            <a:ext cx="3144242" cy="374574"/>
            <a:chOff x="301128" y="6151084"/>
            <a:chExt cx="3144242" cy="374574"/>
          </a:xfrm>
        </p:grpSpPr>
        <p:pic>
          <p:nvPicPr>
            <p:cNvPr descr="Shape&#10;&#10;Description automatically generated with medium confidence" id="701" name="Google Shape;701;p136"/>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702" name="Google Shape;702;p136"/>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703" name="Google Shape;703;p136"/>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Slide - Blue">
  <p:cSld name="1_Divider Slide - Blue">
    <p:spTree>
      <p:nvGrpSpPr>
        <p:cNvPr id="70" name="Shape 70"/>
        <p:cNvGrpSpPr/>
        <p:nvPr/>
      </p:nvGrpSpPr>
      <p:grpSpPr>
        <a:xfrm>
          <a:off x="0" y="0"/>
          <a:ext cx="0" cy="0"/>
          <a:chOff x="0" y="0"/>
          <a:chExt cx="0" cy="0"/>
        </a:xfrm>
      </p:grpSpPr>
      <p:sp>
        <p:nvSpPr>
          <p:cNvPr id="71" name="Google Shape;71;p78"/>
          <p:cNvSpPr/>
          <p:nvPr/>
        </p:nvSpPr>
        <p:spPr>
          <a:xfrm>
            <a:off x="0" y="0"/>
            <a:ext cx="12192000" cy="5502729"/>
          </a:xfrm>
          <a:prstGeom prst="rect">
            <a:avLst/>
          </a:prstGeom>
          <a:solidFill>
            <a:srgbClr val="9ED4D3"/>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sp>
        <p:nvSpPr>
          <p:cNvPr id="72" name="Google Shape;72;p78"/>
          <p:cNvSpPr txBox="1"/>
          <p:nvPr>
            <p:ph idx="1" type="body"/>
          </p:nvPr>
        </p:nvSpPr>
        <p:spPr>
          <a:xfrm>
            <a:off x="666708" y="752638"/>
            <a:ext cx="4329835" cy="16476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00"/>
              </a:spcBef>
              <a:spcAft>
                <a:spcPts val="0"/>
              </a:spcAft>
              <a:buClr>
                <a:schemeClr val="lt1"/>
              </a:buClr>
              <a:buSzPts val="4800"/>
              <a:buNone/>
              <a:defRPr b="0" i="0" sz="4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73" name="Google Shape;73;p78"/>
          <p:cNvGrpSpPr/>
          <p:nvPr/>
        </p:nvGrpSpPr>
        <p:grpSpPr>
          <a:xfrm>
            <a:off x="8448790" y="6057987"/>
            <a:ext cx="3144242" cy="374574"/>
            <a:chOff x="301128" y="6151084"/>
            <a:chExt cx="3144242" cy="374574"/>
          </a:xfrm>
        </p:grpSpPr>
        <p:pic>
          <p:nvPicPr>
            <p:cNvPr descr="Shape&#10;&#10;Description automatically generated with medium confidence" id="74" name="Google Shape;74;p78"/>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75" name="Google Shape;75;p78"/>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76" name="Google Shape;76;p78"/>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A black and white striped pattern&#10;&#10;Description automatically generated with medium confidence" id="77" name="Google Shape;77;p78"/>
          <p:cNvPicPr preferRelativeResize="0"/>
          <p:nvPr/>
        </p:nvPicPr>
        <p:blipFill rotWithShape="1">
          <a:blip r:embed="rId3">
            <a:alphaModFix/>
          </a:blip>
          <a:srcRect b="15673" l="-25172" r="18173" t="20705"/>
          <a:stretch/>
        </p:blipFill>
        <p:spPr>
          <a:xfrm>
            <a:off x="5333853" y="1227"/>
            <a:ext cx="6825554" cy="5501502"/>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endar graph">
  <p:cSld name="Calendar graph">
    <p:spTree>
      <p:nvGrpSpPr>
        <p:cNvPr id="704" name="Shape 704"/>
        <p:cNvGrpSpPr/>
        <p:nvPr/>
      </p:nvGrpSpPr>
      <p:grpSpPr>
        <a:xfrm>
          <a:off x="0" y="0"/>
          <a:ext cx="0" cy="0"/>
          <a:chOff x="0" y="0"/>
          <a:chExt cx="0" cy="0"/>
        </a:xfrm>
      </p:grpSpPr>
      <p:grpSp>
        <p:nvGrpSpPr>
          <p:cNvPr id="705" name="Google Shape;705;p137"/>
          <p:cNvGrpSpPr/>
          <p:nvPr/>
        </p:nvGrpSpPr>
        <p:grpSpPr>
          <a:xfrm>
            <a:off x="14068" y="1619338"/>
            <a:ext cx="12165015" cy="3845400"/>
            <a:chOff x="0" y="4738255"/>
            <a:chExt cx="21169744" cy="5292436"/>
          </a:xfrm>
        </p:grpSpPr>
        <p:sp>
          <p:nvSpPr>
            <p:cNvPr id="706" name="Google Shape;706;p137"/>
            <p:cNvSpPr/>
            <p:nvPr/>
          </p:nvSpPr>
          <p:spPr>
            <a:xfrm>
              <a:off x="0" y="4738255"/>
              <a:ext cx="5292436" cy="5292436"/>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7" name="Google Shape;707;p137"/>
            <p:cNvSpPr/>
            <p:nvPr/>
          </p:nvSpPr>
          <p:spPr>
            <a:xfrm>
              <a:off x="5292436" y="4738255"/>
              <a:ext cx="5292436" cy="5292436"/>
            </a:xfrm>
            <a:prstGeom prst="rect">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8" name="Google Shape;708;p137"/>
            <p:cNvSpPr/>
            <p:nvPr/>
          </p:nvSpPr>
          <p:spPr>
            <a:xfrm>
              <a:off x="10584872" y="4738255"/>
              <a:ext cx="5292436" cy="5292436"/>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9" name="Google Shape;709;p137"/>
            <p:cNvSpPr/>
            <p:nvPr/>
          </p:nvSpPr>
          <p:spPr>
            <a:xfrm>
              <a:off x="15877308" y="4738255"/>
              <a:ext cx="5292436" cy="5292436"/>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710" name="Google Shape;710;p137"/>
          <p:cNvSpPr txBox="1"/>
          <p:nvPr>
            <p:ph idx="1" type="body"/>
          </p:nvPr>
        </p:nvSpPr>
        <p:spPr>
          <a:xfrm>
            <a:off x="3055319" y="2707991"/>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1" name="Google Shape;711;p137"/>
          <p:cNvSpPr txBox="1"/>
          <p:nvPr>
            <p:ph idx="2" type="body"/>
          </p:nvPr>
        </p:nvSpPr>
        <p:spPr>
          <a:xfrm>
            <a:off x="3059602" y="2076638"/>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2" name="Google Shape;712;p137"/>
          <p:cNvSpPr txBox="1"/>
          <p:nvPr>
            <p:ph idx="3" type="body"/>
          </p:nvPr>
        </p:nvSpPr>
        <p:spPr>
          <a:xfrm>
            <a:off x="3083823" y="3566496"/>
            <a:ext cx="3024340" cy="17789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3" name="Google Shape;713;p137"/>
          <p:cNvSpPr txBox="1"/>
          <p:nvPr>
            <p:ph idx="4" type="body"/>
          </p:nvPr>
        </p:nvSpPr>
        <p:spPr>
          <a:xfrm>
            <a:off x="-403" y="2711087"/>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4" name="Google Shape;714;p137"/>
          <p:cNvSpPr txBox="1"/>
          <p:nvPr>
            <p:ph idx="5" type="body"/>
          </p:nvPr>
        </p:nvSpPr>
        <p:spPr>
          <a:xfrm>
            <a:off x="3880" y="2079734"/>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5" name="Google Shape;715;p137"/>
          <p:cNvSpPr txBox="1"/>
          <p:nvPr>
            <p:ph idx="6" type="body"/>
          </p:nvPr>
        </p:nvSpPr>
        <p:spPr>
          <a:xfrm>
            <a:off x="28101" y="3569592"/>
            <a:ext cx="3024340" cy="17789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6" name="Google Shape;716;p137"/>
          <p:cNvSpPr txBox="1"/>
          <p:nvPr>
            <p:ph idx="7" type="body"/>
          </p:nvPr>
        </p:nvSpPr>
        <p:spPr>
          <a:xfrm>
            <a:off x="9125088" y="2694676"/>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7" name="Google Shape;717;p137"/>
          <p:cNvSpPr txBox="1"/>
          <p:nvPr>
            <p:ph idx="8" type="body"/>
          </p:nvPr>
        </p:nvSpPr>
        <p:spPr>
          <a:xfrm>
            <a:off x="9129371" y="2063323"/>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8" name="Google Shape;718;p137"/>
          <p:cNvSpPr txBox="1"/>
          <p:nvPr>
            <p:ph idx="9" type="body"/>
          </p:nvPr>
        </p:nvSpPr>
        <p:spPr>
          <a:xfrm>
            <a:off x="9153592" y="3553181"/>
            <a:ext cx="3024340" cy="17789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9" name="Google Shape;719;p137"/>
          <p:cNvSpPr txBox="1"/>
          <p:nvPr>
            <p:ph idx="13" type="body"/>
          </p:nvPr>
        </p:nvSpPr>
        <p:spPr>
          <a:xfrm>
            <a:off x="6069366" y="2697772"/>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0" name="Google Shape;720;p137"/>
          <p:cNvSpPr txBox="1"/>
          <p:nvPr>
            <p:ph idx="14" type="body"/>
          </p:nvPr>
        </p:nvSpPr>
        <p:spPr>
          <a:xfrm>
            <a:off x="6073649" y="2066419"/>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1" name="Google Shape;721;p137"/>
          <p:cNvSpPr txBox="1"/>
          <p:nvPr>
            <p:ph idx="15" type="body"/>
          </p:nvPr>
        </p:nvSpPr>
        <p:spPr>
          <a:xfrm>
            <a:off x="6097870" y="3556277"/>
            <a:ext cx="3024340" cy="17789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2" name="Google Shape;722;p137"/>
          <p:cNvSpPr txBox="1"/>
          <p:nvPr>
            <p:ph idx="16"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723" name="Google Shape;723;p137"/>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724" name="Google Shape;724;p137"/>
          <p:cNvGrpSpPr/>
          <p:nvPr/>
        </p:nvGrpSpPr>
        <p:grpSpPr>
          <a:xfrm>
            <a:off x="4480947" y="6257070"/>
            <a:ext cx="3144242" cy="374574"/>
            <a:chOff x="301128" y="6151084"/>
            <a:chExt cx="3144242" cy="374574"/>
          </a:xfrm>
        </p:grpSpPr>
        <p:pic>
          <p:nvPicPr>
            <p:cNvPr descr="Shape&#10;&#10;Description automatically generated with medium confidence" id="725" name="Google Shape;725;p137"/>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726" name="Google Shape;726;p137"/>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727" name="Google Shape;727;p137"/>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oint icon graph">
  <p:cSld name="3 point icon graph">
    <p:spTree>
      <p:nvGrpSpPr>
        <p:cNvPr id="728" name="Shape 728"/>
        <p:cNvGrpSpPr/>
        <p:nvPr/>
      </p:nvGrpSpPr>
      <p:grpSpPr>
        <a:xfrm>
          <a:off x="0" y="0"/>
          <a:ext cx="0" cy="0"/>
          <a:chOff x="0" y="0"/>
          <a:chExt cx="0" cy="0"/>
        </a:xfrm>
      </p:grpSpPr>
      <p:sp>
        <p:nvSpPr>
          <p:cNvPr id="729" name="Google Shape;729;p138"/>
          <p:cNvSpPr/>
          <p:nvPr/>
        </p:nvSpPr>
        <p:spPr>
          <a:xfrm>
            <a:off x="2214760" y="1397635"/>
            <a:ext cx="1521426" cy="2214649"/>
          </a:xfrm>
          <a:custGeom>
            <a:rect b="b" l="l" r="r" t="t"/>
            <a:pathLst>
              <a:path extrusionOk="0" h="1330" w="914">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730" name="Google Shape;730;p138"/>
          <p:cNvSpPr/>
          <p:nvPr/>
        </p:nvSpPr>
        <p:spPr>
          <a:xfrm>
            <a:off x="2257859" y="1439070"/>
            <a:ext cx="1433560" cy="1433557"/>
          </a:xfrm>
          <a:custGeom>
            <a:rect b="b" l="l" r="r" t="t"/>
            <a:pathLst>
              <a:path extrusionOk="0" h="473" w="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731" name="Google Shape;731;p138"/>
          <p:cNvSpPr/>
          <p:nvPr/>
        </p:nvSpPr>
        <p:spPr>
          <a:xfrm>
            <a:off x="5337787" y="1443935"/>
            <a:ext cx="1519759" cy="2214649"/>
          </a:xfrm>
          <a:custGeom>
            <a:rect b="b" l="l" r="r" t="t"/>
            <a:pathLst>
              <a:path extrusionOk="0" h="1330" w="913">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732" name="Google Shape;732;p138"/>
          <p:cNvSpPr/>
          <p:nvPr/>
        </p:nvSpPr>
        <p:spPr>
          <a:xfrm>
            <a:off x="5379220" y="1485370"/>
            <a:ext cx="1433560" cy="1433557"/>
          </a:xfrm>
          <a:custGeom>
            <a:rect b="b" l="l" r="r" t="t"/>
            <a:pathLst>
              <a:path extrusionOk="0" h="473" w="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733" name="Google Shape;733;p138"/>
          <p:cNvSpPr/>
          <p:nvPr/>
        </p:nvSpPr>
        <p:spPr>
          <a:xfrm>
            <a:off x="8734778" y="1450185"/>
            <a:ext cx="1521426" cy="2214649"/>
          </a:xfrm>
          <a:custGeom>
            <a:rect b="b" l="l" r="r" t="t"/>
            <a:pathLst>
              <a:path extrusionOk="0" h="1330" w="914">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734" name="Google Shape;734;p138"/>
          <p:cNvSpPr/>
          <p:nvPr/>
        </p:nvSpPr>
        <p:spPr>
          <a:xfrm>
            <a:off x="8781896" y="1491620"/>
            <a:ext cx="1430522" cy="1433557"/>
          </a:xfrm>
          <a:custGeom>
            <a:rect b="b" l="l" r="r" t="t"/>
            <a:pathLst>
              <a:path extrusionOk="0" h="473" w="472">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735" name="Google Shape;735;p138"/>
          <p:cNvSpPr txBox="1"/>
          <p:nvPr>
            <p:ph idx="1" type="body"/>
          </p:nvPr>
        </p:nvSpPr>
        <p:spPr>
          <a:xfrm>
            <a:off x="1945657" y="4003505"/>
            <a:ext cx="2061046" cy="170688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6" name="Google Shape;736;p138"/>
          <p:cNvSpPr txBox="1"/>
          <p:nvPr>
            <p:ph idx="2" type="body"/>
          </p:nvPr>
        </p:nvSpPr>
        <p:spPr>
          <a:xfrm>
            <a:off x="5068119" y="4003505"/>
            <a:ext cx="2061046" cy="170688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7" name="Google Shape;737;p138"/>
          <p:cNvSpPr txBox="1"/>
          <p:nvPr>
            <p:ph idx="3" type="body"/>
          </p:nvPr>
        </p:nvSpPr>
        <p:spPr>
          <a:xfrm>
            <a:off x="8468477" y="4003505"/>
            <a:ext cx="2061046" cy="170688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8" name="Google Shape;738;p138"/>
          <p:cNvSpPr txBox="1"/>
          <p:nvPr>
            <p:ph idx="4" type="body"/>
          </p:nvPr>
        </p:nvSpPr>
        <p:spPr>
          <a:xfrm>
            <a:off x="10764" y="446202"/>
            <a:ext cx="12181236" cy="66995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739" name="Google Shape;739;p138"/>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740" name="Google Shape;740;p138"/>
          <p:cNvGrpSpPr/>
          <p:nvPr/>
        </p:nvGrpSpPr>
        <p:grpSpPr>
          <a:xfrm>
            <a:off x="4480947" y="6257070"/>
            <a:ext cx="3144242" cy="374574"/>
            <a:chOff x="301128" y="6151084"/>
            <a:chExt cx="3144242" cy="374574"/>
          </a:xfrm>
        </p:grpSpPr>
        <p:pic>
          <p:nvPicPr>
            <p:cNvPr descr="Shape&#10;&#10;Description automatically generated with medium confidence" id="741" name="Google Shape;741;p138"/>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742" name="Google Shape;742;p138"/>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743" name="Google Shape;743;p138"/>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int icon graph A">
  <p:cSld name="5 point icon graph A">
    <p:spTree>
      <p:nvGrpSpPr>
        <p:cNvPr id="744" name="Shape 744"/>
        <p:cNvGrpSpPr/>
        <p:nvPr/>
      </p:nvGrpSpPr>
      <p:grpSpPr>
        <a:xfrm>
          <a:off x="0" y="0"/>
          <a:ext cx="0" cy="0"/>
          <a:chOff x="0" y="0"/>
          <a:chExt cx="0" cy="0"/>
        </a:xfrm>
      </p:grpSpPr>
      <p:sp>
        <p:nvSpPr>
          <p:cNvPr id="745" name="Google Shape;745;p139"/>
          <p:cNvSpPr/>
          <p:nvPr/>
        </p:nvSpPr>
        <p:spPr>
          <a:xfrm>
            <a:off x="3184089" y="1773769"/>
            <a:ext cx="1521426" cy="2214649"/>
          </a:xfrm>
          <a:custGeom>
            <a:rect b="b" l="l" r="r" t="t"/>
            <a:pathLst>
              <a:path extrusionOk="0" h="1330" w="914">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1639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746" name="Google Shape;746;p139"/>
          <p:cNvSpPr/>
          <p:nvPr/>
        </p:nvSpPr>
        <p:spPr>
          <a:xfrm>
            <a:off x="3227188" y="1773769"/>
            <a:ext cx="1433560" cy="1433557"/>
          </a:xfrm>
          <a:custGeom>
            <a:rect b="b" l="l" r="r" t="t"/>
            <a:pathLst>
              <a:path extrusionOk="0" h="473" w="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1639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747" name="Google Shape;747;p139"/>
          <p:cNvSpPr/>
          <p:nvPr/>
        </p:nvSpPr>
        <p:spPr>
          <a:xfrm>
            <a:off x="5348401" y="1773769"/>
            <a:ext cx="1519759" cy="2214649"/>
          </a:xfrm>
          <a:custGeom>
            <a:rect b="b" l="l" r="r" t="t"/>
            <a:pathLst>
              <a:path extrusionOk="0" h="1330" w="913">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6C0B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748" name="Google Shape;748;p139"/>
          <p:cNvSpPr/>
          <p:nvPr/>
        </p:nvSpPr>
        <p:spPr>
          <a:xfrm>
            <a:off x="5389834" y="1773769"/>
            <a:ext cx="1433560" cy="1433557"/>
          </a:xfrm>
          <a:custGeom>
            <a:rect b="b" l="l" r="r" t="t"/>
            <a:pathLst>
              <a:path extrusionOk="0" h="473" w="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6C0B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749" name="Google Shape;749;p139"/>
          <p:cNvSpPr/>
          <p:nvPr/>
        </p:nvSpPr>
        <p:spPr>
          <a:xfrm>
            <a:off x="1019776" y="1773769"/>
            <a:ext cx="1521426" cy="2214649"/>
          </a:xfrm>
          <a:custGeom>
            <a:rect b="b" l="l" r="r" t="t"/>
            <a:pathLst>
              <a:path extrusionOk="0" h="1330" w="914">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750" name="Google Shape;750;p139"/>
          <p:cNvSpPr/>
          <p:nvPr/>
        </p:nvSpPr>
        <p:spPr>
          <a:xfrm>
            <a:off x="1066895" y="1773769"/>
            <a:ext cx="1430522" cy="1433557"/>
          </a:xfrm>
          <a:custGeom>
            <a:rect b="b" l="l" r="r" t="t"/>
            <a:pathLst>
              <a:path extrusionOk="0" h="473" w="472">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751" name="Google Shape;751;p139"/>
          <p:cNvSpPr/>
          <p:nvPr/>
        </p:nvSpPr>
        <p:spPr>
          <a:xfrm>
            <a:off x="9675359" y="1773769"/>
            <a:ext cx="1518092" cy="2214649"/>
          </a:xfrm>
          <a:custGeom>
            <a:rect b="b" l="l" r="r" t="t"/>
            <a:pathLst>
              <a:path extrusionOk="0" h="1330" w="912">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752" name="Google Shape;752;p139"/>
          <p:cNvSpPr/>
          <p:nvPr/>
        </p:nvSpPr>
        <p:spPr>
          <a:xfrm>
            <a:off x="7511047" y="1773769"/>
            <a:ext cx="1521426" cy="2214649"/>
          </a:xfrm>
          <a:custGeom>
            <a:rect b="b" l="l" r="r" t="t"/>
            <a:pathLst>
              <a:path extrusionOk="0" h="1330" w="914">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753" name="Google Shape;753;p139"/>
          <p:cNvSpPr/>
          <p:nvPr/>
        </p:nvSpPr>
        <p:spPr>
          <a:xfrm>
            <a:off x="7558165" y="1773769"/>
            <a:ext cx="1430522" cy="1433557"/>
          </a:xfrm>
          <a:custGeom>
            <a:rect b="b" l="l" r="r" t="t"/>
            <a:pathLst>
              <a:path extrusionOk="0" h="473" w="472">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754" name="Google Shape;754;p139"/>
          <p:cNvSpPr txBox="1"/>
          <p:nvPr>
            <p:ph idx="1" type="body"/>
          </p:nvPr>
        </p:nvSpPr>
        <p:spPr>
          <a:xfrm>
            <a:off x="748973"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5" name="Google Shape;755;p139"/>
          <p:cNvSpPr txBox="1"/>
          <p:nvPr>
            <p:ph idx="2" type="body"/>
          </p:nvPr>
        </p:nvSpPr>
        <p:spPr>
          <a:xfrm>
            <a:off x="2914986"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6" name="Google Shape;756;p139"/>
          <p:cNvSpPr txBox="1"/>
          <p:nvPr>
            <p:ph idx="3" type="body"/>
          </p:nvPr>
        </p:nvSpPr>
        <p:spPr>
          <a:xfrm>
            <a:off x="5078733"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7" name="Google Shape;757;p139"/>
          <p:cNvSpPr txBox="1"/>
          <p:nvPr>
            <p:ph idx="4" type="body"/>
          </p:nvPr>
        </p:nvSpPr>
        <p:spPr>
          <a:xfrm>
            <a:off x="7244746"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8" name="Google Shape;758;p139"/>
          <p:cNvSpPr txBox="1"/>
          <p:nvPr>
            <p:ph idx="5" type="body"/>
          </p:nvPr>
        </p:nvSpPr>
        <p:spPr>
          <a:xfrm>
            <a:off x="9399324"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9" name="Google Shape;759;p139"/>
          <p:cNvSpPr/>
          <p:nvPr/>
        </p:nvSpPr>
        <p:spPr>
          <a:xfrm>
            <a:off x="9714586" y="1773769"/>
            <a:ext cx="1430522" cy="1433557"/>
          </a:xfrm>
          <a:custGeom>
            <a:rect b="b" l="l" r="r" t="t"/>
            <a:pathLst>
              <a:path extrusionOk="0" h="473" w="472">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760" name="Google Shape;760;p139"/>
          <p:cNvSpPr txBox="1"/>
          <p:nvPr>
            <p:ph idx="6"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761" name="Google Shape;761;p139"/>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762" name="Google Shape;762;p139"/>
          <p:cNvGrpSpPr/>
          <p:nvPr/>
        </p:nvGrpSpPr>
        <p:grpSpPr>
          <a:xfrm>
            <a:off x="4480947" y="6257070"/>
            <a:ext cx="3144242" cy="374574"/>
            <a:chOff x="301128" y="6151084"/>
            <a:chExt cx="3144242" cy="374574"/>
          </a:xfrm>
        </p:grpSpPr>
        <p:pic>
          <p:nvPicPr>
            <p:cNvPr descr="Shape&#10;&#10;Description automatically generated with medium confidence" id="763" name="Google Shape;763;p139"/>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764" name="Google Shape;764;p139"/>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765" name="Google Shape;765;p139"/>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5 point icon graph A">
  <p:cSld name="1_5 point icon graph A">
    <p:spTree>
      <p:nvGrpSpPr>
        <p:cNvPr id="766" name="Shape 766"/>
        <p:cNvGrpSpPr/>
        <p:nvPr/>
      </p:nvGrpSpPr>
      <p:grpSpPr>
        <a:xfrm>
          <a:off x="0" y="0"/>
          <a:ext cx="0" cy="0"/>
          <a:chOff x="0" y="0"/>
          <a:chExt cx="0" cy="0"/>
        </a:xfrm>
      </p:grpSpPr>
      <p:sp>
        <p:nvSpPr>
          <p:cNvPr id="767" name="Google Shape;767;p140"/>
          <p:cNvSpPr/>
          <p:nvPr/>
        </p:nvSpPr>
        <p:spPr>
          <a:xfrm>
            <a:off x="3934587" y="1773769"/>
            <a:ext cx="1521426" cy="2214649"/>
          </a:xfrm>
          <a:custGeom>
            <a:rect b="b" l="l" r="r" t="t"/>
            <a:pathLst>
              <a:path extrusionOk="0" h="1330" w="914">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1639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768" name="Google Shape;768;p140"/>
          <p:cNvSpPr/>
          <p:nvPr/>
        </p:nvSpPr>
        <p:spPr>
          <a:xfrm>
            <a:off x="4003560" y="1773769"/>
            <a:ext cx="1433560" cy="1433557"/>
          </a:xfrm>
          <a:custGeom>
            <a:rect b="b" l="l" r="r" t="t"/>
            <a:pathLst>
              <a:path extrusionOk="0" h="473" w="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1639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769" name="Google Shape;769;p140"/>
          <p:cNvSpPr/>
          <p:nvPr/>
        </p:nvSpPr>
        <p:spPr>
          <a:xfrm>
            <a:off x="6823510" y="1773769"/>
            <a:ext cx="1519759" cy="2214649"/>
          </a:xfrm>
          <a:custGeom>
            <a:rect b="b" l="l" r="r" t="t"/>
            <a:pathLst>
              <a:path extrusionOk="0" h="1330" w="913">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6C0B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770" name="Google Shape;770;p140"/>
          <p:cNvSpPr/>
          <p:nvPr/>
        </p:nvSpPr>
        <p:spPr>
          <a:xfrm>
            <a:off x="6864943" y="1773769"/>
            <a:ext cx="1433560" cy="1433557"/>
          </a:xfrm>
          <a:custGeom>
            <a:rect b="b" l="l" r="r" t="t"/>
            <a:pathLst>
              <a:path extrusionOk="0" h="473" w="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6C0B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771" name="Google Shape;771;p140"/>
          <p:cNvSpPr/>
          <p:nvPr/>
        </p:nvSpPr>
        <p:spPr>
          <a:xfrm>
            <a:off x="1019776" y="1773769"/>
            <a:ext cx="1521426" cy="2214649"/>
          </a:xfrm>
          <a:custGeom>
            <a:rect b="b" l="l" r="r" t="t"/>
            <a:pathLst>
              <a:path extrusionOk="0" h="1330" w="914">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772" name="Google Shape;772;p140"/>
          <p:cNvSpPr/>
          <p:nvPr/>
        </p:nvSpPr>
        <p:spPr>
          <a:xfrm>
            <a:off x="1066895" y="1773769"/>
            <a:ext cx="1430522" cy="1433557"/>
          </a:xfrm>
          <a:custGeom>
            <a:rect b="b" l="l" r="r" t="t"/>
            <a:pathLst>
              <a:path extrusionOk="0" h="473" w="472">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773" name="Google Shape;773;p140"/>
          <p:cNvSpPr/>
          <p:nvPr/>
        </p:nvSpPr>
        <p:spPr>
          <a:xfrm>
            <a:off x="9719403" y="1773769"/>
            <a:ext cx="1521426" cy="2214649"/>
          </a:xfrm>
          <a:custGeom>
            <a:rect b="b" l="l" r="r" t="t"/>
            <a:pathLst>
              <a:path extrusionOk="0" h="1330" w="914">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774" name="Google Shape;774;p140"/>
          <p:cNvSpPr/>
          <p:nvPr/>
        </p:nvSpPr>
        <p:spPr>
          <a:xfrm>
            <a:off x="9766521" y="1773769"/>
            <a:ext cx="1430522" cy="1433557"/>
          </a:xfrm>
          <a:custGeom>
            <a:rect b="b" l="l" r="r" t="t"/>
            <a:pathLst>
              <a:path extrusionOk="0" h="473" w="472">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775" name="Google Shape;775;p140"/>
          <p:cNvSpPr txBox="1"/>
          <p:nvPr>
            <p:ph idx="1" type="body"/>
          </p:nvPr>
        </p:nvSpPr>
        <p:spPr>
          <a:xfrm>
            <a:off x="748973"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6" name="Google Shape;776;p140"/>
          <p:cNvSpPr txBox="1"/>
          <p:nvPr>
            <p:ph idx="2" type="body"/>
          </p:nvPr>
        </p:nvSpPr>
        <p:spPr>
          <a:xfrm>
            <a:off x="3665484"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7" name="Google Shape;777;p140"/>
          <p:cNvSpPr txBox="1"/>
          <p:nvPr>
            <p:ph idx="3" type="body"/>
          </p:nvPr>
        </p:nvSpPr>
        <p:spPr>
          <a:xfrm>
            <a:off x="6553842"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8" name="Google Shape;778;p140"/>
          <p:cNvSpPr txBox="1"/>
          <p:nvPr>
            <p:ph idx="4" type="body"/>
          </p:nvPr>
        </p:nvSpPr>
        <p:spPr>
          <a:xfrm>
            <a:off x="9453102"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9" name="Google Shape;779;p140"/>
          <p:cNvSpPr txBox="1"/>
          <p:nvPr>
            <p:ph idx="5"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780" name="Google Shape;780;p140"/>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781" name="Google Shape;781;p140"/>
          <p:cNvGrpSpPr/>
          <p:nvPr/>
        </p:nvGrpSpPr>
        <p:grpSpPr>
          <a:xfrm>
            <a:off x="4480947" y="6257070"/>
            <a:ext cx="3144242" cy="374574"/>
            <a:chOff x="301128" y="6151084"/>
            <a:chExt cx="3144242" cy="374574"/>
          </a:xfrm>
        </p:grpSpPr>
        <p:pic>
          <p:nvPicPr>
            <p:cNvPr descr="Shape&#10;&#10;Description automatically generated with medium confidence" id="782" name="Google Shape;782;p140"/>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783" name="Google Shape;783;p140"/>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784" name="Google Shape;784;p140"/>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int icon Graph B">
  <p:cSld name="5 point icon Graph B">
    <p:spTree>
      <p:nvGrpSpPr>
        <p:cNvPr id="785" name="Shape 785"/>
        <p:cNvGrpSpPr/>
        <p:nvPr/>
      </p:nvGrpSpPr>
      <p:grpSpPr>
        <a:xfrm>
          <a:off x="0" y="0"/>
          <a:ext cx="0" cy="0"/>
          <a:chOff x="0" y="0"/>
          <a:chExt cx="0" cy="0"/>
        </a:xfrm>
      </p:grpSpPr>
      <p:sp>
        <p:nvSpPr>
          <p:cNvPr id="786" name="Google Shape;786;p141"/>
          <p:cNvSpPr/>
          <p:nvPr/>
        </p:nvSpPr>
        <p:spPr>
          <a:xfrm>
            <a:off x="832077" y="3024269"/>
            <a:ext cx="1921262" cy="2081780"/>
          </a:xfrm>
          <a:custGeom>
            <a:rect b="b" l="l" r="r" t="t"/>
            <a:pathLst>
              <a:path extrusionOk="0" h="3719" w="3430">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7" name="Google Shape;787;p141"/>
          <p:cNvSpPr/>
          <p:nvPr/>
        </p:nvSpPr>
        <p:spPr>
          <a:xfrm>
            <a:off x="2970654" y="3024269"/>
            <a:ext cx="1916323" cy="2081780"/>
          </a:xfrm>
          <a:custGeom>
            <a:rect b="b" l="l" r="r" t="t"/>
            <a:pathLst>
              <a:path extrusionOk="0" h="3719" w="3421">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1639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8" name="Google Shape;788;p141"/>
          <p:cNvSpPr/>
          <p:nvPr/>
        </p:nvSpPr>
        <p:spPr>
          <a:xfrm>
            <a:off x="5104293" y="3024269"/>
            <a:ext cx="1918793" cy="2081780"/>
          </a:xfrm>
          <a:custGeom>
            <a:rect b="b" l="l" r="r" t="t"/>
            <a:pathLst>
              <a:path extrusionOk="0" h="3719" w="3428">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6C0B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9" name="Google Shape;789;p141"/>
          <p:cNvSpPr/>
          <p:nvPr/>
        </p:nvSpPr>
        <p:spPr>
          <a:xfrm>
            <a:off x="7242870" y="3024269"/>
            <a:ext cx="1916323" cy="2081780"/>
          </a:xfrm>
          <a:custGeom>
            <a:rect b="b" l="l" r="r" t="t"/>
            <a:pathLst>
              <a:path extrusionOk="0" h="3719" w="3422">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81D1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0" name="Google Shape;790;p141"/>
          <p:cNvSpPr/>
          <p:nvPr/>
        </p:nvSpPr>
        <p:spPr>
          <a:xfrm>
            <a:off x="9376508" y="3024269"/>
            <a:ext cx="1921262" cy="2081780"/>
          </a:xfrm>
          <a:custGeom>
            <a:rect b="b" l="l" r="r" t="t"/>
            <a:pathLst>
              <a:path extrusionOk="0" h="3719" w="342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1" name="Google Shape;791;p141"/>
          <p:cNvSpPr txBox="1"/>
          <p:nvPr>
            <p:ph idx="1"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2" name="Google Shape;792;p141"/>
          <p:cNvSpPr txBox="1"/>
          <p:nvPr>
            <p:ph idx="2" type="body"/>
          </p:nvPr>
        </p:nvSpPr>
        <p:spPr>
          <a:xfrm>
            <a:off x="846019" y="3772431"/>
            <a:ext cx="1903851" cy="33505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3" name="Google Shape;793;p141"/>
          <p:cNvSpPr txBox="1"/>
          <p:nvPr>
            <p:ph idx="3" type="body"/>
          </p:nvPr>
        </p:nvSpPr>
        <p:spPr>
          <a:xfrm>
            <a:off x="2973021" y="3766181"/>
            <a:ext cx="1921263" cy="33505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4" name="Google Shape;794;p141"/>
          <p:cNvSpPr txBox="1"/>
          <p:nvPr>
            <p:ph idx="4" type="body"/>
          </p:nvPr>
        </p:nvSpPr>
        <p:spPr>
          <a:xfrm>
            <a:off x="5116948" y="3757727"/>
            <a:ext cx="1908506" cy="33505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5" name="Google Shape;795;p141"/>
          <p:cNvSpPr txBox="1"/>
          <p:nvPr>
            <p:ph idx="5" type="body"/>
          </p:nvPr>
        </p:nvSpPr>
        <p:spPr>
          <a:xfrm>
            <a:off x="7271386" y="3751477"/>
            <a:ext cx="1890175" cy="33505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6" name="Google Shape;796;p141"/>
          <p:cNvSpPr txBox="1"/>
          <p:nvPr>
            <p:ph idx="6" type="body"/>
          </p:nvPr>
        </p:nvSpPr>
        <p:spPr>
          <a:xfrm>
            <a:off x="9391239" y="3739902"/>
            <a:ext cx="1921262" cy="33505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797" name="Google Shape;797;p141"/>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798" name="Google Shape;798;p141"/>
          <p:cNvGrpSpPr/>
          <p:nvPr/>
        </p:nvGrpSpPr>
        <p:grpSpPr>
          <a:xfrm>
            <a:off x="4480947" y="6257070"/>
            <a:ext cx="3144242" cy="374574"/>
            <a:chOff x="301128" y="6151084"/>
            <a:chExt cx="3144242" cy="374574"/>
          </a:xfrm>
        </p:grpSpPr>
        <p:pic>
          <p:nvPicPr>
            <p:cNvPr descr="Shape&#10;&#10;Description automatically generated with medium confidence" id="799" name="Google Shape;799;p141"/>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800" name="Google Shape;800;p141"/>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801" name="Google Shape;801;p141"/>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 graph x 4">
  <p:cSld name="percentage graph x 4">
    <p:spTree>
      <p:nvGrpSpPr>
        <p:cNvPr id="802" name="Shape 802"/>
        <p:cNvGrpSpPr/>
        <p:nvPr/>
      </p:nvGrpSpPr>
      <p:grpSpPr>
        <a:xfrm>
          <a:off x="0" y="0"/>
          <a:ext cx="0" cy="0"/>
          <a:chOff x="0" y="0"/>
          <a:chExt cx="0" cy="0"/>
        </a:xfrm>
      </p:grpSpPr>
      <p:grpSp>
        <p:nvGrpSpPr>
          <p:cNvPr id="803" name="Google Shape;803;p142"/>
          <p:cNvGrpSpPr/>
          <p:nvPr/>
        </p:nvGrpSpPr>
        <p:grpSpPr>
          <a:xfrm>
            <a:off x="958611" y="1840131"/>
            <a:ext cx="10383759" cy="2382415"/>
            <a:chOff x="2122935" y="4949396"/>
            <a:chExt cx="20123405" cy="5001613"/>
          </a:xfrm>
        </p:grpSpPr>
        <p:sp>
          <p:nvSpPr>
            <p:cNvPr id="804" name="Google Shape;804;p142"/>
            <p:cNvSpPr/>
            <p:nvPr/>
          </p:nvSpPr>
          <p:spPr>
            <a:xfrm>
              <a:off x="2122935" y="4949396"/>
              <a:ext cx="3790687"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805" name="Google Shape;805;p142"/>
            <p:cNvSpPr/>
            <p:nvPr/>
          </p:nvSpPr>
          <p:spPr>
            <a:xfrm>
              <a:off x="7490990"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806" name="Google Shape;806;p142"/>
            <p:cNvSpPr/>
            <p:nvPr/>
          </p:nvSpPr>
          <p:spPr>
            <a:xfrm>
              <a:off x="12851432"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807" name="Google Shape;807;p142"/>
            <p:cNvSpPr/>
            <p:nvPr/>
          </p:nvSpPr>
          <p:spPr>
            <a:xfrm>
              <a:off x="18219487"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808" name="Google Shape;808;p142"/>
            <p:cNvSpPr txBox="1"/>
            <p:nvPr/>
          </p:nvSpPr>
          <p:spPr>
            <a:xfrm>
              <a:off x="12638765" y="9304679"/>
              <a:ext cx="4216023" cy="646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Title Three</a:t>
              </a:r>
              <a:endParaRPr b="0" i="0" sz="1400" u="none" cap="none" strike="noStrike">
                <a:solidFill>
                  <a:srgbClr val="000000"/>
                </a:solidFill>
                <a:latin typeface="Arial"/>
                <a:ea typeface="Arial"/>
                <a:cs typeface="Arial"/>
                <a:sym typeface="Arial"/>
              </a:endParaRPr>
            </a:p>
          </p:txBody>
        </p:sp>
        <p:sp>
          <p:nvSpPr>
            <p:cNvPr id="809" name="Google Shape;809;p142"/>
            <p:cNvSpPr txBox="1"/>
            <p:nvPr/>
          </p:nvSpPr>
          <p:spPr>
            <a:xfrm>
              <a:off x="18030317" y="9304679"/>
              <a:ext cx="4216023" cy="646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Title Four</a:t>
              </a:r>
              <a:endParaRPr b="0" i="0" sz="1400" u="none" cap="none" strike="noStrike">
                <a:solidFill>
                  <a:srgbClr val="000000"/>
                </a:solidFill>
                <a:latin typeface="Arial"/>
                <a:ea typeface="Arial"/>
                <a:cs typeface="Arial"/>
                <a:sym typeface="Arial"/>
              </a:endParaRPr>
            </a:p>
          </p:txBody>
        </p:sp>
      </p:grpSp>
      <p:sp>
        <p:nvSpPr>
          <p:cNvPr id="810" name="Google Shape;810;p142"/>
          <p:cNvSpPr txBox="1"/>
          <p:nvPr>
            <p:ph idx="1" type="body"/>
          </p:nvPr>
        </p:nvSpPr>
        <p:spPr>
          <a:xfrm>
            <a:off x="893815" y="4265990"/>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1" name="Google Shape;811;p142"/>
          <p:cNvSpPr txBox="1"/>
          <p:nvPr>
            <p:ph idx="2" type="body"/>
          </p:nvPr>
        </p:nvSpPr>
        <p:spPr>
          <a:xfrm>
            <a:off x="3660245" y="4251141"/>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2" name="Google Shape;812;p142"/>
          <p:cNvSpPr txBox="1"/>
          <p:nvPr>
            <p:ph idx="3" type="body"/>
          </p:nvPr>
        </p:nvSpPr>
        <p:spPr>
          <a:xfrm>
            <a:off x="6427562" y="4217367"/>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3" name="Google Shape;813;p142"/>
          <p:cNvSpPr txBox="1"/>
          <p:nvPr>
            <p:ph idx="4" type="body"/>
          </p:nvPr>
        </p:nvSpPr>
        <p:spPr>
          <a:xfrm>
            <a:off x="9193992" y="4202518"/>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4" name="Google Shape;814;p142"/>
          <p:cNvSpPr txBox="1"/>
          <p:nvPr>
            <p:ph idx="5" type="body"/>
          </p:nvPr>
        </p:nvSpPr>
        <p:spPr>
          <a:xfrm>
            <a:off x="904742" y="253489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3600"/>
              <a:buNone/>
              <a:defRPr b="1" i="0" sz="3600">
                <a:solidFill>
                  <a:srgbClr val="79527B"/>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5" name="Google Shape;815;p142"/>
          <p:cNvSpPr txBox="1"/>
          <p:nvPr>
            <p:ph idx="6" type="body"/>
          </p:nvPr>
        </p:nvSpPr>
        <p:spPr>
          <a:xfrm>
            <a:off x="3697637" y="253489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D1C5"/>
              </a:buClr>
              <a:buSzPts val="3600"/>
              <a:buNone/>
              <a:defRPr b="1" i="0" sz="3600">
                <a:solidFill>
                  <a:srgbClr val="81D1C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6" name="Google Shape;816;p142"/>
          <p:cNvSpPr txBox="1"/>
          <p:nvPr>
            <p:ph idx="7" type="body"/>
          </p:nvPr>
        </p:nvSpPr>
        <p:spPr>
          <a:xfrm>
            <a:off x="6477675" y="253489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27954"/>
              </a:buClr>
              <a:buSzPts val="3600"/>
              <a:buNone/>
              <a:defRPr b="1" i="0" sz="3600">
                <a:solidFill>
                  <a:srgbClr val="F2795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7" name="Google Shape;817;p142"/>
          <p:cNvSpPr txBox="1"/>
          <p:nvPr>
            <p:ph idx="8" type="body"/>
          </p:nvPr>
        </p:nvSpPr>
        <p:spPr>
          <a:xfrm>
            <a:off x="9270570" y="253489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916395"/>
              </a:buClr>
              <a:buSzPts val="3600"/>
              <a:buNone/>
              <a:defRPr b="1" i="0" sz="3600">
                <a:solidFill>
                  <a:srgbClr val="91639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8" name="Google Shape;818;p142"/>
          <p:cNvSpPr txBox="1"/>
          <p:nvPr>
            <p:ph idx="9"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819" name="Google Shape;819;p142"/>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820" name="Google Shape;820;p142"/>
          <p:cNvGrpSpPr/>
          <p:nvPr/>
        </p:nvGrpSpPr>
        <p:grpSpPr>
          <a:xfrm>
            <a:off x="4480947" y="6257070"/>
            <a:ext cx="3144242" cy="374574"/>
            <a:chOff x="301128" y="6151084"/>
            <a:chExt cx="3144242" cy="374574"/>
          </a:xfrm>
        </p:grpSpPr>
        <p:pic>
          <p:nvPicPr>
            <p:cNvPr descr="Shape&#10;&#10;Description automatically generated with medium confidence" id="821" name="Google Shape;821;p142"/>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822" name="Google Shape;822;p142"/>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823" name="Google Shape;823;p142"/>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 graph x 3">
  <p:cSld name="percentage graph x 3">
    <p:spTree>
      <p:nvGrpSpPr>
        <p:cNvPr id="824" name="Shape 824"/>
        <p:cNvGrpSpPr/>
        <p:nvPr/>
      </p:nvGrpSpPr>
      <p:grpSpPr>
        <a:xfrm>
          <a:off x="0" y="0"/>
          <a:ext cx="0" cy="0"/>
          <a:chOff x="0" y="0"/>
          <a:chExt cx="0" cy="0"/>
        </a:xfrm>
      </p:grpSpPr>
      <p:grpSp>
        <p:nvGrpSpPr>
          <p:cNvPr id="825" name="Google Shape;825;p143"/>
          <p:cNvGrpSpPr/>
          <p:nvPr/>
        </p:nvGrpSpPr>
        <p:grpSpPr>
          <a:xfrm>
            <a:off x="2282521" y="1805252"/>
            <a:ext cx="7491958" cy="1805615"/>
            <a:chOff x="7490990" y="4949396"/>
            <a:chExt cx="14519185" cy="3790686"/>
          </a:xfrm>
        </p:grpSpPr>
        <p:sp>
          <p:nvSpPr>
            <p:cNvPr id="826" name="Google Shape;826;p143"/>
            <p:cNvSpPr/>
            <p:nvPr/>
          </p:nvSpPr>
          <p:spPr>
            <a:xfrm>
              <a:off x="7490990"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827" name="Google Shape;827;p143"/>
            <p:cNvSpPr/>
            <p:nvPr/>
          </p:nvSpPr>
          <p:spPr>
            <a:xfrm>
              <a:off x="12851432"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828" name="Google Shape;828;p143"/>
            <p:cNvSpPr/>
            <p:nvPr/>
          </p:nvSpPr>
          <p:spPr>
            <a:xfrm>
              <a:off x="18219487"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grpSp>
      <p:sp>
        <p:nvSpPr>
          <p:cNvPr id="829" name="Google Shape;829;p143"/>
          <p:cNvSpPr txBox="1"/>
          <p:nvPr>
            <p:ph idx="1" type="body"/>
          </p:nvPr>
        </p:nvSpPr>
        <p:spPr>
          <a:xfrm>
            <a:off x="2214217" y="416763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0" name="Google Shape;830;p143"/>
          <p:cNvSpPr txBox="1"/>
          <p:nvPr>
            <p:ph idx="2" type="body"/>
          </p:nvPr>
        </p:nvSpPr>
        <p:spPr>
          <a:xfrm>
            <a:off x="4981534" y="416763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1" name="Google Shape;831;p143"/>
          <p:cNvSpPr txBox="1"/>
          <p:nvPr>
            <p:ph idx="3" type="body"/>
          </p:nvPr>
        </p:nvSpPr>
        <p:spPr>
          <a:xfrm>
            <a:off x="7747964" y="416763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2" name="Google Shape;832;p143"/>
          <p:cNvSpPr txBox="1"/>
          <p:nvPr>
            <p:ph idx="4" type="body"/>
          </p:nvPr>
        </p:nvSpPr>
        <p:spPr>
          <a:xfrm>
            <a:off x="2251609" y="2500020"/>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3600"/>
              <a:buNone/>
              <a:defRPr b="1" i="0" sz="3600">
                <a:solidFill>
                  <a:srgbClr val="79527B"/>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3" name="Google Shape;833;p143"/>
          <p:cNvSpPr txBox="1"/>
          <p:nvPr>
            <p:ph idx="5" type="body"/>
          </p:nvPr>
        </p:nvSpPr>
        <p:spPr>
          <a:xfrm>
            <a:off x="5031647" y="2500020"/>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D1C5"/>
              </a:buClr>
              <a:buSzPts val="3600"/>
              <a:buNone/>
              <a:defRPr b="1" i="0" sz="3600">
                <a:solidFill>
                  <a:srgbClr val="81D1C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4" name="Google Shape;834;p143"/>
          <p:cNvSpPr txBox="1"/>
          <p:nvPr>
            <p:ph idx="6" type="body"/>
          </p:nvPr>
        </p:nvSpPr>
        <p:spPr>
          <a:xfrm>
            <a:off x="7824542" y="2500020"/>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27954"/>
              </a:buClr>
              <a:buSzPts val="3600"/>
              <a:buNone/>
              <a:defRPr b="1" i="0" sz="3600">
                <a:solidFill>
                  <a:srgbClr val="F2795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5" name="Google Shape;835;p143"/>
          <p:cNvSpPr txBox="1"/>
          <p:nvPr>
            <p:ph idx="7"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836" name="Google Shape;836;p143"/>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837" name="Google Shape;837;p143"/>
          <p:cNvGrpSpPr/>
          <p:nvPr/>
        </p:nvGrpSpPr>
        <p:grpSpPr>
          <a:xfrm>
            <a:off x="4480947" y="6257070"/>
            <a:ext cx="3144242" cy="374574"/>
            <a:chOff x="301128" y="6151084"/>
            <a:chExt cx="3144242" cy="374574"/>
          </a:xfrm>
        </p:grpSpPr>
        <p:pic>
          <p:nvPicPr>
            <p:cNvPr descr="Shape&#10;&#10;Description automatically generated with medium confidence" id="838" name="Google Shape;838;p143"/>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839" name="Google Shape;839;p143"/>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840" name="Google Shape;840;p143"/>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rcle icon graph">
  <p:cSld name="Circle icon graph">
    <p:spTree>
      <p:nvGrpSpPr>
        <p:cNvPr id="841" name="Shape 841"/>
        <p:cNvGrpSpPr/>
        <p:nvPr/>
      </p:nvGrpSpPr>
      <p:grpSpPr>
        <a:xfrm>
          <a:off x="0" y="0"/>
          <a:ext cx="0" cy="0"/>
          <a:chOff x="0" y="0"/>
          <a:chExt cx="0" cy="0"/>
        </a:xfrm>
      </p:grpSpPr>
      <p:grpSp>
        <p:nvGrpSpPr>
          <p:cNvPr id="842" name="Google Shape;842;p144"/>
          <p:cNvGrpSpPr/>
          <p:nvPr/>
        </p:nvGrpSpPr>
        <p:grpSpPr>
          <a:xfrm flipH="1">
            <a:off x="8729578" y="863758"/>
            <a:ext cx="3462422" cy="4621568"/>
            <a:chOff x="1333421" y="1575267"/>
            <a:chExt cx="7926559" cy="10580207"/>
          </a:xfrm>
        </p:grpSpPr>
        <p:sp>
          <p:nvSpPr>
            <p:cNvPr id="843" name="Google Shape;843;p144"/>
            <p:cNvSpPr/>
            <p:nvPr/>
          </p:nvSpPr>
          <p:spPr>
            <a:xfrm>
              <a:off x="5564524" y="5167524"/>
              <a:ext cx="1120431" cy="3380949"/>
            </a:xfrm>
            <a:custGeom>
              <a:rect b="b" l="l" r="r" t="t"/>
              <a:pathLst>
                <a:path extrusionOk="0" h="3034" w="1005">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6C0B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44" name="Google Shape;844;p144"/>
            <p:cNvSpPr/>
            <p:nvPr/>
          </p:nvSpPr>
          <p:spPr>
            <a:xfrm>
              <a:off x="1333421" y="1575267"/>
              <a:ext cx="3223696" cy="1759273"/>
            </a:xfrm>
            <a:custGeom>
              <a:rect b="b" l="l" r="r" t="t"/>
              <a:pathLst>
                <a:path extrusionOk="0" h="1577" w="2891">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9527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45" name="Google Shape;845;p144"/>
            <p:cNvSpPr/>
            <p:nvPr/>
          </p:nvSpPr>
          <p:spPr>
            <a:xfrm>
              <a:off x="3933019" y="2543357"/>
              <a:ext cx="2511140" cy="3017301"/>
            </a:xfrm>
            <a:custGeom>
              <a:rect b="b" l="l" r="r" t="t"/>
              <a:pathLst>
                <a:path extrusionOk="0" h="2708" w="2255">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91639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46" name="Google Shape;846;p144"/>
            <p:cNvSpPr/>
            <p:nvPr/>
          </p:nvSpPr>
          <p:spPr>
            <a:xfrm>
              <a:off x="1333421" y="10386373"/>
              <a:ext cx="3223696" cy="1769101"/>
            </a:xfrm>
            <a:custGeom>
              <a:rect b="b" l="l" r="r" t="t"/>
              <a:pathLst>
                <a:path extrusionOk="0" h="1586" w="2891">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27954">
                <a:alpha val="76078"/>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47" name="Google Shape;847;p144"/>
            <p:cNvSpPr/>
            <p:nvPr/>
          </p:nvSpPr>
          <p:spPr>
            <a:xfrm>
              <a:off x="3933019" y="8165168"/>
              <a:ext cx="2511140" cy="3012388"/>
            </a:xfrm>
            <a:custGeom>
              <a:rect b="b" l="l" r="r" t="t"/>
              <a:pathLst>
                <a:path extrusionOk="0" h="2701" w="2255">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81D1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848" name="Google Shape;848;p144"/>
            <p:cNvCxnSpPr/>
            <p:nvPr/>
          </p:nvCxnSpPr>
          <p:spPr>
            <a:xfrm flipH="1">
              <a:off x="6134567" y="1678463"/>
              <a:ext cx="152338" cy="4916"/>
            </a:xfrm>
            <a:prstGeom prst="straightConnector1">
              <a:avLst/>
            </a:prstGeom>
            <a:noFill/>
            <a:ln cap="flat" cmpd="sng" w="14400">
              <a:solidFill>
                <a:srgbClr val="7F7F7F"/>
              </a:solidFill>
              <a:prstDash val="solid"/>
              <a:round/>
              <a:headEnd len="sm" w="sm" type="none"/>
              <a:tailEnd len="sm" w="sm" type="none"/>
            </a:ln>
          </p:spPr>
        </p:cxnSp>
        <p:cxnSp>
          <p:nvCxnSpPr>
            <p:cNvPr id="849" name="Google Shape;849;p144"/>
            <p:cNvCxnSpPr/>
            <p:nvPr/>
          </p:nvCxnSpPr>
          <p:spPr>
            <a:xfrm flipH="1">
              <a:off x="5854458" y="1678463"/>
              <a:ext cx="152341" cy="4916"/>
            </a:xfrm>
            <a:prstGeom prst="straightConnector1">
              <a:avLst/>
            </a:prstGeom>
            <a:noFill/>
            <a:ln cap="flat" cmpd="sng" w="14400">
              <a:solidFill>
                <a:srgbClr val="7F7F7F"/>
              </a:solidFill>
              <a:prstDash val="solid"/>
              <a:round/>
              <a:headEnd len="sm" w="sm" type="none"/>
              <a:tailEnd len="sm" w="sm" type="none"/>
            </a:ln>
          </p:spPr>
        </p:cxnSp>
        <p:cxnSp>
          <p:nvCxnSpPr>
            <p:cNvPr id="850" name="Google Shape;850;p144"/>
            <p:cNvCxnSpPr/>
            <p:nvPr/>
          </p:nvCxnSpPr>
          <p:spPr>
            <a:xfrm flipH="1">
              <a:off x="5569436" y="1678463"/>
              <a:ext cx="152341" cy="4916"/>
            </a:xfrm>
            <a:prstGeom prst="straightConnector1">
              <a:avLst/>
            </a:prstGeom>
            <a:noFill/>
            <a:ln cap="flat" cmpd="sng" w="14400">
              <a:solidFill>
                <a:srgbClr val="7F7F7F"/>
              </a:solidFill>
              <a:prstDash val="solid"/>
              <a:round/>
              <a:headEnd len="sm" w="sm" type="none"/>
              <a:tailEnd len="sm" w="sm" type="none"/>
            </a:ln>
          </p:spPr>
        </p:cxnSp>
        <p:cxnSp>
          <p:nvCxnSpPr>
            <p:cNvPr id="851" name="Google Shape;851;p144"/>
            <p:cNvCxnSpPr/>
            <p:nvPr/>
          </p:nvCxnSpPr>
          <p:spPr>
            <a:xfrm flipH="1">
              <a:off x="5284414" y="1678463"/>
              <a:ext cx="152341" cy="4916"/>
            </a:xfrm>
            <a:prstGeom prst="straightConnector1">
              <a:avLst/>
            </a:prstGeom>
            <a:noFill/>
            <a:ln cap="flat" cmpd="sng" w="14400">
              <a:solidFill>
                <a:srgbClr val="7F7F7F"/>
              </a:solidFill>
              <a:prstDash val="solid"/>
              <a:round/>
              <a:headEnd len="sm" w="sm" type="none"/>
              <a:tailEnd len="sm" w="sm" type="none"/>
            </a:ln>
          </p:spPr>
        </p:cxnSp>
        <p:cxnSp>
          <p:nvCxnSpPr>
            <p:cNvPr id="852" name="Google Shape;852;p144"/>
            <p:cNvCxnSpPr/>
            <p:nvPr/>
          </p:nvCxnSpPr>
          <p:spPr>
            <a:xfrm flipH="1">
              <a:off x="4999393" y="1678463"/>
              <a:ext cx="152341" cy="4916"/>
            </a:xfrm>
            <a:prstGeom prst="straightConnector1">
              <a:avLst/>
            </a:prstGeom>
            <a:noFill/>
            <a:ln cap="flat" cmpd="sng" w="14400">
              <a:solidFill>
                <a:srgbClr val="7F7F7F"/>
              </a:solidFill>
              <a:prstDash val="solid"/>
              <a:round/>
              <a:headEnd len="sm" w="sm" type="none"/>
              <a:tailEnd len="sm" w="sm" type="none"/>
            </a:ln>
          </p:spPr>
        </p:cxnSp>
        <p:cxnSp>
          <p:nvCxnSpPr>
            <p:cNvPr id="853" name="Google Shape;853;p144"/>
            <p:cNvCxnSpPr/>
            <p:nvPr/>
          </p:nvCxnSpPr>
          <p:spPr>
            <a:xfrm flipH="1">
              <a:off x="4719286" y="1678463"/>
              <a:ext cx="152338" cy="4916"/>
            </a:xfrm>
            <a:prstGeom prst="straightConnector1">
              <a:avLst/>
            </a:prstGeom>
            <a:noFill/>
            <a:ln cap="flat" cmpd="sng" w="14400">
              <a:solidFill>
                <a:srgbClr val="7F7F7F"/>
              </a:solidFill>
              <a:prstDash val="solid"/>
              <a:round/>
              <a:headEnd len="sm" w="sm" type="none"/>
              <a:tailEnd len="sm" w="sm" type="none"/>
            </a:ln>
          </p:spPr>
        </p:cxnSp>
        <p:cxnSp>
          <p:nvCxnSpPr>
            <p:cNvPr id="854" name="Google Shape;854;p144"/>
            <p:cNvCxnSpPr/>
            <p:nvPr/>
          </p:nvCxnSpPr>
          <p:spPr>
            <a:xfrm flipH="1">
              <a:off x="4434264" y="1678463"/>
              <a:ext cx="152338" cy="4916"/>
            </a:xfrm>
            <a:prstGeom prst="straightConnector1">
              <a:avLst/>
            </a:prstGeom>
            <a:noFill/>
            <a:ln cap="flat" cmpd="sng" w="14400">
              <a:solidFill>
                <a:srgbClr val="7F7F7F"/>
              </a:solidFill>
              <a:prstDash val="solid"/>
              <a:round/>
              <a:headEnd len="sm" w="sm" type="none"/>
              <a:tailEnd len="sm" w="sm" type="none"/>
            </a:ln>
          </p:spPr>
        </p:cxnSp>
        <p:cxnSp>
          <p:nvCxnSpPr>
            <p:cNvPr id="855" name="Google Shape;855;p144"/>
            <p:cNvCxnSpPr/>
            <p:nvPr/>
          </p:nvCxnSpPr>
          <p:spPr>
            <a:xfrm flipH="1">
              <a:off x="4149243" y="1678463"/>
              <a:ext cx="152338" cy="4916"/>
            </a:xfrm>
            <a:prstGeom prst="straightConnector1">
              <a:avLst/>
            </a:prstGeom>
            <a:noFill/>
            <a:ln cap="flat" cmpd="sng" w="14400">
              <a:solidFill>
                <a:srgbClr val="7F7F7F"/>
              </a:solidFill>
              <a:prstDash val="solid"/>
              <a:round/>
              <a:headEnd len="sm" w="sm" type="none"/>
              <a:tailEnd len="sm" w="sm" type="none"/>
            </a:ln>
          </p:spPr>
        </p:cxnSp>
        <p:cxnSp>
          <p:nvCxnSpPr>
            <p:cNvPr id="856" name="Google Shape;856;p144"/>
            <p:cNvCxnSpPr/>
            <p:nvPr/>
          </p:nvCxnSpPr>
          <p:spPr>
            <a:xfrm flipH="1">
              <a:off x="3864221" y="1678463"/>
              <a:ext cx="152338" cy="4916"/>
            </a:xfrm>
            <a:prstGeom prst="straightConnector1">
              <a:avLst/>
            </a:prstGeom>
            <a:noFill/>
            <a:ln cap="flat" cmpd="sng" w="14400">
              <a:solidFill>
                <a:srgbClr val="7F7F7F"/>
              </a:solidFill>
              <a:prstDash val="solid"/>
              <a:round/>
              <a:headEnd len="sm" w="sm" type="none"/>
              <a:tailEnd len="sm" w="sm" type="none"/>
            </a:ln>
          </p:spPr>
        </p:cxnSp>
        <p:sp>
          <p:nvSpPr>
            <p:cNvPr id="857" name="Google Shape;857;p144"/>
            <p:cNvSpPr/>
            <p:nvPr/>
          </p:nvSpPr>
          <p:spPr>
            <a:xfrm>
              <a:off x="3603768" y="1678463"/>
              <a:ext cx="127768" cy="44229"/>
            </a:xfrm>
            <a:custGeom>
              <a:rect b="b" l="l" r="r" t="t"/>
              <a:pathLst>
                <a:path extrusionOk="0" h="41" w="113">
                  <a:moveTo>
                    <a:pt x="112" y="0"/>
                  </a:moveTo>
                  <a:lnTo>
                    <a:pt x="40" y="0"/>
                  </a:lnTo>
                  <a:lnTo>
                    <a:pt x="0" y="40"/>
                  </a:lnTo>
                </a:path>
              </a:pathLst>
            </a:custGeom>
            <a:noFill/>
            <a:ln cap="flat" cmpd="sng" w="14400">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858" name="Google Shape;858;p144"/>
            <p:cNvCxnSpPr/>
            <p:nvPr/>
          </p:nvCxnSpPr>
          <p:spPr>
            <a:xfrm flipH="1">
              <a:off x="3412117" y="1830804"/>
              <a:ext cx="98283" cy="108112"/>
            </a:xfrm>
            <a:prstGeom prst="straightConnector1">
              <a:avLst/>
            </a:prstGeom>
            <a:noFill/>
            <a:ln cap="flat" cmpd="sng" w="14400">
              <a:solidFill>
                <a:srgbClr val="7F7F7F"/>
              </a:solidFill>
              <a:prstDash val="solid"/>
              <a:round/>
              <a:headEnd len="sm" w="sm" type="none"/>
              <a:tailEnd len="sm" w="sm" type="none"/>
            </a:ln>
          </p:spPr>
        </p:cxnSp>
        <p:cxnSp>
          <p:nvCxnSpPr>
            <p:cNvPr id="859" name="Google Shape;859;p144"/>
            <p:cNvCxnSpPr/>
            <p:nvPr/>
          </p:nvCxnSpPr>
          <p:spPr>
            <a:xfrm>
              <a:off x="5716861" y="3924240"/>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860" name="Google Shape;860;p144"/>
            <p:cNvCxnSpPr/>
            <p:nvPr/>
          </p:nvCxnSpPr>
          <p:spPr>
            <a:xfrm>
              <a:off x="6001883" y="3924240"/>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861" name="Google Shape;861;p144"/>
            <p:cNvCxnSpPr/>
            <p:nvPr/>
          </p:nvCxnSpPr>
          <p:spPr>
            <a:xfrm>
              <a:off x="6281993" y="3924240"/>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862" name="Google Shape;862;p144"/>
            <p:cNvCxnSpPr/>
            <p:nvPr/>
          </p:nvCxnSpPr>
          <p:spPr>
            <a:xfrm>
              <a:off x="6567014" y="3924240"/>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863" name="Google Shape;863;p144"/>
            <p:cNvCxnSpPr/>
            <p:nvPr/>
          </p:nvCxnSpPr>
          <p:spPr>
            <a:xfrm>
              <a:off x="6852036" y="3924240"/>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864" name="Google Shape;864;p144"/>
            <p:cNvCxnSpPr/>
            <p:nvPr/>
          </p:nvCxnSpPr>
          <p:spPr>
            <a:xfrm>
              <a:off x="7137058" y="3924240"/>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865" name="Google Shape;865;p144"/>
            <p:cNvCxnSpPr/>
            <p:nvPr/>
          </p:nvCxnSpPr>
          <p:spPr>
            <a:xfrm>
              <a:off x="7422080" y="3924240"/>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866" name="Google Shape;866;p144"/>
            <p:cNvCxnSpPr/>
            <p:nvPr/>
          </p:nvCxnSpPr>
          <p:spPr>
            <a:xfrm>
              <a:off x="7702186" y="3924240"/>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867" name="Google Shape;867;p144"/>
            <p:cNvCxnSpPr/>
            <p:nvPr/>
          </p:nvCxnSpPr>
          <p:spPr>
            <a:xfrm>
              <a:off x="7987208" y="3924240"/>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868" name="Google Shape;868;p144"/>
            <p:cNvCxnSpPr/>
            <p:nvPr/>
          </p:nvCxnSpPr>
          <p:spPr>
            <a:xfrm>
              <a:off x="8272230" y="3924240"/>
              <a:ext cx="78627" cy="4913"/>
            </a:xfrm>
            <a:prstGeom prst="straightConnector1">
              <a:avLst/>
            </a:prstGeom>
            <a:noFill/>
            <a:ln cap="flat" cmpd="sng" w="14400">
              <a:solidFill>
                <a:srgbClr val="7F7F7F"/>
              </a:solidFill>
              <a:prstDash val="solid"/>
              <a:round/>
              <a:headEnd len="sm" w="sm" type="none"/>
              <a:tailEnd len="sm" w="sm" type="none"/>
            </a:ln>
          </p:spPr>
        </p:cxnSp>
        <p:cxnSp>
          <p:nvCxnSpPr>
            <p:cNvPr id="869" name="Google Shape;869;p144"/>
            <p:cNvCxnSpPr/>
            <p:nvPr/>
          </p:nvCxnSpPr>
          <p:spPr>
            <a:xfrm>
              <a:off x="6630897" y="6862914"/>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870" name="Google Shape;870;p144"/>
            <p:cNvCxnSpPr/>
            <p:nvPr/>
          </p:nvCxnSpPr>
          <p:spPr>
            <a:xfrm>
              <a:off x="6915919" y="6862914"/>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871" name="Google Shape;871;p144"/>
            <p:cNvCxnSpPr/>
            <p:nvPr/>
          </p:nvCxnSpPr>
          <p:spPr>
            <a:xfrm>
              <a:off x="7200941" y="6862914"/>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872" name="Google Shape;872;p144"/>
            <p:cNvCxnSpPr/>
            <p:nvPr/>
          </p:nvCxnSpPr>
          <p:spPr>
            <a:xfrm>
              <a:off x="7481050" y="6862914"/>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873" name="Google Shape;873;p144"/>
            <p:cNvCxnSpPr/>
            <p:nvPr/>
          </p:nvCxnSpPr>
          <p:spPr>
            <a:xfrm>
              <a:off x="7766072" y="6862914"/>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874" name="Google Shape;874;p144"/>
            <p:cNvCxnSpPr/>
            <p:nvPr/>
          </p:nvCxnSpPr>
          <p:spPr>
            <a:xfrm>
              <a:off x="8051094" y="6862914"/>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875" name="Google Shape;875;p144"/>
            <p:cNvCxnSpPr/>
            <p:nvPr/>
          </p:nvCxnSpPr>
          <p:spPr>
            <a:xfrm>
              <a:off x="8336116" y="6862914"/>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876" name="Google Shape;876;p144"/>
            <p:cNvCxnSpPr/>
            <p:nvPr/>
          </p:nvCxnSpPr>
          <p:spPr>
            <a:xfrm>
              <a:off x="8621138" y="6862914"/>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877" name="Google Shape;877;p144"/>
            <p:cNvCxnSpPr/>
            <p:nvPr/>
          </p:nvCxnSpPr>
          <p:spPr>
            <a:xfrm>
              <a:off x="8901244" y="6862914"/>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878" name="Google Shape;878;p144"/>
            <p:cNvCxnSpPr/>
            <p:nvPr/>
          </p:nvCxnSpPr>
          <p:spPr>
            <a:xfrm>
              <a:off x="9186266" y="6862914"/>
              <a:ext cx="73714" cy="4913"/>
            </a:xfrm>
            <a:prstGeom prst="straightConnector1">
              <a:avLst/>
            </a:prstGeom>
            <a:noFill/>
            <a:ln cap="flat" cmpd="sng" w="14400">
              <a:solidFill>
                <a:srgbClr val="7F7F7F"/>
              </a:solidFill>
              <a:prstDash val="solid"/>
              <a:round/>
              <a:headEnd len="sm" w="sm" type="none"/>
              <a:tailEnd len="sm" w="sm" type="none"/>
            </a:ln>
          </p:spPr>
        </p:cxnSp>
        <p:cxnSp>
          <p:nvCxnSpPr>
            <p:cNvPr id="879" name="Google Shape;879;p144"/>
            <p:cNvCxnSpPr/>
            <p:nvPr/>
          </p:nvCxnSpPr>
          <p:spPr>
            <a:xfrm>
              <a:off x="5716861" y="9663991"/>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880" name="Google Shape;880;p144"/>
            <p:cNvCxnSpPr/>
            <p:nvPr/>
          </p:nvCxnSpPr>
          <p:spPr>
            <a:xfrm>
              <a:off x="6001883" y="9663991"/>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881" name="Google Shape;881;p144"/>
            <p:cNvCxnSpPr/>
            <p:nvPr/>
          </p:nvCxnSpPr>
          <p:spPr>
            <a:xfrm>
              <a:off x="6281993" y="9663991"/>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882" name="Google Shape;882;p144"/>
            <p:cNvCxnSpPr/>
            <p:nvPr/>
          </p:nvCxnSpPr>
          <p:spPr>
            <a:xfrm>
              <a:off x="6567014" y="9663991"/>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883" name="Google Shape;883;p144"/>
            <p:cNvCxnSpPr/>
            <p:nvPr/>
          </p:nvCxnSpPr>
          <p:spPr>
            <a:xfrm>
              <a:off x="6852036" y="9663991"/>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884" name="Google Shape;884;p144"/>
            <p:cNvCxnSpPr/>
            <p:nvPr/>
          </p:nvCxnSpPr>
          <p:spPr>
            <a:xfrm>
              <a:off x="7137058" y="9663991"/>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885" name="Google Shape;885;p144"/>
            <p:cNvCxnSpPr/>
            <p:nvPr/>
          </p:nvCxnSpPr>
          <p:spPr>
            <a:xfrm>
              <a:off x="7422080" y="9663991"/>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886" name="Google Shape;886;p144"/>
            <p:cNvCxnSpPr/>
            <p:nvPr/>
          </p:nvCxnSpPr>
          <p:spPr>
            <a:xfrm>
              <a:off x="7702186" y="9663991"/>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887" name="Google Shape;887;p144"/>
            <p:cNvCxnSpPr/>
            <p:nvPr/>
          </p:nvCxnSpPr>
          <p:spPr>
            <a:xfrm>
              <a:off x="7987208" y="9663991"/>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888" name="Google Shape;888;p144"/>
            <p:cNvCxnSpPr/>
            <p:nvPr/>
          </p:nvCxnSpPr>
          <p:spPr>
            <a:xfrm>
              <a:off x="8272230" y="9663991"/>
              <a:ext cx="78627" cy="4913"/>
            </a:xfrm>
            <a:prstGeom prst="straightConnector1">
              <a:avLst/>
            </a:prstGeom>
            <a:noFill/>
            <a:ln cap="flat" cmpd="sng" w="14400">
              <a:solidFill>
                <a:srgbClr val="7F7F7F"/>
              </a:solidFill>
              <a:prstDash val="solid"/>
              <a:round/>
              <a:headEnd len="sm" w="sm" type="none"/>
              <a:tailEnd len="sm" w="sm" type="none"/>
            </a:ln>
          </p:spPr>
        </p:cxnSp>
        <p:cxnSp>
          <p:nvCxnSpPr>
            <p:cNvPr id="889" name="Google Shape;889;p144"/>
            <p:cNvCxnSpPr/>
            <p:nvPr/>
          </p:nvCxnSpPr>
          <p:spPr>
            <a:xfrm flipH="1">
              <a:off x="6109995" y="12042450"/>
              <a:ext cx="152341" cy="4913"/>
            </a:xfrm>
            <a:prstGeom prst="straightConnector1">
              <a:avLst/>
            </a:prstGeom>
            <a:noFill/>
            <a:ln cap="flat" cmpd="sng" w="14400">
              <a:solidFill>
                <a:srgbClr val="7F7F7F"/>
              </a:solidFill>
              <a:prstDash val="solid"/>
              <a:round/>
              <a:headEnd len="sm" w="sm" type="none"/>
              <a:tailEnd len="sm" w="sm" type="none"/>
            </a:ln>
          </p:spPr>
        </p:cxnSp>
        <p:cxnSp>
          <p:nvCxnSpPr>
            <p:cNvPr id="890" name="Google Shape;890;p144"/>
            <p:cNvCxnSpPr/>
            <p:nvPr/>
          </p:nvCxnSpPr>
          <p:spPr>
            <a:xfrm flipH="1">
              <a:off x="5824973" y="12042450"/>
              <a:ext cx="152341" cy="4913"/>
            </a:xfrm>
            <a:prstGeom prst="straightConnector1">
              <a:avLst/>
            </a:prstGeom>
            <a:noFill/>
            <a:ln cap="flat" cmpd="sng" w="14400">
              <a:solidFill>
                <a:srgbClr val="7F7F7F"/>
              </a:solidFill>
              <a:prstDash val="solid"/>
              <a:round/>
              <a:headEnd len="sm" w="sm" type="none"/>
              <a:tailEnd len="sm" w="sm" type="none"/>
            </a:ln>
          </p:spPr>
        </p:cxnSp>
        <p:cxnSp>
          <p:nvCxnSpPr>
            <p:cNvPr id="891" name="Google Shape;891;p144"/>
            <p:cNvCxnSpPr/>
            <p:nvPr/>
          </p:nvCxnSpPr>
          <p:spPr>
            <a:xfrm flipH="1">
              <a:off x="5544867" y="12042450"/>
              <a:ext cx="152338" cy="4913"/>
            </a:xfrm>
            <a:prstGeom prst="straightConnector1">
              <a:avLst/>
            </a:prstGeom>
            <a:noFill/>
            <a:ln cap="flat" cmpd="sng" w="14400">
              <a:solidFill>
                <a:srgbClr val="7F7F7F"/>
              </a:solidFill>
              <a:prstDash val="solid"/>
              <a:round/>
              <a:headEnd len="sm" w="sm" type="none"/>
              <a:tailEnd len="sm" w="sm" type="none"/>
            </a:ln>
          </p:spPr>
        </p:cxnSp>
        <p:cxnSp>
          <p:nvCxnSpPr>
            <p:cNvPr id="892" name="Google Shape;892;p144"/>
            <p:cNvCxnSpPr/>
            <p:nvPr/>
          </p:nvCxnSpPr>
          <p:spPr>
            <a:xfrm flipH="1">
              <a:off x="5259845" y="12042450"/>
              <a:ext cx="152338" cy="4913"/>
            </a:xfrm>
            <a:prstGeom prst="straightConnector1">
              <a:avLst/>
            </a:prstGeom>
            <a:noFill/>
            <a:ln cap="flat" cmpd="sng" w="14400">
              <a:solidFill>
                <a:srgbClr val="7F7F7F"/>
              </a:solidFill>
              <a:prstDash val="solid"/>
              <a:round/>
              <a:headEnd len="sm" w="sm" type="none"/>
              <a:tailEnd len="sm" w="sm" type="none"/>
            </a:ln>
          </p:spPr>
        </p:cxnSp>
        <p:cxnSp>
          <p:nvCxnSpPr>
            <p:cNvPr id="893" name="Google Shape;893;p144"/>
            <p:cNvCxnSpPr/>
            <p:nvPr/>
          </p:nvCxnSpPr>
          <p:spPr>
            <a:xfrm flipH="1">
              <a:off x="4974823" y="12042450"/>
              <a:ext cx="152338" cy="4913"/>
            </a:xfrm>
            <a:prstGeom prst="straightConnector1">
              <a:avLst/>
            </a:prstGeom>
            <a:noFill/>
            <a:ln cap="flat" cmpd="sng" w="14400">
              <a:solidFill>
                <a:srgbClr val="7F7F7F"/>
              </a:solidFill>
              <a:prstDash val="solid"/>
              <a:round/>
              <a:headEnd len="sm" w="sm" type="none"/>
              <a:tailEnd len="sm" w="sm" type="none"/>
            </a:ln>
          </p:spPr>
        </p:cxnSp>
        <p:cxnSp>
          <p:nvCxnSpPr>
            <p:cNvPr id="894" name="Google Shape;894;p144"/>
            <p:cNvCxnSpPr/>
            <p:nvPr/>
          </p:nvCxnSpPr>
          <p:spPr>
            <a:xfrm flipH="1">
              <a:off x="4689801" y="12042450"/>
              <a:ext cx="152338" cy="4913"/>
            </a:xfrm>
            <a:prstGeom prst="straightConnector1">
              <a:avLst/>
            </a:prstGeom>
            <a:noFill/>
            <a:ln cap="flat" cmpd="sng" w="14400">
              <a:solidFill>
                <a:srgbClr val="7F7F7F"/>
              </a:solidFill>
              <a:prstDash val="solid"/>
              <a:round/>
              <a:headEnd len="sm" w="sm" type="none"/>
              <a:tailEnd len="sm" w="sm" type="none"/>
            </a:ln>
          </p:spPr>
        </p:cxnSp>
        <p:cxnSp>
          <p:nvCxnSpPr>
            <p:cNvPr id="895" name="Google Shape;895;p144"/>
            <p:cNvCxnSpPr/>
            <p:nvPr/>
          </p:nvCxnSpPr>
          <p:spPr>
            <a:xfrm flipH="1">
              <a:off x="4404779" y="12042450"/>
              <a:ext cx="152338" cy="4913"/>
            </a:xfrm>
            <a:prstGeom prst="straightConnector1">
              <a:avLst/>
            </a:prstGeom>
            <a:noFill/>
            <a:ln cap="flat" cmpd="sng" w="14400">
              <a:solidFill>
                <a:srgbClr val="7F7F7F"/>
              </a:solidFill>
              <a:prstDash val="solid"/>
              <a:round/>
              <a:headEnd len="sm" w="sm" type="none"/>
              <a:tailEnd len="sm" w="sm" type="none"/>
            </a:ln>
          </p:spPr>
        </p:cxnSp>
        <p:cxnSp>
          <p:nvCxnSpPr>
            <p:cNvPr id="896" name="Google Shape;896;p144"/>
            <p:cNvCxnSpPr/>
            <p:nvPr/>
          </p:nvCxnSpPr>
          <p:spPr>
            <a:xfrm flipH="1">
              <a:off x="4124670" y="12042450"/>
              <a:ext cx="152341" cy="4913"/>
            </a:xfrm>
            <a:prstGeom prst="straightConnector1">
              <a:avLst/>
            </a:prstGeom>
            <a:noFill/>
            <a:ln cap="flat" cmpd="sng" w="14400">
              <a:solidFill>
                <a:srgbClr val="7F7F7F"/>
              </a:solidFill>
              <a:prstDash val="solid"/>
              <a:round/>
              <a:headEnd len="sm" w="sm" type="none"/>
              <a:tailEnd len="sm" w="sm" type="none"/>
            </a:ln>
          </p:spPr>
        </p:cxnSp>
        <p:cxnSp>
          <p:nvCxnSpPr>
            <p:cNvPr id="897" name="Google Shape;897;p144"/>
            <p:cNvCxnSpPr/>
            <p:nvPr/>
          </p:nvCxnSpPr>
          <p:spPr>
            <a:xfrm flipH="1">
              <a:off x="3839648" y="12042450"/>
              <a:ext cx="152341" cy="4913"/>
            </a:xfrm>
            <a:prstGeom prst="straightConnector1">
              <a:avLst/>
            </a:prstGeom>
            <a:noFill/>
            <a:ln cap="flat" cmpd="sng" w="14400">
              <a:solidFill>
                <a:srgbClr val="7F7F7F"/>
              </a:solidFill>
              <a:prstDash val="solid"/>
              <a:round/>
              <a:headEnd len="sm" w="sm" type="none"/>
              <a:tailEnd len="sm" w="sm" type="none"/>
            </a:ln>
          </p:spPr>
        </p:cxnSp>
        <p:sp>
          <p:nvSpPr>
            <p:cNvPr id="898" name="Google Shape;898;p144"/>
            <p:cNvSpPr/>
            <p:nvPr/>
          </p:nvSpPr>
          <p:spPr>
            <a:xfrm>
              <a:off x="3593940" y="11988392"/>
              <a:ext cx="108112" cy="54057"/>
            </a:xfrm>
            <a:custGeom>
              <a:rect b="b" l="l" r="r" t="t"/>
              <a:pathLst>
                <a:path extrusionOk="0" h="49" w="97">
                  <a:moveTo>
                    <a:pt x="96" y="48"/>
                  </a:moveTo>
                  <a:lnTo>
                    <a:pt x="32" y="48"/>
                  </a:lnTo>
                  <a:lnTo>
                    <a:pt x="0" y="0"/>
                  </a:lnTo>
                </a:path>
              </a:pathLst>
            </a:custGeom>
            <a:noFill/>
            <a:ln cap="flat" cmpd="sng" w="14400">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899" name="Google Shape;899;p144"/>
            <p:cNvCxnSpPr/>
            <p:nvPr/>
          </p:nvCxnSpPr>
          <p:spPr>
            <a:xfrm rot="10800000">
              <a:off x="3441602" y="11737771"/>
              <a:ext cx="88455" cy="132681"/>
            </a:xfrm>
            <a:prstGeom prst="straightConnector1">
              <a:avLst/>
            </a:prstGeom>
            <a:noFill/>
            <a:ln cap="flat" cmpd="sng" w="14400">
              <a:solidFill>
                <a:srgbClr val="7F7F7F"/>
              </a:solidFill>
              <a:prstDash val="solid"/>
              <a:round/>
              <a:headEnd len="sm" w="sm" type="none"/>
              <a:tailEnd len="sm" w="sm" type="none"/>
            </a:ln>
          </p:spPr>
        </p:cxnSp>
      </p:grpSp>
      <p:sp>
        <p:nvSpPr>
          <p:cNvPr id="900" name="Google Shape;900;p144"/>
          <p:cNvSpPr txBox="1"/>
          <p:nvPr>
            <p:ph idx="1" type="body"/>
          </p:nvPr>
        </p:nvSpPr>
        <p:spPr>
          <a:xfrm>
            <a:off x="734715" y="1476869"/>
            <a:ext cx="4312551" cy="414784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1" name="Google Shape;901;p144"/>
          <p:cNvSpPr/>
          <p:nvPr/>
        </p:nvSpPr>
        <p:spPr>
          <a:xfrm>
            <a:off x="818862" y="1340326"/>
            <a:ext cx="792000" cy="21410"/>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902" name="Google Shape;902;p144"/>
          <p:cNvSpPr txBox="1"/>
          <p:nvPr>
            <p:ph idx="2" type="body"/>
          </p:nvPr>
        </p:nvSpPr>
        <p:spPr>
          <a:xfrm>
            <a:off x="734715" y="642972"/>
            <a:ext cx="430888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3" name="Google Shape;903;p144"/>
          <p:cNvSpPr txBox="1"/>
          <p:nvPr>
            <p:ph idx="3" type="body"/>
          </p:nvPr>
        </p:nvSpPr>
        <p:spPr>
          <a:xfrm>
            <a:off x="5383587" y="2953714"/>
            <a:ext cx="2219219" cy="44232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595A59"/>
              </a:buClr>
              <a:buSzPts val="2200"/>
              <a:buNone/>
              <a:defRPr b="1" i="0" sz="22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4" name="Google Shape;904;p144"/>
          <p:cNvSpPr txBox="1"/>
          <p:nvPr>
            <p:ph idx="4" type="body"/>
          </p:nvPr>
        </p:nvSpPr>
        <p:spPr>
          <a:xfrm>
            <a:off x="6505378" y="706995"/>
            <a:ext cx="2219219" cy="44232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595A59"/>
              </a:buClr>
              <a:buSzPts val="2200"/>
              <a:buNone/>
              <a:defRPr b="1" i="0" sz="22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5" name="Google Shape;905;p144"/>
          <p:cNvSpPr txBox="1"/>
          <p:nvPr>
            <p:ph idx="5" type="body"/>
          </p:nvPr>
        </p:nvSpPr>
        <p:spPr>
          <a:xfrm>
            <a:off x="6667059" y="5252705"/>
            <a:ext cx="2219219" cy="44232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595A59"/>
              </a:buClr>
              <a:buSzPts val="2200"/>
              <a:buNone/>
              <a:defRPr b="1" i="0" sz="22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6" name="Google Shape;906;p144"/>
          <p:cNvSpPr txBox="1"/>
          <p:nvPr>
            <p:ph idx="6" type="body"/>
          </p:nvPr>
        </p:nvSpPr>
        <p:spPr>
          <a:xfrm>
            <a:off x="5731325" y="4198813"/>
            <a:ext cx="2219219" cy="44232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595A59"/>
              </a:buClr>
              <a:buSzPts val="2200"/>
              <a:buNone/>
              <a:defRPr b="1" i="0" sz="22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7" name="Google Shape;907;p144"/>
          <p:cNvSpPr txBox="1"/>
          <p:nvPr>
            <p:ph idx="7" type="body"/>
          </p:nvPr>
        </p:nvSpPr>
        <p:spPr>
          <a:xfrm>
            <a:off x="5779230" y="1711325"/>
            <a:ext cx="2219219" cy="44232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595A59"/>
              </a:buClr>
              <a:buSzPts val="2200"/>
              <a:buNone/>
              <a:defRPr b="1" i="0" sz="22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908" name="Google Shape;908;p144"/>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grpSp>
        <p:nvGrpSpPr>
          <p:cNvPr id="909" name="Google Shape;909;p144"/>
          <p:cNvGrpSpPr/>
          <p:nvPr/>
        </p:nvGrpSpPr>
        <p:grpSpPr>
          <a:xfrm>
            <a:off x="389965" y="6092742"/>
            <a:ext cx="3144242" cy="374574"/>
            <a:chOff x="301128" y="6151084"/>
            <a:chExt cx="3144242" cy="374574"/>
          </a:xfrm>
        </p:grpSpPr>
        <p:pic>
          <p:nvPicPr>
            <p:cNvPr descr="Shape&#10;&#10;Description automatically generated with medium confidence" id="910" name="Google Shape;910;p144"/>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911" name="Google Shape;911;p144"/>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912" name="Google Shape;912;p144"/>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number graph with icons ">
  <p:cSld name="4 point number graph with icons ">
    <p:spTree>
      <p:nvGrpSpPr>
        <p:cNvPr id="913" name="Shape 913"/>
        <p:cNvGrpSpPr/>
        <p:nvPr/>
      </p:nvGrpSpPr>
      <p:grpSpPr>
        <a:xfrm>
          <a:off x="0" y="0"/>
          <a:ext cx="0" cy="0"/>
          <a:chOff x="0" y="0"/>
          <a:chExt cx="0" cy="0"/>
        </a:xfrm>
      </p:grpSpPr>
      <p:sp>
        <p:nvSpPr>
          <p:cNvPr id="914" name="Google Shape;914;p145"/>
          <p:cNvSpPr txBox="1"/>
          <p:nvPr>
            <p:ph idx="1" type="body"/>
          </p:nvPr>
        </p:nvSpPr>
        <p:spPr>
          <a:xfrm>
            <a:off x="411246" y="429619"/>
            <a:ext cx="430888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5" name="Google Shape;915;p145"/>
          <p:cNvSpPr/>
          <p:nvPr/>
        </p:nvSpPr>
        <p:spPr>
          <a:xfrm>
            <a:off x="2089889" y="2141094"/>
            <a:ext cx="2664102" cy="2664102"/>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6" name="Google Shape;916;p145"/>
          <p:cNvSpPr/>
          <p:nvPr/>
        </p:nvSpPr>
        <p:spPr>
          <a:xfrm>
            <a:off x="4385115" y="2141094"/>
            <a:ext cx="2664102" cy="2664102"/>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7" name="Google Shape;917;p145"/>
          <p:cNvSpPr/>
          <p:nvPr/>
        </p:nvSpPr>
        <p:spPr>
          <a:xfrm>
            <a:off x="6680341" y="2141094"/>
            <a:ext cx="2664102" cy="2664102"/>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8" name="Google Shape;918;p145"/>
          <p:cNvSpPr/>
          <p:nvPr/>
        </p:nvSpPr>
        <p:spPr>
          <a:xfrm>
            <a:off x="8975567" y="2141094"/>
            <a:ext cx="2664102" cy="2664102"/>
          </a:xfrm>
          <a:prstGeom prst="ellipse">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9" name="Google Shape;919;p145"/>
          <p:cNvSpPr/>
          <p:nvPr/>
        </p:nvSpPr>
        <p:spPr>
          <a:xfrm>
            <a:off x="2458765" y="1698686"/>
            <a:ext cx="1268168" cy="1268168"/>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0" name="Google Shape;920;p145"/>
          <p:cNvSpPr/>
          <p:nvPr/>
        </p:nvSpPr>
        <p:spPr>
          <a:xfrm>
            <a:off x="4753991" y="1698686"/>
            <a:ext cx="1268168" cy="1268168"/>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1" name="Google Shape;921;p145"/>
          <p:cNvSpPr/>
          <p:nvPr/>
        </p:nvSpPr>
        <p:spPr>
          <a:xfrm>
            <a:off x="7049217" y="1698686"/>
            <a:ext cx="1268168" cy="1268168"/>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2" name="Google Shape;922;p145"/>
          <p:cNvSpPr/>
          <p:nvPr/>
        </p:nvSpPr>
        <p:spPr>
          <a:xfrm>
            <a:off x="9344443" y="1698686"/>
            <a:ext cx="1268168" cy="1268168"/>
          </a:xfrm>
          <a:prstGeom prst="ellipse">
            <a:avLst/>
          </a:prstGeom>
          <a:solidFill>
            <a:srgbClr val="916395">
              <a:alpha val="8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3" name="Google Shape;923;p145"/>
          <p:cNvSpPr/>
          <p:nvPr/>
        </p:nvSpPr>
        <p:spPr>
          <a:xfrm>
            <a:off x="2562014" y="1786976"/>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4" name="Google Shape;924;p145"/>
          <p:cNvSpPr/>
          <p:nvPr/>
        </p:nvSpPr>
        <p:spPr>
          <a:xfrm>
            <a:off x="4860745" y="1805440"/>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5" name="Google Shape;925;p145"/>
          <p:cNvSpPr/>
          <p:nvPr/>
        </p:nvSpPr>
        <p:spPr>
          <a:xfrm>
            <a:off x="7155971" y="1805439"/>
            <a:ext cx="1054660" cy="105466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6" name="Google Shape;926;p145"/>
          <p:cNvSpPr/>
          <p:nvPr/>
        </p:nvSpPr>
        <p:spPr>
          <a:xfrm>
            <a:off x="9451197" y="1805439"/>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7" name="Google Shape;927;p145"/>
          <p:cNvSpPr/>
          <p:nvPr/>
        </p:nvSpPr>
        <p:spPr>
          <a:xfrm>
            <a:off x="3435379" y="4279578"/>
            <a:ext cx="879736" cy="879735"/>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8" name="Google Shape;928;p145"/>
          <p:cNvSpPr/>
          <p:nvPr/>
        </p:nvSpPr>
        <p:spPr>
          <a:xfrm>
            <a:off x="5798873" y="4279578"/>
            <a:ext cx="879736" cy="879735"/>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9" name="Google Shape;929;p145"/>
          <p:cNvSpPr/>
          <p:nvPr/>
        </p:nvSpPr>
        <p:spPr>
          <a:xfrm>
            <a:off x="8095831" y="4279578"/>
            <a:ext cx="879736" cy="879735"/>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0" name="Google Shape;930;p145"/>
          <p:cNvSpPr/>
          <p:nvPr/>
        </p:nvSpPr>
        <p:spPr>
          <a:xfrm>
            <a:off x="10526240" y="4279578"/>
            <a:ext cx="879736" cy="879735"/>
          </a:xfrm>
          <a:prstGeom prst="ellipse">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1" name="Google Shape;931;p145"/>
          <p:cNvSpPr txBox="1"/>
          <p:nvPr>
            <p:ph idx="2" type="body"/>
          </p:nvPr>
        </p:nvSpPr>
        <p:spPr>
          <a:xfrm>
            <a:off x="2747941" y="1946907"/>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4800"/>
              <a:buNone/>
              <a:defRPr b="1" i="0" sz="4800">
                <a:solidFill>
                  <a:srgbClr val="79527B"/>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2" name="Google Shape;932;p145"/>
          <p:cNvSpPr txBox="1"/>
          <p:nvPr>
            <p:ph idx="3" type="body"/>
          </p:nvPr>
        </p:nvSpPr>
        <p:spPr>
          <a:xfrm>
            <a:off x="5064548" y="1949503"/>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D1C5"/>
              </a:buClr>
              <a:buSzPts val="4800"/>
              <a:buNone/>
              <a:defRPr b="1" i="0" sz="4800">
                <a:solidFill>
                  <a:srgbClr val="81D1C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3" name="Google Shape;933;p145"/>
          <p:cNvSpPr txBox="1"/>
          <p:nvPr>
            <p:ph idx="4" type="body"/>
          </p:nvPr>
        </p:nvSpPr>
        <p:spPr>
          <a:xfrm>
            <a:off x="7338393" y="1962861"/>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27954"/>
              </a:buClr>
              <a:buSzPts val="4800"/>
              <a:buNone/>
              <a:defRPr b="1" i="0" sz="4800">
                <a:solidFill>
                  <a:srgbClr val="F2795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4" name="Google Shape;934;p145"/>
          <p:cNvSpPr txBox="1"/>
          <p:nvPr>
            <p:ph idx="5" type="body"/>
          </p:nvPr>
        </p:nvSpPr>
        <p:spPr>
          <a:xfrm>
            <a:off x="9655000" y="1965457"/>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916395"/>
              </a:buClr>
              <a:buSzPts val="4800"/>
              <a:buNone/>
              <a:defRPr b="1" i="0" sz="4800">
                <a:solidFill>
                  <a:srgbClr val="91639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5" name="Google Shape;935;p145"/>
          <p:cNvSpPr txBox="1"/>
          <p:nvPr>
            <p:ph idx="6" type="body"/>
          </p:nvPr>
        </p:nvSpPr>
        <p:spPr>
          <a:xfrm>
            <a:off x="2291885" y="3135867"/>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6" name="Google Shape;936;p145"/>
          <p:cNvSpPr txBox="1"/>
          <p:nvPr>
            <p:ph idx="7" type="body"/>
          </p:nvPr>
        </p:nvSpPr>
        <p:spPr>
          <a:xfrm>
            <a:off x="4623112" y="3117069"/>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7" name="Google Shape;937;p145"/>
          <p:cNvSpPr txBox="1"/>
          <p:nvPr>
            <p:ph idx="8" type="body"/>
          </p:nvPr>
        </p:nvSpPr>
        <p:spPr>
          <a:xfrm>
            <a:off x="6878370" y="3121537"/>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8" name="Google Shape;938;p145"/>
          <p:cNvSpPr txBox="1"/>
          <p:nvPr>
            <p:ph idx="9" type="body"/>
          </p:nvPr>
        </p:nvSpPr>
        <p:spPr>
          <a:xfrm>
            <a:off x="9209597" y="3102739"/>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939" name="Google Shape;939;p145"/>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grpSp>
        <p:nvGrpSpPr>
          <p:cNvPr id="940" name="Google Shape;940;p145"/>
          <p:cNvGrpSpPr/>
          <p:nvPr/>
        </p:nvGrpSpPr>
        <p:grpSpPr>
          <a:xfrm>
            <a:off x="389965" y="6092742"/>
            <a:ext cx="3144242" cy="374574"/>
            <a:chOff x="301128" y="6151084"/>
            <a:chExt cx="3144242" cy="374574"/>
          </a:xfrm>
        </p:grpSpPr>
        <p:pic>
          <p:nvPicPr>
            <p:cNvPr descr="Shape&#10;&#10;Description automatically generated with medium confidence" id="941" name="Google Shape;941;p145"/>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942" name="Google Shape;942;p145"/>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943" name="Google Shape;943;p145"/>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icon graph">
  <p:cSld name="4 point icon graph">
    <p:spTree>
      <p:nvGrpSpPr>
        <p:cNvPr id="944" name="Shape 944"/>
        <p:cNvGrpSpPr/>
        <p:nvPr/>
      </p:nvGrpSpPr>
      <p:grpSpPr>
        <a:xfrm>
          <a:off x="0" y="0"/>
          <a:ext cx="0" cy="0"/>
          <a:chOff x="0" y="0"/>
          <a:chExt cx="0" cy="0"/>
        </a:xfrm>
      </p:grpSpPr>
      <p:pic>
        <p:nvPicPr>
          <p:cNvPr descr="Background pattern&#10;&#10;Description automatically generated" id="945" name="Google Shape;945;p146"/>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sp>
        <p:nvSpPr>
          <p:cNvPr id="946" name="Google Shape;946;p146"/>
          <p:cNvSpPr/>
          <p:nvPr/>
        </p:nvSpPr>
        <p:spPr>
          <a:xfrm>
            <a:off x="4292836" y="2475929"/>
            <a:ext cx="1660392" cy="233707"/>
          </a:xfrm>
          <a:custGeom>
            <a:rect b="b" l="l" r="r" t="t"/>
            <a:pathLst>
              <a:path extrusionOk="0" h="154" w="1088">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47" name="Google Shape;947;p146"/>
          <p:cNvSpPr/>
          <p:nvPr/>
        </p:nvSpPr>
        <p:spPr>
          <a:xfrm>
            <a:off x="3846806" y="2428576"/>
            <a:ext cx="323830" cy="326885"/>
          </a:xfrm>
          <a:custGeom>
            <a:rect b="b" l="l" r="r" t="t"/>
            <a:pathLst>
              <a:path extrusionOk="0" h="215" w="213">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48" name="Google Shape;948;p146"/>
          <p:cNvSpPr/>
          <p:nvPr/>
        </p:nvSpPr>
        <p:spPr>
          <a:xfrm>
            <a:off x="3912488" y="2494259"/>
            <a:ext cx="192465" cy="193992"/>
          </a:xfrm>
          <a:custGeom>
            <a:rect b="b" l="l" r="r" t="t"/>
            <a:pathLst>
              <a:path extrusionOk="0" h="128" w="127">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49" name="Google Shape;949;p146"/>
          <p:cNvSpPr/>
          <p:nvPr/>
        </p:nvSpPr>
        <p:spPr>
          <a:xfrm>
            <a:off x="3324401" y="800258"/>
            <a:ext cx="1370167" cy="1510697"/>
          </a:xfrm>
          <a:custGeom>
            <a:rect b="b" l="l" r="r" t="t"/>
            <a:pathLst>
              <a:path extrusionOk="0" h="990" w="898">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50" name="Google Shape;950;p146"/>
          <p:cNvSpPr/>
          <p:nvPr/>
        </p:nvSpPr>
        <p:spPr>
          <a:xfrm>
            <a:off x="6055570" y="2428576"/>
            <a:ext cx="325357" cy="326885"/>
          </a:xfrm>
          <a:custGeom>
            <a:rect b="b" l="l" r="r" t="t"/>
            <a:pathLst>
              <a:path extrusionOk="0" h="215" w="214">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51" name="Google Shape;951;p146"/>
          <p:cNvSpPr/>
          <p:nvPr/>
        </p:nvSpPr>
        <p:spPr>
          <a:xfrm>
            <a:off x="6119725" y="2494259"/>
            <a:ext cx="193993" cy="193992"/>
          </a:xfrm>
          <a:custGeom>
            <a:rect b="b" l="l" r="r" t="t"/>
            <a:pathLst>
              <a:path extrusionOk="0" h="128" w="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52" name="Google Shape;952;p146"/>
          <p:cNvSpPr/>
          <p:nvPr/>
        </p:nvSpPr>
        <p:spPr>
          <a:xfrm>
            <a:off x="5531638" y="2921959"/>
            <a:ext cx="1368640" cy="1512224"/>
          </a:xfrm>
          <a:custGeom>
            <a:rect b="b" l="l" r="r" t="t"/>
            <a:pathLst>
              <a:path extrusionOk="0" h="991" w="897">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53" name="Google Shape;953;p146"/>
          <p:cNvSpPr/>
          <p:nvPr/>
        </p:nvSpPr>
        <p:spPr>
          <a:xfrm>
            <a:off x="6489380" y="2475929"/>
            <a:ext cx="1660392" cy="233707"/>
          </a:xfrm>
          <a:custGeom>
            <a:rect b="b" l="l" r="r" t="t"/>
            <a:pathLst>
              <a:path extrusionOk="0" h="154" w="1088">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54" name="Google Shape;954;p146"/>
          <p:cNvSpPr/>
          <p:nvPr/>
        </p:nvSpPr>
        <p:spPr>
          <a:xfrm>
            <a:off x="8249060" y="2428576"/>
            <a:ext cx="326885" cy="326885"/>
          </a:xfrm>
          <a:custGeom>
            <a:rect b="b" l="l" r="r" t="t"/>
            <a:pathLst>
              <a:path extrusionOk="0" h="215" w="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55" name="Google Shape;955;p146"/>
          <p:cNvSpPr/>
          <p:nvPr/>
        </p:nvSpPr>
        <p:spPr>
          <a:xfrm>
            <a:off x="8316270" y="2494259"/>
            <a:ext cx="192465" cy="193992"/>
          </a:xfrm>
          <a:custGeom>
            <a:rect b="b" l="l" r="r" t="t"/>
            <a:pathLst>
              <a:path extrusionOk="0" h="128" w="127">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56" name="Google Shape;956;p146"/>
          <p:cNvSpPr/>
          <p:nvPr/>
        </p:nvSpPr>
        <p:spPr>
          <a:xfrm>
            <a:off x="7728183" y="800258"/>
            <a:ext cx="1367112" cy="1510697"/>
          </a:xfrm>
          <a:custGeom>
            <a:rect b="b" l="l" r="r" t="t"/>
            <a:pathLst>
              <a:path extrusionOk="0" h="990" w="896">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57" name="Google Shape;957;p146"/>
          <p:cNvSpPr/>
          <p:nvPr/>
        </p:nvSpPr>
        <p:spPr>
          <a:xfrm>
            <a:off x="8684398" y="2475929"/>
            <a:ext cx="1661920" cy="233707"/>
          </a:xfrm>
          <a:custGeom>
            <a:rect b="b" l="l" r="r" t="t"/>
            <a:pathLst>
              <a:path extrusionOk="0" h="154" w="1089">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79527B">
              <a:alpha val="89019"/>
            </a:srgbClr>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58" name="Google Shape;958;p146"/>
          <p:cNvSpPr/>
          <p:nvPr/>
        </p:nvSpPr>
        <p:spPr>
          <a:xfrm>
            <a:off x="10445605" y="2428576"/>
            <a:ext cx="325357" cy="326885"/>
          </a:xfrm>
          <a:custGeom>
            <a:rect b="b" l="l" r="r" t="t"/>
            <a:pathLst>
              <a:path extrusionOk="0" h="215" w="214">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79527B">
              <a:alpha val="89019"/>
            </a:srgbClr>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59" name="Google Shape;959;p146"/>
          <p:cNvSpPr/>
          <p:nvPr/>
        </p:nvSpPr>
        <p:spPr>
          <a:xfrm>
            <a:off x="10512815" y="2494259"/>
            <a:ext cx="190937" cy="193992"/>
          </a:xfrm>
          <a:custGeom>
            <a:rect b="b" l="l" r="r" t="t"/>
            <a:pathLst>
              <a:path extrusionOk="0" h="128" w="126">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60" name="Google Shape;960;p146"/>
          <p:cNvSpPr/>
          <p:nvPr/>
        </p:nvSpPr>
        <p:spPr>
          <a:xfrm>
            <a:off x="9924727" y="2921959"/>
            <a:ext cx="1367112" cy="1512224"/>
          </a:xfrm>
          <a:custGeom>
            <a:rect b="b" l="l" r="r" t="t"/>
            <a:pathLst>
              <a:path extrusionOk="0" h="991" w="896">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79527B">
              <a:alpha val="89019"/>
            </a:srgbClr>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61" name="Google Shape;961;p146"/>
          <p:cNvSpPr txBox="1"/>
          <p:nvPr/>
        </p:nvSpPr>
        <p:spPr>
          <a:xfrm>
            <a:off x="5691808" y="1322650"/>
            <a:ext cx="1045245" cy="2860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962" name="Google Shape;962;p146"/>
          <p:cNvSpPr txBox="1"/>
          <p:nvPr/>
        </p:nvSpPr>
        <p:spPr>
          <a:xfrm>
            <a:off x="10092535" y="1322650"/>
            <a:ext cx="1045245" cy="2860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963" name="Google Shape;963;p146"/>
          <p:cNvSpPr txBox="1"/>
          <p:nvPr/>
        </p:nvSpPr>
        <p:spPr>
          <a:xfrm>
            <a:off x="7895149" y="3013347"/>
            <a:ext cx="1045245" cy="2860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964" name="Google Shape;964;p146"/>
          <p:cNvSpPr txBox="1"/>
          <p:nvPr>
            <p:ph idx="1" type="body"/>
          </p:nvPr>
        </p:nvSpPr>
        <p:spPr>
          <a:xfrm>
            <a:off x="2833955" y="2984923"/>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5" name="Google Shape;965;p146"/>
          <p:cNvSpPr txBox="1"/>
          <p:nvPr>
            <p:ph idx="2" type="body"/>
          </p:nvPr>
        </p:nvSpPr>
        <p:spPr>
          <a:xfrm>
            <a:off x="7261647" y="2951026"/>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6" name="Google Shape;966;p146"/>
          <p:cNvSpPr txBox="1"/>
          <p:nvPr>
            <p:ph idx="3" type="body"/>
          </p:nvPr>
        </p:nvSpPr>
        <p:spPr>
          <a:xfrm>
            <a:off x="5051398" y="1028522"/>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7" name="Google Shape;967;p146"/>
          <p:cNvSpPr txBox="1"/>
          <p:nvPr>
            <p:ph idx="4" type="body"/>
          </p:nvPr>
        </p:nvSpPr>
        <p:spPr>
          <a:xfrm>
            <a:off x="9377489" y="994625"/>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8" name="Google Shape;968;p146"/>
          <p:cNvSpPr/>
          <p:nvPr/>
        </p:nvSpPr>
        <p:spPr>
          <a:xfrm>
            <a:off x="0" y="2489789"/>
            <a:ext cx="3733642" cy="233707"/>
          </a:xfrm>
          <a:custGeom>
            <a:rect b="b" l="l" r="r" t="t"/>
            <a:pathLst>
              <a:path extrusionOk="0" h="233707" w="3733642">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grpSp>
        <p:nvGrpSpPr>
          <p:cNvPr id="969" name="Google Shape;969;p146"/>
          <p:cNvGrpSpPr/>
          <p:nvPr/>
        </p:nvGrpSpPr>
        <p:grpSpPr>
          <a:xfrm>
            <a:off x="389965" y="6092742"/>
            <a:ext cx="3144242" cy="374574"/>
            <a:chOff x="301128" y="6151084"/>
            <a:chExt cx="3144242" cy="374574"/>
          </a:xfrm>
        </p:grpSpPr>
        <p:pic>
          <p:nvPicPr>
            <p:cNvPr descr="Shape&#10;&#10;Description automatically generated with medium confidence" id="970" name="Google Shape;970;p146"/>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971" name="Google Shape;971;p146"/>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972" name="Google Shape;972;p146"/>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ullet Slide - Blue">
  <p:cSld name="1_Bullet Slide - Blue">
    <p:spTree>
      <p:nvGrpSpPr>
        <p:cNvPr id="78" name="Shape 78"/>
        <p:cNvGrpSpPr/>
        <p:nvPr/>
      </p:nvGrpSpPr>
      <p:grpSpPr>
        <a:xfrm>
          <a:off x="0" y="0"/>
          <a:ext cx="0" cy="0"/>
          <a:chOff x="0" y="0"/>
          <a:chExt cx="0" cy="0"/>
        </a:xfrm>
      </p:grpSpPr>
      <p:sp>
        <p:nvSpPr>
          <p:cNvPr id="79" name="Google Shape;79;p80"/>
          <p:cNvSpPr txBox="1"/>
          <p:nvPr>
            <p:ph idx="1" type="body"/>
          </p:nvPr>
        </p:nvSpPr>
        <p:spPr>
          <a:xfrm>
            <a:off x="6353299" y="2066544"/>
            <a:ext cx="5132263" cy="37225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A1D76"/>
              </a:buClr>
              <a:buSzPts val="2400"/>
              <a:buFont typeface="Arial"/>
              <a:buNone/>
              <a:defRPr sz="24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80"/>
          <p:cNvSpPr txBox="1"/>
          <p:nvPr>
            <p:ph idx="2" type="body"/>
          </p:nvPr>
        </p:nvSpPr>
        <p:spPr>
          <a:xfrm>
            <a:off x="6326940" y="708094"/>
            <a:ext cx="5158622" cy="8571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1D1C5"/>
              </a:buClr>
              <a:buSzPts val="3600"/>
              <a:buNone/>
              <a:defRPr i="0" sz="3600">
                <a:solidFill>
                  <a:srgbClr val="81D1C5"/>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81" name="Google Shape;81;p80"/>
          <p:cNvCxnSpPr/>
          <p:nvPr/>
        </p:nvCxnSpPr>
        <p:spPr>
          <a:xfrm>
            <a:off x="5346936" y="-25722"/>
            <a:ext cx="0" cy="6853558"/>
          </a:xfrm>
          <a:prstGeom prst="straightConnector1">
            <a:avLst/>
          </a:prstGeom>
          <a:noFill/>
          <a:ln cap="flat" cmpd="sng" w="12700">
            <a:solidFill>
              <a:srgbClr val="81D1C5"/>
            </a:solidFill>
            <a:prstDash val="solid"/>
            <a:miter lim="800000"/>
            <a:headEnd len="sm" w="sm" type="none"/>
            <a:tailEnd len="sm" w="sm" type="none"/>
          </a:ln>
        </p:spPr>
      </p:cxnSp>
      <p:sp>
        <p:nvSpPr>
          <p:cNvPr id="82" name="Google Shape;82;p80"/>
          <p:cNvSpPr txBox="1"/>
          <p:nvPr>
            <p:ph idx="3" type="body"/>
          </p:nvPr>
        </p:nvSpPr>
        <p:spPr>
          <a:xfrm>
            <a:off x="1103474" y="708094"/>
            <a:ext cx="3452394" cy="34339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1D1C5"/>
              </a:buClr>
              <a:buSzPts val="3600"/>
              <a:buNone/>
              <a:defRPr i="0" sz="3600">
                <a:solidFill>
                  <a:srgbClr val="81D1C5"/>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80"/>
          <p:cNvSpPr/>
          <p:nvPr/>
        </p:nvSpPr>
        <p:spPr>
          <a:xfrm>
            <a:off x="4783395" y="415207"/>
            <a:ext cx="1154422" cy="1154422"/>
          </a:xfrm>
          <a:prstGeom prst="ellipse">
            <a:avLst/>
          </a:prstGeom>
          <a:solidFill>
            <a:srgbClr val="9ED4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84" name="Google Shape;84;p80"/>
          <p:cNvSpPr txBox="1"/>
          <p:nvPr>
            <p:ph idx="4" type="body"/>
          </p:nvPr>
        </p:nvSpPr>
        <p:spPr>
          <a:xfrm>
            <a:off x="4783395" y="712471"/>
            <a:ext cx="1154422" cy="85715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85" name="Google Shape;85;p80"/>
          <p:cNvGrpSpPr/>
          <p:nvPr/>
        </p:nvGrpSpPr>
        <p:grpSpPr>
          <a:xfrm rot="-5400000">
            <a:off x="-1025447" y="4518095"/>
            <a:ext cx="3445636" cy="410479"/>
            <a:chOff x="301128" y="6151084"/>
            <a:chExt cx="3144242" cy="374574"/>
          </a:xfrm>
        </p:grpSpPr>
        <p:pic>
          <p:nvPicPr>
            <p:cNvPr descr="Shape&#10;&#10;Description automatically generated with medium confidence" id="86" name="Google Shape;86;p80"/>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87" name="Google Shape;87;p80"/>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88" name="Google Shape;88;p80"/>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p:cSld name="Final Slide">
    <p:spTree>
      <p:nvGrpSpPr>
        <p:cNvPr id="973" name="Shape 973"/>
        <p:cNvGrpSpPr/>
        <p:nvPr/>
      </p:nvGrpSpPr>
      <p:grpSpPr>
        <a:xfrm>
          <a:off x="0" y="0"/>
          <a:ext cx="0" cy="0"/>
          <a:chOff x="0" y="0"/>
          <a:chExt cx="0" cy="0"/>
        </a:xfrm>
      </p:grpSpPr>
      <p:pic>
        <p:nvPicPr>
          <p:cNvPr descr="Background pattern&#10;&#10;Description automatically generated" id="974" name="Google Shape;974;p147"/>
          <p:cNvPicPr preferRelativeResize="0"/>
          <p:nvPr/>
        </p:nvPicPr>
        <p:blipFill rotWithShape="1">
          <a:blip r:embed="rId2">
            <a:alphaModFix/>
          </a:blip>
          <a:srcRect b="3452" l="-7970" r="16408" t="10416"/>
          <a:stretch/>
        </p:blipFill>
        <p:spPr>
          <a:xfrm>
            <a:off x="6816681" y="0"/>
            <a:ext cx="5375319" cy="6857999"/>
          </a:xfrm>
          <a:prstGeom prst="rect">
            <a:avLst/>
          </a:prstGeom>
          <a:noFill/>
          <a:ln>
            <a:noFill/>
          </a:ln>
        </p:spPr>
      </p:pic>
      <p:sp>
        <p:nvSpPr>
          <p:cNvPr id="975" name="Google Shape;975;p147"/>
          <p:cNvSpPr/>
          <p:nvPr/>
        </p:nvSpPr>
        <p:spPr>
          <a:xfrm flipH="1" rot="10800000">
            <a:off x="3843" y="2769245"/>
            <a:ext cx="12188157" cy="2832760"/>
          </a:xfrm>
          <a:prstGeom prst="rect">
            <a:avLst/>
          </a:prstGeom>
          <a:solidFill>
            <a:srgbClr val="79527B"/>
          </a:solidFill>
          <a:ln cap="flat" cmpd="sng" w="9525">
            <a:solidFill>
              <a:srgbClr val="BFCA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976" name="Google Shape;976;p147"/>
          <p:cNvSpPr/>
          <p:nvPr/>
        </p:nvSpPr>
        <p:spPr>
          <a:xfrm>
            <a:off x="7312226" y="3314699"/>
            <a:ext cx="229290" cy="200087"/>
          </a:xfrm>
          <a:custGeom>
            <a:rect b="b" l="l" r="r" t="t"/>
            <a:pathLst>
              <a:path extrusionOk="0" fill="none" h="16026" w="18365">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977" name="Google Shape;977;p147"/>
          <p:cNvGrpSpPr/>
          <p:nvPr/>
        </p:nvGrpSpPr>
        <p:grpSpPr>
          <a:xfrm>
            <a:off x="7296026" y="4560883"/>
            <a:ext cx="233548" cy="233548"/>
            <a:chOff x="5941025" y="3634400"/>
            <a:chExt cx="467650" cy="467650"/>
          </a:xfrm>
        </p:grpSpPr>
        <p:sp>
          <p:nvSpPr>
            <p:cNvPr id="978" name="Google Shape;978;p147"/>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79" name="Google Shape;979;p147"/>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80" name="Google Shape;980;p147"/>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81" name="Google Shape;981;p147"/>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82" name="Google Shape;982;p147"/>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83" name="Google Shape;983;p147"/>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984" name="Google Shape;984;p147"/>
          <p:cNvGrpSpPr/>
          <p:nvPr/>
        </p:nvGrpSpPr>
        <p:grpSpPr>
          <a:xfrm>
            <a:off x="7301260" y="3950821"/>
            <a:ext cx="232323" cy="156913"/>
            <a:chOff x="564675" y="1700625"/>
            <a:chExt cx="465200" cy="314200"/>
          </a:xfrm>
        </p:grpSpPr>
        <p:sp>
          <p:nvSpPr>
            <p:cNvPr id="985" name="Google Shape;985;p147"/>
            <p:cNvSpPr/>
            <p:nvPr/>
          </p:nvSpPr>
          <p:spPr>
            <a:xfrm>
              <a:off x="564675" y="1700625"/>
              <a:ext cx="465200" cy="29250"/>
            </a:xfrm>
            <a:custGeom>
              <a:rect b="b" l="l" r="r" t="t"/>
              <a:pathLst>
                <a:path extrusionOk="0" fill="none" h="1170" w="18608">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86" name="Google Shape;986;p147"/>
            <p:cNvSpPr/>
            <p:nvPr/>
          </p:nvSpPr>
          <p:spPr>
            <a:xfrm>
              <a:off x="564675" y="1732300"/>
              <a:ext cx="465200" cy="272175"/>
            </a:xfrm>
            <a:custGeom>
              <a:rect b="b" l="l" r="r" t="t"/>
              <a:pathLst>
                <a:path extrusionOk="0" fill="none" h="10887" w="18608">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87" name="Google Shape;987;p147"/>
            <p:cNvSpPr/>
            <p:nvPr/>
          </p:nvSpPr>
          <p:spPr>
            <a:xfrm>
              <a:off x="572600" y="2014200"/>
              <a:ext cx="449375" cy="625"/>
            </a:xfrm>
            <a:custGeom>
              <a:rect b="b" l="l" r="r" t="t"/>
              <a:pathLst>
                <a:path extrusionOk="0" fill="none" h="25" w="17975">
                  <a:moveTo>
                    <a:pt x="0" y="0"/>
                  </a:moveTo>
                  <a:lnTo>
                    <a:pt x="0" y="0"/>
                  </a:lnTo>
                  <a:lnTo>
                    <a:pt x="98" y="25"/>
                  </a:lnTo>
                  <a:lnTo>
                    <a:pt x="171" y="25"/>
                  </a:lnTo>
                  <a:lnTo>
                    <a:pt x="17804" y="25"/>
                  </a:lnTo>
                  <a:lnTo>
                    <a:pt x="17804" y="25"/>
                  </a:lnTo>
                  <a:lnTo>
                    <a:pt x="17877" y="25"/>
                  </a:lnTo>
                  <a:lnTo>
                    <a:pt x="17974" y="0"/>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988" name="Google Shape;988;p147"/>
          <p:cNvSpPr txBox="1"/>
          <p:nvPr>
            <p:ph idx="1" type="body"/>
          </p:nvPr>
        </p:nvSpPr>
        <p:spPr>
          <a:xfrm>
            <a:off x="7723301" y="3283370"/>
            <a:ext cx="3704362" cy="3619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b="0" i="0" sz="1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9" name="Google Shape;989;p147"/>
          <p:cNvSpPr txBox="1"/>
          <p:nvPr>
            <p:ph idx="2" type="body"/>
          </p:nvPr>
        </p:nvSpPr>
        <p:spPr>
          <a:xfrm>
            <a:off x="7723301" y="3906329"/>
            <a:ext cx="3704362" cy="3619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b="0" i="0" sz="1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0" name="Google Shape;990;p147"/>
          <p:cNvSpPr txBox="1"/>
          <p:nvPr>
            <p:ph idx="3" type="body"/>
          </p:nvPr>
        </p:nvSpPr>
        <p:spPr>
          <a:xfrm>
            <a:off x="7731465" y="4549892"/>
            <a:ext cx="3704362" cy="3619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b="0" i="0" sz="1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1" name="Google Shape;991;p147"/>
          <p:cNvSpPr txBox="1"/>
          <p:nvPr>
            <p:ph idx="4" type="body"/>
          </p:nvPr>
        </p:nvSpPr>
        <p:spPr>
          <a:xfrm>
            <a:off x="967062" y="4154268"/>
            <a:ext cx="3195486" cy="73114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2" name="Google Shape;992;p147"/>
          <p:cNvSpPr txBox="1"/>
          <p:nvPr>
            <p:ph idx="5" type="body"/>
          </p:nvPr>
        </p:nvSpPr>
        <p:spPr>
          <a:xfrm>
            <a:off x="967062" y="3344692"/>
            <a:ext cx="3195485" cy="83725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5000"/>
              <a:buNone/>
              <a:defRPr sz="5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10;&#10;Description automatically generated" id="993" name="Google Shape;993;p147"/>
          <p:cNvPicPr preferRelativeResize="0"/>
          <p:nvPr/>
        </p:nvPicPr>
        <p:blipFill rotWithShape="1">
          <a:blip r:embed="rId3">
            <a:alphaModFix/>
          </a:blip>
          <a:srcRect b="0" l="0" r="0" t="0"/>
          <a:stretch/>
        </p:blipFill>
        <p:spPr>
          <a:xfrm>
            <a:off x="615586" y="473530"/>
            <a:ext cx="4899073" cy="2154566"/>
          </a:xfrm>
          <a:prstGeom prst="rect">
            <a:avLst/>
          </a:prstGeom>
          <a:noFill/>
          <a:ln>
            <a:noFill/>
          </a:ln>
        </p:spPr>
      </p:pic>
      <p:grpSp>
        <p:nvGrpSpPr>
          <p:cNvPr id="994" name="Google Shape;994;p147"/>
          <p:cNvGrpSpPr/>
          <p:nvPr/>
        </p:nvGrpSpPr>
        <p:grpSpPr>
          <a:xfrm>
            <a:off x="9456007" y="5836660"/>
            <a:ext cx="2735993" cy="679345"/>
            <a:chOff x="0" y="0"/>
            <a:chExt cx="2301694" cy="571500"/>
          </a:xfrm>
        </p:grpSpPr>
        <p:sp>
          <p:nvSpPr>
            <p:cNvPr id="995" name="Google Shape;995;p147"/>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96" name="Google Shape;996;p147"/>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Purple">
  <p:cSld name="Divider Slide - Purple">
    <p:spTree>
      <p:nvGrpSpPr>
        <p:cNvPr id="89" name="Shape 89"/>
        <p:cNvGrpSpPr/>
        <p:nvPr/>
      </p:nvGrpSpPr>
      <p:grpSpPr>
        <a:xfrm>
          <a:off x="0" y="0"/>
          <a:ext cx="0" cy="0"/>
          <a:chOff x="0" y="0"/>
          <a:chExt cx="0" cy="0"/>
        </a:xfrm>
      </p:grpSpPr>
      <p:sp>
        <p:nvSpPr>
          <p:cNvPr id="90" name="Google Shape;90;p81"/>
          <p:cNvSpPr/>
          <p:nvPr/>
        </p:nvSpPr>
        <p:spPr>
          <a:xfrm>
            <a:off x="0" y="0"/>
            <a:ext cx="12192000" cy="5502729"/>
          </a:xfrm>
          <a:prstGeom prst="rect">
            <a:avLst/>
          </a:prstGeom>
          <a:solidFill>
            <a:srgbClr val="79527B"/>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sp>
        <p:nvSpPr>
          <p:cNvPr id="91" name="Google Shape;91;p81"/>
          <p:cNvSpPr txBox="1"/>
          <p:nvPr>
            <p:ph idx="1" type="body"/>
          </p:nvPr>
        </p:nvSpPr>
        <p:spPr>
          <a:xfrm>
            <a:off x="666708" y="752638"/>
            <a:ext cx="4329835" cy="16476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00"/>
              </a:spcBef>
              <a:spcAft>
                <a:spcPts val="0"/>
              </a:spcAft>
              <a:buClr>
                <a:schemeClr val="lt1"/>
              </a:buClr>
              <a:buSzPts val="4800"/>
              <a:buNone/>
              <a:defRPr b="0" i="0" sz="4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92" name="Google Shape;92;p81"/>
          <p:cNvGrpSpPr/>
          <p:nvPr/>
        </p:nvGrpSpPr>
        <p:grpSpPr>
          <a:xfrm>
            <a:off x="8448790" y="6057987"/>
            <a:ext cx="3144242" cy="374574"/>
            <a:chOff x="301128" y="6151084"/>
            <a:chExt cx="3144242" cy="374574"/>
          </a:xfrm>
        </p:grpSpPr>
        <p:pic>
          <p:nvPicPr>
            <p:cNvPr descr="Shape&#10;&#10;Description automatically generated with medium confidence" id="93" name="Google Shape;93;p81"/>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94" name="Google Shape;94;p81"/>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95" name="Google Shape;95;p81"/>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A black and white striped pattern&#10;&#10;Description automatically generated with medium confidence" id="96" name="Google Shape;96;p81"/>
          <p:cNvPicPr preferRelativeResize="0"/>
          <p:nvPr/>
        </p:nvPicPr>
        <p:blipFill rotWithShape="1">
          <a:blip r:embed="rId3">
            <a:alphaModFix/>
          </a:blip>
          <a:srcRect b="15673" l="-25172" r="18173" t="20705"/>
          <a:stretch/>
        </p:blipFill>
        <p:spPr>
          <a:xfrm>
            <a:off x="5333853" y="1227"/>
            <a:ext cx="6825554" cy="55015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int icon Graph C">
  <p:cSld name="5 point icon Graph C">
    <p:spTree>
      <p:nvGrpSpPr>
        <p:cNvPr id="97" name="Shape 97"/>
        <p:cNvGrpSpPr/>
        <p:nvPr/>
      </p:nvGrpSpPr>
      <p:grpSpPr>
        <a:xfrm>
          <a:off x="0" y="0"/>
          <a:ext cx="0" cy="0"/>
          <a:chOff x="0" y="0"/>
          <a:chExt cx="0" cy="0"/>
        </a:xfrm>
      </p:grpSpPr>
      <p:grpSp>
        <p:nvGrpSpPr>
          <p:cNvPr id="98" name="Google Shape;98;p82"/>
          <p:cNvGrpSpPr/>
          <p:nvPr/>
        </p:nvGrpSpPr>
        <p:grpSpPr>
          <a:xfrm>
            <a:off x="1154562" y="1887157"/>
            <a:ext cx="9882876" cy="2798187"/>
            <a:chOff x="1875859" y="4907106"/>
            <a:chExt cx="20625932" cy="5839921"/>
          </a:xfrm>
        </p:grpSpPr>
        <p:sp>
          <p:nvSpPr>
            <p:cNvPr id="99" name="Google Shape;99;p82"/>
            <p:cNvSpPr/>
            <p:nvPr/>
          </p:nvSpPr>
          <p:spPr>
            <a:xfrm rot="10800000">
              <a:off x="1875859" y="4907106"/>
              <a:ext cx="4464459" cy="4631501"/>
            </a:xfrm>
            <a:prstGeom prst="blockArc">
              <a:avLst>
                <a:gd fmla="val 10800000" name="adj1"/>
                <a:gd fmla="val 0" name="adj2"/>
                <a:gd fmla="val 9694" name="adj3"/>
              </a:avLst>
            </a:prstGeom>
            <a:solidFill>
              <a:srgbClr val="EFF1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00" name="Google Shape;100;p82"/>
            <p:cNvSpPr/>
            <p:nvPr/>
          </p:nvSpPr>
          <p:spPr>
            <a:xfrm>
              <a:off x="5916227" y="4907106"/>
              <a:ext cx="4464459" cy="4631501"/>
            </a:xfrm>
            <a:prstGeom prst="blockArc">
              <a:avLst>
                <a:gd fmla="val 10800000" name="adj1"/>
                <a:gd fmla="val 0" name="adj2"/>
                <a:gd fmla="val 9694" name="adj3"/>
              </a:avLst>
            </a:prstGeom>
            <a:solidFill>
              <a:srgbClr val="EFF1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01" name="Google Shape;101;p82"/>
            <p:cNvSpPr/>
            <p:nvPr/>
          </p:nvSpPr>
          <p:spPr>
            <a:xfrm rot="10800000">
              <a:off x="9956596" y="4907108"/>
              <a:ext cx="4464459" cy="4631501"/>
            </a:xfrm>
            <a:prstGeom prst="blockArc">
              <a:avLst>
                <a:gd fmla="val 10800000" name="adj1"/>
                <a:gd fmla="val 0" name="adj2"/>
                <a:gd fmla="val 9694" name="adj3"/>
              </a:avLst>
            </a:prstGeom>
            <a:solidFill>
              <a:srgbClr val="EFF1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02" name="Google Shape;102;p82"/>
            <p:cNvSpPr/>
            <p:nvPr/>
          </p:nvSpPr>
          <p:spPr>
            <a:xfrm>
              <a:off x="13996964" y="4907111"/>
              <a:ext cx="4464459" cy="4631501"/>
            </a:xfrm>
            <a:prstGeom prst="blockArc">
              <a:avLst>
                <a:gd fmla="val 10800000" name="adj1"/>
                <a:gd fmla="val 0" name="adj2"/>
                <a:gd fmla="val 9694" name="adj3"/>
              </a:avLst>
            </a:prstGeom>
            <a:solidFill>
              <a:srgbClr val="EFF1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03" name="Google Shape;103;p82"/>
            <p:cNvSpPr/>
            <p:nvPr/>
          </p:nvSpPr>
          <p:spPr>
            <a:xfrm>
              <a:off x="1875859" y="4907106"/>
              <a:ext cx="4464459" cy="4631501"/>
            </a:xfrm>
            <a:prstGeom prst="blockArc">
              <a:avLst>
                <a:gd fmla="val 10800000" name="adj1"/>
                <a:gd fmla="val 0" name="adj2"/>
                <a:gd fmla="val 9694" name="adj3"/>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04" name="Google Shape;104;p82"/>
            <p:cNvSpPr/>
            <p:nvPr/>
          </p:nvSpPr>
          <p:spPr>
            <a:xfrm rot="10800000">
              <a:off x="18037332" y="4907111"/>
              <a:ext cx="4464459" cy="4631501"/>
            </a:xfrm>
            <a:prstGeom prst="blockArc">
              <a:avLst>
                <a:gd fmla="val 10800000" name="adj1"/>
                <a:gd fmla="val 0" name="adj2"/>
                <a:gd fmla="val 9694" name="adj3"/>
              </a:avLst>
            </a:prstGeom>
            <a:solidFill>
              <a:srgbClr val="EFF1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05" name="Google Shape;105;p82"/>
            <p:cNvSpPr/>
            <p:nvPr/>
          </p:nvSpPr>
          <p:spPr>
            <a:xfrm rot="10800000">
              <a:off x="5916227" y="4907106"/>
              <a:ext cx="4464459" cy="4631501"/>
            </a:xfrm>
            <a:prstGeom prst="blockArc">
              <a:avLst>
                <a:gd fmla="val 10800000" name="adj1"/>
                <a:gd fmla="val 0" name="adj2"/>
                <a:gd fmla="val 9694" name="adj3"/>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06" name="Google Shape;106;p82"/>
            <p:cNvSpPr/>
            <p:nvPr/>
          </p:nvSpPr>
          <p:spPr>
            <a:xfrm rot="10800000">
              <a:off x="13996964" y="4907111"/>
              <a:ext cx="4464459" cy="4631501"/>
            </a:xfrm>
            <a:prstGeom prst="blockArc">
              <a:avLst>
                <a:gd fmla="val 10800000" name="adj1"/>
                <a:gd fmla="val 0" name="adj2"/>
                <a:gd fmla="val 9694" name="adj3"/>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07" name="Google Shape;107;p82"/>
            <p:cNvSpPr/>
            <p:nvPr/>
          </p:nvSpPr>
          <p:spPr>
            <a:xfrm>
              <a:off x="9956596" y="4907108"/>
              <a:ext cx="4464459" cy="4631501"/>
            </a:xfrm>
            <a:prstGeom prst="blockArc">
              <a:avLst>
                <a:gd fmla="val 10800000" name="adj1"/>
                <a:gd fmla="val 0" name="adj2"/>
                <a:gd fmla="val 9694" name="adj3"/>
              </a:avLst>
            </a:prstGeom>
            <a:solidFill>
              <a:srgbClr val="76C0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08" name="Google Shape;108;p82"/>
            <p:cNvSpPr/>
            <p:nvPr/>
          </p:nvSpPr>
          <p:spPr>
            <a:xfrm>
              <a:off x="18037332" y="4907110"/>
              <a:ext cx="4464459" cy="4631501"/>
            </a:xfrm>
            <a:prstGeom prst="blockArc">
              <a:avLst>
                <a:gd fmla="val 10800000" name="adj1"/>
                <a:gd fmla="val 0" name="adj2"/>
                <a:gd fmla="val 9694" name="adj3"/>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09" name="Google Shape;109;p82"/>
            <p:cNvSpPr txBox="1"/>
            <p:nvPr/>
          </p:nvSpPr>
          <p:spPr>
            <a:xfrm>
              <a:off x="3248482" y="10100696"/>
              <a:ext cx="1927131"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Mission</a:t>
              </a:r>
              <a:endParaRPr b="0" i="0" sz="1400" u="none" cap="none" strike="noStrike">
                <a:solidFill>
                  <a:srgbClr val="000000"/>
                </a:solidFill>
                <a:latin typeface="Arial"/>
                <a:ea typeface="Arial"/>
                <a:cs typeface="Arial"/>
                <a:sym typeface="Arial"/>
              </a:endParaRPr>
            </a:p>
          </p:txBody>
        </p:sp>
        <p:sp>
          <p:nvSpPr>
            <p:cNvPr id="110" name="Google Shape;110;p82"/>
            <p:cNvSpPr txBox="1"/>
            <p:nvPr/>
          </p:nvSpPr>
          <p:spPr>
            <a:xfrm>
              <a:off x="7357215" y="10100696"/>
              <a:ext cx="158248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Vision</a:t>
              </a:r>
              <a:endParaRPr b="0" i="0" sz="1400" u="none" cap="none" strike="noStrike">
                <a:solidFill>
                  <a:srgbClr val="000000"/>
                </a:solidFill>
                <a:latin typeface="Arial"/>
                <a:ea typeface="Arial"/>
                <a:cs typeface="Arial"/>
                <a:sym typeface="Arial"/>
              </a:endParaRPr>
            </a:p>
          </p:txBody>
        </p:sp>
        <p:sp>
          <p:nvSpPr>
            <p:cNvPr id="111" name="Google Shape;111;p82"/>
            <p:cNvSpPr txBox="1"/>
            <p:nvPr/>
          </p:nvSpPr>
          <p:spPr>
            <a:xfrm>
              <a:off x="11461705" y="10100696"/>
              <a:ext cx="145424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Goals</a:t>
              </a:r>
              <a:endParaRPr b="0" i="0" sz="1400" u="none" cap="none" strike="noStrike">
                <a:solidFill>
                  <a:srgbClr val="000000"/>
                </a:solidFill>
                <a:latin typeface="Arial"/>
                <a:ea typeface="Arial"/>
                <a:cs typeface="Arial"/>
                <a:sym typeface="Arial"/>
              </a:endParaRPr>
            </a:p>
          </p:txBody>
        </p:sp>
        <p:sp>
          <p:nvSpPr>
            <p:cNvPr id="112" name="Google Shape;112;p82"/>
            <p:cNvSpPr txBox="1"/>
            <p:nvPr/>
          </p:nvSpPr>
          <p:spPr>
            <a:xfrm>
              <a:off x="15369825" y="10100696"/>
              <a:ext cx="171874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Values</a:t>
              </a:r>
              <a:endParaRPr b="0" i="0" sz="1400" u="none" cap="none" strike="noStrike">
                <a:solidFill>
                  <a:srgbClr val="000000"/>
                </a:solidFill>
                <a:latin typeface="Arial"/>
                <a:ea typeface="Arial"/>
                <a:cs typeface="Arial"/>
                <a:sym typeface="Arial"/>
              </a:endParaRPr>
            </a:p>
          </p:txBody>
        </p:sp>
        <p:sp>
          <p:nvSpPr>
            <p:cNvPr id="113" name="Google Shape;113;p82"/>
            <p:cNvSpPr txBox="1"/>
            <p:nvPr/>
          </p:nvSpPr>
          <p:spPr>
            <a:xfrm>
              <a:off x="19196192" y="10100696"/>
              <a:ext cx="214674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Strategy</a:t>
              </a:r>
              <a:endParaRPr b="0" i="0" sz="1400" u="none" cap="none" strike="noStrike">
                <a:solidFill>
                  <a:srgbClr val="000000"/>
                </a:solidFill>
                <a:latin typeface="Arial"/>
                <a:ea typeface="Arial"/>
                <a:cs typeface="Arial"/>
                <a:sym typeface="Arial"/>
              </a:endParaRPr>
            </a:p>
          </p:txBody>
        </p:sp>
      </p:grpSp>
      <p:sp>
        <p:nvSpPr>
          <p:cNvPr id="114" name="Google Shape;114;p82"/>
          <p:cNvSpPr txBox="1"/>
          <p:nvPr>
            <p:ph idx="1" type="body"/>
          </p:nvPr>
        </p:nvSpPr>
        <p:spPr>
          <a:xfrm>
            <a:off x="3269110"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82"/>
          <p:cNvSpPr txBox="1"/>
          <p:nvPr>
            <p:ph idx="2" type="body"/>
          </p:nvPr>
        </p:nvSpPr>
        <p:spPr>
          <a:xfrm>
            <a:off x="1333175"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82"/>
          <p:cNvSpPr txBox="1"/>
          <p:nvPr>
            <p:ph idx="3" type="body"/>
          </p:nvPr>
        </p:nvSpPr>
        <p:spPr>
          <a:xfrm>
            <a:off x="7165569"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82"/>
          <p:cNvSpPr txBox="1"/>
          <p:nvPr>
            <p:ph idx="4" type="body"/>
          </p:nvPr>
        </p:nvSpPr>
        <p:spPr>
          <a:xfrm>
            <a:off x="5229634"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82"/>
          <p:cNvSpPr txBox="1"/>
          <p:nvPr>
            <p:ph idx="5" type="body"/>
          </p:nvPr>
        </p:nvSpPr>
        <p:spPr>
          <a:xfrm>
            <a:off x="9101503"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82"/>
          <p:cNvSpPr txBox="1"/>
          <p:nvPr>
            <p:ph idx="6"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120" name="Google Shape;120;p82"/>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121" name="Google Shape;121;p82"/>
          <p:cNvGrpSpPr/>
          <p:nvPr/>
        </p:nvGrpSpPr>
        <p:grpSpPr>
          <a:xfrm>
            <a:off x="4480947" y="6257070"/>
            <a:ext cx="3144242" cy="374574"/>
            <a:chOff x="301128" y="6151084"/>
            <a:chExt cx="3144242" cy="374574"/>
          </a:xfrm>
        </p:grpSpPr>
        <p:pic>
          <p:nvPicPr>
            <p:cNvPr descr="Shape&#10;&#10;Description automatically generated with medium confidence" id="122" name="Google Shape;122;p82"/>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123" name="Google Shape;123;p82"/>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124" name="Google Shape;124;p82"/>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Orange">
  <p:cSld name="Divider Slide - Orange">
    <p:spTree>
      <p:nvGrpSpPr>
        <p:cNvPr id="125" name="Shape 125"/>
        <p:cNvGrpSpPr/>
        <p:nvPr/>
      </p:nvGrpSpPr>
      <p:grpSpPr>
        <a:xfrm>
          <a:off x="0" y="0"/>
          <a:ext cx="0" cy="0"/>
          <a:chOff x="0" y="0"/>
          <a:chExt cx="0" cy="0"/>
        </a:xfrm>
      </p:grpSpPr>
      <p:sp>
        <p:nvSpPr>
          <p:cNvPr id="126" name="Google Shape;126;p84"/>
          <p:cNvSpPr/>
          <p:nvPr/>
        </p:nvSpPr>
        <p:spPr>
          <a:xfrm>
            <a:off x="0" y="0"/>
            <a:ext cx="12192000" cy="5502729"/>
          </a:xfrm>
          <a:prstGeom prst="rect">
            <a:avLst/>
          </a:prstGeom>
          <a:solidFill>
            <a:srgbClr val="F27954"/>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sp>
        <p:nvSpPr>
          <p:cNvPr id="127" name="Google Shape;127;p84"/>
          <p:cNvSpPr txBox="1"/>
          <p:nvPr>
            <p:ph idx="1" type="body"/>
          </p:nvPr>
        </p:nvSpPr>
        <p:spPr>
          <a:xfrm>
            <a:off x="666708" y="752638"/>
            <a:ext cx="4329835" cy="16476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00"/>
              </a:spcBef>
              <a:spcAft>
                <a:spcPts val="0"/>
              </a:spcAft>
              <a:buClr>
                <a:schemeClr val="lt1"/>
              </a:buClr>
              <a:buSzPts val="4800"/>
              <a:buNone/>
              <a:defRPr b="0" i="0" sz="4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28" name="Google Shape;128;p84"/>
          <p:cNvGrpSpPr/>
          <p:nvPr/>
        </p:nvGrpSpPr>
        <p:grpSpPr>
          <a:xfrm>
            <a:off x="8448790" y="6057987"/>
            <a:ext cx="3144242" cy="374574"/>
            <a:chOff x="301128" y="6151084"/>
            <a:chExt cx="3144242" cy="374574"/>
          </a:xfrm>
        </p:grpSpPr>
        <p:pic>
          <p:nvPicPr>
            <p:cNvPr descr="Shape&#10;&#10;Description automatically generated with medium confidence" id="129" name="Google Shape;129;p84"/>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130" name="Google Shape;130;p84"/>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131" name="Google Shape;131;p84"/>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A black and white striped pattern&#10;&#10;Description automatically generated with medium confidence" id="132" name="Google Shape;132;p84"/>
          <p:cNvPicPr preferRelativeResize="0"/>
          <p:nvPr/>
        </p:nvPicPr>
        <p:blipFill rotWithShape="1">
          <a:blip r:embed="rId3">
            <a:alphaModFix/>
          </a:blip>
          <a:srcRect b="15673" l="-25172" r="18173" t="20705"/>
          <a:stretch/>
        </p:blipFill>
        <p:spPr>
          <a:xfrm>
            <a:off x="5333853" y="1227"/>
            <a:ext cx="6825554" cy="550150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1" Type="http://schemas.openxmlformats.org/officeDocument/2006/relationships/theme" Target="../theme/theme1.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7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A1A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A1A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creativecommons.org/licenses/by-sa/4.0/deed.e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 Id="rId3" Type="http://schemas.openxmlformats.org/officeDocument/2006/relationships/hyperlink" Target="https://www.tourismrecovery.eu/" TargetMode="External"/><Relationship Id="rId4" Type="http://schemas.openxmlformats.org/officeDocument/2006/relationships/hyperlink" Target="https://www.facebook.com/tourismcrisisrecover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1"/>
          <p:cNvSpPr txBox="1"/>
          <p:nvPr>
            <p:ph idx="1" type="body"/>
          </p:nvPr>
        </p:nvSpPr>
        <p:spPr>
          <a:xfrm>
            <a:off x="817424" y="3879005"/>
            <a:ext cx="5278800" cy="697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de-DE" sz="3600"/>
              <a:t>Competencias funcionales</a:t>
            </a:r>
            <a:endParaRPr sz="3600"/>
          </a:p>
          <a:p>
            <a:pPr indent="0" lvl="0" marL="0" rtl="0" algn="l">
              <a:lnSpc>
                <a:spcPct val="90000"/>
              </a:lnSpc>
              <a:spcBef>
                <a:spcPts val="0"/>
              </a:spcBef>
              <a:spcAft>
                <a:spcPts val="0"/>
              </a:spcAft>
              <a:buClr>
                <a:schemeClr val="lt1"/>
              </a:buClr>
              <a:buSzPts val="3600"/>
              <a:buNone/>
            </a:pPr>
            <a:r>
              <a:t/>
            </a:r>
            <a:endParaRPr sz="3600"/>
          </a:p>
          <a:p>
            <a:pPr indent="0" lvl="0" marL="0" rtl="0" algn="l">
              <a:spcBef>
                <a:spcPts val="0"/>
              </a:spcBef>
              <a:spcAft>
                <a:spcPts val="0"/>
              </a:spcAft>
              <a:buClr>
                <a:schemeClr val="lt1"/>
              </a:buClr>
              <a:buSzPts val="5400"/>
              <a:buFont typeface="Arial"/>
              <a:buNone/>
            </a:pPr>
            <a:r>
              <a:rPr lang="de-DE" sz="2000"/>
              <a:t>(esta versión es un resumen del material, para profundizar más, consultar la versión en inglés)</a:t>
            </a:r>
            <a:endParaRPr sz="3600"/>
          </a:p>
          <a:p>
            <a:pPr indent="0" lvl="0" marL="0" rtl="0" algn="l">
              <a:lnSpc>
                <a:spcPct val="90000"/>
              </a:lnSpc>
              <a:spcBef>
                <a:spcPts val="1000"/>
              </a:spcBef>
              <a:spcAft>
                <a:spcPts val="0"/>
              </a:spcAft>
              <a:buClr>
                <a:schemeClr val="lt1"/>
              </a:buClr>
              <a:buSzPts val="5400"/>
              <a:buNone/>
            </a:pPr>
            <a:r>
              <a:t/>
            </a:r>
            <a:endParaRPr/>
          </a:p>
        </p:txBody>
      </p:sp>
      <p:sp>
        <p:nvSpPr>
          <p:cNvPr id="1002" name="Google Shape;1002;p1"/>
          <p:cNvSpPr txBox="1"/>
          <p:nvPr>
            <p:ph idx="2" type="body"/>
          </p:nvPr>
        </p:nvSpPr>
        <p:spPr>
          <a:xfrm>
            <a:off x="817424" y="3291482"/>
            <a:ext cx="5278800" cy="697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None/>
            </a:pPr>
            <a:r>
              <a:rPr lang="de-DE"/>
              <a:t>Módulo 5</a:t>
            </a:r>
            <a:endParaRPr/>
          </a:p>
        </p:txBody>
      </p:sp>
      <p:pic>
        <p:nvPicPr>
          <p:cNvPr id="1003" name="Google Shape;1003;p1"/>
          <p:cNvPicPr preferRelativeResize="0"/>
          <p:nvPr/>
        </p:nvPicPr>
        <p:blipFill>
          <a:blip r:embed="rId3">
            <a:alphaModFix/>
          </a:blip>
          <a:stretch>
            <a:fillRect/>
          </a:stretch>
        </p:blipFill>
        <p:spPr>
          <a:xfrm>
            <a:off x="9439275" y="5135825"/>
            <a:ext cx="2752724" cy="1722175"/>
          </a:xfrm>
          <a:prstGeom prst="rect">
            <a:avLst/>
          </a:prstGeom>
          <a:noFill/>
          <a:ln>
            <a:noFill/>
          </a:ln>
        </p:spPr>
      </p:pic>
      <p:pic>
        <p:nvPicPr>
          <p:cNvPr id="1004" name="Google Shape;1004;p1"/>
          <p:cNvPicPr preferRelativeResize="0"/>
          <p:nvPr/>
        </p:nvPicPr>
        <p:blipFill>
          <a:blip r:embed="rId4">
            <a:alphaModFix/>
          </a:blip>
          <a:stretch>
            <a:fillRect/>
          </a:stretch>
        </p:blipFill>
        <p:spPr>
          <a:xfrm>
            <a:off x="628200" y="5851875"/>
            <a:ext cx="6695275" cy="828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6" name="Shape 1106"/>
        <p:cNvGrpSpPr/>
        <p:nvPr/>
      </p:nvGrpSpPr>
      <p:grpSpPr>
        <a:xfrm>
          <a:off x="0" y="0"/>
          <a:ext cx="0" cy="0"/>
          <a:chOff x="0" y="0"/>
          <a:chExt cx="0" cy="0"/>
        </a:xfrm>
      </p:grpSpPr>
      <p:sp>
        <p:nvSpPr>
          <p:cNvPr id="1107" name="Google Shape;1107;p11"/>
          <p:cNvSpPr txBox="1"/>
          <p:nvPr>
            <p:ph idx="1" type="body"/>
          </p:nvPr>
        </p:nvSpPr>
        <p:spPr>
          <a:xfrm>
            <a:off x="6343139" y="2178304"/>
            <a:ext cx="5132263" cy="3722513"/>
          </a:xfrm>
          <a:prstGeom prst="rect">
            <a:avLst/>
          </a:prstGeom>
          <a:noFill/>
          <a:ln>
            <a:noFill/>
          </a:ln>
        </p:spPr>
        <p:txBody>
          <a:bodyPr anchorCtr="0" anchor="t" bIns="45700" lIns="91425" spcFirstLastPara="1" rIns="91425" wrap="square" tIns="45700">
            <a:noAutofit/>
          </a:bodyPr>
          <a:lstStyle/>
          <a:p>
            <a:pPr indent="-15875" lvl="0" marL="15875" rtl="0" algn="l">
              <a:lnSpc>
                <a:spcPct val="93333"/>
              </a:lnSpc>
              <a:spcBef>
                <a:spcPts val="0"/>
              </a:spcBef>
              <a:spcAft>
                <a:spcPts val="0"/>
              </a:spcAft>
              <a:buSzPts val="2400"/>
              <a:buNone/>
            </a:pPr>
            <a:r>
              <a:rPr lang="de-DE"/>
              <a:t>El control de calidad, también llamado garantía de calidad o gestión de calidad, consiste en supervisar los productos y servicios de una empresa para garantizar productos de alta calidad y clientes satisfechos. Mediante controles de calidad periódicos, los errores o posibles problemas pueden detectarse y prevenirse en una fase temprana.</a:t>
            </a:r>
            <a:endParaRPr/>
          </a:p>
        </p:txBody>
      </p:sp>
      <p:sp>
        <p:nvSpPr>
          <p:cNvPr id="1108" name="Google Shape;1108;p11"/>
          <p:cNvSpPr txBox="1"/>
          <p:nvPr>
            <p:ph idx="2" type="body"/>
          </p:nvPr>
        </p:nvSpPr>
        <p:spPr>
          <a:xfrm>
            <a:off x="6326940" y="708094"/>
            <a:ext cx="5158622" cy="8571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9ED4D3"/>
              </a:buClr>
              <a:buSzPts val="4800"/>
              <a:buNone/>
            </a:pPr>
            <a:r>
              <a:rPr lang="de-DE" sz="4800">
                <a:solidFill>
                  <a:srgbClr val="9ED4D3"/>
                </a:solidFill>
              </a:rPr>
              <a:t>Control de calidad</a:t>
            </a:r>
            <a:endParaRPr/>
          </a:p>
        </p:txBody>
      </p:sp>
      <p:sp>
        <p:nvSpPr>
          <p:cNvPr id="1109" name="Google Shape;1109;p11"/>
          <p:cNvSpPr txBox="1"/>
          <p:nvPr>
            <p:ph idx="3" type="body"/>
          </p:nvPr>
        </p:nvSpPr>
        <p:spPr>
          <a:xfrm>
            <a:off x="1103474" y="708094"/>
            <a:ext cx="3452394" cy="213670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A59"/>
              </a:buClr>
              <a:buSzPts val="3600"/>
              <a:buNone/>
            </a:pPr>
            <a:r>
              <a:rPr lang="de-DE">
                <a:solidFill>
                  <a:srgbClr val="595A59"/>
                </a:solidFill>
              </a:rPr>
              <a:t>Responsabilidades de la Gestión de Operaciones</a:t>
            </a:r>
            <a:endParaRPr/>
          </a:p>
          <a:p>
            <a:pPr indent="0" lvl="0" marL="0" rtl="0" algn="l">
              <a:lnSpc>
                <a:spcPct val="90000"/>
              </a:lnSpc>
              <a:spcBef>
                <a:spcPts val="1000"/>
              </a:spcBef>
              <a:spcAft>
                <a:spcPts val="0"/>
              </a:spcAft>
              <a:buClr>
                <a:srgbClr val="81D1C5"/>
              </a:buClr>
              <a:buSzPts val="3600"/>
              <a:buNone/>
            </a:pPr>
            <a:r>
              <a:t/>
            </a:r>
            <a:endParaRPr/>
          </a:p>
        </p:txBody>
      </p:sp>
      <p:sp>
        <p:nvSpPr>
          <p:cNvPr id="1110" name="Google Shape;1110;p11"/>
          <p:cNvSpPr txBox="1"/>
          <p:nvPr>
            <p:ph idx="4" type="body"/>
          </p:nvPr>
        </p:nvSpPr>
        <p:spPr>
          <a:xfrm>
            <a:off x="4783395" y="712471"/>
            <a:ext cx="1154422" cy="85715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None/>
            </a:pPr>
            <a:r>
              <a:rPr lang="de-DE"/>
              <a:t>6</a:t>
            </a:r>
            <a:endParaRPr/>
          </a:p>
        </p:txBody>
      </p:sp>
      <p:sp>
        <p:nvSpPr>
          <p:cNvPr id="1111" name="Google Shape;1111;p11"/>
          <p:cNvSpPr txBox="1"/>
          <p:nvPr/>
        </p:nvSpPr>
        <p:spPr>
          <a:xfrm>
            <a:off x="1103474" y="2854961"/>
            <a:ext cx="3575144" cy="84027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95A59"/>
              </a:buClr>
              <a:buSzPts val="1600"/>
              <a:buFont typeface="Arial"/>
              <a:buNone/>
            </a:pPr>
            <a:r>
              <a:rPr b="0" i="0" lang="de-DE" sz="1600" u="none" cap="none" strike="noStrike">
                <a:solidFill>
                  <a:srgbClr val="595A59"/>
                </a:solidFill>
                <a:latin typeface="Calibri"/>
                <a:ea typeface="Calibri"/>
                <a:cs typeface="Calibri"/>
                <a:sym typeface="Calibri"/>
              </a:rPr>
              <a:t>La gestión de operaciones abarca diversos ámbitos de responsabilidad, desde la elaboración de propuestas hasta la gestión de proyectos.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5" name="Shape 1115"/>
        <p:cNvGrpSpPr/>
        <p:nvPr/>
      </p:nvGrpSpPr>
      <p:grpSpPr>
        <a:xfrm>
          <a:off x="0" y="0"/>
          <a:ext cx="0" cy="0"/>
          <a:chOff x="0" y="0"/>
          <a:chExt cx="0" cy="0"/>
        </a:xfrm>
      </p:grpSpPr>
      <p:sp>
        <p:nvSpPr>
          <p:cNvPr id="1116" name="Google Shape;1116;p16"/>
          <p:cNvSpPr txBox="1"/>
          <p:nvPr>
            <p:ph idx="1" type="body"/>
          </p:nvPr>
        </p:nvSpPr>
        <p:spPr>
          <a:xfrm>
            <a:off x="666708" y="752638"/>
            <a:ext cx="4329835" cy="1647662"/>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lt1"/>
              </a:buClr>
              <a:buSzPct val="100000"/>
              <a:buNone/>
            </a:pPr>
            <a:r>
              <a:rPr lang="de-DE"/>
              <a:t>02</a:t>
            </a:r>
            <a:endParaRPr/>
          </a:p>
          <a:p>
            <a:pPr indent="0" lvl="0" marL="0" rtl="0" algn="l">
              <a:lnSpc>
                <a:spcPct val="90000"/>
              </a:lnSpc>
              <a:spcBef>
                <a:spcPts val="300"/>
              </a:spcBef>
              <a:spcAft>
                <a:spcPts val="0"/>
              </a:spcAft>
              <a:buClr>
                <a:schemeClr val="lt1"/>
              </a:buClr>
              <a:buSzPct val="100000"/>
              <a:buNone/>
            </a:pPr>
            <a:r>
              <a:rPr lang="de-DE" sz="5200"/>
              <a:t>Gestión de las partes interesadas</a:t>
            </a:r>
            <a:endParaRPr/>
          </a:p>
          <a:p>
            <a:pPr indent="0" lvl="0" marL="0" rtl="0" algn="l">
              <a:lnSpc>
                <a:spcPct val="90000"/>
              </a:lnSpc>
              <a:spcBef>
                <a:spcPts val="300"/>
              </a:spcBef>
              <a:spcAft>
                <a:spcPts val="0"/>
              </a:spcAft>
              <a:buClr>
                <a:schemeClr val="lt1"/>
              </a:buClr>
              <a:buSzPct val="100000"/>
              <a:buNone/>
            </a:pPr>
            <a:r>
              <a:t/>
            </a:r>
            <a:endParaRPr/>
          </a:p>
        </p:txBody>
      </p:sp>
      <p:sp>
        <p:nvSpPr>
          <p:cNvPr id="1117" name="Google Shape;1117;p16"/>
          <p:cNvSpPr txBox="1"/>
          <p:nvPr/>
        </p:nvSpPr>
        <p:spPr>
          <a:xfrm>
            <a:off x="666708" y="3059666"/>
            <a:ext cx="5598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¿Qué partes interesadas son importantes en mi empresa?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1" name="Shape 1121"/>
        <p:cNvGrpSpPr/>
        <p:nvPr/>
      </p:nvGrpSpPr>
      <p:grpSpPr>
        <a:xfrm>
          <a:off x="0" y="0"/>
          <a:ext cx="0" cy="0"/>
          <a:chOff x="0" y="0"/>
          <a:chExt cx="0" cy="0"/>
        </a:xfrm>
      </p:grpSpPr>
      <p:sp>
        <p:nvSpPr>
          <p:cNvPr id="1122" name="Google Shape;1122;p20"/>
          <p:cNvSpPr txBox="1"/>
          <p:nvPr>
            <p:ph idx="1" type="body"/>
          </p:nvPr>
        </p:nvSpPr>
        <p:spPr>
          <a:xfrm>
            <a:off x="3269110" y="4533160"/>
            <a:ext cx="1732731" cy="1237497"/>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595A59"/>
              </a:buClr>
              <a:buSzPts val="2400"/>
              <a:buNone/>
            </a:pPr>
            <a:r>
              <a:rPr lang="de-DE"/>
              <a:t>Análisis de las partes interesadas</a:t>
            </a:r>
            <a:endParaRPr/>
          </a:p>
        </p:txBody>
      </p:sp>
      <p:sp>
        <p:nvSpPr>
          <p:cNvPr id="1123" name="Google Shape;1123;p20"/>
          <p:cNvSpPr txBox="1"/>
          <p:nvPr>
            <p:ph idx="2" type="body"/>
          </p:nvPr>
        </p:nvSpPr>
        <p:spPr>
          <a:xfrm>
            <a:off x="952107" y="4533160"/>
            <a:ext cx="2113800" cy="12375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595A59"/>
              </a:buClr>
              <a:buSzPts val="2400"/>
              <a:buNone/>
            </a:pPr>
            <a:r>
              <a:rPr lang="de-DE"/>
              <a:t>Identificación de las partes interesadas</a:t>
            </a:r>
            <a:endParaRPr/>
          </a:p>
        </p:txBody>
      </p:sp>
      <p:sp>
        <p:nvSpPr>
          <p:cNvPr id="1124" name="Google Shape;1124;p20"/>
          <p:cNvSpPr txBox="1"/>
          <p:nvPr>
            <p:ph idx="3" type="body"/>
          </p:nvPr>
        </p:nvSpPr>
        <p:spPr>
          <a:xfrm>
            <a:off x="6966408" y="4533160"/>
            <a:ext cx="2375555" cy="1237497"/>
          </a:xfrm>
          <a:prstGeom prst="rect">
            <a:avLst/>
          </a:prstGeom>
          <a:noFill/>
          <a:ln>
            <a:noFill/>
          </a:ln>
        </p:spPr>
        <p:txBody>
          <a:bodyPr anchorCtr="0" anchor="t" bIns="45700" lIns="91425" spcFirstLastPara="1" rIns="91425" wrap="square" tIns="45700">
            <a:normAutofit fontScale="92500"/>
          </a:bodyPr>
          <a:lstStyle/>
          <a:p>
            <a:pPr indent="-228600" lvl="0" marL="228600" rtl="0" algn="ctr">
              <a:lnSpc>
                <a:spcPct val="90000"/>
              </a:lnSpc>
              <a:spcBef>
                <a:spcPts val="0"/>
              </a:spcBef>
              <a:spcAft>
                <a:spcPts val="0"/>
              </a:spcAft>
              <a:buClr>
                <a:srgbClr val="595A59"/>
              </a:buClr>
              <a:buSzPct val="100000"/>
              <a:buNone/>
            </a:pPr>
            <a:r>
              <a:rPr lang="de-DE"/>
              <a:t>Aplicación y seguimiento de las comunicaciones</a:t>
            </a:r>
            <a:endParaRPr/>
          </a:p>
        </p:txBody>
      </p:sp>
      <p:sp>
        <p:nvSpPr>
          <p:cNvPr id="1125" name="Google Shape;1125;p20"/>
          <p:cNvSpPr txBox="1"/>
          <p:nvPr>
            <p:ph idx="4" type="body"/>
          </p:nvPr>
        </p:nvSpPr>
        <p:spPr>
          <a:xfrm>
            <a:off x="5229634" y="4533160"/>
            <a:ext cx="1868749" cy="12374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595A59"/>
              </a:buClr>
              <a:buSzPts val="2400"/>
              <a:buNone/>
            </a:pPr>
            <a:r>
              <a:rPr lang="de-DE"/>
              <a:t>Medidas y plan de acción</a:t>
            </a:r>
            <a:endParaRPr/>
          </a:p>
        </p:txBody>
      </p:sp>
      <p:sp>
        <p:nvSpPr>
          <p:cNvPr id="1126" name="Google Shape;1126;p20"/>
          <p:cNvSpPr txBox="1"/>
          <p:nvPr>
            <p:ph idx="5" type="body"/>
          </p:nvPr>
        </p:nvSpPr>
        <p:spPr>
          <a:xfrm>
            <a:off x="9341963" y="4533159"/>
            <a:ext cx="1999077" cy="1237497"/>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595A59"/>
              </a:buClr>
              <a:buSzPts val="2400"/>
              <a:buNone/>
            </a:pPr>
            <a:r>
              <a:rPr lang="de-DE"/>
              <a:t>Seguimiento y revisión de las partes interesadas</a:t>
            </a:r>
            <a:endParaRPr/>
          </a:p>
        </p:txBody>
      </p:sp>
      <p:sp>
        <p:nvSpPr>
          <p:cNvPr id="1127" name="Google Shape;1127;p20"/>
          <p:cNvSpPr txBox="1"/>
          <p:nvPr>
            <p:ph idx="6" type="body"/>
          </p:nvPr>
        </p:nvSpPr>
        <p:spPr>
          <a:xfrm>
            <a:off x="10764" y="446202"/>
            <a:ext cx="12181236" cy="582221"/>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rgbClr val="595A59"/>
              </a:buClr>
              <a:buSzPts val="3600"/>
              <a:buNone/>
            </a:pPr>
            <a:r>
              <a:rPr b="1" lang="de-DE"/>
              <a:t>Los CINCO PASOS de la gestión de las partes interesadas</a:t>
            </a:r>
            <a:endParaRPr/>
          </a:p>
        </p:txBody>
      </p:sp>
      <p:sp>
        <p:nvSpPr>
          <p:cNvPr id="1128" name="Google Shape;1128;p20"/>
          <p:cNvSpPr txBox="1"/>
          <p:nvPr/>
        </p:nvSpPr>
        <p:spPr>
          <a:xfrm>
            <a:off x="1850065" y="2690037"/>
            <a:ext cx="64858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de-DE" sz="3600" u="none" cap="none" strike="noStrike">
                <a:solidFill>
                  <a:srgbClr val="595A59"/>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129" name="Google Shape;1129;p20"/>
          <p:cNvSpPr txBox="1"/>
          <p:nvPr/>
        </p:nvSpPr>
        <p:spPr>
          <a:xfrm>
            <a:off x="3895060" y="2690037"/>
            <a:ext cx="64858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de-DE" sz="3600" u="none" cap="none" strike="noStrike">
                <a:solidFill>
                  <a:srgbClr val="595A59"/>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130" name="Google Shape;1130;p20"/>
          <p:cNvSpPr txBox="1"/>
          <p:nvPr/>
        </p:nvSpPr>
        <p:spPr>
          <a:xfrm>
            <a:off x="5771707" y="2690036"/>
            <a:ext cx="64858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de-DE" sz="3600" u="none" cap="none" strike="noStrike">
                <a:solidFill>
                  <a:srgbClr val="595A59"/>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131" name="Google Shape;1131;p20"/>
          <p:cNvSpPr txBox="1"/>
          <p:nvPr/>
        </p:nvSpPr>
        <p:spPr>
          <a:xfrm>
            <a:off x="7829892" y="2690037"/>
            <a:ext cx="64858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de-DE" sz="3600" u="none" cap="none" strike="noStrike">
                <a:solidFill>
                  <a:srgbClr val="595A59"/>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1132" name="Google Shape;1132;p20"/>
          <p:cNvSpPr txBox="1"/>
          <p:nvPr/>
        </p:nvSpPr>
        <p:spPr>
          <a:xfrm>
            <a:off x="9706539" y="2690035"/>
            <a:ext cx="64858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de-DE" sz="3600" u="none" cap="none" strike="noStrike">
                <a:solidFill>
                  <a:srgbClr val="595A59"/>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1133" name="Google Shape;1133;p20"/>
          <p:cNvSpPr txBox="1"/>
          <p:nvPr/>
        </p:nvSpPr>
        <p:spPr>
          <a:xfrm>
            <a:off x="389965" y="1093128"/>
            <a:ext cx="10854466" cy="244989"/>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595A59"/>
              </a:buClr>
              <a:buSzPts val="1600"/>
              <a:buFont typeface="Arial"/>
              <a:buNone/>
            </a:pPr>
            <a:r>
              <a:rPr b="0" i="0" lang="de-DE" sz="1600" u="none" cap="none" strike="noStrike">
                <a:solidFill>
                  <a:srgbClr val="595A59"/>
                </a:solidFill>
                <a:latin typeface="Calibri"/>
                <a:ea typeface="Calibri"/>
                <a:cs typeface="Calibri"/>
                <a:sym typeface="Calibri"/>
              </a:rPr>
              <a:t>Estos pasos son esenciales para poder actuar con rapidez y eficacia en caso de crisis.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7" name="Shape 1137"/>
        <p:cNvGrpSpPr/>
        <p:nvPr/>
      </p:nvGrpSpPr>
      <p:grpSpPr>
        <a:xfrm>
          <a:off x="0" y="0"/>
          <a:ext cx="0" cy="0"/>
          <a:chOff x="0" y="0"/>
          <a:chExt cx="0" cy="0"/>
        </a:xfrm>
      </p:grpSpPr>
      <p:sp>
        <p:nvSpPr>
          <p:cNvPr id="1138" name="Google Shape;1138;p32"/>
          <p:cNvSpPr txBox="1"/>
          <p:nvPr>
            <p:ph idx="1" type="body"/>
          </p:nvPr>
        </p:nvSpPr>
        <p:spPr>
          <a:xfrm>
            <a:off x="666707" y="752637"/>
            <a:ext cx="4751959" cy="377702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None/>
            </a:pPr>
            <a:r>
              <a:rPr lang="de-DE" sz="4400"/>
              <a:t>03</a:t>
            </a:r>
            <a:endParaRPr/>
          </a:p>
          <a:p>
            <a:pPr indent="0" lvl="0" marL="0" rtl="0" algn="l">
              <a:lnSpc>
                <a:spcPct val="90000"/>
              </a:lnSpc>
              <a:spcBef>
                <a:spcPts val="300"/>
              </a:spcBef>
              <a:spcAft>
                <a:spcPts val="0"/>
              </a:spcAft>
              <a:buClr>
                <a:schemeClr val="lt1"/>
              </a:buClr>
              <a:buSzPts val="4800"/>
              <a:buNone/>
            </a:pPr>
            <a:r>
              <a:rPr lang="de-DE"/>
              <a:t>Recursos humanos y comunicación interna de crisis</a:t>
            </a:r>
            <a:endParaRPr/>
          </a:p>
        </p:txBody>
      </p:sp>
      <p:sp>
        <p:nvSpPr>
          <p:cNvPr id="1139" name="Google Shape;1139;p32"/>
          <p:cNvSpPr txBox="1"/>
          <p:nvPr/>
        </p:nvSpPr>
        <p:spPr>
          <a:xfrm>
            <a:off x="666708" y="2605169"/>
            <a:ext cx="4941612" cy="164766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5100"/>
              <a:buFont typeface="Arial"/>
              <a:buNone/>
            </a:pPr>
            <a:r>
              <a:t/>
            </a:r>
            <a:endParaRPr b="0" i="0" sz="5100" u="none" cap="none" strike="noStrike">
              <a:solidFill>
                <a:schemeClr val="lt1"/>
              </a:solidFill>
              <a:latin typeface="Calibri"/>
              <a:ea typeface="Calibri"/>
              <a:cs typeface="Calibri"/>
              <a:sym typeface="Calibri"/>
            </a:endParaRPr>
          </a:p>
          <a:p>
            <a:pPr indent="0" lvl="0" marL="0" marR="0" rtl="0" algn="l">
              <a:lnSpc>
                <a:spcPct val="90000"/>
              </a:lnSpc>
              <a:spcBef>
                <a:spcPts val="300"/>
              </a:spcBef>
              <a:spcAft>
                <a:spcPts val="0"/>
              </a:spcAft>
              <a:buClr>
                <a:schemeClr val="lt1"/>
              </a:buClr>
              <a:buSzPts val="4800"/>
              <a:buFont typeface="Arial"/>
              <a:buNone/>
            </a:pPr>
            <a:r>
              <a:t/>
            </a:r>
            <a:endParaRPr b="0" i="0" sz="48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3" name="Shape 1143"/>
        <p:cNvGrpSpPr/>
        <p:nvPr/>
      </p:nvGrpSpPr>
      <p:grpSpPr>
        <a:xfrm>
          <a:off x="0" y="0"/>
          <a:ext cx="0" cy="0"/>
          <a:chOff x="0" y="0"/>
          <a:chExt cx="0" cy="0"/>
        </a:xfrm>
      </p:grpSpPr>
      <p:sp>
        <p:nvSpPr>
          <p:cNvPr id="1144" name="Google Shape;1144;p33"/>
          <p:cNvSpPr txBox="1"/>
          <p:nvPr>
            <p:ph idx="2" type="body"/>
          </p:nvPr>
        </p:nvSpPr>
        <p:spPr>
          <a:xfrm>
            <a:off x="389965" y="577971"/>
            <a:ext cx="11470341" cy="58222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79527B"/>
              </a:buClr>
              <a:buSzPts val="3600"/>
              <a:buNone/>
            </a:pPr>
            <a:r>
              <a:t/>
            </a:r>
            <a:endParaRPr/>
          </a:p>
        </p:txBody>
      </p:sp>
      <p:sp>
        <p:nvSpPr>
          <p:cNvPr id="1145" name="Google Shape;1145;p33"/>
          <p:cNvSpPr/>
          <p:nvPr/>
        </p:nvSpPr>
        <p:spPr>
          <a:xfrm>
            <a:off x="1" y="291787"/>
            <a:ext cx="12191999" cy="1199810"/>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46" name="Google Shape;1146;p33"/>
          <p:cNvSpPr txBox="1"/>
          <p:nvPr/>
        </p:nvSpPr>
        <p:spPr>
          <a:xfrm>
            <a:off x="360829" y="471734"/>
            <a:ext cx="11470341" cy="582221"/>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chemeClr val="lt1"/>
              </a:buClr>
              <a:buSzPts val="3600"/>
              <a:buFont typeface="Arial"/>
              <a:buNone/>
            </a:pPr>
            <a:r>
              <a:rPr b="0" i="0" lang="de-DE" sz="3600" u="none" cap="none" strike="noStrike">
                <a:solidFill>
                  <a:schemeClr val="lt1"/>
                </a:solidFill>
                <a:latin typeface="Calibri"/>
                <a:ea typeface="Calibri"/>
                <a:cs typeface="Calibri"/>
                <a:sym typeface="Calibri"/>
              </a:rPr>
              <a:t>La gestión de riesgos empieza por escuchar al personal </a:t>
            </a:r>
            <a:endParaRPr b="0" i="0" sz="1400" u="none" cap="none" strike="noStrike">
              <a:solidFill>
                <a:srgbClr val="000000"/>
              </a:solidFill>
              <a:latin typeface="Arial"/>
              <a:ea typeface="Arial"/>
              <a:cs typeface="Arial"/>
              <a:sym typeface="Arial"/>
            </a:endParaRPr>
          </a:p>
        </p:txBody>
      </p:sp>
      <p:sp>
        <p:nvSpPr>
          <p:cNvPr id="1147" name="Google Shape;1147;p33"/>
          <p:cNvSpPr txBox="1"/>
          <p:nvPr>
            <p:ph idx="1" type="body"/>
          </p:nvPr>
        </p:nvSpPr>
        <p:spPr>
          <a:xfrm>
            <a:off x="390525" y="1757363"/>
            <a:ext cx="4435475" cy="3867150"/>
          </a:xfrm>
          <a:prstGeom prst="rect">
            <a:avLst/>
          </a:prstGeom>
          <a:noFill/>
          <a:ln>
            <a:noFill/>
          </a:ln>
        </p:spPr>
        <p:txBody>
          <a:bodyPr anchorCtr="0" anchor="t" bIns="45700" lIns="91425" spcFirstLastPara="1" rIns="91425" wrap="square" tIns="45700">
            <a:normAutofit/>
          </a:bodyPr>
          <a:lstStyle/>
          <a:p>
            <a:pPr indent="-12700" lvl="0" marL="12700" rtl="0" algn="l">
              <a:lnSpc>
                <a:spcPct val="90000"/>
              </a:lnSpc>
              <a:spcBef>
                <a:spcPts val="0"/>
              </a:spcBef>
              <a:spcAft>
                <a:spcPts val="0"/>
              </a:spcAft>
              <a:buClr>
                <a:srgbClr val="595A59"/>
              </a:buClr>
              <a:buSzPts val="2400"/>
              <a:buNone/>
            </a:pPr>
            <a:r>
              <a:rPr lang="de-DE"/>
              <a:t>Curiosamente, muchos empresarios consideran que su empresa está bien preparada para las crisis, pero cuando se les pregunta si se plantean sistemáticamente los riesgos dentro de su organización, responden que no.</a:t>
            </a:r>
            <a:endParaRPr/>
          </a:p>
          <a:p>
            <a:pPr indent="-12700" lvl="0" marL="12700" rtl="0" algn="l">
              <a:lnSpc>
                <a:spcPct val="90000"/>
              </a:lnSpc>
              <a:spcBef>
                <a:spcPts val="1000"/>
              </a:spcBef>
              <a:spcAft>
                <a:spcPts val="0"/>
              </a:spcAft>
              <a:buClr>
                <a:srgbClr val="595A59"/>
              </a:buClr>
              <a:buSzPts val="2400"/>
              <a:buNone/>
            </a:pPr>
            <a:r>
              <a:t/>
            </a:r>
            <a:endParaRPr/>
          </a:p>
          <a:p>
            <a:pPr indent="-12700" lvl="0" marL="12700" rtl="0" algn="l">
              <a:lnSpc>
                <a:spcPct val="90000"/>
              </a:lnSpc>
              <a:spcBef>
                <a:spcPts val="1000"/>
              </a:spcBef>
              <a:spcAft>
                <a:spcPts val="0"/>
              </a:spcAft>
              <a:buClr>
                <a:srgbClr val="595A59"/>
              </a:buClr>
              <a:buSzPts val="2400"/>
              <a:buNone/>
            </a:pPr>
            <a:r>
              <a:rPr lang="de-DE"/>
              <a:t>Sin embargo, es la fuente más obvia para empezar con la gestión de riesgos.</a:t>
            </a:r>
            <a:endParaRPr/>
          </a:p>
          <a:p>
            <a:pPr indent="-12700" lvl="0" marL="12700" rtl="0" algn="l">
              <a:lnSpc>
                <a:spcPct val="90000"/>
              </a:lnSpc>
              <a:spcBef>
                <a:spcPts val="1000"/>
              </a:spcBef>
              <a:spcAft>
                <a:spcPts val="0"/>
              </a:spcAft>
              <a:buClr>
                <a:srgbClr val="595A59"/>
              </a:buClr>
              <a:buSzPts val="2400"/>
              <a:buNone/>
            </a:pPr>
            <a:r>
              <a:t/>
            </a:r>
            <a:endParaRPr/>
          </a:p>
        </p:txBody>
      </p:sp>
      <p:sp>
        <p:nvSpPr>
          <p:cNvPr id="1148" name="Google Shape;1148;p33"/>
          <p:cNvSpPr/>
          <p:nvPr/>
        </p:nvSpPr>
        <p:spPr>
          <a:xfrm>
            <a:off x="5371193" y="4550057"/>
            <a:ext cx="2637463" cy="1631964"/>
          </a:xfrm>
          <a:prstGeom prst="rect">
            <a:avLst/>
          </a:prstGeom>
          <a:solidFill>
            <a:srgbClr val="9ED4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149" name="Google Shape;1149;p33"/>
          <p:cNvGrpSpPr/>
          <p:nvPr/>
        </p:nvGrpSpPr>
        <p:grpSpPr>
          <a:xfrm>
            <a:off x="6045514" y="1932271"/>
            <a:ext cx="1288821" cy="1754913"/>
            <a:chOff x="4776883" y="2065959"/>
            <a:chExt cx="1288821" cy="1754913"/>
          </a:xfrm>
        </p:grpSpPr>
        <p:sp>
          <p:nvSpPr>
            <p:cNvPr id="1150" name="Google Shape;1150;p33"/>
            <p:cNvSpPr/>
            <p:nvPr/>
          </p:nvSpPr>
          <p:spPr>
            <a:xfrm>
              <a:off x="4776883" y="3677277"/>
              <a:ext cx="143595" cy="143595"/>
            </a:xfrm>
            <a:custGeom>
              <a:rect b="b" l="l" r="r" t="t"/>
              <a:pathLst>
                <a:path extrusionOk="0" h="123" w="123">
                  <a:moveTo>
                    <a:pt x="123" y="123"/>
                  </a:moveTo>
                  <a:lnTo>
                    <a:pt x="0" y="123"/>
                  </a:lnTo>
                  <a:lnTo>
                    <a:pt x="0" y="0"/>
                  </a:lnTo>
                  <a:lnTo>
                    <a:pt x="123" y="0"/>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51" name="Google Shape;1151;p33"/>
            <p:cNvSpPr/>
            <p:nvPr/>
          </p:nvSpPr>
          <p:spPr>
            <a:xfrm>
              <a:off x="4776883" y="3498372"/>
              <a:ext cx="143595" cy="143595"/>
            </a:xfrm>
            <a:custGeom>
              <a:rect b="b" l="l" r="r" t="t"/>
              <a:pathLst>
                <a:path extrusionOk="0" h="123" w="123">
                  <a:moveTo>
                    <a:pt x="123" y="123"/>
                  </a:moveTo>
                  <a:lnTo>
                    <a:pt x="0" y="123"/>
                  </a:lnTo>
                  <a:lnTo>
                    <a:pt x="0" y="0"/>
                  </a:lnTo>
                  <a:lnTo>
                    <a:pt x="123" y="0"/>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52" name="Google Shape;1152;p33"/>
            <p:cNvSpPr/>
            <p:nvPr/>
          </p:nvSpPr>
          <p:spPr>
            <a:xfrm>
              <a:off x="4776883" y="3319470"/>
              <a:ext cx="143595" cy="143595"/>
            </a:xfrm>
            <a:custGeom>
              <a:rect b="b" l="l" r="r" t="t"/>
              <a:pathLst>
                <a:path extrusionOk="0" h="123" w="123">
                  <a:moveTo>
                    <a:pt x="123" y="123"/>
                  </a:moveTo>
                  <a:lnTo>
                    <a:pt x="0" y="123"/>
                  </a:lnTo>
                  <a:lnTo>
                    <a:pt x="0" y="0"/>
                  </a:lnTo>
                  <a:lnTo>
                    <a:pt x="123" y="0"/>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53" name="Google Shape;1153;p33"/>
            <p:cNvSpPr/>
            <p:nvPr/>
          </p:nvSpPr>
          <p:spPr>
            <a:xfrm>
              <a:off x="4776883" y="3140565"/>
              <a:ext cx="143595" cy="143595"/>
            </a:xfrm>
            <a:custGeom>
              <a:rect b="b" l="l" r="r" t="t"/>
              <a:pathLst>
                <a:path extrusionOk="0" h="123" w="123">
                  <a:moveTo>
                    <a:pt x="123" y="123"/>
                  </a:moveTo>
                  <a:lnTo>
                    <a:pt x="0" y="123"/>
                  </a:lnTo>
                  <a:lnTo>
                    <a:pt x="0" y="0"/>
                  </a:lnTo>
                  <a:lnTo>
                    <a:pt x="123" y="0"/>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54" name="Google Shape;1154;p33"/>
            <p:cNvSpPr/>
            <p:nvPr/>
          </p:nvSpPr>
          <p:spPr>
            <a:xfrm>
              <a:off x="4776883" y="2961661"/>
              <a:ext cx="143595" cy="143595"/>
            </a:xfrm>
            <a:custGeom>
              <a:rect b="b" l="l" r="r" t="t"/>
              <a:pathLst>
                <a:path extrusionOk="0" h="123" w="123">
                  <a:moveTo>
                    <a:pt x="123" y="123"/>
                  </a:moveTo>
                  <a:lnTo>
                    <a:pt x="0" y="123"/>
                  </a:lnTo>
                  <a:lnTo>
                    <a:pt x="0" y="0"/>
                  </a:lnTo>
                  <a:lnTo>
                    <a:pt x="123" y="0"/>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55" name="Google Shape;1155;p33"/>
            <p:cNvSpPr/>
            <p:nvPr/>
          </p:nvSpPr>
          <p:spPr>
            <a:xfrm>
              <a:off x="4776883" y="2781578"/>
              <a:ext cx="143595" cy="144772"/>
            </a:xfrm>
            <a:custGeom>
              <a:rect b="b" l="l" r="r" t="t"/>
              <a:pathLst>
                <a:path extrusionOk="0" h="124" w="123">
                  <a:moveTo>
                    <a:pt x="123" y="124"/>
                  </a:moveTo>
                  <a:lnTo>
                    <a:pt x="0" y="124"/>
                  </a:lnTo>
                  <a:lnTo>
                    <a:pt x="0" y="0"/>
                  </a:lnTo>
                  <a:lnTo>
                    <a:pt x="123" y="0"/>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56" name="Google Shape;1156;p33"/>
            <p:cNvSpPr/>
            <p:nvPr/>
          </p:nvSpPr>
          <p:spPr>
            <a:xfrm>
              <a:off x="4776883" y="2602673"/>
              <a:ext cx="143595" cy="144772"/>
            </a:xfrm>
            <a:custGeom>
              <a:rect b="b" l="l" r="r" t="t"/>
              <a:pathLst>
                <a:path extrusionOk="0" h="124" w="123">
                  <a:moveTo>
                    <a:pt x="123" y="124"/>
                  </a:moveTo>
                  <a:lnTo>
                    <a:pt x="0" y="124"/>
                  </a:lnTo>
                  <a:lnTo>
                    <a:pt x="0" y="0"/>
                  </a:lnTo>
                  <a:lnTo>
                    <a:pt x="123" y="0"/>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57" name="Google Shape;1157;p33"/>
            <p:cNvSpPr/>
            <p:nvPr/>
          </p:nvSpPr>
          <p:spPr>
            <a:xfrm>
              <a:off x="4776883" y="2423769"/>
              <a:ext cx="143595" cy="143595"/>
            </a:xfrm>
            <a:custGeom>
              <a:rect b="b" l="l" r="r" t="t"/>
              <a:pathLst>
                <a:path extrusionOk="0" h="123" w="123">
                  <a:moveTo>
                    <a:pt x="123" y="123"/>
                  </a:moveTo>
                  <a:lnTo>
                    <a:pt x="0" y="123"/>
                  </a:lnTo>
                  <a:lnTo>
                    <a:pt x="0" y="0"/>
                  </a:lnTo>
                  <a:lnTo>
                    <a:pt x="123" y="0"/>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58" name="Google Shape;1158;p33"/>
            <p:cNvSpPr/>
            <p:nvPr/>
          </p:nvSpPr>
          <p:spPr>
            <a:xfrm>
              <a:off x="4776883" y="2244864"/>
              <a:ext cx="143595" cy="143595"/>
            </a:xfrm>
            <a:custGeom>
              <a:rect b="b" l="l" r="r" t="t"/>
              <a:pathLst>
                <a:path extrusionOk="0" h="123" w="123">
                  <a:moveTo>
                    <a:pt x="123" y="123"/>
                  </a:moveTo>
                  <a:lnTo>
                    <a:pt x="0" y="123"/>
                  </a:lnTo>
                  <a:lnTo>
                    <a:pt x="0" y="0"/>
                  </a:lnTo>
                  <a:lnTo>
                    <a:pt x="123" y="0"/>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59" name="Google Shape;1159;p33"/>
            <p:cNvSpPr/>
            <p:nvPr/>
          </p:nvSpPr>
          <p:spPr>
            <a:xfrm>
              <a:off x="4776883" y="2065959"/>
              <a:ext cx="143595" cy="143595"/>
            </a:xfrm>
            <a:custGeom>
              <a:rect b="b" l="l" r="r" t="t"/>
              <a:pathLst>
                <a:path extrusionOk="0" h="123" w="123">
                  <a:moveTo>
                    <a:pt x="123" y="123"/>
                  </a:moveTo>
                  <a:lnTo>
                    <a:pt x="0" y="123"/>
                  </a:lnTo>
                  <a:lnTo>
                    <a:pt x="0" y="0"/>
                  </a:lnTo>
                  <a:lnTo>
                    <a:pt x="123" y="0"/>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60" name="Google Shape;1160;p33"/>
            <p:cNvSpPr/>
            <p:nvPr/>
          </p:nvSpPr>
          <p:spPr>
            <a:xfrm>
              <a:off x="4967561" y="3677277"/>
              <a:ext cx="143595" cy="143595"/>
            </a:xfrm>
            <a:custGeom>
              <a:rect b="b" l="l" r="r" t="t"/>
              <a:pathLst>
                <a:path extrusionOk="0" h="123" w="123">
                  <a:moveTo>
                    <a:pt x="123" y="123"/>
                  </a:moveTo>
                  <a:lnTo>
                    <a:pt x="0" y="123"/>
                  </a:lnTo>
                  <a:lnTo>
                    <a:pt x="0" y="0"/>
                  </a:lnTo>
                  <a:lnTo>
                    <a:pt x="123" y="0"/>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61" name="Google Shape;1161;p33"/>
            <p:cNvSpPr/>
            <p:nvPr/>
          </p:nvSpPr>
          <p:spPr>
            <a:xfrm>
              <a:off x="4967561" y="3498372"/>
              <a:ext cx="143595" cy="143595"/>
            </a:xfrm>
            <a:custGeom>
              <a:rect b="b" l="l" r="r" t="t"/>
              <a:pathLst>
                <a:path extrusionOk="0" h="123" w="123">
                  <a:moveTo>
                    <a:pt x="123" y="123"/>
                  </a:moveTo>
                  <a:lnTo>
                    <a:pt x="0" y="123"/>
                  </a:lnTo>
                  <a:lnTo>
                    <a:pt x="0" y="0"/>
                  </a:lnTo>
                  <a:lnTo>
                    <a:pt x="123" y="0"/>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62" name="Google Shape;1162;p33"/>
            <p:cNvSpPr/>
            <p:nvPr/>
          </p:nvSpPr>
          <p:spPr>
            <a:xfrm>
              <a:off x="4967561" y="3319470"/>
              <a:ext cx="143595" cy="143595"/>
            </a:xfrm>
            <a:custGeom>
              <a:rect b="b" l="l" r="r" t="t"/>
              <a:pathLst>
                <a:path extrusionOk="0" h="123" w="123">
                  <a:moveTo>
                    <a:pt x="123" y="123"/>
                  </a:moveTo>
                  <a:lnTo>
                    <a:pt x="0" y="123"/>
                  </a:lnTo>
                  <a:lnTo>
                    <a:pt x="0" y="0"/>
                  </a:lnTo>
                  <a:lnTo>
                    <a:pt x="123" y="0"/>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63" name="Google Shape;1163;p33"/>
            <p:cNvSpPr/>
            <p:nvPr/>
          </p:nvSpPr>
          <p:spPr>
            <a:xfrm>
              <a:off x="4967561" y="3140565"/>
              <a:ext cx="143595" cy="143595"/>
            </a:xfrm>
            <a:custGeom>
              <a:rect b="b" l="l" r="r" t="t"/>
              <a:pathLst>
                <a:path extrusionOk="0" h="123" w="123">
                  <a:moveTo>
                    <a:pt x="123" y="123"/>
                  </a:moveTo>
                  <a:lnTo>
                    <a:pt x="0" y="123"/>
                  </a:lnTo>
                  <a:lnTo>
                    <a:pt x="0" y="0"/>
                  </a:lnTo>
                  <a:lnTo>
                    <a:pt x="123" y="0"/>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64" name="Google Shape;1164;p33"/>
            <p:cNvSpPr/>
            <p:nvPr/>
          </p:nvSpPr>
          <p:spPr>
            <a:xfrm>
              <a:off x="4967561" y="2961661"/>
              <a:ext cx="143595" cy="143595"/>
            </a:xfrm>
            <a:custGeom>
              <a:rect b="b" l="l" r="r" t="t"/>
              <a:pathLst>
                <a:path extrusionOk="0" h="123" w="123">
                  <a:moveTo>
                    <a:pt x="123" y="123"/>
                  </a:moveTo>
                  <a:lnTo>
                    <a:pt x="0" y="123"/>
                  </a:lnTo>
                  <a:lnTo>
                    <a:pt x="0" y="0"/>
                  </a:lnTo>
                  <a:lnTo>
                    <a:pt x="123" y="0"/>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65" name="Google Shape;1165;p33"/>
            <p:cNvSpPr/>
            <p:nvPr/>
          </p:nvSpPr>
          <p:spPr>
            <a:xfrm>
              <a:off x="4967561" y="2781578"/>
              <a:ext cx="143595" cy="144772"/>
            </a:xfrm>
            <a:custGeom>
              <a:rect b="b" l="l" r="r" t="t"/>
              <a:pathLst>
                <a:path extrusionOk="0" h="124" w="123">
                  <a:moveTo>
                    <a:pt x="123" y="124"/>
                  </a:moveTo>
                  <a:lnTo>
                    <a:pt x="0" y="124"/>
                  </a:lnTo>
                  <a:lnTo>
                    <a:pt x="0" y="0"/>
                  </a:lnTo>
                  <a:lnTo>
                    <a:pt x="123" y="0"/>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66" name="Google Shape;1166;p33"/>
            <p:cNvSpPr/>
            <p:nvPr/>
          </p:nvSpPr>
          <p:spPr>
            <a:xfrm>
              <a:off x="4967561" y="2602673"/>
              <a:ext cx="143595" cy="144772"/>
            </a:xfrm>
            <a:custGeom>
              <a:rect b="b" l="l" r="r" t="t"/>
              <a:pathLst>
                <a:path extrusionOk="0" h="124" w="123">
                  <a:moveTo>
                    <a:pt x="123" y="124"/>
                  </a:moveTo>
                  <a:lnTo>
                    <a:pt x="0" y="124"/>
                  </a:lnTo>
                  <a:lnTo>
                    <a:pt x="0" y="0"/>
                  </a:lnTo>
                  <a:lnTo>
                    <a:pt x="123" y="0"/>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67" name="Google Shape;1167;p33"/>
            <p:cNvSpPr/>
            <p:nvPr/>
          </p:nvSpPr>
          <p:spPr>
            <a:xfrm>
              <a:off x="4967561" y="2423769"/>
              <a:ext cx="143595" cy="143595"/>
            </a:xfrm>
            <a:custGeom>
              <a:rect b="b" l="l" r="r" t="t"/>
              <a:pathLst>
                <a:path extrusionOk="0" h="123" w="123">
                  <a:moveTo>
                    <a:pt x="123" y="123"/>
                  </a:moveTo>
                  <a:lnTo>
                    <a:pt x="0" y="123"/>
                  </a:lnTo>
                  <a:lnTo>
                    <a:pt x="0" y="0"/>
                  </a:lnTo>
                  <a:lnTo>
                    <a:pt x="123" y="0"/>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68" name="Google Shape;1168;p33"/>
            <p:cNvSpPr/>
            <p:nvPr/>
          </p:nvSpPr>
          <p:spPr>
            <a:xfrm>
              <a:off x="4967561" y="2244864"/>
              <a:ext cx="143595" cy="143595"/>
            </a:xfrm>
            <a:custGeom>
              <a:rect b="b" l="l" r="r" t="t"/>
              <a:pathLst>
                <a:path extrusionOk="0" h="123" w="123">
                  <a:moveTo>
                    <a:pt x="123" y="123"/>
                  </a:moveTo>
                  <a:lnTo>
                    <a:pt x="0" y="123"/>
                  </a:lnTo>
                  <a:lnTo>
                    <a:pt x="0" y="0"/>
                  </a:lnTo>
                  <a:lnTo>
                    <a:pt x="123" y="0"/>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69" name="Google Shape;1169;p33"/>
            <p:cNvSpPr/>
            <p:nvPr/>
          </p:nvSpPr>
          <p:spPr>
            <a:xfrm>
              <a:off x="4967561" y="2065959"/>
              <a:ext cx="143595" cy="143595"/>
            </a:xfrm>
            <a:custGeom>
              <a:rect b="b" l="l" r="r" t="t"/>
              <a:pathLst>
                <a:path extrusionOk="0" h="123" w="123">
                  <a:moveTo>
                    <a:pt x="123" y="123"/>
                  </a:moveTo>
                  <a:lnTo>
                    <a:pt x="0" y="123"/>
                  </a:lnTo>
                  <a:lnTo>
                    <a:pt x="0" y="0"/>
                  </a:lnTo>
                  <a:lnTo>
                    <a:pt x="123" y="0"/>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70" name="Google Shape;1170;p33"/>
            <p:cNvSpPr/>
            <p:nvPr/>
          </p:nvSpPr>
          <p:spPr>
            <a:xfrm>
              <a:off x="5154705" y="3677277"/>
              <a:ext cx="143595" cy="143595"/>
            </a:xfrm>
            <a:custGeom>
              <a:rect b="b" l="l" r="r" t="t"/>
              <a:pathLst>
                <a:path extrusionOk="0" h="123" w="123">
                  <a:moveTo>
                    <a:pt x="123" y="123"/>
                  </a:moveTo>
                  <a:lnTo>
                    <a:pt x="0" y="123"/>
                  </a:lnTo>
                  <a:lnTo>
                    <a:pt x="0" y="0"/>
                  </a:lnTo>
                  <a:lnTo>
                    <a:pt x="123" y="0"/>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71" name="Google Shape;1171;p33"/>
            <p:cNvSpPr/>
            <p:nvPr/>
          </p:nvSpPr>
          <p:spPr>
            <a:xfrm>
              <a:off x="5154705" y="3498372"/>
              <a:ext cx="143595" cy="143595"/>
            </a:xfrm>
            <a:custGeom>
              <a:rect b="b" l="l" r="r" t="t"/>
              <a:pathLst>
                <a:path extrusionOk="0" h="123" w="123">
                  <a:moveTo>
                    <a:pt x="123" y="123"/>
                  </a:moveTo>
                  <a:lnTo>
                    <a:pt x="0" y="123"/>
                  </a:lnTo>
                  <a:lnTo>
                    <a:pt x="0" y="0"/>
                  </a:lnTo>
                  <a:lnTo>
                    <a:pt x="123" y="0"/>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72" name="Google Shape;1172;p33"/>
            <p:cNvSpPr/>
            <p:nvPr/>
          </p:nvSpPr>
          <p:spPr>
            <a:xfrm>
              <a:off x="5154705" y="3319470"/>
              <a:ext cx="143595" cy="143595"/>
            </a:xfrm>
            <a:custGeom>
              <a:rect b="b" l="l" r="r" t="t"/>
              <a:pathLst>
                <a:path extrusionOk="0" h="123" w="123">
                  <a:moveTo>
                    <a:pt x="123" y="123"/>
                  </a:moveTo>
                  <a:lnTo>
                    <a:pt x="0" y="123"/>
                  </a:lnTo>
                  <a:lnTo>
                    <a:pt x="0" y="0"/>
                  </a:lnTo>
                  <a:lnTo>
                    <a:pt x="123" y="0"/>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73" name="Google Shape;1173;p33"/>
            <p:cNvSpPr/>
            <p:nvPr/>
          </p:nvSpPr>
          <p:spPr>
            <a:xfrm>
              <a:off x="5154705" y="3140565"/>
              <a:ext cx="143595" cy="143595"/>
            </a:xfrm>
            <a:custGeom>
              <a:rect b="b" l="l" r="r" t="t"/>
              <a:pathLst>
                <a:path extrusionOk="0" h="123" w="123">
                  <a:moveTo>
                    <a:pt x="123" y="123"/>
                  </a:moveTo>
                  <a:lnTo>
                    <a:pt x="0" y="123"/>
                  </a:lnTo>
                  <a:lnTo>
                    <a:pt x="0" y="0"/>
                  </a:lnTo>
                  <a:lnTo>
                    <a:pt x="123" y="0"/>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74" name="Google Shape;1174;p33"/>
            <p:cNvSpPr/>
            <p:nvPr/>
          </p:nvSpPr>
          <p:spPr>
            <a:xfrm>
              <a:off x="5154705" y="2961661"/>
              <a:ext cx="143595" cy="143595"/>
            </a:xfrm>
            <a:custGeom>
              <a:rect b="b" l="l" r="r" t="t"/>
              <a:pathLst>
                <a:path extrusionOk="0" h="123" w="123">
                  <a:moveTo>
                    <a:pt x="123" y="123"/>
                  </a:moveTo>
                  <a:lnTo>
                    <a:pt x="0" y="123"/>
                  </a:lnTo>
                  <a:lnTo>
                    <a:pt x="0" y="0"/>
                  </a:lnTo>
                  <a:lnTo>
                    <a:pt x="123" y="0"/>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75" name="Google Shape;1175;p33"/>
            <p:cNvSpPr/>
            <p:nvPr/>
          </p:nvSpPr>
          <p:spPr>
            <a:xfrm>
              <a:off x="5154705" y="2781578"/>
              <a:ext cx="143595" cy="144772"/>
            </a:xfrm>
            <a:custGeom>
              <a:rect b="b" l="l" r="r" t="t"/>
              <a:pathLst>
                <a:path extrusionOk="0" h="124" w="123">
                  <a:moveTo>
                    <a:pt x="123" y="124"/>
                  </a:moveTo>
                  <a:lnTo>
                    <a:pt x="0" y="124"/>
                  </a:lnTo>
                  <a:lnTo>
                    <a:pt x="0" y="0"/>
                  </a:lnTo>
                  <a:lnTo>
                    <a:pt x="123" y="0"/>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76" name="Google Shape;1176;p33"/>
            <p:cNvSpPr/>
            <p:nvPr/>
          </p:nvSpPr>
          <p:spPr>
            <a:xfrm>
              <a:off x="5154705" y="2602673"/>
              <a:ext cx="143595" cy="144772"/>
            </a:xfrm>
            <a:custGeom>
              <a:rect b="b" l="l" r="r" t="t"/>
              <a:pathLst>
                <a:path extrusionOk="0" h="124" w="123">
                  <a:moveTo>
                    <a:pt x="123" y="124"/>
                  </a:moveTo>
                  <a:lnTo>
                    <a:pt x="0" y="124"/>
                  </a:lnTo>
                  <a:lnTo>
                    <a:pt x="0" y="0"/>
                  </a:lnTo>
                  <a:lnTo>
                    <a:pt x="123" y="0"/>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77" name="Google Shape;1177;p33"/>
            <p:cNvSpPr/>
            <p:nvPr/>
          </p:nvSpPr>
          <p:spPr>
            <a:xfrm>
              <a:off x="5154705" y="2423769"/>
              <a:ext cx="143595" cy="143595"/>
            </a:xfrm>
            <a:custGeom>
              <a:rect b="b" l="l" r="r" t="t"/>
              <a:pathLst>
                <a:path extrusionOk="0" h="123" w="123">
                  <a:moveTo>
                    <a:pt x="123" y="123"/>
                  </a:moveTo>
                  <a:lnTo>
                    <a:pt x="0" y="123"/>
                  </a:lnTo>
                  <a:lnTo>
                    <a:pt x="0" y="0"/>
                  </a:lnTo>
                  <a:lnTo>
                    <a:pt x="123" y="0"/>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78" name="Google Shape;1178;p33"/>
            <p:cNvSpPr/>
            <p:nvPr/>
          </p:nvSpPr>
          <p:spPr>
            <a:xfrm>
              <a:off x="5154705" y="2244864"/>
              <a:ext cx="143595" cy="143595"/>
            </a:xfrm>
            <a:custGeom>
              <a:rect b="b" l="l" r="r" t="t"/>
              <a:pathLst>
                <a:path extrusionOk="0" h="123" w="123">
                  <a:moveTo>
                    <a:pt x="123" y="123"/>
                  </a:moveTo>
                  <a:lnTo>
                    <a:pt x="0" y="123"/>
                  </a:lnTo>
                  <a:lnTo>
                    <a:pt x="0" y="0"/>
                  </a:lnTo>
                  <a:lnTo>
                    <a:pt x="123" y="0"/>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79" name="Google Shape;1179;p33"/>
            <p:cNvSpPr/>
            <p:nvPr/>
          </p:nvSpPr>
          <p:spPr>
            <a:xfrm>
              <a:off x="5154705" y="2065959"/>
              <a:ext cx="143595" cy="143595"/>
            </a:xfrm>
            <a:custGeom>
              <a:rect b="b" l="l" r="r" t="t"/>
              <a:pathLst>
                <a:path extrusionOk="0" h="123" w="123">
                  <a:moveTo>
                    <a:pt x="123" y="123"/>
                  </a:moveTo>
                  <a:lnTo>
                    <a:pt x="0" y="123"/>
                  </a:lnTo>
                  <a:lnTo>
                    <a:pt x="0" y="0"/>
                  </a:lnTo>
                  <a:lnTo>
                    <a:pt x="123" y="0"/>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80" name="Google Shape;1180;p33"/>
            <p:cNvSpPr/>
            <p:nvPr/>
          </p:nvSpPr>
          <p:spPr>
            <a:xfrm>
              <a:off x="5540761" y="3677277"/>
              <a:ext cx="144772" cy="143595"/>
            </a:xfrm>
            <a:custGeom>
              <a:rect b="b" l="l" r="r" t="t"/>
              <a:pathLst>
                <a:path extrusionOk="0" h="123" w="124">
                  <a:moveTo>
                    <a:pt x="124" y="123"/>
                  </a:moveTo>
                  <a:lnTo>
                    <a:pt x="0" y="123"/>
                  </a:lnTo>
                  <a:lnTo>
                    <a:pt x="0" y="0"/>
                  </a:lnTo>
                  <a:lnTo>
                    <a:pt x="124" y="0"/>
                  </a:lnTo>
                  <a:close/>
                </a:path>
              </a:pathLst>
            </a:custGeom>
            <a:solidFill>
              <a:srgbClr val="9ED4D3"/>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81" name="Google Shape;1181;p33"/>
            <p:cNvSpPr/>
            <p:nvPr/>
          </p:nvSpPr>
          <p:spPr>
            <a:xfrm>
              <a:off x="5540761" y="3498372"/>
              <a:ext cx="144772" cy="143595"/>
            </a:xfrm>
            <a:custGeom>
              <a:rect b="b" l="l" r="r" t="t"/>
              <a:pathLst>
                <a:path extrusionOk="0" h="123" w="124">
                  <a:moveTo>
                    <a:pt x="124" y="123"/>
                  </a:moveTo>
                  <a:lnTo>
                    <a:pt x="0" y="123"/>
                  </a:lnTo>
                  <a:lnTo>
                    <a:pt x="0" y="0"/>
                  </a:lnTo>
                  <a:lnTo>
                    <a:pt x="124" y="0"/>
                  </a:lnTo>
                  <a:close/>
                </a:path>
              </a:pathLst>
            </a:custGeom>
            <a:solidFill>
              <a:srgbClr val="9ED4D3"/>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82" name="Google Shape;1182;p33"/>
            <p:cNvSpPr/>
            <p:nvPr/>
          </p:nvSpPr>
          <p:spPr>
            <a:xfrm>
              <a:off x="5540761" y="3319470"/>
              <a:ext cx="144772" cy="143595"/>
            </a:xfrm>
            <a:custGeom>
              <a:rect b="b" l="l" r="r" t="t"/>
              <a:pathLst>
                <a:path extrusionOk="0" h="123" w="124">
                  <a:moveTo>
                    <a:pt x="124" y="123"/>
                  </a:moveTo>
                  <a:lnTo>
                    <a:pt x="0" y="123"/>
                  </a:lnTo>
                  <a:lnTo>
                    <a:pt x="0" y="0"/>
                  </a:lnTo>
                  <a:lnTo>
                    <a:pt x="124" y="0"/>
                  </a:lnTo>
                  <a:close/>
                </a:path>
              </a:pathLst>
            </a:custGeom>
            <a:solidFill>
              <a:srgbClr val="9ED4D3"/>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83" name="Google Shape;1183;p33"/>
            <p:cNvSpPr/>
            <p:nvPr/>
          </p:nvSpPr>
          <p:spPr>
            <a:xfrm>
              <a:off x="5540761" y="3140565"/>
              <a:ext cx="144772" cy="143595"/>
            </a:xfrm>
            <a:custGeom>
              <a:rect b="b" l="l" r="r" t="t"/>
              <a:pathLst>
                <a:path extrusionOk="0" h="123" w="124">
                  <a:moveTo>
                    <a:pt x="124" y="123"/>
                  </a:moveTo>
                  <a:lnTo>
                    <a:pt x="0" y="123"/>
                  </a:lnTo>
                  <a:lnTo>
                    <a:pt x="0" y="0"/>
                  </a:lnTo>
                  <a:lnTo>
                    <a:pt x="124" y="0"/>
                  </a:lnTo>
                  <a:close/>
                </a:path>
              </a:pathLst>
            </a:custGeom>
            <a:solidFill>
              <a:srgbClr val="9ED4D3"/>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84" name="Google Shape;1184;p33"/>
            <p:cNvSpPr/>
            <p:nvPr/>
          </p:nvSpPr>
          <p:spPr>
            <a:xfrm>
              <a:off x="5540761" y="2961661"/>
              <a:ext cx="144772" cy="143595"/>
            </a:xfrm>
            <a:custGeom>
              <a:rect b="b" l="l" r="r" t="t"/>
              <a:pathLst>
                <a:path extrusionOk="0" h="123" w="124">
                  <a:moveTo>
                    <a:pt x="124" y="123"/>
                  </a:moveTo>
                  <a:lnTo>
                    <a:pt x="0" y="123"/>
                  </a:lnTo>
                  <a:lnTo>
                    <a:pt x="0" y="0"/>
                  </a:lnTo>
                  <a:lnTo>
                    <a:pt x="124" y="0"/>
                  </a:lnTo>
                  <a:close/>
                </a:path>
              </a:pathLst>
            </a:custGeom>
            <a:solidFill>
              <a:srgbClr val="9ED4D3"/>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85" name="Google Shape;1185;p33"/>
            <p:cNvSpPr/>
            <p:nvPr/>
          </p:nvSpPr>
          <p:spPr>
            <a:xfrm>
              <a:off x="5540761" y="2781578"/>
              <a:ext cx="144772" cy="144772"/>
            </a:xfrm>
            <a:custGeom>
              <a:rect b="b" l="l" r="r" t="t"/>
              <a:pathLst>
                <a:path extrusionOk="0" h="124" w="124">
                  <a:moveTo>
                    <a:pt x="124" y="124"/>
                  </a:moveTo>
                  <a:lnTo>
                    <a:pt x="0" y="124"/>
                  </a:lnTo>
                  <a:lnTo>
                    <a:pt x="0" y="0"/>
                  </a:lnTo>
                  <a:lnTo>
                    <a:pt x="124" y="0"/>
                  </a:lnTo>
                  <a:close/>
                </a:path>
              </a:pathLst>
            </a:custGeom>
            <a:solidFill>
              <a:srgbClr val="9ED4D3"/>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86" name="Google Shape;1186;p33"/>
            <p:cNvSpPr/>
            <p:nvPr/>
          </p:nvSpPr>
          <p:spPr>
            <a:xfrm>
              <a:off x="5540761" y="2602673"/>
              <a:ext cx="144772" cy="144772"/>
            </a:xfrm>
            <a:custGeom>
              <a:rect b="b" l="l" r="r" t="t"/>
              <a:pathLst>
                <a:path extrusionOk="0" h="124" w="124">
                  <a:moveTo>
                    <a:pt x="124" y="124"/>
                  </a:moveTo>
                  <a:lnTo>
                    <a:pt x="0" y="124"/>
                  </a:lnTo>
                  <a:lnTo>
                    <a:pt x="0" y="0"/>
                  </a:lnTo>
                  <a:lnTo>
                    <a:pt x="124"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87" name="Google Shape;1187;p33"/>
            <p:cNvSpPr/>
            <p:nvPr/>
          </p:nvSpPr>
          <p:spPr>
            <a:xfrm>
              <a:off x="5540761" y="2423769"/>
              <a:ext cx="144772" cy="143595"/>
            </a:xfrm>
            <a:custGeom>
              <a:rect b="b" l="l" r="r" t="t"/>
              <a:pathLst>
                <a:path extrusionOk="0" h="123" w="124">
                  <a:moveTo>
                    <a:pt x="124" y="123"/>
                  </a:moveTo>
                  <a:lnTo>
                    <a:pt x="0" y="123"/>
                  </a:lnTo>
                  <a:lnTo>
                    <a:pt x="0" y="0"/>
                  </a:lnTo>
                  <a:lnTo>
                    <a:pt x="124"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88" name="Google Shape;1188;p33"/>
            <p:cNvSpPr/>
            <p:nvPr/>
          </p:nvSpPr>
          <p:spPr>
            <a:xfrm>
              <a:off x="5540761" y="2244864"/>
              <a:ext cx="144772" cy="143595"/>
            </a:xfrm>
            <a:custGeom>
              <a:rect b="b" l="l" r="r" t="t"/>
              <a:pathLst>
                <a:path extrusionOk="0" h="123" w="124">
                  <a:moveTo>
                    <a:pt x="124" y="123"/>
                  </a:moveTo>
                  <a:lnTo>
                    <a:pt x="0" y="123"/>
                  </a:lnTo>
                  <a:lnTo>
                    <a:pt x="0" y="0"/>
                  </a:lnTo>
                  <a:lnTo>
                    <a:pt x="124"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89" name="Google Shape;1189;p33"/>
            <p:cNvSpPr/>
            <p:nvPr/>
          </p:nvSpPr>
          <p:spPr>
            <a:xfrm>
              <a:off x="5540761" y="2065959"/>
              <a:ext cx="144772" cy="143595"/>
            </a:xfrm>
            <a:custGeom>
              <a:rect b="b" l="l" r="r" t="t"/>
              <a:pathLst>
                <a:path extrusionOk="0" h="123" w="124">
                  <a:moveTo>
                    <a:pt x="124" y="123"/>
                  </a:moveTo>
                  <a:lnTo>
                    <a:pt x="0" y="123"/>
                  </a:lnTo>
                  <a:lnTo>
                    <a:pt x="0" y="0"/>
                  </a:lnTo>
                  <a:lnTo>
                    <a:pt x="124"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90" name="Google Shape;1190;p33"/>
            <p:cNvSpPr/>
            <p:nvPr/>
          </p:nvSpPr>
          <p:spPr>
            <a:xfrm>
              <a:off x="5731436" y="3677277"/>
              <a:ext cx="144772" cy="143595"/>
            </a:xfrm>
            <a:custGeom>
              <a:rect b="b" l="l" r="r" t="t"/>
              <a:pathLst>
                <a:path extrusionOk="0" h="123" w="124">
                  <a:moveTo>
                    <a:pt x="124" y="123"/>
                  </a:moveTo>
                  <a:lnTo>
                    <a:pt x="0" y="123"/>
                  </a:lnTo>
                  <a:lnTo>
                    <a:pt x="0" y="0"/>
                  </a:lnTo>
                  <a:lnTo>
                    <a:pt x="124" y="0"/>
                  </a:lnTo>
                  <a:close/>
                </a:path>
              </a:pathLst>
            </a:custGeom>
            <a:solidFill>
              <a:srgbClr val="9ED4D3"/>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91" name="Google Shape;1191;p33"/>
            <p:cNvSpPr/>
            <p:nvPr/>
          </p:nvSpPr>
          <p:spPr>
            <a:xfrm>
              <a:off x="5731436" y="3498372"/>
              <a:ext cx="144772" cy="143595"/>
            </a:xfrm>
            <a:custGeom>
              <a:rect b="b" l="l" r="r" t="t"/>
              <a:pathLst>
                <a:path extrusionOk="0" h="123" w="124">
                  <a:moveTo>
                    <a:pt x="124" y="123"/>
                  </a:moveTo>
                  <a:lnTo>
                    <a:pt x="0" y="123"/>
                  </a:lnTo>
                  <a:lnTo>
                    <a:pt x="0" y="0"/>
                  </a:lnTo>
                  <a:lnTo>
                    <a:pt x="124" y="0"/>
                  </a:lnTo>
                  <a:close/>
                </a:path>
              </a:pathLst>
            </a:custGeom>
            <a:solidFill>
              <a:srgbClr val="9ED4D3"/>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92" name="Google Shape;1192;p33"/>
            <p:cNvSpPr/>
            <p:nvPr/>
          </p:nvSpPr>
          <p:spPr>
            <a:xfrm>
              <a:off x="5731436" y="3319470"/>
              <a:ext cx="144772" cy="143595"/>
            </a:xfrm>
            <a:custGeom>
              <a:rect b="b" l="l" r="r" t="t"/>
              <a:pathLst>
                <a:path extrusionOk="0" h="123" w="124">
                  <a:moveTo>
                    <a:pt x="124" y="123"/>
                  </a:moveTo>
                  <a:lnTo>
                    <a:pt x="0" y="123"/>
                  </a:lnTo>
                  <a:lnTo>
                    <a:pt x="0" y="0"/>
                  </a:lnTo>
                  <a:lnTo>
                    <a:pt x="124" y="0"/>
                  </a:lnTo>
                  <a:close/>
                </a:path>
              </a:pathLst>
            </a:custGeom>
            <a:solidFill>
              <a:srgbClr val="9ED4D3"/>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93" name="Google Shape;1193;p33"/>
            <p:cNvSpPr/>
            <p:nvPr/>
          </p:nvSpPr>
          <p:spPr>
            <a:xfrm>
              <a:off x="5731436" y="3140565"/>
              <a:ext cx="144772" cy="143595"/>
            </a:xfrm>
            <a:custGeom>
              <a:rect b="b" l="l" r="r" t="t"/>
              <a:pathLst>
                <a:path extrusionOk="0" h="123" w="124">
                  <a:moveTo>
                    <a:pt x="124" y="123"/>
                  </a:moveTo>
                  <a:lnTo>
                    <a:pt x="0" y="123"/>
                  </a:lnTo>
                  <a:lnTo>
                    <a:pt x="0" y="0"/>
                  </a:lnTo>
                  <a:lnTo>
                    <a:pt x="124" y="0"/>
                  </a:lnTo>
                  <a:close/>
                </a:path>
              </a:pathLst>
            </a:custGeom>
            <a:solidFill>
              <a:srgbClr val="9ED4D3"/>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94" name="Google Shape;1194;p33"/>
            <p:cNvSpPr/>
            <p:nvPr/>
          </p:nvSpPr>
          <p:spPr>
            <a:xfrm>
              <a:off x="5731436" y="2961661"/>
              <a:ext cx="144772" cy="143595"/>
            </a:xfrm>
            <a:custGeom>
              <a:rect b="b" l="l" r="r" t="t"/>
              <a:pathLst>
                <a:path extrusionOk="0" h="123" w="124">
                  <a:moveTo>
                    <a:pt x="124" y="123"/>
                  </a:moveTo>
                  <a:lnTo>
                    <a:pt x="0" y="123"/>
                  </a:lnTo>
                  <a:lnTo>
                    <a:pt x="0" y="0"/>
                  </a:lnTo>
                  <a:lnTo>
                    <a:pt x="124" y="0"/>
                  </a:lnTo>
                  <a:close/>
                </a:path>
              </a:pathLst>
            </a:custGeom>
            <a:solidFill>
              <a:srgbClr val="9ED4D3"/>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95" name="Google Shape;1195;p33"/>
            <p:cNvSpPr/>
            <p:nvPr/>
          </p:nvSpPr>
          <p:spPr>
            <a:xfrm>
              <a:off x="5731436" y="2781578"/>
              <a:ext cx="144772" cy="144772"/>
            </a:xfrm>
            <a:custGeom>
              <a:rect b="b" l="l" r="r" t="t"/>
              <a:pathLst>
                <a:path extrusionOk="0" h="124" w="124">
                  <a:moveTo>
                    <a:pt x="124" y="124"/>
                  </a:moveTo>
                  <a:lnTo>
                    <a:pt x="0" y="124"/>
                  </a:lnTo>
                  <a:lnTo>
                    <a:pt x="0" y="0"/>
                  </a:lnTo>
                  <a:lnTo>
                    <a:pt x="124"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96" name="Google Shape;1196;p33"/>
            <p:cNvSpPr/>
            <p:nvPr/>
          </p:nvSpPr>
          <p:spPr>
            <a:xfrm>
              <a:off x="5731436" y="2602673"/>
              <a:ext cx="144772" cy="144772"/>
            </a:xfrm>
            <a:custGeom>
              <a:rect b="b" l="l" r="r" t="t"/>
              <a:pathLst>
                <a:path extrusionOk="0" h="124" w="124">
                  <a:moveTo>
                    <a:pt x="124" y="124"/>
                  </a:moveTo>
                  <a:lnTo>
                    <a:pt x="0" y="124"/>
                  </a:lnTo>
                  <a:lnTo>
                    <a:pt x="0" y="0"/>
                  </a:lnTo>
                  <a:lnTo>
                    <a:pt x="124"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97" name="Google Shape;1197;p33"/>
            <p:cNvSpPr/>
            <p:nvPr/>
          </p:nvSpPr>
          <p:spPr>
            <a:xfrm>
              <a:off x="5731436" y="2423769"/>
              <a:ext cx="144772" cy="143595"/>
            </a:xfrm>
            <a:custGeom>
              <a:rect b="b" l="l" r="r" t="t"/>
              <a:pathLst>
                <a:path extrusionOk="0" h="123" w="124">
                  <a:moveTo>
                    <a:pt x="124" y="123"/>
                  </a:moveTo>
                  <a:lnTo>
                    <a:pt x="0" y="123"/>
                  </a:lnTo>
                  <a:lnTo>
                    <a:pt x="0" y="0"/>
                  </a:lnTo>
                  <a:lnTo>
                    <a:pt x="124"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98" name="Google Shape;1198;p33"/>
            <p:cNvSpPr/>
            <p:nvPr/>
          </p:nvSpPr>
          <p:spPr>
            <a:xfrm>
              <a:off x="5731436" y="2244864"/>
              <a:ext cx="144772" cy="143595"/>
            </a:xfrm>
            <a:custGeom>
              <a:rect b="b" l="l" r="r" t="t"/>
              <a:pathLst>
                <a:path extrusionOk="0" h="123" w="124">
                  <a:moveTo>
                    <a:pt x="124" y="123"/>
                  </a:moveTo>
                  <a:lnTo>
                    <a:pt x="0" y="123"/>
                  </a:lnTo>
                  <a:lnTo>
                    <a:pt x="0" y="0"/>
                  </a:lnTo>
                  <a:lnTo>
                    <a:pt x="124"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199" name="Google Shape;1199;p33"/>
            <p:cNvSpPr/>
            <p:nvPr/>
          </p:nvSpPr>
          <p:spPr>
            <a:xfrm>
              <a:off x="5731436" y="2065959"/>
              <a:ext cx="144772" cy="143595"/>
            </a:xfrm>
            <a:custGeom>
              <a:rect b="b" l="l" r="r" t="t"/>
              <a:pathLst>
                <a:path extrusionOk="0" h="123" w="124">
                  <a:moveTo>
                    <a:pt x="124" y="123"/>
                  </a:moveTo>
                  <a:lnTo>
                    <a:pt x="0" y="123"/>
                  </a:lnTo>
                  <a:lnTo>
                    <a:pt x="0" y="0"/>
                  </a:lnTo>
                  <a:lnTo>
                    <a:pt x="124"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00" name="Google Shape;1200;p33"/>
            <p:cNvSpPr/>
            <p:nvPr/>
          </p:nvSpPr>
          <p:spPr>
            <a:xfrm>
              <a:off x="5922109" y="3677277"/>
              <a:ext cx="143595" cy="143595"/>
            </a:xfrm>
            <a:custGeom>
              <a:rect b="b" l="l" r="r" t="t"/>
              <a:pathLst>
                <a:path extrusionOk="0" h="123" w="123">
                  <a:moveTo>
                    <a:pt x="123" y="123"/>
                  </a:moveTo>
                  <a:lnTo>
                    <a:pt x="0" y="123"/>
                  </a:lnTo>
                  <a:lnTo>
                    <a:pt x="0" y="0"/>
                  </a:lnTo>
                  <a:lnTo>
                    <a:pt x="123" y="0"/>
                  </a:lnTo>
                  <a:close/>
                </a:path>
              </a:pathLst>
            </a:custGeom>
            <a:solidFill>
              <a:srgbClr val="9ED4D3"/>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01" name="Google Shape;1201;p33"/>
            <p:cNvSpPr/>
            <p:nvPr/>
          </p:nvSpPr>
          <p:spPr>
            <a:xfrm>
              <a:off x="5922109" y="3498372"/>
              <a:ext cx="143595" cy="143595"/>
            </a:xfrm>
            <a:custGeom>
              <a:rect b="b" l="l" r="r" t="t"/>
              <a:pathLst>
                <a:path extrusionOk="0" h="123" w="123">
                  <a:moveTo>
                    <a:pt x="123" y="123"/>
                  </a:moveTo>
                  <a:lnTo>
                    <a:pt x="0" y="123"/>
                  </a:lnTo>
                  <a:lnTo>
                    <a:pt x="0" y="0"/>
                  </a:lnTo>
                  <a:lnTo>
                    <a:pt x="123" y="0"/>
                  </a:lnTo>
                  <a:close/>
                </a:path>
              </a:pathLst>
            </a:custGeom>
            <a:solidFill>
              <a:srgbClr val="9ED4D3"/>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02" name="Google Shape;1202;p33"/>
            <p:cNvSpPr/>
            <p:nvPr/>
          </p:nvSpPr>
          <p:spPr>
            <a:xfrm>
              <a:off x="5922109" y="3319470"/>
              <a:ext cx="143595" cy="143595"/>
            </a:xfrm>
            <a:custGeom>
              <a:rect b="b" l="l" r="r" t="t"/>
              <a:pathLst>
                <a:path extrusionOk="0" h="123" w="123">
                  <a:moveTo>
                    <a:pt x="123" y="123"/>
                  </a:moveTo>
                  <a:lnTo>
                    <a:pt x="0" y="123"/>
                  </a:lnTo>
                  <a:lnTo>
                    <a:pt x="0" y="0"/>
                  </a:lnTo>
                  <a:lnTo>
                    <a:pt x="123" y="0"/>
                  </a:lnTo>
                  <a:close/>
                </a:path>
              </a:pathLst>
            </a:custGeom>
            <a:solidFill>
              <a:srgbClr val="9ED4D3"/>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03" name="Google Shape;1203;p33"/>
            <p:cNvSpPr/>
            <p:nvPr/>
          </p:nvSpPr>
          <p:spPr>
            <a:xfrm>
              <a:off x="5922109" y="3140565"/>
              <a:ext cx="143595" cy="143595"/>
            </a:xfrm>
            <a:custGeom>
              <a:rect b="b" l="l" r="r" t="t"/>
              <a:pathLst>
                <a:path extrusionOk="0" h="123" w="123">
                  <a:moveTo>
                    <a:pt x="123" y="123"/>
                  </a:moveTo>
                  <a:lnTo>
                    <a:pt x="0" y="123"/>
                  </a:lnTo>
                  <a:lnTo>
                    <a:pt x="0" y="0"/>
                  </a:lnTo>
                  <a:lnTo>
                    <a:pt x="123" y="0"/>
                  </a:lnTo>
                  <a:close/>
                </a:path>
              </a:pathLst>
            </a:custGeom>
            <a:solidFill>
              <a:srgbClr val="9ED4D3"/>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04" name="Google Shape;1204;p33"/>
            <p:cNvSpPr/>
            <p:nvPr/>
          </p:nvSpPr>
          <p:spPr>
            <a:xfrm>
              <a:off x="5922109" y="2961661"/>
              <a:ext cx="143595" cy="143595"/>
            </a:xfrm>
            <a:custGeom>
              <a:rect b="b" l="l" r="r" t="t"/>
              <a:pathLst>
                <a:path extrusionOk="0" h="123" w="123">
                  <a:moveTo>
                    <a:pt x="123" y="123"/>
                  </a:moveTo>
                  <a:lnTo>
                    <a:pt x="0" y="123"/>
                  </a:lnTo>
                  <a:lnTo>
                    <a:pt x="0" y="0"/>
                  </a:lnTo>
                  <a:lnTo>
                    <a:pt x="123" y="0"/>
                  </a:lnTo>
                  <a:close/>
                </a:path>
              </a:pathLst>
            </a:custGeom>
            <a:solidFill>
              <a:srgbClr val="9ED4D3"/>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05" name="Google Shape;1205;p33"/>
            <p:cNvSpPr/>
            <p:nvPr/>
          </p:nvSpPr>
          <p:spPr>
            <a:xfrm>
              <a:off x="5922109" y="2781578"/>
              <a:ext cx="143595" cy="144772"/>
            </a:xfrm>
            <a:custGeom>
              <a:rect b="b" l="l" r="r" t="t"/>
              <a:pathLst>
                <a:path extrusionOk="0" h="124" w="123">
                  <a:moveTo>
                    <a:pt x="123" y="124"/>
                  </a:moveTo>
                  <a:lnTo>
                    <a:pt x="0" y="124"/>
                  </a:lnTo>
                  <a:lnTo>
                    <a:pt x="0" y="0"/>
                  </a:lnTo>
                  <a:lnTo>
                    <a:pt x="123"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06" name="Google Shape;1206;p33"/>
            <p:cNvSpPr/>
            <p:nvPr/>
          </p:nvSpPr>
          <p:spPr>
            <a:xfrm>
              <a:off x="5922109" y="2602673"/>
              <a:ext cx="143595" cy="144772"/>
            </a:xfrm>
            <a:custGeom>
              <a:rect b="b" l="l" r="r" t="t"/>
              <a:pathLst>
                <a:path extrusionOk="0" h="124" w="123">
                  <a:moveTo>
                    <a:pt x="123" y="124"/>
                  </a:moveTo>
                  <a:lnTo>
                    <a:pt x="0" y="124"/>
                  </a:lnTo>
                  <a:lnTo>
                    <a:pt x="0" y="0"/>
                  </a:lnTo>
                  <a:lnTo>
                    <a:pt x="123"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07" name="Google Shape;1207;p33"/>
            <p:cNvSpPr/>
            <p:nvPr/>
          </p:nvSpPr>
          <p:spPr>
            <a:xfrm>
              <a:off x="5922109" y="2423769"/>
              <a:ext cx="143595" cy="143595"/>
            </a:xfrm>
            <a:custGeom>
              <a:rect b="b" l="l" r="r" t="t"/>
              <a:pathLst>
                <a:path extrusionOk="0" h="123" w="123">
                  <a:moveTo>
                    <a:pt x="123" y="123"/>
                  </a:moveTo>
                  <a:lnTo>
                    <a:pt x="0" y="123"/>
                  </a:lnTo>
                  <a:lnTo>
                    <a:pt x="0" y="0"/>
                  </a:lnTo>
                  <a:lnTo>
                    <a:pt x="123"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08" name="Google Shape;1208;p33"/>
            <p:cNvSpPr/>
            <p:nvPr/>
          </p:nvSpPr>
          <p:spPr>
            <a:xfrm>
              <a:off x="5922109" y="2244864"/>
              <a:ext cx="143595" cy="143595"/>
            </a:xfrm>
            <a:custGeom>
              <a:rect b="b" l="l" r="r" t="t"/>
              <a:pathLst>
                <a:path extrusionOk="0" h="123" w="123">
                  <a:moveTo>
                    <a:pt x="123" y="123"/>
                  </a:moveTo>
                  <a:lnTo>
                    <a:pt x="0" y="123"/>
                  </a:lnTo>
                  <a:lnTo>
                    <a:pt x="0" y="0"/>
                  </a:lnTo>
                  <a:lnTo>
                    <a:pt x="123"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09" name="Google Shape;1209;p33"/>
            <p:cNvSpPr/>
            <p:nvPr/>
          </p:nvSpPr>
          <p:spPr>
            <a:xfrm>
              <a:off x="5922109" y="2065959"/>
              <a:ext cx="143595" cy="143595"/>
            </a:xfrm>
            <a:custGeom>
              <a:rect b="b" l="l" r="r" t="t"/>
              <a:pathLst>
                <a:path extrusionOk="0" h="123" w="123">
                  <a:moveTo>
                    <a:pt x="123" y="123"/>
                  </a:moveTo>
                  <a:lnTo>
                    <a:pt x="0" y="123"/>
                  </a:lnTo>
                  <a:lnTo>
                    <a:pt x="0" y="0"/>
                  </a:lnTo>
                  <a:lnTo>
                    <a:pt x="123"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grpSp>
      <p:grpSp>
        <p:nvGrpSpPr>
          <p:cNvPr id="1210" name="Google Shape;1210;p33"/>
          <p:cNvGrpSpPr/>
          <p:nvPr/>
        </p:nvGrpSpPr>
        <p:grpSpPr>
          <a:xfrm>
            <a:off x="9502582" y="1932271"/>
            <a:ext cx="1288821" cy="1754913"/>
            <a:chOff x="8512558" y="2065959"/>
            <a:chExt cx="1288821" cy="1754913"/>
          </a:xfrm>
        </p:grpSpPr>
        <p:sp>
          <p:nvSpPr>
            <p:cNvPr id="1211" name="Google Shape;1211;p33"/>
            <p:cNvSpPr/>
            <p:nvPr/>
          </p:nvSpPr>
          <p:spPr>
            <a:xfrm>
              <a:off x="8512558" y="3677277"/>
              <a:ext cx="143595" cy="143595"/>
            </a:xfrm>
            <a:custGeom>
              <a:rect b="b" l="l" r="r" t="t"/>
              <a:pathLst>
                <a:path extrusionOk="0" h="123" w="123">
                  <a:moveTo>
                    <a:pt x="123" y="123"/>
                  </a:moveTo>
                  <a:lnTo>
                    <a:pt x="0" y="123"/>
                  </a:lnTo>
                  <a:lnTo>
                    <a:pt x="0" y="0"/>
                  </a:lnTo>
                  <a:lnTo>
                    <a:pt x="123" y="0"/>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12" name="Google Shape;1212;p33"/>
            <p:cNvSpPr/>
            <p:nvPr/>
          </p:nvSpPr>
          <p:spPr>
            <a:xfrm>
              <a:off x="8512558" y="3498372"/>
              <a:ext cx="143595" cy="143595"/>
            </a:xfrm>
            <a:custGeom>
              <a:rect b="b" l="l" r="r" t="t"/>
              <a:pathLst>
                <a:path extrusionOk="0" h="123" w="123">
                  <a:moveTo>
                    <a:pt x="123" y="123"/>
                  </a:moveTo>
                  <a:lnTo>
                    <a:pt x="0" y="123"/>
                  </a:lnTo>
                  <a:lnTo>
                    <a:pt x="0" y="0"/>
                  </a:lnTo>
                  <a:lnTo>
                    <a:pt x="123" y="0"/>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13" name="Google Shape;1213;p33"/>
            <p:cNvSpPr/>
            <p:nvPr/>
          </p:nvSpPr>
          <p:spPr>
            <a:xfrm>
              <a:off x="8512558" y="3319470"/>
              <a:ext cx="143595" cy="143595"/>
            </a:xfrm>
            <a:custGeom>
              <a:rect b="b" l="l" r="r" t="t"/>
              <a:pathLst>
                <a:path extrusionOk="0" h="123" w="123">
                  <a:moveTo>
                    <a:pt x="123" y="123"/>
                  </a:moveTo>
                  <a:lnTo>
                    <a:pt x="0" y="123"/>
                  </a:lnTo>
                  <a:lnTo>
                    <a:pt x="0" y="0"/>
                  </a:lnTo>
                  <a:lnTo>
                    <a:pt x="123" y="0"/>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14" name="Google Shape;1214;p33"/>
            <p:cNvSpPr/>
            <p:nvPr/>
          </p:nvSpPr>
          <p:spPr>
            <a:xfrm>
              <a:off x="8512558" y="3140565"/>
              <a:ext cx="143595" cy="143595"/>
            </a:xfrm>
            <a:custGeom>
              <a:rect b="b" l="l" r="r" t="t"/>
              <a:pathLst>
                <a:path extrusionOk="0" h="123" w="123">
                  <a:moveTo>
                    <a:pt x="123" y="123"/>
                  </a:moveTo>
                  <a:lnTo>
                    <a:pt x="0" y="123"/>
                  </a:lnTo>
                  <a:lnTo>
                    <a:pt x="0" y="0"/>
                  </a:lnTo>
                  <a:lnTo>
                    <a:pt x="123" y="0"/>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15" name="Google Shape;1215;p33"/>
            <p:cNvSpPr/>
            <p:nvPr/>
          </p:nvSpPr>
          <p:spPr>
            <a:xfrm>
              <a:off x="8512558" y="2961661"/>
              <a:ext cx="143595" cy="143595"/>
            </a:xfrm>
            <a:custGeom>
              <a:rect b="b" l="l" r="r" t="t"/>
              <a:pathLst>
                <a:path extrusionOk="0" h="123" w="123">
                  <a:moveTo>
                    <a:pt x="123" y="123"/>
                  </a:moveTo>
                  <a:lnTo>
                    <a:pt x="0" y="123"/>
                  </a:lnTo>
                  <a:lnTo>
                    <a:pt x="0" y="0"/>
                  </a:lnTo>
                  <a:lnTo>
                    <a:pt x="123" y="0"/>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16" name="Google Shape;1216;p33"/>
            <p:cNvSpPr/>
            <p:nvPr/>
          </p:nvSpPr>
          <p:spPr>
            <a:xfrm>
              <a:off x="8512558" y="2781578"/>
              <a:ext cx="143595" cy="144772"/>
            </a:xfrm>
            <a:custGeom>
              <a:rect b="b" l="l" r="r" t="t"/>
              <a:pathLst>
                <a:path extrusionOk="0" h="124" w="123">
                  <a:moveTo>
                    <a:pt x="123" y="124"/>
                  </a:moveTo>
                  <a:lnTo>
                    <a:pt x="0" y="124"/>
                  </a:lnTo>
                  <a:lnTo>
                    <a:pt x="0" y="0"/>
                  </a:lnTo>
                  <a:lnTo>
                    <a:pt x="123" y="0"/>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17" name="Google Shape;1217;p33"/>
            <p:cNvSpPr/>
            <p:nvPr/>
          </p:nvSpPr>
          <p:spPr>
            <a:xfrm>
              <a:off x="8512558" y="2602673"/>
              <a:ext cx="143595" cy="144772"/>
            </a:xfrm>
            <a:custGeom>
              <a:rect b="b" l="l" r="r" t="t"/>
              <a:pathLst>
                <a:path extrusionOk="0" h="124" w="123">
                  <a:moveTo>
                    <a:pt x="123" y="124"/>
                  </a:moveTo>
                  <a:lnTo>
                    <a:pt x="0" y="124"/>
                  </a:lnTo>
                  <a:lnTo>
                    <a:pt x="0" y="0"/>
                  </a:lnTo>
                  <a:lnTo>
                    <a:pt x="123" y="0"/>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18" name="Google Shape;1218;p33"/>
            <p:cNvSpPr/>
            <p:nvPr/>
          </p:nvSpPr>
          <p:spPr>
            <a:xfrm>
              <a:off x="8512558" y="2423769"/>
              <a:ext cx="143595" cy="143595"/>
            </a:xfrm>
            <a:custGeom>
              <a:rect b="b" l="l" r="r" t="t"/>
              <a:pathLst>
                <a:path extrusionOk="0" h="123" w="123">
                  <a:moveTo>
                    <a:pt x="123" y="123"/>
                  </a:moveTo>
                  <a:lnTo>
                    <a:pt x="0" y="123"/>
                  </a:lnTo>
                  <a:lnTo>
                    <a:pt x="0" y="0"/>
                  </a:lnTo>
                  <a:lnTo>
                    <a:pt x="123" y="0"/>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19" name="Google Shape;1219;p33"/>
            <p:cNvSpPr/>
            <p:nvPr/>
          </p:nvSpPr>
          <p:spPr>
            <a:xfrm>
              <a:off x="8512558" y="2244864"/>
              <a:ext cx="143595" cy="143595"/>
            </a:xfrm>
            <a:custGeom>
              <a:rect b="b" l="l" r="r" t="t"/>
              <a:pathLst>
                <a:path extrusionOk="0" h="123" w="123">
                  <a:moveTo>
                    <a:pt x="123" y="123"/>
                  </a:moveTo>
                  <a:lnTo>
                    <a:pt x="0" y="123"/>
                  </a:lnTo>
                  <a:lnTo>
                    <a:pt x="0" y="0"/>
                  </a:lnTo>
                  <a:lnTo>
                    <a:pt x="123" y="0"/>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20" name="Google Shape;1220;p33"/>
            <p:cNvSpPr/>
            <p:nvPr/>
          </p:nvSpPr>
          <p:spPr>
            <a:xfrm>
              <a:off x="8512558" y="2065959"/>
              <a:ext cx="143595" cy="143595"/>
            </a:xfrm>
            <a:custGeom>
              <a:rect b="b" l="l" r="r" t="t"/>
              <a:pathLst>
                <a:path extrusionOk="0" h="123" w="123">
                  <a:moveTo>
                    <a:pt x="123" y="123"/>
                  </a:moveTo>
                  <a:lnTo>
                    <a:pt x="0" y="123"/>
                  </a:lnTo>
                  <a:lnTo>
                    <a:pt x="0" y="0"/>
                  </a:lnTo>
                  <a:lnTo>
                    <a:pt x="123" y="0"/>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21" name="Google Shape;1221;p33"/>
            <p:cNvSpPr/>
            <p:nvPr/>
          </p:nvSpPr>
          <p:spPr>
            <a:xfrm>
              <a:off x="8703236" y="3677277"/>
              <a:ext cx="143595" cy="143595"/>
            </a:xfrm>
            <a:custGeom>
              <a:rect b="b" l="l" r="r" t="t"/>
              <a:pathLst>
                <a:path extrusionOk="0" h="123" w="123">
                  <a:moveTo>
                    <a:pt x="123" y="123"/>
                  </a:moveTo>
                  <a:lnTo>
                    <a:pt x="0" y="123"/>
                  </a:lnTo>
                  <a:lnTo>
                    <a:pt x="0" y="0"/>
                  </a:lnTo>
                  <a:lnTo>
                    <a:pt x="123" y="0"/>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22" name="Google Shape;1222;p33"/>
            <p:cNvSpPr/>
            <p:nvPr/>
          </p:nvSpPr>
          <p:spPr>
            <a:xfrm>
              <a:off x="8703236" y="3498372"/>
              <a:ext cx="143595" cy="143595"/>
            </a:xfrm>
            <a:custGeom>
              <a:rect b="b" l="l" r="r" t="t"/>
              <a:pathLst>
                <a:path extrusionOk="0" h="123" w="123">
                  <a:moveTo>
                    <a:pt x="123" y="123"/>
                  </a:moveTo>
                  <a:lnTo>
                    <a:pt x="0" y="123"/>
                  </a:lnTo>
                  <a:lnTo>
                    <a:pt x="0" y="0"/>
                  </a:lnTo>
                  <a:lnTo>
                    <a:pt x="123" y="0"/>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23" name="Google Shape;1223;p33"/>
            <p:cNvSpPr/>
            <p:nvPr/>
          </p:nvSpPr>
          <p:spPr>
            <a:xfrm>
              <a:off x="8703236" y="3319470"/>
              <a:ext cx="143595" cy="143595"/>
            </a:xfrm>
            <a:custGeom>
              <a:rect b="b" l="l" r="r" t="t"/>
              <a:pathLst>
                <a:path extrusionOk="0" h="123" w="123">
                  <a:moveTo>
                    <a:pt x="123" y="123"/>
                  </a:moveTo>
                  <a:lnTo>
                    <a:pt x="0" y="123"/>
                  </a:lnTo>
                  <a:lnTo>
                    <a:pt x="0" y="0"/>
                  </a:lnTo>
                  <a:lnTo>
                    <a:pt x="123" y="0"/>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24" name="Google Shape;1224;p33"/>
            <p:cNvSpPr/>
            <p:nvPr/>
          </p:nvSpPr>
          <p:spPr>
            <a:xfrm>
              <a:off x="8703236" y="3140565"/>
              <a:ext cx="143595" cy="143595"/>
            </a:xfrm>
            <a:custGeom>
              <a:rect b="b" l="l" r="r" t="t"/>
              <a:pathLst>
                <a:path extrusionOk="0" h="123" w="123">
                  <a:moveTo>
                    <a:pt x="123" y="123"/>
                  </a:moveTo>
                  <a:lnTo>
                    <a:pt x="0" y="123"/>
                  </a:lnTo>
                  <a:lnTo>
                    <a:pt x="0" y="0"/>
                  </a:lnTo>
                  <a:lnTo>
                    <a:pt x="123" y="0"/>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25" name="Google Shape;1225;p33"/>
            <p:cNvSpPr/>
            <p:nvPr/>
          </p:nvSpPr>
          <p:spPr>
            <a:xfrm>
              <a:off x="8703236" y="2961661"/>
              <a:ext cx="143595" cy="143595"/>
            </a:xfrm>
            <a:custGeom>
              <a:rect b="b" l="l" r="r" t="t"/>
              <a:pathLst>
                <a:path extrusionOk="0" h="123" w="123">
                  <a:moveTo>
                    <a:pt x="123" y="123"/>
                  </a:moveTo>
                  <a:lnTo>
                    <a:pt x="0" y="123"/>
                  </a:lnTo>
                  <a:lnTo>
                    <a:pt x="0" y="0"/>
                  </a:lnTo>
                  <a:lnTo>
                    <a:pt x="123" y="0"/>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26" name="Google Shape;1226;p33"/>
            <p:cNvSpPr/>
            <p:nvPr/>
          </p:nvSpPr>
          <p:spPr>
            <a:xfrm>
              <a:off x="8703236" y="2781578"/>
              <a:ext cx="143595" cy="144772"/>
            </a:xfrm>
            <a:custGeom>
              <a:rect b="b" l="l" r="r" t="t"/>
              <a:pathLst>
                <a:path extrusionOk="0" h="124" w="123">
                  <a:moveTo>
                    <a:pt x="123" y="124"/>
                  </a:moveTo>
                  <a:lnTo>
                    <a:pt x="0" y="124"/>
                  </a:lnTo>
                  <a:lnTo>
                    <a:pt x="0" y="0"/>
                  </a:lnTo>
                  <a:lnTo>
                    <a:pt x="123" y="0"/>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27" name="Google Shape;1227;p33"/>
            <p:cNvSpPr/>
            <p:nvPr/>
          </p:nvSpPr>
          <p:spPr>
            <a:xfrm>
              <a:off x="8703236" y="2602673"/>
              <a:ext cx="143595" cy="144772"/>
            </a:xfrm>
            <a:custGeom>
              <a:rect b="b" l="l" r="r" t="t"/>
              <a:pathLst>
                <a:path extrusionOk="0" h="124" w="123">
                  <a:moveTo>
                    <a:pt x="123" y="124"/>
                  </a:moveTo>
                  <a:lnTo>
                    <a:pt x="0" y="124"/>
                  </a:lnTo>
                  <a:lnTo>
                    <a:pt x="0" y="0"/>
                  </a:lnTo>
                  <a:lnTo>
                    <a:pt x="123" y="0"/>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28" name="Google Shape;1228;p33"/>
            <p:cNvSpPr/>
            <p:nvPr/>
          </p:nvSpPr>
          <p:spPr>
            <a:xfrm>
              <a:off x="8703236" y="2423769"/>
              <a:ext cx="143595" cy="143595"/>
            </a:xfrm>
            <a:custGeom>
              <a:rect b="b" l="l" r="r" t="t"/>
              <a:pathLst>
                <a:path extrusionOk="0" h="123" w="123">
                  <a:moveTo>
                    <a:pt x="123" y="123"/>
                  </a:moveTo>
                  <a:lnTo>
                    <a:pt x="0" y="123"/>
                  </a:lnTo>
                  <a:lnTo>
                    <a:pt x="0" y="0"/>
                  </a:lnTo>
                  <a:lnTo>
                    <a:pt x="123" y="0"/>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29" name="Google Shape;1229;p33"/>
            <p:cNvSpPr/>
            <p:nvPr/>
          </p:nvSpPr>
          <p:spPr>
            <a:xfrm>
              <a:off x="8703236" y="2244864"/>
              <a:ext cx="143595" cy="143595"/>
            </a:xfrm>
            <a:custGeom>
              <a:rect b="b" l="l" r="r" t="t"/>
              <a:pathLst>
                <a:path extrusionOk="0" h="123" w="123">
                  <a:moveTo>
                    <a:pt x="123" y="123"/>
                  </a:moveTo>
                  <a:lnTo>
                    <a:pt x="0" y="123"/>
                  </a:lnTo>
                  <a:lnTo>
                    <a:pt x="0" y="0"/>
                  </a:lnTo>
                  <a:lnTo>
                    <a:pt x="123" y="0"/>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30" name="Google Shape;1230;p33"/>
            <p:cNvSpPr/>
            <p:nvPr/>
          </p:nvSpPr>
          <p:spPr>
            <a:xfrm>
              <a:off x="8703236" y="2065959"/>
              <a:ext cx="143595" cy="143595"/>
            </a:xfrm>
            <a:custGeom>
              <a:rect b="b" l="l" r="r" t="t"/>
              <a:pathLst>
                <a:path extrusionOk="0" h="123" w="123">
                  <a:moveTo>
                    <a:pt x="123" y="123"/>
                  </a:moveTo>
                  <a:lnTo>
                    <a:pt x="0" y="123"/>
                  </a:lnTo>
                  <a:lnTo>
                    <a:pt x="0" y="0"/>
                  </a:lnTo>
                  <a:lnTo>
                    <a:pt x="123" y="0"/>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31" name="Google Shape;1231;p33"/>
            <p:cNvSpPr/>
            <p:nvPr/>
          </p:nvSpPr>
          <p:spPr>
            <a:xfrm>
              <a:off x="8890380" y="3677277"/>
              <a:ext cx="143595" cy="143595"/>
            </a:xfrm>
            <a:custGeom>
              <a:rect b="b" l="l" r="r" t="t"/>
              <a:pathLst>
                <a:path extrusionOk="0" h="123" w="123">
                  <a:moveTo>
                    <a:pt x="123" y="123"/>
                  </a:moveTo>
                  <a:lnTo>
                    <a:pt x="0" y="123"/>
                  </a:lnTo>
                  <a:lnTo>
                    <a:pt x="0" y="0"/>
                  </a:lnTo>
                  <a:lnTo>
                    <a:pt x="123" y="0"/>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32" name="Google Shape;1232;p33"/>
            <p:cNvSpPr/>
            <p:nvPr/>
          </p:nvSpPr>
          <p:spPr>
            <a:xfrm>
              <a:off x="8890380" y="3498372"/>
              <a:ext cx="143595" cy="143595"/>
            </a:xfrm>
            <a:custGeom>
              <a:rect b="b" l="l" r="r" t="t"/>
              <a:pathLst>
                <a:path extrusionOk="0" h="123" w="123">
                  <a:moveTo>
                    <a:pt x="123" y="123"/>
                  </a:moveTo>
                  <a:lnTo>
                    <a:pt x="0" y="123"/>
                  </a:lnTo>
                  <a:lnTo>
                    <a:pt x="0" y="0"/>
                  </a:lnTo>
                  <a:lnTo>
                    <a:pt x="123" y="0"/>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33" name="Google Shape;1233;p33"/>
            <p:cNvSpPr/>
            <p:nvPr/>
          </p:nvSpPr>
          <p:spPr>
            <a:xfrm>
              <a:off x="8890380" y="3319470"/>
              <a:ext cx="143595" cy="143595"/>
            </a:xfrm>
            <a:custGeom>
              <a:rect b="b" l="l" r="r" t="t"/>
              <a:pathLst>
                <a:path extrusionOk="0" h="123" w="123">
                  <a:moveTo>
                    <a:pt x="123" y="123"/>
                  </a:moveTo>
                  <a:lnTo>
                    <a:pt x="0" y="123"/>
                  </a:lnTo>
                  <a:lnTo>
                    <a:pt x="0" y="0"/>
                  </a:lnTo>
                  <a:lnTo>
                    <a:pt x="123" y="0"/>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34" name="Google Shape;1234;p33"/>
            <p:cNvSpPr/>
            <p:nvPr/>
          </p:nvSpPr>
          <p:spPr>
            <a:xfrm>
              <a:off x="8890380" y="3140565"/>
              <a:ext cx="143595" cy="143595"/>
            </a:xfrm>
            <a:custGeom>
              <a:rect b="b" l="l" r="r" t="t"/>
              <a:pathLst>
                <a:path extrusionOk="0" h="123" w="123">
                  <a:moveTo>
                    <a:pt x="123" y="123"/>
                  </a:moveTo>
                  <a:lnTo>
                    <a:pt x="0" y="123"/>
                  </a:lnTo>
                  <a:lnTo>
                    <a:pt x="0" y="0"/>
                  </a:lnTo>
                  <a:lnTo>
                    <a:pt x="123" y="0"/>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35" name="Google Shape;1235;p33"/>
            <p:cNvSpPr/>
            <p:nvPr/>
          </p:nvSpPr>
          <p:spPr>
            <a:xfrm>
              <a:off x="8890380" y="2961661"/>
              <a:ext cx="143595" cy="143595"/>
            </a:xfrm>
            <a:custGeom>
              <a:rect b="b" l="l" r="r" t="t"/>
              <a:pathLst>
                <a:path extrusionOk="0" h="123" w="123">
                  <a:moveTo>
                    <a:pt x="123" y="123"/>
                  </a:moveTo>
                  <a:lnTo>
                    <a:pt x="0" y="123"/>
                  </a:lnTo>
                  <a:lnTo>
                    <a:pt x="0" y="0"/>
                  </a:lnTo>
                  <a:lnTo>
                    <a:pt x="123" y="0"/>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36" name="Google Shape;1236;p33"/>
            <p:cNvSpPr/>
            <p:nvPr/>
          </p:nvSpPr>
          <p:spPr>
            <a:xfrm>
              <a:off x="8890380" y="2781578"/>
              <a:ext cx="143595" cy="144772"/>
            </a:xfrm>
            <a:custGeom>
              <a:rect b="b" l="l" r="r" t="t"/>
              <a:pathLst>
                <a:path extrusionOk="0" h="124" w="123">
                  <a:moveTo>
                    <a:pt x="123" y="124"/>
                  </a:moveTo>
                  <a:lnTo>
                    <a:pt x="0" y="124"/>
                  </a:lnTo>
                  <a:lnTo>
                    <a:pt x="0" y="0"/>
                  </a:lnTo>
                  <a:lnTo>
                    <a:pt x="123" y="0"/>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37" name="Google Shape;1237;p33"/>
            <p:cNvSpPr/>
            <p:nvPr/>
          </p:nvSpPr>
          <p:spPr>
            <a:xfrm>
              <a:off x="8890380" y="2602673"/>
              <a:ext cx="143595" cy="144772"/>
            </a:xfrm>
            <a:custGeom>
              <a:rect b="b" l="l" r="r" t="t"/>
              <a:pathLst>
                <a:path extrusionOk="0" h="124" w="123">
                  <a:moveTo>
                    <a:pt x="123" y="124"/>
                  </a:moveTo>
                  <a:lnTo>
                    <a:pt x="0" y="124"/>
                  </a:lnTo>
                  <a:lnTo>
                    <a:pt x="0" y="0"/>
                  </a:lnTo>
                  <a:lnTo>
                    <a:pt x="123" y="0"/>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38" name="Google Shape;1238;p33"/>
            <p:cNvSpPr/>
            <p:nvPr/>
          </p:nvSpPr>
          <p:spPr>
            <a:xfrm>
              <a:off x="8890380" y="2423769"/>
              <a:ext cx="143595" cy="143595"/>
            </a:xfrm>
            <a:custGeom>
              <a:rect b="b" l="l" r="r" t="t"/>
              <a:pathLst>
                <a:path extrusionOk="0" h="123" w="123">
                  <a:moveTo>
                    <a:pt x="123" y="123"/>
                  </a:moveTo>
                  <a:lnTo>
                    <a:pt x="0" y="123"/>
                  </a:lnTo>
                  <a:lnTo>
                    <a:pt x="0" y="0"/>
                  </a:lnTo>
                  <a:lnTo>
                    <a:pt x="123" y="0"/>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39" name="Google Shape;1239;p33"/>
            <p:cNvSpPr/>
            <p:nvPr/>
          </p:nvSpPr>
          <p:spPr>
            <a:xfrm>
              <a:off x="8890380" y="2244864"/>
              <a:ext cx="143595" cy="143595"/>
            </a:xfrm>
            <a:custGeom>
              <a:rect b="b" l="l" r="r" t="t"/>
              <a:pathLst>
                <a:path extrusionOk="0" h="123" w="123">
                  <a:moveTo>
                    <a:pt x="123" y="123"/>
                  </a:moveTo>
                  <a:lnTo>
                    <a:pt x="0" y="123"/>
                  </a:lnTo>
                  <a:lnTo>
                    <a:pt x="0" y="0"/>
                  </a:lnTo>
                  <a:lnTo>
                    <a:pt x="123" y="0"/>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40" name="Google Shape;1240;p33"/>
            <p:cNvSpPr/>
            <p:nvPr/>
          </p:nvSpPr>
          <p:spPr>
            <a:xfrm>
              <a:off x="8890380" y="2065959"/>
              <a:ext cx="143595" cy="143595"/>
            </a:xfrm>
            <a:custGeom>
              <a:rect b="b" l="l" r="r" t="t"/>
              <a:pathLst>
                <a:path extrusionOk="0" h="123" w="123">
                  <a:moveTo>
                    <a:pt x="123" y="123"/>
                  </a:moveTo>
                  <a:lnTo>
                    <a:pt x="0" y="123"/>
                  </a:lnTo>
                  <a:lnTo>
                    <a:pt x="0" y="0"/>
                  </a:lnTo>
                  <a:lnTo>
                    <a:pt x="123" y="0"/>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41" name="Google Shape;1241;p33"/>
            <p:cNvSpPr/>
            <p:nvPr/>
          </p:nvSpPr>
          <p:spPr>
            <a:xfrm>
              <a:off x="9276437" y="3677277"/>
              <a:ext cx="144772" cy="143595"/>
            </a:xfrm>
            <a:custGeom>
              <a:rect b="b" l="l" r="r" t="t"/>
              <a:pathLst>
                <a:path extrusionOk="0" h="123" w="124">
                  <a:moveTo>
                    <a:pt x="124" y="123"/>
                  </a:moveTo>
                  <a:lnTo>
                    <a:pt x="0" y="123"/>
                  </a:lnTo>
                  <a:lnTo>
                    <a:pt x="0" y="0"/>
                  </a:lnTo>
                  <a:lnTo>
                    <a:pt x="124"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42" name="Google Shape;1242;p33"/>
            <p:cNvSpPr/>
            <p:nvPr/>
          </p:nvSpPr>
          <p:spPr>
            <a:xfrm>
              <a:off x="9276437" y="3498372"/>
              <a:ext cx="144772" cy="143595"/>
            </a:xfrm>
            <a:custGeom>
              <a:rect b="b" l="l" r="r" t="t"/>
              <a:pathLst>
                <a:path extrusionOk="0" h="123" w="124">
                  <a:moveTo>
                    <a:pt x="124" y="123"/>
                  </a:moveTo>
                  <a:lnTo>
                    <a:pt x="0" y="123"/>
                  </a:lnTo>
                  <a:lnTo>
                    <a:pt x="0" y="0"/>
                  </a:lnTo>
                  <a:lnTo>
                    <a:pt x="124"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43" name="Google Shape;1243;p33"/>
            <p:cNvSpPr/>
            <p:nvPr/>
          </p:nvSpPr>
          <p:spPr>
            <a:xfrm>
              <a:off x="9276437" y="3319470"/>
              <a:ext cx="144772" cy="143595"/>
            </a:xfrm>
            <a:custGeom>
              <a:rect b="b" l="l" r="r" t="t"/>
              <a:pathLst>
                <a:path extrusionOk="0" h="123" w="124">
                  <a:moveTo>
                    <a:pt x="124" y="123"/>
                  </a:moveTo>
                  <a:lnTo>
                    <a:pt x="0" y="123"/>
                  </a:lnTo>
                  <a:lnTo>
                    <a:pt x="0" y="0"/>
                  </a:lnTo>
                  <a:lnTo>
                    <a:pt x="124"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44" name="Google Shape;1244;p33"/>
            <p:cNvSpPr/>
            <p:nvPr/>
          </p:nvSpPr>
          <p:spPr>
            <a:xfrm>
              <a:off x="9276437" y="3140565"/>
              <a:ext cx="144772" cy="143595"/>
            </a:xfrm>
            <a:custGeom>
              <a:rect b="b" l="l" r="r" t="t"/>
              <a:pathLst>
                <a:path extrusionOk="0" h="123" w="124">
                  <a:moveTo>
                    <a:pt x="124" y="123"/>
                  </a:moveTo>
                  <a:lnTo>
                    <a:pt x="0" y="123"/>
                  </a:lnTo>
                  <a:lnTo>
                    <a:pt x="0" y="0"/>
                  </a:lnTo>
                  <a:lnTo>
                    <a:pt x="124"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45" name="Google Shape;1245;p33"/>
            <p:cNvSpPr/>
            <p:nvPr/>
          </p:nvSpPr>
          <p:spPr>
            <a:xfrm>
              <a:off x="9276437" y="2961661"/>
              <a:ext cx="144772" cy="143595"/>
            </a:xfrm>
            <a:custGeom>
              <a:rect b="b" l="l" r="r" t="t"/>
              <a:pathLst>
                <a:path extrusionOk="0" h="123" w="124">
                  <a:moveTo>
                    <a:pt x="124" y="123"/>
                  </a:moveTo>
                  <a:lnTo>
                    <a:pt x="0" y="123"/>
                  </a:lnTo>
                  <a:lnTo>
                    <a:pt x="0" y="0"/>
                  </a:lnTo>
                  <a:lnTo>
                    <a:pt x="124"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46" name="Google Shape;1246;p33"/>
            <p:cNvSpPr/>
            <p:nvPr/>
          </p:nvSpPr>
          <p:spPr>
            <a:xfrm>
              <a:off x="9276437" y="2781578"/>
              <a:ext cx="144772" cy="144772"/>
            </a:xfrm>
            <a:custGeom>
              <a:rect b="b" l="l" r="r" t="t"/>
              <a:pathLst>
                <a:path extrusionOk="0" h="124" w="124">
                  <a:moveTo>
                    <a:pt x="124" y="124"/>
                  </a:moveTo>
                  <a:lnTo>
                    <a:pt x="0" y="124"/>
                  </a:lnTo>
                  <a:lnTo>
                    <a:pt x="0" y="0"/>
                  </a:lnTo>
                  <a:lnTo>
                    <a:pt x="124"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47" name="Google Shape;1247;p33"/>
            <p:cNvSpPr/>
            <p:nvPr/>
          </p:nvSpPr>
          <p:spPr>
            <a:xfrm>
              <a:off x="9276437" y="2602673"/>
              <a:ext cx="144772" cy="144772"/>
            </a:xfrm>
            <a:custGeom>
              <a:rect b="b" l="l" r="r" t="t"/>
              <a:pathLst>
                <a:path extrusionOk="0" h="124" w="124">
                  <a:moveTo>
                    <a:pt x="124" y="124"/>
                  </a:moveTo>
                  <a:lnTo>
                    <a:pt x="0" y="124"/>
                  </a:lnTo>
                  <a:lnTo>
                    <a:pt x="0" y="0"/>
                  </a:lnTo>
                  <a:lnTo>
                    <a:pt x="124"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48" name="Google Shape;1248;p33"/>
            <p:cNvSpPr/>
            <p:nvPr/>
          </p:nvSpPr>
          <p:spPr>
            <a:xfrm>
              <a:off x="9276437" y="2423769"/>
              <a:ext cx="144772" cy="143595"/>
            </a:xfrm>
            <a:custGeom>
              <a:rect b="b" l="l" r="r" t="t"/>
              <a:pathLst>
                <a:path extrusionOk="0" h="123" w="124">
                  <a:moveTo>
                    <a:pt x="124" y="123"/>
                  </a:moveTo>
                  <a:lnTo>
                    <a:pt x="0" y="123"/>
                  </a:lnTo>
                  <a:lnTo>
                    <a:pt x="0" y="0"/>
                  </a:lnTo>
                  <a:lnTo>
                    <a:pt x="124"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49" name="Google Shape;1249;p33"/>
            <p:cNvSpPr/>
            <p:nvPr/>
          </p:nvSpPr>
          <p:spPr>
            <a:xfrm>
              <a:off x="9276437" y="2244864"/>
              <a:ext cx="144772" cy="143595"/>
            </a:xfrm>
            <a:custGeom>
              <a:rect b="b" l="l" r="r" t="t"/>
              <a:pathLst>
                <a:path extrusionOk="0" h="123" w="124">
                  <a:moveTo>
                    <a:pt x="124" y="123"/>
                  </a:moveTo>
                  <a:lnTo>
                    <a:pt x="0" y="123"/>
                  </a:lnTo>
                  <a:lnTo>
                    <a:pt x="0" y="0"/>
                  </a:lnTo>
                  <a:lnTo>
                    <a:pt x="124"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50" name="Google Shape;1250;p33"/>
            <p:cNvSpPr/>
            <p:nvPr/>
          </p:nvSpPr>
          <p:spPr>
            <a:xfrm>
              <a:off x="9276437" y="2065959"/>
              <a:ext cx="144772" cy="143595"/>
            </a:xfrm>
            <a:custGeom>
              <a:rect b="b" l="l" r="r" t="t"/>
              <a:pathLst>
                <a:path extrusionOk="0" h="123" w="124">
                  <a:moveTo>
                    <a:pt x="124" y="123"/>
                  </a:moveTo>
                  <a:lnTo>
                    <a:pt x="0" y="123"/>
                  </a:lnTo>
                  <a:lnTo>
                    <a:pt x="0" y="0"/>
                  </a:lnTo>
                  <a:lnTo>
                    <a:pt x="124"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51" name="Google Shape;1251;p33"/>
            <p:cNvSpPr/>
            <p:nvPr/>
          </p:nvSpPr>
          <p:spPr>
            <a:xfrm>
              <a:off x="9467112" y="3677277"/>
              <a:ext cx="144772" cy="143595"/>
            </a:xfrm>
            <a:custGeom>
              <a:rect b="b" l="l" r="r" t="t"/>
              <a:pathLst>
                <a:path extrusionOk="0" h="123" w="124">
                  <a:moveTo>
                    <a:pt x="124" y="123"/>
                  </a:moveTo>
                  <a:lnTo>
                    <a:pt x="0" y="123"/>
                  </a:lnTo>
                  <a:lnTo>
                    <a:pt x="0" y="0"/>
                  </a:lnTo>
                  <a:lnTo>
                    <a:pt x="124"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52" name="Google Shape;1252;p33"/>
            <p:cNvSpPr/>
            <p:nvPr/>
          </p:nvSpPr>
          <p:spPr>
            <a:xfrm>
              <a:off x="9467112" y="3498372"/>
              <a:ext cx="144772" cy="143595"/>
            </a:xfrm>
            <a:custGeom>
              <a:rect b="b" l="l" r="r" t="t"/>
              <a:pathLst>
                <a:path extrusionOk="0" h="123" w="124">
                  <a:moveTo>
                    <a:pt x="124" y="123"/>
                  </a:moveTo>
                  <a:lnTo>
                    <a:pt x="0" y="123"/>
                  </a:lnTo>
                  <a:lnTo>
                    <a:pt x="0" y="0"/>
                  </a:lnTo>
                  <a:lnTo>
                    <a:pt x="124"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53" name="Google Shape;1253;p33"/>
            <p:cNvSpPr/>
            <p:nvPr/>
          </p:nvSpPr>
          <p:spPr>
            <a:xfrm>
              <a:off x="9467112" y="3319470"/>
              <a:ext cx="144772" cy="143595"/>
            </a:xfrm>
            <a:custGeom>
              <a:rect b="b" l="l" r="r" t="t"/>
              <a:pathLst>
                <a:path extrusionOk="0" h="123" w="124">
                  <a:moveTo>
                    <a:pt x="124" y="123"/>
                  </a:moveTo>
                  <a:lnTo>
                    <a:pt x="0" y="123"/>
                  </a:lnTo>
                  <a:lnTo>
                    <a:pt x="0" y="0"/>
                  </a:lnTo>
                  <a:lnTo>
                    <a:pt x="124"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54" name="Google Shape;1254;p33"/>
            <p:cNvSpPr/>
            <p:nvPr/>
          </p:nvSpPr>
          <p:spPr>
            <a:xfrm>
              <a:off x="9467112" y="3140565"/>
              <a:ext cx="144772" cy="143595"/>
            </a:xfrm>
            <a:custGeom>
              <a:rect b="b" l="l" r="r" t="t"/>
              <a:pathLst>
                <a:path extrusionOk="0" h="123" w="124">
                  <a:moveTo>
                    <a:pt x="124" y="123"/>
                  </a:moveTo>
                  <a:lnTo>
                    <a:pt x="0" y="123"/>
                  </a:lnTo>
                  <a:lnTo>
                    <a:pt x="0" y="0"/>
                  </a:lnTo>
                  <a:lnTo>
                    <a:pt x="124"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55" name="Google Shape;1255;p33"/>
            <p:cNvSpPr/>
            <p:nvPr/>
          </p:nvSpPr>
          <p:spPr>
            <a:xfrm>
              <a:off x="9467112" y="2961661"/>
              <a:ext cx="144772" cy="143595"/>
            </a:xfrm>
            <a:custGeom>
              <a:rect b="b" l="l" r="r" t="t"/>
              <a:pathLst>
                <a:path extrusionOk="0" h="123" w="124">
                  <a:moveTo>
                    <a:pt x="124" y="123"/>
                  </a:moveTo>
                  <a:lnTo>
                    <a:pt x="0" y="123"/>
                  </a:lnTo>
                  <a:lnTo>
                    <a:pt x="0" y="0"/>
                  </a:lnTo>
                  <a:lnTo>
                    <a:pt x="124"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56" name="Google Shape;1256;p33"/>
            <p:cNvSpPr/>
            <p:nvPr/>
          </p:nvSpPr>
          <p:spPr>
            <a:xfrm>
              <a:off x="9467112" y="2781578"/>
              <a:ext cx="144772" cy="144772"/>
            </a:xfrm>
            <a:custGeom>
              <a:rect b="b" l="l" r="r" t="t"/>
              <a:pathLst>
                <a:path extrusionOk="0" h="124" w="124">
                  <a:moveTo>
                    <a:pt x="124" y="124"/>
                  </a:moveTo>
                  <a:lnTo>
                    <a:pt x="0" y="124"/>
                  </a:lnTo>
                  <a:lnTo>
                    <a:pt x="0" y="0"/>
                  </a:lnTo>
                  <a:lnTo>
                    <a:pt x="124"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57" name="Google Shape;1257;p33"/>
            <p:cNvSpPr/>
            <p:nvPr/>
          </p:nvSpPr>
          <p:spPr>
            <a:xfrm>
              <a:off x="9467112" y="2602673"/>
              <a:ext cx="144772" cy="144772"/>
            </a:xfrm>
            <a:custGeom>
              <a:rect b="b" l="l" r="r" t="t"/>
              <a:pathLst>
                <a:path extrusionOk="0" h="124" w="124">
                  <a:moveTo>
                    <a:pt x="124" y="124"/>
                  </a:moveTo>
                  <a:lnTo>
                    <a:pt x="0" y="124"/>
                  </a:lnTo>
                  <a:lnTo>
                    <a:pt x="0" y="0"/>
                  </a:lnTo>
                  <a:lnTo>
                    <a:pt x="124"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58" name="Google Shape;1258;p33"/>
            <p:cNvSpPr/>
            <p:nvPr/>
          </p:nvSpPr>
          <p:spPr>
            <a:xfrm>
              <a:off x="9467112" y="2423769"/>
              <a:ext cx="144772" cy="143595"/>
            </a:xfrm>
            <a:custGeom>
              <a:rect b="b" l="l" r="r" t="t"/>
              <a:pathLst>
                <a:path extrusionOk="0" h="123" w="124">
                  <a:moveTo>
                    <a:pt x="124" y="123"/>
                  </a:moveTo>
                  <a:lnTo>
                    <a:pt x="0" y="123"/>
                  </a:lnTo>
                  <a:lnTo>
                    <a:pt x="0" y="0"/>
                  </a:lnTo>
                  <a:lnTo>
                    <a:pt x="124"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59" name="Google Shape;1259;p33"/>
            <p:cNvSpPr/>
            <p:nvPr/>
          </p:nvSpPr>
          <p:spPr>
            <a:xfrm>
              <a:off x="9467112" y="2244864"/>
              <a:ext cx="144772" cy="143595"/>
            </a:xfrm>
            <a:custGeom>
              <a:rect b="b" l="l" r="r" t="t"/>
              <a:pathLst>
                <a:path extrusionOk="0" h="123" w="124">
                  <a:moveTo>
                    <a:pt x="124" y="123"/>
                  </a:moveTo>
                  <a:lnTo>
                    <a:pt x="0" y="123"/>
                  </a:lnTo>
                  <a:lnTo>
                    <a:pt x="0" y="0"/>
                  </a:lnTo>
                  <a:lnTo>
                    <a:pt x="124"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60" name="Google Shape;1260;p33"/>
            <p:cNvSpPr/>
            <p:nvPr/>
          </p:nvSpPr>
          <p:spPr>
            <a:xfrm>
              <a:off x="9467112" y="2065959"/>
              <a:ext cx="144772" cy="143595"/>
            </a:xfrm>
            <a:custGeom>
              <a:rect b="b" l="l" r="r" t="t"/>
              <a:pathLst>
                <a:path extrusionOk="0" h="123" w="124">
                  <a:moveTo>
                    <a:pt x="124" y="123"/>
                  </a:moveTo>
                  <a:lnTo>
                    <a:pt x="0" y="123"/>
                  </a:lnTo>
                  <a:lnTo>
                    <a:pt x="0" y="0"/>
                  </a:lnTo>
                  <a:lnTo>
                    <a:pt x="124"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61" name="Google Shape;1261;p33"/>
            <p:cNvSpPr/>
            <p:nvPr/>
          </p:nvSpPr>
          <p:spPr>
            <a:xfrm>
              <a:off x="9657784" y="3677277"/>
              <a:ext cx="143595" cy="143595"/>
            </a:xfrm>
            <a:custGeom>
              <a:rect b="b" l="l" r="r" t="t"/>
              <a:pathLst>
                <a:path extrusionOk="0" h="123" w="123">
                  <a:moveTo>
                    <a:pt x="123" y="123"/>
                  </a:moveTo>
                  <a:lnTo>
                    <a:pt x="0" y="123"/>
                  </a:lnTo>
                  <a:lnTo>
                    <a:pt x="0" y="0"/>
                  </a:lnTo>
                  <a:lnTo>
                    <a:pt x="123"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62" name="Google Shape;1262;p33"/>
            <p:cNvSpPr/>
            <p:nvPr/>
          </p:nvSpPr>
          <p:spPr>
            <a:xfrm>
              <a:off x="9657784" y="3498372"/>
              <a:ext cx="143595" cy="143595"/>
            </a:xfrm>
            <a:custGeom>
              <a:rect b="b" l="l" r="r" t="t"/>
              <a:pathLst>
                <a:path extrusionOk="0" h="123" w="123">
                  <a:moveTo>
                    <a:pt x="123" y="123"/>
                  </a:moveTo>
                  <a:lnTo>
                    <a:pt x="0" y="123"/>
                  </a:lnTo>
                  <a:lnTo>
                    <a:pt x="0" y="0"/>
                  </a:lnTo>
                  <a:lnTo>
                    <a:pt x="123"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63" name="Google Shape;1263;p33"/>
            <p:cNvSpPr/>
            <p:nvPr/>
          </p:nvSpPr>
          <p:spPr>
            <a:xfrm>
              <a:off x="9657784" y="3319470"/>
              <a:ext cx="143595" cy="143595"/>
            </a:xfrm>
            <a:custGeom>
              <a:rect b="b" l="l" r="r" t="t"/>
              <a:pathLst>
                <a:path extrusionOk="0" h="123" w="123">
                  <a:moveTo>
                    <a:pt x="123" y="123"/>
                  </a:moveTo>
                  <a:lnTo>
                    <a:pt x="0" y="123"/>
                  </a:lnTo>
                  <a:lnTo>
                    <a:pt x="0" y="0"/>
                  </a:lnTo>
                  <a:lnTo>
                    <a:pt x="123"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64" name="Google Shape;1264;p33"/>
            <p:cNvSpPr/>
            <p:nvPr/>
          </p:nvSpPr>
          <p:spPr>
            <a:xfrm>
              <a:off x="9657784" y="3140565"/>
              <a:ext cx="143595" cy="143595"/>
            </a:xfrm>
            <a:custGeom>
              <a:rect b="b" l="l" r="r" t="t"/>
              <a:pathLst>
                <a:path extrusionOk="0" h="123" w="123">
                  <a:moveTo>
                    <a:pt x="123" y="123"/>
                  </a:moveTo>
                  <a:lnTo>
                    <a:pt x="0" y="123"/>
                  </a:lnTo>
                  <a:lnTo>
                    <a:pt x="0" y="0"/>
                  </a:lnTo>
                  <a:lnTo>
                    <a:pt x="123"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65" name="Google Shape;1265;p33"/>
            <p:cNvSpPr/>
            <p:nvPr/>
          </p:nvSpPr>
          <p:spPr>
            <a:xfrm>
              <a:off x="9657784" y="2961661"/>
              <a:ext cx="143595" cy="143595"/>
            </a:xfrm>
            <a:custGeom>
              <a:rect b="b" l="l" r="r" t="t"/>
              <a:pathLst>
                <a:path extrusionOk="0" h="123" w="123">
                  <a:moveTo>
                    <a:pt x="123" y="123"/>
                  </a:moveTo>
                  <a:lnTo>
                    <a:pt x="0" y="123"/>
                  </a:lnTo>
                  <a:lnTo>
                    <a:pt x="0" y="0"/>
                  </a:lnTo>
                  <a:lnTo>
                    <a:pt x="123"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66" name="Google Shape;1266;p33"/>
            <p:cNvSpPr/>
            <p:nvPr/>
          </p:nvSpPr>
          <p:spPr>
            <a:xfrm>
              <a:off x="9657784" y="2781578"/>
              <a:ext cx="143595" cy="144772"/>
            </a:xfrm>
            <a:custGeom>
              <a:rect b="b" l="l" r="r" t="t"/>
              <a:pathLst>
                <a:path extrusionOk="0" h="124" w="123">
                  <a:moveTo>
                    <a:pt x="123" y="124"/>
                  </a:moveTo>
                  <a:lnTo>
                    <a:pt x="0" y="124"/>
                  </a:lnTo>
                  <a:lnTo>
                    <a:pt x="0" y="0"/>
                  </a:lnTo>
                  <a:lnTo>
                    <a:pt x="123"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67" name="Google Shape;1267;p33"/>
            <p:cNvSpPr/>
            <p:nvPr/>
          </p:nvSpPr>
          <p:spPr>
            <a:xfrm>
              <a:off x="9657784" y="2602673"/>
              <a:ext cx="143595" cy="144772"/>
            </a:xfrm>
            <a:custGeom>
              <a:rect b="b" l="l" r="r" t="t"/>
              <a:pathLst>
                <a:path extrusionOk="0" h="124" w="123">
                  <a:moveTo>
                    <a:pt x="123" y="124"/>
                  </a:moveTo>
                  <a:lnTo>
                    <a:pt x="0" y="124"/>
                  </a:lnTo>
                  <a:lnTo>
                    <a:pt x="0" y="0"/>
                  </a:lnTo>
                  <a:lnTo>
                    <a:pt x="123"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68" name="Google Shape;1268;p33"/>
            <p:cNvSpPr/>
            <p:nvPr/>
          </p:nvSpPr>
          <p:spPr>
            <a:xfrm>
              <a:off x="9657784" y="2423769"/>
              <a:ext cx="143595" cy="143595"/>
            </a:xfrm>
            <a:custGeom>
              <a:rect b="b" l="l" r="r" t="t"/>
              <a:pathLst>
                <a:path extrusionOk="0" h="123" w="123">
                  <a:moveTo>
                    <a:pt x="123" y="123"/>
                  </a:moveTo>
                  <a:lnTo>
                    <a:pt x="0" y="123"/>
                  </a:lnTo>
                  <a:lnTo>
                    <a:pt x="0" y="0"/>
                  </a:lnTo>
                  <a:lnTo>
                    <a:pt x="123"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69" name="Google Shape;1269;p33"/>
            <p:cNvSpPr/>
            <p:nvPr/>
          </p:nvSpPr>
          <p:spPr>
            <a:xfrm>
              <a:off x="9657784" y="2244864"/>
              <a:ext cx="143595" cy="143595"/>
            </a:xfrm>
            <a:custGeom>
              <a:rect b="b" l="l" r="r" t="t"/>
              <a:pathLst>
                <a:path extrusionOk="0" h="123" w="123">
                  <a:moveTo>
                    <a:pt x="123" y="123"/>
                  </a:moveTo>
                  <a:lnTo>
                    <a:pt x="0" y="123"/>
                  </a:lnTo>
                  <a:lnTo>
                    <a:pt x="0" y="0"/>
                  </a:lnTo>
                  <a:lnTo>
                    <a:pt x="123"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270" name="Google Shape;1270;p33"/>
            <p:cNvSpPr/>
            <p:nvPr/>
          </p:nvSpPr>
          <p:spPr>
            <a:xfrm>
              <a:off x="9657784" y="2065959"/>
              <a:ext cx="143595" cy="143595"/>
            </a:xfrm>
            <a:custGeom>
              <a:rect b="b" l="l" r="r" t="t"/>
              <a:pathLst>
                <a:path extrusionOk="0" h="123" w="123">
                  <a:moveTo>
                    <a:pt x="123" y="123"/>
                  </a:moveTo>
                  <a:lnTo>
                    <a:pt x="0" y="123"/>
                  </a:lnTo>
                  <a:lnTo>
                    <a:pt x="0" y="0"/>
                  </a:lnTo>
                  <a:lnTo>
                    <a:pt x="123" y="0"/>
                  </a:lnTo>
                  <a:close/>
                </a:path>
              </a:pathLst>
            </a:custGeom>
            <a:solidFill>
              <a:srgbClr val="F2F2F2"/>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grpSp>
      <p:sp>
        <p:nvSpPr>
          <p:cNvPr id="1271" name="Google Shape;1271;p33"/>
          <p:cNvSpPr txBox="1"/>
          <p:nvPr/>
        </p:nvSpPr>
        <p:spPr>
          <a:xfrm>
            <a:off x="5371198" y="3876425"/>
            <a:ext cx="27903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de-DE" sz="2400" u="none" cap="none" strike="noStrike">
                <a:solidFill>
                  <a:srgbClr val="85D2C7"/>
                </a:solidFill>
                <a:latin typeface="Calibri"/>
                <a:ea typeface="Calibri"/>
                <a:cs typeface="Calibri"/>
                <a:sym typeface="Calibri"/>
              </a:rPr>
              <a:t>El 76 %</a:t>
            </a:r>
            <a:endParaRPr b="0" i="0" sz="2400" u="none" cap="none" strike="noStrike">
              <a:solidFill>
                <a:srgbClr val="000000"/>
              </a:solidFill>
              <a:latin typeface="Arial"/>
              <a:ea typeface="Arial"/>
              <a:cs typeface="Arial"/>
              <a:sym typeface="Arial"/>
            </a:endParaRPr>
          </a:p>
        </p:txBody>
      </p:sp>
      <p:sp>
        <p:nvSpPr>
          <p:cNvPr id="1272" name="Google Shape;1272;p33"/>
          <p:cNvSpPr txBox="1"/>
          <p:nvPr/>
        </p:nvSpPr>
        <p:spPr>
          <a:xfrm>
            <a:off x="5371193" y="4811987"/>
            <a:ext cx="2637600" cy="1245600"/>
          </a:xfrm>
          <a:prstGeom prst="rect">
            <a:avLst/>
          </a:prstGeom>
          <a:noFill/>
          <a:ln>
            <a:noFill/>
          </a:ln>
        </p:spPr>
        <p:txBody>
          <a:bodyPr anchorCtr="0" anchor="ctr" bIns="45700" lIns="91425" spcFirstLastPara="1" rIns="91425" wrap="square" tIns="45700">
            <a:spAutoFit/>
          </a:bodyPr>
          <a:lstStyle/>
          <a:p>
            <a:pPr indent="0" lvl="0" marL="0" marR="0" rtl="0" algn="ctr">
              <a:lnSpc>
                <a:spcPct val="83250"/>
              </a:lnSpc>
              <a:spcBef>
                <a:spcPts val="0"/>
              </a:spcBef>
              <a:spcAft>
                <a:spcPts val="0"/>
              </a:spcAft>
              <a:buClr>
                <a:srgbClr val="000000"/>
              </a:buClr>
              <a:buSzPts val="2000"/>
              <a:buFont typeface="Arial"/>
              <a:buNone/>
            </a:pPr>
            <a:r>
              <a:rPr b="0" i="0" lang="de-DE" sz="1800" u="none" cap="none" strike="noStrike">
                <a:solidFill>
                  <a:schemeClr val="lt1"/>
                </a:solidFill>
                <a:latin typeface="Calibri"/>
                <a:ea typeface="Calibri"/>
                <a:cs typeface="Calibri"/>
                <a:sym typeface="Calibri"/>
              </a:rPr>
              <a:t>de los miembros de juntas directivas creen que sus empresas responderían eficazmente si mañana se produjera una crisis.</a:t>
            </a:r>
            <a:endParaRPr b="0" i="0" sz="1200" u="none" cap="none" strike="noStrike">
              <a:solidFill>
                <a:srgbClr val="000000"/>
              </a:solidFill>
              <a:latin typeface="Arial"/>
              <a:ea typeface="Arial"/>
              <a:cs typeface="Arial"/>
              <a:sym typeface="Arial"/>
            </a:endParaRPr>
          </a:p>
        </p:txBody>
      </p:sp>
      <p:sp>
        <p:nvSpPr>
          <p:cNvPr id="1273" name="Google Shape;1273;p33"/>
          <p:cNvSpPr txBox="1"/>
          <p:nvPr/>
        </p:nvSpPr>
        <p:spPr>
          <a:xfrm>
            <a:off x="8828344" y="3876425"/>
            <a:ext cx="26376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de-DE" sz="2400" u="none" cap="none" strike="noStrike">
                <a:solidFill>
                  <a:srgbClr val="F27954"/>
                </a:solidFill>
                <a:latin typeface="Calibri"/>
                <a:ea typeface="Calibri"/>
                <a:cs typeface="Calibri"/>
                <a:sym typeface="Calibri"/>
              </a:rPr>
              <a:t>El 49 %</a:t>
            </a:r>
            <a:endParaRPr b="0" i="0" sz="2400" u="none" cap="none" strike="noStrike">
              <a:solidFill>
                <a:srgbClr val="000000"/>
              </a:solidFill>
              <a:latin typeface="Arial"/>
              <a:ea typeface="Arial"/>
              <a:cs typeface="Arial"/>
              <a:sym typeface="Arial"/>
            </a:endParaRPr>
          </a:p>
        </p:txBody>
      </p:sp>
      <p:sp>
        <p:nvSpPr>
          <p:cNvPr id="1274" name="Google Shape;1274;p33"/>
          <p:cNvSpPr/>
          <p:nvPr/>
        </p:nvSpPr>
        <p:spPr>
          <a:xfrm>
            <a:off x="8828261" y="4550057"/>
            <a:ext cx="2637463" cy="1631964"/>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75" name="Google Shape;1275;p33"/>
          <p:cNvSpPr txBox="1"/>
          <p:nvPr/>
        </p:nvSpPr>
        <p:spPr>
          <a:xfrm>
            <a:off x="8828261" y="4702983"/>
            <a:ext cx="2637600" cy="1476300"/>
          </a:xfrm>
          <a:prstGeom prst="rect">
            <a:avLst/>
          </a:prstGeom>
          <a:noFill/>
          <a:ln>
            <a:noFill/>
          </a:ln>
        </p:spPr>
        <p:txBody>
          <a:bodyPr anchorCtr="0" anchor="ctr" bIns="45700" lIns="91425" spcFirstLastPara="1" rIns="91425" wrap="square" tIns="45700">
            <a:spAutoFit/>
          </a:bodyPr>
          <a:lstStyle/>
          <a:p>
            <a:pPr indent="0" lvl="0" marL="0" marR="0" rtl="0" algn="ctr">
              <a:lnSpc>
                <a:spcPct val="83250"/>
              </a:lnSpc>
              <a:spcBef>
                <a:spcPts val="0"/>
              </a:spcBef>
              <a:spcAft>
                <a:spcPts val="0"/>
              </a:spcAft>
              <a:buClr>
                <a:srgbClr val="000000"/>
              </a:buClr>
              <a:buSzPts val="2000"/>
              <a:buFont typeface="Arial"/>
              <a:buNone/>
            </a:pPr>
            <a:r>
              <a:rPr b="0" i="0" lang="de-DE" sz="1800" u="none" cap="none" strike="noStrike">
                <a:solidFill>
                  <a:schemeClr val="lt1"/>
                </a:solidFill>
                <a:latin typeface="Calibri"/>
                <a:ea typeface="Calibri"/>
                <a:cs typeface="Calibri"/>
                <a:sym typeface="Calibri"/>
              </a:rPr>
              <a:t>de los miembros de juntas directivas afirman que sus empresas vigilan las comunicaciones internas para detectar problemas con antelación.</a:t>
            </a:r>
            <a:endParaRPr b="0" i="0" sz="1800" u="none" cap="none" strike="noStrike">
              <a:solidFill>
                <a:srgbClr val="000000"/>
              </a:solidFill>
              <a:latin typeface="Arial"/>
              <a:ea typeface="Arial"/>
              <a:cs typeface="Arial"/>
              <a:sym typeface="Arial"/>
            </a:endParaRPr>
          </a:p>
        </p:txBody>
      </p:sp>
      <p:sp>
        <p:nvSpPr>
          <p:cNvPr id="1276" name="Google Shape;1276;p33"/>
          <p:cNvSpPr txBox="1"/>
          <p:nvPr/>
        </p:nvSpPr>
        <p:spPr>
          <a:xfrm>
            <a:off x="10266461" y="6276816"/>
            <a:ext cx="4569799" cy="300275"/>
          </a:xfrm>
          <a:prstGeom prst="rect">
            <a:avLst/>
          </a:prstGeom>
          <a:noFill/>
          <a:ln>
            <a:noFill/>
          </a:ln>
        </p:spPr>
        <p:txBody>
          <a:bodyPr anchorCtr="0" anchor="t" bIns="45700" lIns="91425" spcFirstLastPara="1" rIns="91425" wrap="square" tIns="45700">
            <a:spAutoFit/>
          </a:bodyPr>
          <a:lstStyle/>
          <a:p>
            <a:pPr indent="0" lvl="0" marL="0" marR="0" rtl="0" algn="l">
              <a:lnSpc>
                <a:spcPct val="126808"/>
              </a:lnSpc>
              <a:spcBef>
                <a:spcPts val="0"/>
              </a:spcBef>
              <a:spcAft>
                <a:spcPts val="0"/>
              </a:spcAft>
              <a:buClr>
                <a:srgbClr val="000000"/>
              </a:buClr>
              <a:buSzPts val="1313"/>
              <a:buFont typeface="Arial"/>
              <a:buNone/>
            </a:pPr>
            <a:r>
              <a:rPr b="0" i="0" lang="de-DE" sz="1313" u="none" cap="none" strike="noStrike">
                <a:solidFill>
                  <a:srgbClr val="595959"/>
                </a:solidFill>
                <a:latin typeface="Calibri"/>
                <a:ea typeface="Calibri"/>
                <a:cs typeface="Calibri"/>
                <a:sym typeface="Calibri"/>
              </a:rPr>
              <a:t>Fuente: Deloitte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0" name="Shape 1280"/>
        <p:cNvGrpSpPr/>
        <p:nvPr/>
      </p:nvGrpSpPr>
      <p:grpSpPr>
        <a:xfrm>
          <a:off x="0" y="0"/>
          <a:ext cx="0" cy="0"/>
          <a:chOff x="0" y="0"/>
          <a:chExt cx="0" cy="0"/>
        </a:xfrm>
      </p:grpSpPr>
      <p:sp>
        <p:nvSpPr>
          <p:cNvPr id="1281" name="Google Shape;1281;p34"/>
          <p:cNvSpPr txBox="1"/>
          <p:nvPr>
            <p:ph idx="2" type="body"/>
          </p:nvPr>
        </p:nvSpPr>
        <p:spPr>
          <a:xfrm>
            <a:off x="389965" y="577971"/>
            <a:ext cx="11470341" cy="58222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79527B"/>
              </a:buClr>
              <a:buSzPts val="3600"/>
              <a:buNone/>
            </a:pPr>
            <a:r>
              <a:t/>
            </a:r>
            <a:endParaRPr/>
          </a:p>
        </p:txBody>
      </p:sp>
      <p:sp>
        <p:nvSpPr>
          <p:cNvPr id="1282" name="Google Shape;1282;p34"/>
          <p:cNvSpPr/>
          <p:nvPr/>
        </p:nvSpPr>
        <p:spPr>
          <a:xfrm>
            <a:off x="1" y="291787"/>
            <a:ext cx="12191999" cy="1199810"/>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83" name="Google Shape;1283;p34"/>
          <p:cNvSpPr txBox="1"/>
          <p:nvPr/>
        </p:nvSpPr>
        <p:spPr>
          <a:xfrm>
            <a:off x="415438" y="932810"/>
            <a:ext cx="11470341" cy="582221"/>
          </a:xfrm>
          <a:prstGeom prst="rect">
            <a:avLst/>
          </a:prstGeom>
          <a:noFill/>
          <a:ln>
            <a:noFill/>
          </a:ln>
        </p:spPr>
        <p:txBody>
          <a:bodyPr anchorCtr="0" anchor="t" bIns="45700" lIns="91425" spcFirstLastPara="1" rIns="91425" wrap="square" tIns="45700">
            <a:noAutofit/>
          </a:bodyPr>
          <a:lstStyle/>
          <a:p>
            <a:pPr indent="-12700" lvl="0" marL="12700" marR="0" rtl="0" algn="l">
              <a:lnSpc>
                <a:spcPct val="90000"/>
              </a:lnSpc>
              <a:spcBef>
                <a:spcPts val="0"/>
              </a:spcBef>
              <a:spcAft>
                <a:spcPts val="0"/>
              </a:spcAft>
              <a:buClr>
                <a:schemeClr val="lt1"/>
              </a:buClr>
              <a:buSzPts val="1800"/>
              <a:buFont typeface="Arial"/>
              <a:buNone/>
            </a:pPr>
            <a:r>
              <a:rPr b="0" i="0" lang="de-DE" sz="1800" u="none" cap="none" strike="noStrike">
                <a:solidFill>
                  <a:schemeClr val="lt1"/>
                </a:solidFill>
                <a:latin typeface="Calibri"/>
                <a:ea typeface="Calibri"/>
                <a:cs typeface="Calibri"/>
                <a:sym typeface="Calibri"/>
              </a:rPr>
              <a:t>Los recursos humanos afectan a la mayoría de las decisiones de producción, financieras y de marketing. La gente puede ayudar o entorpecer la realización de lo que los directivos han planeado.</a:t>
            </a:r>
            <a:endParaRPr b="0" i="0" sz="1400" u="none" cap="none" strike="noStrike">
              <a:solidFill>
                <a:srgbClr val="000000"/>
              </a:solidFill>
              <a:latin typeface="Arial"/>
              <a:ea typeface="Arial"/>
              <a:cs typeface="Arial"/>
              <a:sym typeface="Arial"/>
            </a:endParaRPr>
          </a:p>
        </p:txBody>
      </p:sp>
      <p:sp>
        <p:nvSpPr>
          <p:cNvPr id="1284" name="Google Shape;1284;p34"/>
          <p:cNvSpPr txBox="1"/>
          <p:nvPr/>
        </p:nvSpPr>
        <p:spPr>
          <a:xfrm>
            <a:off x="5371193" y="4811987"/>
            <a:ext cx="2637463" cy="1195584"/>
          </a:xfrm>
          <a:prstGeom prst="rect">
            <a:avLst/>
          </a:prstGeom>
          <a:noFill/>
          <a:ln>
            <a:noFill/>
          </a:ln>
        </p:spPr>
        <p:txBody>
          <a:bodyPr anchorCtr="0" anchor="ctr" bIns="45700" lIns="91425" spcFirstLastPara="1" rIns="91425" wrap="square" tIns="45700">
            <a:spAutoFit/>
          </a:bodyPr>
          <a:lstStyle/>
          <a:p>
            <a:pPr indent="0" lvl="0" marL="0" marR="0" rtl="0" algn="ctr">
              <a:lnSpc>
                <a:spcPct val="83250"/>
              </a:lnSpc>
              <a:spcBef>
                <a:spcPts val="0"/>
              </a:spcBef>
              <a:spcAft>
                <a:spcPts val="0"/>
              </a:spcAft>
              <a:buClr>
                <a:srgbClr val="000000"/>
              </a:buClr>
              <a:buSzPts val="2000"/>
              <a:buFont typeface="Arial"/>
              <a:buNone/>
            </a:pPr>
            <a:r>
              <a:rPr b="0" i="0" lang="de-DE" sz="2000" u="none" cap="none" strike="noStrike">
                <a:solidFill>
                  <a:schemeClr val="lt1"/>
                </a:solidFill>
                <a:latin typeface="Calibri"/>
                <a:ea typeface="Calibri"/>
                <a:cs typeface="Calibri"/>
                <a:sym typeface="Calibri"/>
              </a:rPr>
              <a:t>de los miembros de juntas directivas creen que sus empresas responderían eficazmente si mañana se produjera una crisis.</a:t>
            </a:r>
            <a:endParaRPr b="0" i="0" sz="1400" u="none" cap="none" strike="noStrike">
              <a:solidFill>
                <a:srgbClr val="000000"/>
              </a:solidFill>
              <a:latin typeface="Arial"/>
              <a:ea typeface="Arial"/>
              <a:cs typeface="Arial"/>
              <a:sym typeface="Arial"/>
            </a:endParaRPr>
          </a:p>
        </p:txBody>
      </p:sp>
      <p:sp>
        <p:nvSpPr>
          <p:cNvPr id="1285" name="Google Shape;1285;p34"/>
          <p:cNvSpPr txBox="1"/>
          <p:nvPr/>
        </p:nvSpPr>
        <p:spPr>
          <a:xfrm>
            <a:off x="8828261" y="4702983"/>
            <a:ext cx="2637463" cy="1413592"/>
          </a:xfrm>
          <a:prstGeom prst="rect">
            <a:avLst/>
          </a:prstGeom>
          <a:noFill/>
          <a:ln>
            <a:noFill/>
          </a:ln>
        </p:spPr>
        <p:txBody>
          <a:bodyPr anchorCtr="0" anchor="ctr" bIns="45700" lIns="91425" spcFirstLastPara="1" rIns="91425" wrap="square" tIns="45700">
            <a:spAutoFit/>
          </a:bodyPr>
          <a:lstStyle/>
          <a:p>
            <a:pPr indent="0" lvl="0" marL="0" marR="0" rtl="0" algn="ctr">
              <a:lnSpc>
                <a:spcPct val="83250"/>
              </a:lnSpc>
              <a:spcBef>
                <a:spcPts val="0"/>
              </a:spcBef>
              <a:spcAft>
                <a:spcPts val="0"/>
              </a:spcAft>
              <a:buClr>
                <a:srgbClr val="000000"/>
              </a:buClr>
              <a:buSzPts val="2000"/>
              <a:buFont typeface="Arial"/>
              <a:buNone/>
            </a:pPr>
            <a:r>
              <a:rPr b="0" i="0" lang="de-DE" sz="2000" u="none" cap="none" strike="noStrike">
                <a:solidFill>
                  <a:schemeClr val="lt1"/>
                </a:solidFill>
                <a:latin typeface="Calibri"/>
                <a:ea typeface="Calibri"/>
                <a:cs typeface="Calibri"/>
                <a:sym typeface="Calibri"/>
              </a:rPr>
              <a:t>de los miembros de juntas directivas afirman que sus empresas vigilan las comunicaciones internas para detectar problemas con antelación.</a:t>
            </a:r>
            <a:endParaRPr b="0" i="0" sz="1400" u="none" cap="none" strike="noStrike">
              <a:solidFill>
                <a:srgbClr val="000000"/>
              </a:solidFill>
              <a:latin typeface="Arial"/>
              <a:ea typeface="Arial"/>
              <a:cs typeface="Arial"/>
              <a:sym typeface="Arial"/>
            </a:endParaRPr>
          </a:p>
        </p:txBody>
      </p:sp>
      <p:sp>
        <p:nvSpPr>
          <p:cNvPr id="1286" name="Google Shape;1286;p34"/>
          <p:cNvSpPr txBox="1"/>
          <p:nvPr/>
        </p:nvSpPr>
        <p:spPr>
          <a:xfrm>
            <a:off x="415450" y="460850"/>
            <a:ext cx="12018300" cy="5823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Clr>
                <a:schemeClr val="lt1"/>
              </a:buClr>
              <a:buSzPts val="3600"/>
              <a:buFont typeface="Arial"/>
              <a:buNone/>
            </a:pPr>
            <a:r>
              <a:rPr b="0" i="0" lang="de-DE" sz="3400" u="none" cap="none" strike="noStrike">
                <a:solidFill>
                  <a:schemeClr val="lt1"/>
                </a:solidFill>
                <a:latin typeface="Calibri"/>
                <a:ea typeface="Calibri"/>
                <a:cs typeface="Calibri"/>
                <a:sym typeface="Calibri"/>
              </a:rPr>
              <a:t>Implicar a las personas: El papel de RRHH en la gestión de riesgos</a:t>
            </a:r>
            <a:endParaRPr b="0" i="0" sz="1200" u="none" cap="none" strike="noStrike">
              <a:solidFill>
                <a:srgbClr val="000000"/>
              </a:solidFill>
              <a:latin typeface="Arial"/>
              <a:ea typeface="Arial"/>
              <a:cs typeface="Arial"/>
              <a:sym typeface="Arial"/>
            </a:endParaRPr>
          </a:p>
        </p:txBody>
      </p:sp>
      <p:grpSp>
        <p:nvGrpSpPr>
          <p:cNvPr id="1287" name="Google Shape;1287;p34"/>
          <p:cNvGrpSpPr/>
          <p:nvPr/>
        </p:nvGrpSpPr>
        <p:grpSpPr>
          <a:xfrm>
            <a:off x="7966552" y="1987525"/>
            <a:ext cx="3194093" cy="643740"/>
            <a:chOff x="7057370" y="273719"/>
            <a:chExt cx="3194093" cy="643740"/>
          </a:xfrm>
        </p:grpSpPr>
        <p:sp>
          <p:nvSpPr>
            <p:cNvPr id="1288" name="Google Shape;1288;p34"/>
            <p:cNvSpPr txBox="1"/>
            <p:nvPr/>
          </p:nvSpPr>
          <p:spPr>
            <a:xfrm>
              <a:off x="7057370" y="273719"/>
              <a:ext cx="1827600" cy="4002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85D2C7"/>
                  </a:solidFill>
                  <a:latin typeface="Calibri"/>
                  <a:ea typeface="Calibri"/>
                  <a:cs typeface="Calibri"/>
                  <a:sym typeface="Calibri"/>
                </a:rPr>
                <a:t>Alineación</a:t>
              </a:r>
              <a:endParaRPr b="0" i="0" sz="1400" u="none" cap="none" strike="noStrike">
                <a:solidFill>
                  <a:srgbClr val="000000"/>
                </a:solidFill>
                <a:latin typeface="Arial"/>
                <a:ea typeface="Arial"/>
                <a:cs typeface="Arial"/>
                <a:sym typeface="Arial"/>
              </a:endParaRPr>
            </a:p>
          </p:txBody>
        </p:sp>
        <p:sp>
          <p:nvSpPr>
            <p:cNvPr id="1289" name="Google Shape;1289;p34"/>
            <p:cNvSpPr txBox="1"/>
            <p:nvPr/>
          </p:nvSpPr>
          <p:spPr>
            <a:xfrm>
              <a:off x="7095463" y="667259"/>
              <a:ext cx="3156000" cy="250200"/>
            </a:xfrm>
            <a:prstGeom prst="rect">
              <a:avLst/>
            </a:prstGeom>
            <a:noFill/>
            <a:ln>
              <a:noFill/>
            </a:ln>
          </p:spPr>
          <p:txBody>
            <a:bodyPr anchorCtr="0" anchor="t" bIns="17125" lIns="34275" spcFirstLastPara="1" rIns="34275" wrap="square" tIns="17125">
              <a:spAutoFit/>
            </a:bodyPr>
            <a:lstStyle/>
            <a:p>
              <a:pPr indent="0" lvl="0" marL="0" marR="0" rtl="0" algn="l">
                <a:lnSpc>
                  <a:spcPct val="100000"/>
                </a:lnSpc>
                <a:spcBef>
                  <a:spcPts val="0"/>
                </a:spcBef>
                <a:spcAft>
                  <a:spcPts val="0"/>
                </a:spcAft>
                <a:buClr>
                  <a:srgbClr val="595959"/>
                </a:buClr>
                <a:buSzPts val="1600"/>
                <a:buFont typeface="Arial"/>
                <a:buNone/>
              </a:pPr>
              <a:r>
                <a:rPr b="0" i="0" lang="de-DE" sz="1400" u="none" cap="none" strike="noStrike">
                  <a:solidFill>
                    <a:srgbClr val="595959"/>
                  </a:solidFill>
                  <a:latin typeface="Calibri"/>
                  <a:ea typeface="Calibri"/>
                  <a:cs typeface="Calibri"/>
                  <a:sym typeface="Calibri"/>
                </a:rPr>
                <a:t>Alinear recompensa y reconocimiento .</a:t>
              </a:r>
              <a:endParaRPr b="0" i="0" sz="1200" u="none" cap="none" strike="noStrike">
                <a:solidFill>
                  <a:srgbClr val="000000"/>
                </a:solidFill>
                <a:latin typeface="Arial"/>
                <a:ea typeface="Arial"/>
                <a:cs typeface="Arial"/>
                <a:sym typeface="Arial"/>
              </a:endParaRPr>
            </a:p>
          </p:txBody>
        </p:sp>
      </p:grpSp>
      <p:grpSp>
        <p:nvGrpSpPr>
          <p:cNvPr id="1290" name="Google Shape;1290;p34"/>
          <p:cNvGrpSpPr/>
          <p:nvPr/>
        </p:nvGrpSpPr>
        <p:grpSpPr>
          <a:xfrm>
            <a:off x="7966551" y="3884575"/>
            <a:ext cx="2729400" cy="1108162"/>
            <a:chOff x="7057369" y="3095654"/>
            <a:chExt cx="2729400" cy="1108162"/>
          </a:xfrm>
        </p:grpSpPr>
        <p:sp>
          <p:nvSpPr>
            <p:cNvPr id="1291" name="Google Shape;1291;p34"/>
            <p:cNvSpPr txBox="1"/>
            <p:nvPr/>
          </p:nvSpPr>
          <p:spPr>
            <a:xfrm>
              <a:off x="7057369" y="3095654"/>
              <a:ext cx="2729400" cy="4002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79527B"/>
                  </a:solidFill>
                  <a:latin typeface="Calibri"/>
                  <a:ea typeface="Calibri"/>
                  <a:cs typeface="Calibri"/>
                  <a:sym typeface="Calibri"/>
                </a:rPr>
                <a:t>Consejo</a:t>
              </a:r>
              <a:r>
                <a:rPr b="1" i="0" lang="de-DE" sz="2000" u="none" cap="none" strike="noStrike">
                  <a:solidFill>
                    <a:srgbClr val="F16924"/>
                  </a:solidFill>
                  <a:latin typeface="Calibri"/>
                  <a:ea typeface="Calibri"/>
                  <a:cs typeface="Calibri"/>
                  <a:sym typeface="Calibri"/>
                </a:rPr>
                <a:t> </a:t>
              </a:r>
              <a:r>
                <a:rPr b="1" i="0" lang="de-DE" sz="2000" u="none" cap="none" strike="noStrike">
                  <a:solidFill>
                    <a:srgbClr val="79527B"/>
                  </a:solidFill>
                  <a:latin typeface="Calibri"/>
                  <a:ea typeface="Calibri"/>
                  <a:cs typeface="Calibri"/>
                  <a:sym typeface="Calibri"/>
                </a:rPr>
                <a:t>información</a:t>
              </a:r>
              <a:endParaRPr b="0" i="0" sz="1400" u="none" cap="none" strike="noStrike">
                <a:solidFill>
                  <a:srgbClr val="000000"/>
                </a:solidFill>
                <a:latin typeface="Arial"/>
                <a:ea typeface="Arial"/>
                <a:cs typeface="Arial"/>
                <a:sym typeface="Arial"/>
              </a:endParaRPr>
            </a:p>
          </p:txBody>
        </p:sp>
        <p:sp>
          <p:nvSpPr>
            <p:cNvPr id="1292" name="Google Shape;1292;p34"/>
            <p:cNvSpPr txBox="1"/>
            <p:nvPr/>
          </p:nvSpPr>
          <p:spPr>
            <a:xfrm>
              <a:off x="7095463" y="3522816"/>
              <a:ext cx="2454900" cy="681000"/>
            </a:xfrm>
            <a:prstGeom prst="rect">
              <a:avLst/>
            </a:prstGeom>
            <a:noFill/>
            <a:ln>
              <a:noFill/>
            </a:ln>
          </p:spPr>
          <p:txBody>
            <a:bodyPr anchorCtr="0" anchor="t" bIns="17125" lIns="34275" spcFirstLastPara="1" rIns="34275" wrap="square" tIns="17125">
              <a:spAutoFit/>
            </a:bodyPr>
            <a:lstStyle/>
            <a:p>
              <a:pPr indent="0" lvl="0" marL="0" marR="0" rtl="0" algn="l">
                <a:lnSpc>
                  <a:spcPct val="100000"/>
                </a:lnSpc>
                <a:spcBef>
                  <a:spcPts val="0"/>
                </a:spcBef>
                <a:spcAft>
                  <a:spcPts val="0"/>
                </a:spcAft>
                <a:buClr>
                  <a:srgbClr val="595959"/>
                </a:buClr>
                <a:buSzPts val="1600"/>
                <a:buFont typeface="Arial"/>
                <a:buNone/>
              </a:pPr>
              <a:r>
                <a:rPr b="0" i="0" lang="de-DE" sz="1400" u="none" cap="none" strike="noStrike">
                  <a:solidFill>
                    <a:srgbClr val="595959"/>
                  </a:solidFill>
                  <a:latin typeface="Calibri"/>
                  <a:ea typeface="Calibri"/>
                  <a:cs typeface="Calibri"/>
                  <a:sym typeface="Calibri"/>
                </a:rPr>
                <a:t>Orientar la supervisión de la estrategia de personal por parte dela Junta Directiva</a:t>
              </a:r>
              <a:endParaRPr b="0" i="0" sz="1200" u="none" cap="none" strike="noStrike">
                <a:solidFill>
                  <a:srgbClr val="000000"/>
                </a:solidFill>
                <a:latin typeface="Arial"/>
                <a:ea typeface="Arial"/>
                <a:cs typeface="Arial"/>
                <a:sym typeface="Arial"/>
              </a:endParaRPr>
            </a:p>
          </p:txBody>
        </p:sp>
      </p:grpSp>
      <p:grpSp>
        <p:nvGrpSpPr>
          <p:cNvPr id="1293" name="Google Shape;1293;p34"/>
          <p:cNvGrpSpPr/>
          <p:nvPr/>
        </p:nvGrpSpPr>
        <p:grpSpPr>
          <a:xfrm>
            <a:off x="7966545" y="2993784"/>
            <a:ext cx="2912099" cy="622952"/>
            <a:chOff x="7057363" y="1633363"/>
            <a:chExt cx="2912099" cy="622952"/>
          </a:xfrm>
        </p:grpSpPr>
        <p:sp>
          <p:nvSpPr>
            <p:cNvPr id="1294" name="Google Shape;1294;p34"/>
            <p:cNvSpPr txBox="1"/>
            <p:nvPr/>
          </p:nvSpPr>
          <p:spPr>
            <a:xfrm>
              <a:off x="7057363" y="1633363"/>
              <a:ext cx="2456250" cy="40011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F27954"/>
                  </a:solidFill>
                  <a:latin typeface="Calibri"/>
                  <a:ea typeface="Calibri"/>
                  <a:cs typeface="Calibri"/>
                  <a:sym typeface="Calibri"/>
                </a:rPr>
                <a:t>Cambiar</a:t>
              </a:r>
              <a:r>
                <a:rPr b="1" i="0" lang="de-DE" sz="2000" u="none" cap="none" strike="noStrike">
                  <a:solidFill>
                    <a:srgbClr val="9ED4D3"/>
                  </a:solidFill>
                  <a:latin typeface="Calibri"/>
                  <a:ea typeface="Calibri"/>
                  <a:cs typeface="Calibri"/>
                  <a:sym typeface="Calibri"/>
                </a:rPr>
                <a:t> </a:t>
              </a:r>
              <a:r>
                <a:rPr b="1" i="0" lang="de-DE" sz="2000" u="none" cap="none" strike="noStrike">
                  <a:solidFill>
                    <a:srgbClr val="F27954"/>
                  </a:solidFill>
                  <a:latin typeface="Calibri"/>
                  <a:ea typeface="Calibri"/>
                  <a:cs typeface="Calibri"/>
                  <a:sym typeface="Calibri"/>
                </a:rPr>
                <a:t>Gestión</a:t>
              </a:r>
              <a:endParaRPr b="0" i="0" sz="1400" u="none" cap="none" strike="noStrike">
                <a:solidFill>
                  <a:srgbClr val="000000"/>
                </a:solidFill>
                <a:latin typeface="Arial"/>
                <a:ea typeface="Arial"/>
                <a:cs typeface="Arial"/>
                <a:sym typeface="Arial"/>
              </a:endParaRPr>
            </a:p>
          </p:txBody>
        </p:sp>
        <p:sp>
          <p:nvSpPr>
            <p:cNvPr id="1295" name="Google Shape;1295;p34"/>
            <p:cNvSpPr txBox="1"/>
            <p:nvPr/>
          </p:nvSpPr>
          <p:spPr>
            <a:xfrm>
              <a:off x="7095462" y="2006115"/>
              <a:ext cx="2874000" cy="250200"/>
            </a:xfrm>
            <a:prstGeom prst="rect">
              <a:avLst/>
            </a:prstGeom>
            <a:noFill/>
            <a:ln>
              <a:noFill/>
            </a:ln>
          </p:spPr>
          <p:txBody>
            <a:bodyPr anchorCtr="0" anchor="t" bIns="17125" lIns="34275" spcFirstLastPara="1" rIns="34275" wrap="square" tIns="17125">
              <a:spAutoFit/>
            </a:bodyPr>
            <a:lstStyle/>
            <a:p>
              <a:pPr indent="0" lvl="0" marL="0" marR="0" rtl="0" algn="l">
                <a:lnSpc>
                  <a:spcPct val="100000"/>
                </a:lnSpc>
                <a:spcBef>
                  <a:spcPts val="0"/>
                </a:spcBef>
                <a:spcAft>
                  <a:spcPts val="0"/>
                </a:spcAft>
                <a:buClr>
                  <a:srgbClr val="595959"/>
                </a:buClr>
                <a:buSzPts val="1600"/>
                <a:buFont typeface="Arial"/>
                <a:buNone/>
              </a:pPr>
              <a:r>
                <a:rPr b="0" i="0" lang="de-DE" sz="1400" u="none" cap="none" strike="noStrike">
                  <a:solidFill>
                    <a:srgbClr val="595959"/>
                  </a:solidFill>
                  <a:latin typeface="Calibri"/>
                  <a:ea typeface="Calibri"/>
                  <a:cs typeface="Calibri"/>
                  <a:sym typeface="Calibri"/>
                </a:rPr>
                <a:t>Experiencia en diseño organizativo. </a:t>
              </a:r>
              <a:endParaRPr b="0" i="0" sz="1200" u="none" cap="none" strike="noStrike">
                <a:solidFill>
                  <a:srgbClr val="000000"/>
                </a:solidFill>
                <a:latin typeface="Arial"/>
                <a:ea typeface="Arial"/>
                <a:cs typeface="Arial"/>
                <a:sym typeface="Arial"/>
              </a:endParaRPr>
            </a:p>
          </p:txBody>
        </p:sp>
      </p:grpSp>
      <p:grpSp>
        <p:nvGrpSpPr>
          <p:cNvPr id="1296" name="Google Shape;1296;p34"/>
          <p:cNvGrpSpPr/>
          <p:nvPr/>
        </p:nvGrpSpPr>
        <p:grpSpPr>
          <a:xfrm>
            <a:off x="7966545" y="5019669"/>
            <a:ext cx="2233950" cy="1081110"/>
            <a:chOff x="7057363" y="4662548"/>
            <a:chExt cx="2233950" cy="1081110"/>
          </a:xfrm>
        </p:grpSpPr>
        <p:sp>
          <p:nvSpPr>
            <p:cNvPr id="1297" name="Google Shape;1297;p34"/>
            <p:cNvSpPr txBox="1"/>
            <p:nvPr/>
          </p:nvSpPr>
          <p:spPr>
            <a:xfrm>
              <a:off x="7057363" y="4662548"/>
              <a:ext cx="965700" cy="4002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916395"/>
                  </a:solidFill>
                  <a:latin typeface="Calibri"/>
                  <a:ea typeface="Calibri"/>
                  <a:cs typeface="Calibri"/>
                  <a:sym typeface="Calibri"/>
                </a:rPr>
                <a:t>Cultura</a:t>
              </a:r>
              <a:endParaRPr b="0" i="0" sz="1400" u="none" cap="none" strike="noStrike">
                <a:solidFill>
                  <a:srgbClr val="000000"/>
                </a:solidFill>
                <a:latin typeface="Arial"/>
                <a:ea typeface="Arial"/>
                <a:cs typeface="Arial"/>
                <a:sym typeface="Arial"/>
              </a:endParaRPr>
            </a:p>
          </p:txBody>
        </p:sp>
        <p:sp>
          <p:nvSpPr>
            <p:cNvPr id="1298" name="Google Shape;1298;p34"/>
            <p:cNvSpPr txBox="1"/>
            <p:nvPr/>
          </p:nvSpPr>
          <p:spPr>
            <a:xfrm>
              <a:off x="7076413" y="5062658"/>
              <a:ext cx="2214900" cy="681000"/>
            </a:xfrm>
            <a:prstGeom prst="rect">
              <a:avLst/>
            </a:prstGeom>
            <a:noFill/>
            <a:ln>
              <a:noFill/>
            </a:ln>
          </p:spPr>
          <p:txBody>
            <a:bodyPr anchorCtr="0" anchor="t" bIns="17125" lIns="34275" spcFirstLastPara="1" rIns="34275" wrap="square" tIns="17125">
              <a:spAutoFit/>
            </a:bodyPr>
            <a:lstStyle/>
            <a:p>
              <a:pPr indent="0" lvl="0" marL="0" marR="0" rtl="0" algn="l">
                <a:lnSpc>
                  <a:spcPct val="100000"/>
                </a:lnSpc>
                <a:spcBef>
                  <a:spcPts val="0"/>
                </a:spcBef>
                <a:spcAft>
                  <a:spcPts val="0"/>
                </a:spcAft>
                <a:buClr>
                  <a:srgbClr val="595959"/>
                </a:buClr>
                <a:buSzPts val="1600"/>
                <a:buFont typeface="Arial"/>
                <a:buNone/>
              </a:pPr>
              <a:r>
                <a:rPr b="0" i="0" lang="de-DE" sz="1400" u="none" cap="none" strike="noStrike">
                  <a:solidFill>
                    <a:srgbClr val="595959"/>
                  </a:solidFill>
                  <a:latin typeface="Calibri"/>
                  <a:ea typeface="Calibri"/>
                  <a:cs typeface="Calibri"/>
                  <a:sym typeface="Calibri"/>
                </a:rPr>
                <a:t>Socio experto en la creación de una cultura y una mentalidad de riesgo.</a:t>
              </a:r>
              <a:endParaRPr b="0" i="0" sz="1200" u="none" cap="none" strike="noStrike">
                <a:solidFill>
                  <a:srgbClr val="000000"/>
                </a:solidFill>
                <a:latin typeface="Arial"/>
                <a:ea typeface="Arial"/>
                <a:cs typeface="Arial"/>
                <a:sym typeface="Arial"/>
              </a:endParaRPr>
            </a:p>
          </p:txBody>
        </p:sp>
      </p:grpSp>
      <p:grpSp>
        <p:nvGrpSpPr>
          <p:cNvPr id="1299" name="Google Shape;1299;p34"/>
          <p:cNvGrpSpPr/>
          <p:nvPr/>
        </p:nvGrpSpPr>
        <p:grpSpPr>
          <a:xfrm>
            <a:off x="927812" y="1987519"/>
            <a:ext cx="2462500" cy="1054408"/>
            <a:chOff x="920330" y="590567"/>
            <a:chExt cx="2462500" cy="1054408"/>
          </a:xfrm>
        </p:grpSpPr>
        <p:sp>
          <p:nvSpPr>
            <p:cNvPr id="1300" name="Google Shape;1300;p34"/>
            <p:cNvSpPr txBox="1"/>
            <p:nvPr/>
          </p:nvSpPr>
          <p:spPr>
            <a:xfrm>
              <a:off x="920330" y="590567"/>
              <a:ext cx="1092479" cy="40011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F27954"/>
                  </a:solidFill>
                  <a:latin typeface="Calibri"/>
                  <a:ea typeface="Calibri"/>
                  <a:cs typeface="Calibri"/>
                  <a:sym typeface="Calibri"/>
                </a:rPr>
                <a:t>Vínculos</a:t>
              </a:r>
              <a:endParaRPr b="0" i="0" sz="1400" u="none" cap="none" strike="noStrike">
                <a:solidFill>
                  <a:srgbClr val="000000"/>
                </a:solidFill>
                <a:latin typeface="Arial"/>
                <a:ea typeface="Arial"/>
                <a:cs typeface="Arial"/>
                <a:sym typeface="Arial"/>
              </a:endParaRPr>
            </a:p>
          </p:txBody>
        </p:sp>
        <p:sp>
          <p:nvSpPr>
            <p:cNvPr id="1301" name="Google Shape;1301;p34"/>
            <p:cNvSpPr txBox="1"/>
            <p:nvPr/>
          </p:nvSpPr>
          <p:spPr>
            <a:xfrm>
              <a:off x="971130" y="963975"/>
              <a:ext cx="2411700" cy="681000"/>
            </a:xfrm>
            <a:prstGeom prst="rect">
              <a:avLst/>
            </a:prstGeom>
            <a:noFill/>
            <a:ln>
              <a:noFill/>
            </a:ln>
          </p:spPr>
          <p:txBody>
            <a:bodyPr anchorCtr="0" anchor="t" bIns="17125" lIns="34275" spcFirstLastPara="1" rIns="34275" wrap="square" tIns="17125">
              <a:spAutoFit/>
            </a:bodyPr>
            <a:lstStyle/>
            <a:p>
              <a:pPr indent="0" lvl="0" marL="0" marR="0" rtl="0" algn="l">
                <a:lnSpc>
                  <a:spcPct val="100000"/>
                </a:lnSpc>
                <a:spcBef>
                  <a:spcPts val="0"/>
                </a:spcBef>
                <a:spcAft>
                  <a:spcPts val="0"/>
                </a:spcAft>
                <a:buClr>
                  <a:srgbClr val="595959"/>
                </a:buClr>
                <a:buSzPts val="1600"/>
                <a:buFont typeface="Arial"/>
                <a:buNone/>
              </a:pPr>
              <a:r>
                <a:rPr b="0" i="0" lang="de-DE" sz="1400" u="none" cap="none" strike="noStrike">
                  <a:solidFill>
                    <a:srgbClr val="595959"/>
                  </a:solidFill>
                  <a:latin typeface="Calibri"/>
                  <a:ea typeface="Calibri"/>
                  <a:cs typeface="Calibri"/>
                  <a:sym typeface="Calibri"/>
                </a:rPr>
                <a:t>Vinculación entre comportamiento y rendimiento de la organización.</a:t>
              </a:r>
              <a:endParaRPr b="0" i="0" sz="1200" u="none" cap="none" strike="noStrike">
                <a:solidFill>
                  <a:srgbClr val="000000"/>
                </a:solidFill>
                <a:latin typeface="Arial"/>
                <a:ea typeface="Arial"/>
                <a:cs typeface="Arial"/>
                <a:sym typeface="Arial"/>
              </a:endParaRPr>
            </a:p>
          </p:txBody>
        </p:sp>
      </p:grpSp>
      <p:grpSp>
        <p:nvGrpSpPr>
          <p:cNvPr id="1302" name="Google Shape;1302;p34"/>
          <p:cNvGrpSpPr/>
          <p:nvPr/>
        </p:nvGrpSpPr>
        <p:grpSpPr>
          <a:xfrm>
            <a:off x="927812" y="3093476"/>
            <a:ext cx="2038001" cy="834483"/>
            <a:chOff x="920330" y="3300771"/>
            <a:chExt cx="2038001" cy="834483"/>
          </a:xfrm>
        </p:grpSpPr>
        <p:sp>
          <p:nvSpPr>
            <p:cNvPr id="1303" name="Google Shape;1303;p34"/>
            <p:cNvSpPr txBox="1"/>
            <p:nvPr/>
          </p:nvSpPr>
          <p:spPr>
            <a:xfrm>
              <a:off x="920330" y="3300771"/>
              <a:ext cx="1624547" cy="40011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79527B"/>
                  </a:solidFill>
                  <a:latin typeface="Calibri"/>
                  <a:ea typeface="Calibri"/>
                  <a:cs typeface="Calibri"/>
                  <a:sym typeface="Calibri"/>
                </a:rPr>
                <a:t>Desarrollo</a:t>
              </a:r>
              <a:endParaRPr b="0" i="0" sz="1400" u="none" cap="none" strike="noStrike">
                <a:solidFill>
                  <a:srgbClr val="000000"/>
                </a:solidFill>
                <a:latin typeface="Arial"/>
                <a:ea typeface="Arial"/>
                <a:cs typeface="Arial"/>
                <a:sym typeface="Arial"/>
              </a:endParaRPr>
            </a:p>
          </p:txBody>
        </p:sp>
        <p:sp>
          <p:nvSpPr>
            <p:cNvPr id="1304" name="Google Shape;1304;p34"/>
            <p:cNvSpPr txBox="1"/>
            <p:nvPr/>
          </p:nvSpPr>
          <p:spPr>
            <a:xfrm>
              <a:off x="971131" y="3669654"/>
              <a:ext cx="1987200" cy="465600"/>
            </a:xfrm>
            <a:prstGeom prst="rect">
              <a:avLst/>
            </a:prstGeom>
            <a:noFill/>
            <a:ln>
              <a:noFill/>
            </a:ln>
          </p:spPr>
          <p:txBody>
            <a:bodyPr anchorCtr="0" anchor="t" bIns="17125" lIns="34275" spcFirstLastPara="1" rIns="34275" wrap="square" tIns="17125">
              <a:spAutoFit/>
            </a:bodyPr>
            <a:lstStyle/>
            <a:p>
              <a:pPr indent="0" lvl="0" marL="0" marR="0" rtl="0" algn="l">
                <a:lnSpc>
                  <a:spcPct val="100000"/>
                </a:lnSpc>
                <a:spcBef>
                  <a:spcPts val="0"/>
                </a:spcBef>
                <a:spcAft>
                  <a:spcPts val="0"/>
                </a:spcAft>
                <a:buClr>
                  <a:srgbClr val="595959"/>
                </a:buClr>
                <a:buSzPts val="1600"/>
                <a:buFont typeface="Arial"/>
                <a:buNone/>
              </a:pPr>
              <a:r>
                <a:rPr b="0" i="0" lang="de-DE" sz="1400" u="none" cap="none" strike="noStrike">
                  <a:solidFill>
                    <a:srgbClr val="595959"/>
                  </a:solidFill>
                  <a:latin typeface="Calibri"/>
                  <a:ea typeface="Calibri"/>
                  <a:cs typeface="Calibri"/>
                  <a:sym typeface="Calibri"/>
                </a:rPr>
                <a:t>Evaluación y desarrollo de líderes.</a:t>
              </a:r>
              <a:endParaRPr b="0" i="0" sz="1200" u="none" cap="none" strike="noStrike">
                <a:solidFill>
                  <a:srgbClr val="000000"/>
                </a:solidFill>
                <a:latin typeface="Arial"/>
                <a:ea typeface="Arial"/>
                <a:cs typeface="Arial"/>
                <a:sym typeface="Arial"/>
              </a:endParaRPr>
            </a:p>
          </p:txBody>
        </p:sp>
      </p:grpSp>
      <p:grpSp>
        <p:nvGrpSpPr>
          <p:cNvPr id="1305" name="Google Shape;1305;p34"/>
          <p:cNvGrpSpPr/>
          <p:nvPr/>
        </p:nvGrpSpPr>
        <p:grpSpPr>
          <a:xfrm>
            <a:off x="3834553" y="2178155"/>
            <a:ext cx="3214106" cy="3922615"/>
            <a:chOff x="3834553" y="2736417"/>
            <a:chExt cx="3214106" cy="3922615"/>
          </a:xfrm>
        </p:grpSpPr>
        <p:grpSp>
          <p:nvGrpSpPr>
            <p:cNvPr id="1306" name="Google Shape;1306;p34"/>
            <p:cNvGrpSpPr/>
            <p:nvPr/>
          </p:nvGrpSpPr>
          <p:grpSpPr>
            <a:xfrm>
              <a:off x="3834553" y="2736417"/>
              <a:ext cx="3212473" cy="3891487"/>
              <a:chOff x="6596245" y="2966513"/>
              <a:chExt cx="3212473" cy="3891487"/>
            </a:xfrm>
          </p:grpSpPr>
          <p:sp>
            <p:nvSpPr>
              <p:cNvPr id="1307" name="Google Shape;1307;p34"/>
              <p:cNvSpPr/>
              <p:nvPr/>
            </p:nvSpPr>
            <p:spPr>
              <a:xfrm>
                <a:off x="7786626" y="2966513"/>
                <a:ext cx="1425543" cy="982595"/>
              </a:xfrm>
              <a:custGeom>
                <a:rect b="b" l="l" r="r" t="t"/>
                <a:pathLst>
                  <a:path extrusionOk="0" h="2619571" w="3800459">
                    <a:moveTo>
                      <a:pt x="1364697" y="56"/>
                    </a:moveTo>
                    <a:cubicBezTo>
                      <a:pt x="1448069" y="-454"/>
                      <a:pt x="1531759" y="2548"/>
                      <a:pt x="1615739" y="9261"/>
                    </a:cubicBezTo>
                    <a:cubicBezTo>
                      <a:pt x="2353364" y="68518"/>
                      <a:pt x="3032836" y="273956"/>
                      <a:pt x="3629652" y="664055"/>
                    </a:cubicBezTo>
                    <a:lnTo>
                      <a:pt x="3800459" y="783476"/>
                    </a:lnTo>
                    <a:lnTo>
                      <a:pt x="620252" y="2619571"/>
                    </a:lnTo>
                    <a:lnTo>
                      <a:pt x="0" y="304759"/>
                    </a:lnTo>
                    <a:lnTo>
                      <a:pt x="82031" y="269425"/>
                    </a:lnTo>
                    <a:cubicBezTo>
                      <a:pt x="498080" y="102187"/>
                      <a:pt x="926998" y="2732"/>
                      <a:pt x="1364697" y="56"/>
                    </a:cubicBezTo>
                    <a:close/>
                  </a:path>
                </a:pathLst>
              </a:custGeom>
              <a:solidFill>
                <a:srgbClr val="85D2C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7F1C58"/>
                  </a:solidFill>
                  <a:latin typeface="Calibri"/>
                  <a:ea typeface="Calibri"/>
                  <a:cs typeface="Calibri"/>
                  <a:sym typeface="Calibri"/>
                </a:endParaRPr>
              </a:p>
            </p:txBody>
          </p:sp>
          <p:sp>
            <p:nvSpPr>
              <p:cNvPr id="1308" name="Google Shape;1308;p34"/>
              <p:cNvSpPr/>
              <p:nvPr/>
            </p:nvSpPr>
            <p:spPr>
              <a:xfrm>
                <a:off x="8032147" y="3292152"/>
                <a:ext cx="1724518" cy="1592981"/>
              </a:xfrm>
              <a:custGeom>
                <a:rect b="b" l="l" r="r" t="t"/>
                <a:pathLst>
                  <a:path extrusionOk="0" h="4246842" w="4597517">
                    <a:moveTo>
                      <a:pt x="3255286" y="0"/>
                    </a:moveTo>
                    <a:lnTo>
                      <a:pt x="3360462" y="83755"/>
                    </a:lnTo>
                    <a:cubicBezTo>
                      <a:pt x="3670945" y="347128"/>
                      <a:pt x="3954237" y="670134"/>
                      <a:pt x="4206135" y="1059370"/>
                    </a:cubicBezTo>
                    <a:cubicBezTo>
                      <a:pt x="4353531" y="1286844"/>
                      <a:pt x="4469080" y="1533587"/>
                      <a:pt x="4554160" y="1800470"/>
                    </a:cubicBezTo>
                    <a:lnTo>
                      <a:pt x="4597517" y="1958702"/>
                    </a:lnTo>
                    <a:lnTo>
                      <a:pt x="634343" y="4246842"/>
                    </a:lnTo>
                    <a:lnTo>
                      <a:pt x="0" y="1879442"/>
                    </a:lnTo>
                    <a:close/>
                  </a:path>
                </a:pathLst>
              </a:custGeom>
              <a:solidFill>
                <a:srgbClr val="F279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309" name="Google Shape;1309;p34"/>
              <p:cNvSpPr/>
              <p:nvPr/>
            </p:nvSpPr>
            <p:spPr>
              <a:xfrm>
                <a:off x="8282954" y="4074927"/>
                <a:ext cx="1525764" cy="1746230"/>
              </a:xfrm>
              <a:custGeom>
                <a:rect b="b" l="l" r="r" t="t"/>
                <a:pathLst>
                  <a:path extrusionOk="0" h="4655400" w="4067645">
                    <a:moveTo>
                      <a:pt x="3962932" y="0"/>
                    </a:moveTo>
                    <a:lnTo>
                      <a:pt x="4015460" y="274487"/>
                    </a:lnTo>
                    <a:cubicBezTo>
                      <a:pt x="4060529" y="568608"/>
                      <a:pt x="4076050" y="883451"/>
                      <a:pt x="4063401" y="1219886"/>
                    </a:cubicBezTo>
                    <a:cubicBezTo>
                      <a:pt x="4031392" y="1750745"/>
                      <a:pt x="3869282" y="2305230"/>
                      <a:pt x="3578233" y="2818854"/>
                    </a:cubicBezTo>
                    <a:lnTo>
                      <a:pt x="3446911" y="3031563"/>
                    </a:lnTo>
                    <a:lnTo>
                      <a:pt x="634343" y="4655400"/>
                    </a:lnTo>
                    <a:lnTo>
                      <a:pt x="0" y="2288000"/>
                    </a:lnTo>
                    <a:close/>
                  </a:path>
                </a:pathLst>
              </a:custGeom>
              <a:solidFill>
                <a:srgbClr val="79527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310" name="Google Shape;1310;p34"/>
              <p:cNvSpPr/>
              <p:nvPr/>
            </p:nvSpPr>
            <p:spPr>
              <a:xfrm>
                <a:off x="8533762" y="5305951"/>
                <a:ext cx="975535" cy="1544821"/>
              </a:xfrm>
              <a:custGeom>
                <a:rect b="b" l="l" r="r" t="t"/>
                <a:pathLst>
                  <a:path extrusionOk="0" h="4118450" w="2600749">
                    <a:moveTo>
                      <a:pt x="2600749" y="0"/>
                    </a:moveTo>
                    <a:lnTo>
                      <a:pt x="2575602" y="34597"/>
                    </a:lnTo>
                    <a:cubicBezTo>
                      <a:pt x="2404888" y="252174"/>
                      <a:pt x="2227979" y="462865"/>
                      <a:pt x="2080669" y="704541"/>
                    </a:cubicBezTo>
                    <a:cubicBezTo>
                      <a:pt x="1766086" y="1220252"/>
                      <a:pt x="1691743" y="1880555"/>
                      <a:pt x="1837675" y="2482334"/>
                    </a:cubicBezTo>
                    <a:cubicBezTo>
                      <a:pt x="1950567" y="2942963"/>
                      <a:pt x="2103385" y="3386378"/>
                      <a:pt x="2236927" y="3838056"/>
                    </a:cubicBezTo>
                    <a:cubicBezTo>
                      <a:pt x="2311959" y="4090060"/>
                      <a:pt x="2311959" y="4096945"/>
                      <a:pt x="2077915" y="4110716"/>
                    </a:cubicBezTo>
                    <a:cubicBezTo>
                      <a:pt x="1918903" y="4119753"/>
                      <a:pt x="1383329" y="4118774"/>
                      <a:pt x="764138" y="4117927"/>
                    </a:cubicBezTo>
                    <a:lnTo>
                      <a:pt x="701037" y="4117850"/>
                    </a:lnTo>
                    <a:lnTo>
                      <a:pt x="0" y="1501543"/>
                    </a:lnTo>
                    <a:close/>
                  </a:path>
                </a:pathLst>
              </a:custGeom>
              <a:solidFill>
                <a:srgbClr val="91639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311" name="Google Shape;1311;p34"/>
              <p:cNvSpPr/>
              <p:nvPr/>
            </p:nvSpPr>
            <p:spPr>
              <a:xfrm>
                <a:off x="6893448" y="3100025"/>
                <a:ext cx="1082781" cy="1499083"/>
              </a:xfrm>
              <a:custGeom>
                <a:rect b="b" l="l" r="r" t="t"/>
                <a:pathLst>
                  <a:path extrusionOk="0" h="3996514" w="2886665">
                    <a:moveTo>
                      <a:pt x="2262371" y="0"/>
                    </a:moveTo>
                    <a:lnTo>
                      <a:pt x="2886665" y="2329898"/>
                    </a:lnTo>
                    <a:lnTo>
                      <a:pt x="0" y="3996514"/>
                    </a:lnTo>
                    <a:lnTo>
                      <a:pt x="68606" y="3869385"/>
                    </a:lnTo>
                    <a:cubicBezTo>
                      <a:pt x="193888" y="3603267"/>
                      <a:pt x="261520" y="3303583"/>
                      <a:pt x="249474" y="2956906"/>
                    </a:cubicBezTo>
                    <a:cubicBezTo>
                      <a:pt x="205419" y="1720299"/>
                      <a:pt x="721692" y="875469"/>
                      <a:pt x="1650295" y="326019"/>
                    </a:cubicBezTo>
                    <a:cubicBezTo>
                      <a:pt x="1782461" y="247526"/>
                      <a:pt x="1915315" y="171788"/>
                      <a:pt x="2051612" y="102246"/>
                    </a:cubicBezTo>
                    <a:cubicBezTo>
                      <a:pt x="2119448" y="67378"/>
                      <a:pt x="2187680" y="34125"/>
                      <a:pt x="2256287" y="2620"/>
                    </a:cubicBezTo>
                    <a:close/>
                  </a:path>
                </a:pathLst>
              </a:custGeom>
              <a:solidFill>
                <a:srgbClr val="F279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312" name="Google Shape;1312;p34"/>
              <p:cNvSpPr/>
              <p:nvPr/>
            </p:nvSpPr>
            <p:spPr>
              <a:xfrm>
                <a:off x="6596245" y="4021982"/>
                <a:ext cx="1630790" cy="1688484"/>
              </a:xfrm>
              <a:custGeom>
                <a:rect b="b" l="l" r="r" t="t"/>
                <a:pathLst>
                  <a:path extrusionOk="0" h="4501452" w="4347641">
                    <a:moveTo>
                      <a:pt x="3713298" y="0"/>
                    </a:moveTo>
                    <a:lnTo>
                      <a:pt x="4347641" y="2367400"/>
                    </a:lnTo>
                    <a:lnTo>
                      <a:pt x="651352" y="4501452"/>
                    </a:lnTo>
                    <a:lnTo>
                      <a:pt x="638620" y="4488396"/>
                    </a:lnTo>
                    <a:cubicBezTo>
                      <a:pt x="567490" y="4405161"/>
                      <a:pt x="549195" y="4301762"/>
                      <a:pt x="647372" y="4195728"/>
                    </a:cubicBezTo>
                    <a:cubicBezTo>
                      <a:pt x="723781" y="4113104"/>
                      <a:pt x="665958" y="4080743"/>
                      <a:pt x="611577" y="4036677"/>
                    </a:cubicBezTo>
                    <a:cubicBezTo>
                      <a:pt x="409198" y="3874872"/>
                      <a:pt x="408510" y="3865920"/>
                      <a:pt x="539987" y="3638016"/>
                    </a:cubicBezTo>
                    <a:cubicBezTo>
                      <a:pt x="657698" y="3434898"/>
                      <a:pt x="647372" y="3337816"/>
                      <a:pt x="493867" y="3174633"/>
                    </a:cubicBezTo>
                    <a:cubicBezTo>
                      <a:pt x="393366" y="3067222"/>
                      <a:pt x="272214" y="2996303"/>
                      <a:pt x="157945" y="2913679"/>
                    </a:cubicBezTo>
                    <a:cubicBezTo>
                      <a:pt x="-21718" y="2784235"/>
                      <a:pt x="-45811" y="2631380"/>
                      <a:pt x="73965" y="2426197"/>
                    </a:cubicBezTo>
                    <a:cubicBezTo>
                      <a:pt x="144178" y="2305704"/>
                      <a:pt x="239172" y="2214129"/>
                      <a:pt x="334166" y="2122554"/>
                    </a:cubicBezTo>
                    <a:cubicBezTo>
                      <a:pt x="443444" y="2016348"/>
                      <a:pt x="543816" y="1905107"/>
                      <a:pt x="632529" y="1787152"/>
                    </a:cubicBezTo>
                    <a:lnTo>
                      <a:pt x="642025" y="1773199"/>
                    </a:lnTo>
                    <a:close/>
                  </a:path>
                </a:pathLst>
              </a:custGeom>
              <a:solidFill>
                <a:srgbClr val="79527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313" name="Google Shape;1313;p34"/>
              <p:cNvSpPr/>
              <p:nvPr/>
            </p:nvSpPr>
            <p:spPr>
              <a:xfrm>
                <a:off x="6857607" y="4958008"/>
                <a:ext cx="1620234" cy="1395679"/>
              </a:xfrm>
              <a:custGeom>
                <a:rect b="b" l="l" r="r" t="t"/>
                <a:pathLst>
                  <a:path extrusionOk="0" h="3720842" w="4319500">
                    <a:moveTo>
                      <a:pt x="3685157" y="0"/>
                    </a:moveTo>
                    <a:lnTo>
                      <a:pt x="4319500" y="2367399"/>
                    </a:lnTo>
                    <a:lnTo>
                      <a:pt x="2215776" y="3581985"/>
                    </a:lnTo>
                    <a:lnTo>
                      <a:pt x="2189888" y="3577096"/>
                    </a:lnTo>
                    <a:cubicBezTo>
                      <a:pt x="1967622" y="3550230"/>
                      <a:pt x="1751089" y="3623128"/>
                      <a:pt x="1532447" y="3645419"/>
                    </a:cubicBezTo>
                    <a:cubicBezTo>
                      <a:pt x="1159354" y="3682600"/>
                      <a:pt x="786260" y="3781749"/>
                      <a:pt x="411102" y="3667452"/>
                    </a:cubicBezTo>
                    <a:cubicBezTo>
                      <a:pt x="52464" y="3558664"/>
                      <a:pt x="-52167" y="3365875"/>
                      <a:pt x="22864" y="2950000"/>
                    </a:cubicBezTo>
                    <a:cubicBezTo>
                      <a:pt x="51087" y="2796458"/>
                      <a:pt x="83440" y="2642914"/>
                      <a:pt x="106156" y="2487994"/>
                    </a:cubicBezTo>
                    <a:cubicBezTo>
                      <a:pt x="124743" y="2354763"/>
                      <a:pt x="118160" y="2231989"/>
                      <a:pt x="56497" y="2126644"/>
                    </a:cubicBezTo>
                    <a:lnTo>
                      <a:pt x="40811" y="2104063"/>
                    </a:lnTo>
                    <a:close/>
                  </a:path>
                </a:pathLst>
              </a:custGeom>
              <a:solidFill>
                <a:srgbClr val="91639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314" name="Google Shape;1314;p34"/>
              <p:cNvSpPr/>
              <p:nvPr/>
            </p:nvSpPr>
            <p:spPr>
              <a:xfrm>
                <a:off x="7750982" y="5894032"/>
                <a:ext cx="996009" cy="963968"/>
              </a:xfrm>
              <a:custGeom>
                <a:rect b="b" l="l" r="r" t="t"/>
                <a:pathLst>
                  <a:path extrusionOk="0" h="2569913" w="2655332">
                    <a:moveTo>
                      <a:pt x="1972093" y="0"/>
                    </a:moveTo>
                    <a:lnTo>
                      <a:pt x="2655332" y="2549881"/>
                    </a:lnTo>
                    <a:lnTo>
                      <a:pt x="2581374" y="2549792"/>
                    </a:lnTo>
                    <a:cubicBezTo>
                      <a:pt x="1853256" y="2549104"/>
                      <a:pt x="1070586" y="2550480"/>
                      <a:pt x="670646" y="2569071"/>
                    </a:cubicBezTo>
                    <a:cubicBezTo>
                      <a:pt x="473774" y="2578710"/>
                      <a:pt x="379468" y="2507103"/>
                      <a:pt x="341608" y="2279198"/>
                    </a:cubicBezTo>
                    <a:cubicBezTo>
                      <a:pt x="295488" y="1999654"/>
                      <a:pt x="214261" y="1728372"/>
                      <a:pt x="183284" y="1444007"/>
                    </a:cubicBezTo>
                    <a:cubicBezTo>
                      <a:pt x="167280" y="1297866"/>
                      <a:pt x="111393" y="1201686"/>
                      <a:pt x="14463" y="1144430"/>
                    </a:cubicBezTo>
                    <a:lnTo>
                      <a:pt x="0" y="1138589"/>
                    </a:lnTo>
                    <a:close/>
                  </a:path>
                </a:pathLst>
              </a:custGeom>
              <a:solidFill>
                <a:srgbClr val="85D2C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grpSp>
        <p:sp>
          <p:nvSpPr>
            <p:cNvPr id="1315" name="Google Shape;1315;p34"/>
            <p:cNvSpPr txBox="1"/>
            <p:nvPr/>
          </p:nvSpPr>
          <p:spPr>
            <a:xfrm rot="4429188">
              <a:off x="5209948" y="6112257"/>
              <a:ext cx="716928" cy="316753"/>
            </a:xfrm>
            <a:prstGeom prst="rect">
              <a:avLst/>
            </a:prstGeom>
            <a:noFill/>
            <a:ln>
              <a:noFill/>
            </a:ln>
          </p:spPr>
          <p:txBody>
            <a:bodyPr anchorCtr="0" anchor="b" bIns="45700" lIns="91425" spcFirstLastPara="1" rIns="91425" wrap="square" tIns="45700">
              <a:spAutoFit/>
            </a:bodyPr>
            <a:lstStyle/>
            <a:p>
              <a:pPr indent="0" lvl="0" marL="0" marR="0" rtl="0" algn="l">
                <a:lnSpc>
                  <a:spcPct val="92222"/>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Valor</a:t>
              </a:r>
              <a:endParaRPr b="0" i="0" sz="1400" u="none" cap="none" strike="noStrike">
                <a:solidFill>
                  <a:srgbClr val="000000"/>
                </a:solidFill>
                <a:latin typeface="Arial"/>
                <a:ea typeface="Arial"/>
                <a:cs typeface="Arial"/>
                <a:sym typeface="Arial"/>
              </a:endParaRPr>
            </a:p>
          </p:txBody>
        </p:sp>
        <p:sp>
          <p:nvSpPr>
            <p:cNvPr id="1316" name="Google Shape;1316;p34"/>
            <p:cNvSpPr txBox="1"/>
            <p:nvPr/>
          </p:nvSpPr>
          <p:spPr>
            <a:xfrm rot="-1753147">
              <a:off x="5132770" y="3053449"/>
              <a:ext cx="1173206" cy="316753"/>
            </a:xfrm>
            <a:prstGeom prst="rect">
              <a:avLst/>
            </a:prstGeom>
            <a:noFill/>
            <a:ln>
              <a:noFill/>
            </a:ln>
          </p:spPr>
          <p:txBody>
            <a:bodyPr anchorCtr="0" anchor="b" bIns="45700" lIns="91425" spcFirstLastPara="1" rIns="91425" wrap="square" tIns="45700">
              <a:spAutoFit/>
            </a:bodyPr>
            <a:lstStyle/>
            <a:p>
              <a:pPr indent="0" lvl="0" marL="0" marR="0" rtl="0" algn="l">
                <a:lnSpc>
                  <a:spcPct val="92222"/>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Alineación</a:t>
              </a:r>
              <a:endParaRPr b="0" i="0" sz="1400" u="none" cap="none" strike="noStrike">
                <a:solidFill>
                  <a:srgbClr val="000000"/>
                </a:solidFill>
                <a:latin typeface="Arial"/>
                <a:ea typeface="Arial"/>
                <a:cs typeface="Arial"/>
                <a:sym typeface="Arial"/>
              </a:endParaRPr>
            </a:p>
          </p:txBody>
        </p:sp>
        <p:sp>
          <p:nvSpPr>
            <p:cNvPr id="1317" name="Google Shape;1317;p34"/>
            <p:cNvSpPr txBox="1"/>
            <p:nvPr/>
          </p:nvSpPr>
          <p:spPr>
            <a:xfrm rot="-1759236">
              <a:off x="5600707" y="4424092"/>
              <a:ext cx="1407149" cy="534762"/>
            </a:xfrm>
            <a:prstGeom prst="rect">
              <a:avLst/>
            </a:prstGeom>
            <a:noFill/>
            <a:ln>
              <a:noFill/>
            </a:ln>
          </p:spPr>
          <p:txBody>
            <a:bodyPr anchorCtr="0" anchor="b" bIns="45700" lIns="91425" spcFirstLastPara="1" rIns="91425" wrap="square" tIns="45700">
              <a:spAutoFit/>
            </a:bodyPr>
            <a:lstStyle/>
            <a:p>
              <a:pPr indent="0" lvl="0" marL="0" marR="0" rtl="0" algn="ctr">
                <a:lnSpc>
                  <a:spcPct val="92222"/>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Información de la Junta Directiva</a:t>
              </a:r>
              <a:endParaRPr b="0" i="0" sz="1400" u="none" cap="none" strike="noStrike">
                <a:solidFill>
                  <a:srgbClr val="000000"/>
                </a:solidFill>
                <a:latin typeface="Arial"/>
                <a:ea typeface="Arial"/>
                <a:cs typeface="Arial"/>
                <a:sym typeface="Arial"/>
              </a:endParaRPr>
            </a:p>
          </p:txBody>
        </p:sp>
        <p:sp>
          <p:nvSpPr>
            <p:cNvPr id="1318" name="Google Shape;1318;p34"/>
            <p:cNvSpPr txBox="1"/>
            <p:nvPr/>
          </p:nvSpPr>
          <p:spPr>
            <a:xfrm rot="-1735062">
              <a:off x="5300154" y="3522179"/>
              <a:ext cx="1565845" cy="534762"/>
            </a:xfrm>
            <a:prstGeom prst="rect">
              <a:avLst/>
            </a:prstGeom>
            <a:noFill/>
            <a:ln>
              <a:noFill/>
            </a:ln>
          </p:spPr>
          <p:txBody>
            <a:bodyPr anchorCtr="0" anchor="b" bIns="45700" lIns="91425" spcFirstLastPara="1" rIns="91425" wrap="square" tIns="45700">
              <a:spAutoFit/>
            </a:bodyPr>
            <a:lstStyle/>
            <a:p>
              <a:pPr indent="0" lvl="0" marL="0" marR="0" rtl="0" algn="ctr">
                <a:lnSpc>
                  <a:spcPct val="92222"/>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Cambiar</a:t>
              </a:r>
              <a:r>
                <a:rPr b="1" i="0" lang="de-DE" sz="1600" u="none" cap="none" strike="noStrike">
                  <a:solidFill>
                    <a:schemeClr val="lt1"/>
                  </a:solidFill>
                  <a:latin typeface="Calibri"/>
                  <a:ea typeface="Calibri"/>
                  <a:cs typeface="Calibri"/>
                  <a:sym typeface="Calibri"/>
                </a:rPr>
                <a:t> </a:t>
              </a:r>
              <a:r>
                <a:rPr b="1" i="0" lang="de-DE" sz="1800" u="none" cap="none" strike="noStrike">
                  <a:solidFill>
                    <a:schemeClr val="lt1"/>
                  </a:solidFill>
                  <a:latin typeface="Calibri"/>
                  <a:ea typeface="Calibri"/>
                  <a:cs typeface="Calibri"/>
                  <a:sym typeface="Calibri"/>
                </a:rPr>
                <a:t>Gestión</a:t>
              </a:r>
              <a:endParaRPr b="0" i="0" sz="1400" u="none" cap="none" strike="noStrike">
                <a:solidFill>
                  <a:srgbClr val="000000"/>
                </a:solidFill>
                <a:latin typeface="Arial"/>
                <a:ea typeface="Arial"/>
                <a:cs typeface="Arial"/>
                <a:sym typeface="Arial"/>
              </a:endParaRPr>
            </a:p>
          </p:txBody>
        </p:sp>
        <p:sp>
          <p:nvSpPr>
            <p:cNvPr id="1319" name="Google Shape;1319;p34"/>
            <p:cNvSpPr txBox="1"/>
            <p:nvPr/>
          </p:nvSpPr>
          <p:spPr>
            <a:xfrm rot="4434669">
              <a:off x="5766998" y="5943073"/>
              <a:ext cx="884216" cy="316753"/>
            </a:xfrm>
            <a:prstGeom prst="rect">
              <a:avLst/>
            </a:prstGeom>
            <a:noFill/>
            <a:ln>
              <a:noFill/>
            </a:ln>
          </p:spPr>
          <p:txBody>
            <a:bodyPr anchorCtr="0" anchor="b" bIns="45700" lIns="91425" spcFirstLastPara="1" rIns="91425" wrap="square" tIns="45700">
              <a:spAutoFit/>
            </a:bodyPr>
            <a:lstStyle/>
            <a:p>
              <a:pPr indent="0" lvl="0" marL="0" marR="0" rtl="0" algn="r">
                <a:lnSpc>
                  <a:spcPct val="92222"/>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Cultura</a:t>
              </a:r>
              <a:endParaRPr b="0" i="0" sz="1400" u="none" cap="none" strike="noStrike">
                <a:solidFill>
                  <a:srgbClr val="000000"/>
                </a:solidFill>
                <a:latin typeface="Arial"/>
                <a:ea typeface="Arial"/>
                <a:cs typeface="Arial"/>
                <a:sym typeface="Arial"/>
              </a:endParaRPr>
            </a:p>
          </p:txBody>
        </p:sp>
        <p:sp>
          <p:nvSpPr>
            <p:cNvPr id="1320" name="Google Shape;1320;p34"/>
            <p:cNvSpPr txBox="1"/>
            <p:nvPr/>
          </p:nvSpPr>
          <p:spPr>
            <a:xfrm rot="-1799588">
              <a:off x="4168783" y="3420171"/>
              <a:ext cx="996875" cy="316753"/>
            </a:xfrm>
            <a:prstGeom prst="rect">
              <a:avLst/>
            </a:prstGeom>
            <a:noFill/>
            <a:ln>
              <a:noFill/>
            </a:ln>
          </p:spPr>
          <p:txBody>
            <a:bodyPr anchorCtr="0" anchor="b" bIns="45700" lIns="91425" spcFirstLastPara="1" rIns="91425" wrap="square" tIns="45700">
              <a:spAutoFit/>
            </a:bodyPr>
            <a:lstStyle/>
            <a:p>
              <a:pPr indent="0" lvl="0" marL="0" marR="0" rtl="0" algn="r">
                <a:lnSpc>
                  <a:spcPct val="92222"/>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Vínculos</a:t>
              </a:r>
              <a:endParaRPr b="0" i="0" sz="1400" u="none" cap="none" strike="noStrike">
                <a:solidFill>
                  <a:srgbClr val="000000"/>
                </a:solidFill>
                <a:latin typeface="Arial"/>
                <a:ea typeface="Arial"/>
                <a:cs typeface="Arial"/>
                <a:sym typeface="Arial"/>
              </a:endParaRPr>
            </a:p>
          </p:txBody>
        </p:sp>
        <p:sp>
          <p:nvSpPr>
            <p:cNvPr id="1321" name="Google Shape;1321;p34"/>
            <p:cNvSpPr txBox="1"/>
            <p:nvPr/>
          </p:nvSpPr>
          <p:spPr>
            <a:xfrm rot="-1787943">
              <a:off x="4249405" y="5371630"/>
              <a:ext cx="1325619" cy="316753"/>
            </a:xfrm>
            <a:prstGeom prst="rect">
              <a:avLst/>
            </a:prstGeom>
            <a:noFill/>
            <a:ln>
              <a:noFill/>
            </a:ln>
          </p:spPr>
          <p:txBody>
            <a:bodyPr anchorCtr="0" anchor="b" bIns="45700" lIns="91425" spcFirstLastPara="1" rIns="91425" wrap="square" tIns="45700">
              <a:spAutoFit/>
            </a:bodyPr>
            <a:lstStyle/>
            <a:p>
              <a:pPr indent="0" lvl="0" marL="0" marR="0" rtl="0" algn="r">
                <a:lnSpc>
                  <a:spcPct val="92222"/>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Información</a:t>
              </a:r>
              <a:endParaRPr b="0" i="0" sz="1400" u="none" cap="none" strike="noStrike">
                <a:solidFill>
                  <a:srgbClr val="000000"/>
                </a:solidFill>
                <a:latin typeface="Arial"/>
                <a:ea typeface="Arial"/>
                <a:cs typeface="Arial"/>
                <a:sym typeface="Arial"/>
              </a:endParaRPr>
            </a:p>
          </p:txBody>
        </p:sp>
        <p:sp>
          <p:nvSpPr>
            <p:cNvPr id="1322" name="Google Shape;1322;p34"/>
            <p:cNvSpPr txBox="1"/>
            <p:nvPr/>
          </p:nvSpPr>
          <p:spPr>
            <a:xfrm rot="-1750277">
              <a:off x="3920944" y="4483598"/>
              <a:ext cx="1474506" cy="316753"/>
            </a:xfrm>
            <a:prstGeom prst="rect">
              <a:avLst/>
            </a:prstGeom>
            <a:noFill/>
            <a:ln>
              <a:noFill/>
            </a:ln>
          </p:spPr>
          <p:txBody>
            <a:bodyPr anchorCtr="0" anchor="b" bIns="45700" lIns="91425" spcFirstLastPara="1" rIns="91425" wrap="square" tIns="45700">
              <a:spAutoFit/>
            </a:bodyPr>
            <a:lstStyle/>
            <a:p>
              <a:pPr indent="0" lvl="0" marL="0" marR="0" rtl="0" algn="r">
                <a:lnSpc>
                  <a:spcPct val="92222"/>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Desarrollo</a:t>
              </a:r>
              <a:endParaRPr b="0" i="0" sz="1400" u="none" cap="none" strike="noStrike">
                <a:solidFill>
                  <a:srgbClr val="000000"/>
                </a:solidFill>
                <a:latin typeface="Arial"/>
                <a:ea typeface="Arial"/>
                <a:cs typeface="Arial"/>
                <a:sym typeface="Arial"/>
              </a:endParaRPr>
            </a:p>
          </p:txBody>
        </p:sp>
      </p:grpSp>
      <p:sp>
        <p:nvSpPr>
          <p:cNvPr id="1323" name="Google Shape;1323;p34"/>
          <p:cNvSpPr txBox="1"/>
          <p:nvPr/>
        </p:nvSpPr>
        <p:spPr>
          <a:xfrm>
            <a:off x="927797" y="3960263"/>
            <a:ext cx="1827600" cy="4002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916395"/>
                </a:solidFill>
                <a:latin typeface="Calibri"/>
                <a:ea typeface="Calibri"/>
                <a:cs typeface="Calibri"/>
                <a:sym typeface="Calibri"/>
              </a:rPr>
              <a:t>Información</a:t>
            </a:r>
            <a:endParaRPr b="0" i="0" sz="1400" u="none" cap="none" strike="noStrike">
              <a:solidFill>
                <a:srgbClr val="000000"/>
              </a:solidFill>
              <a:latin typeface="Arial"/>
              <a:ea typeface="Arial"/>
              <a:cs typeface="Arial"/>
              <a:sym typeface="Arial"/>
            </a:endParaRPr>
          </a:p>
        </p:txBody>
      </p:sp>
      <p:sp>
        <p:nvSpPr>
          <p:cNvPr id="1324" name="Google Shape;1324;p34"/>
          <p:cNvSpPr txBox="1"/>
          <p:nvPr/>
        </p:nvSpPr>
        <p:spPr>
          <a:xfrm>
            <a:off x="987362" y="4322809"/>
            <a:ext cx="2255100" cy="681000"/>
          </a:xfrm>
          <a:prstGeom prst="rect">
            <a:avLst/>
          </a:prstGeom>
          <a:noFill/>
          <a:ln>
            <a:noFill/>
          </a:ln>
        </p:spPr>
        <p:txBody>
          <a:bodyPr anchorCtr="0" anchor="t" bIns="17125" lIns="34275" spcFirstLastPara="1" rIns="34275" wrap="square" tIns="17125">
            <a:spAutoFit/>
          </a:bodyPr>
          <a:lstStyle/>
          <a:p>
            <a:pPr indent="0" lvl="0" marL="0" marR="0" rtl="0" algn="l">
              <a:lnSpc>
                <a:spcPct val="100000"/>
              </a:lnSpc>
              <a:spcBef>
                <a:spcPts val="0"/>
              </a:spcBef>
              <a:spcAft>
                <a:spcPts val="0"/>
              </a:spcAft>
              <a:buClr>
                <a:srgbClr val="595959"/>
              </a:buClr>
              <a:buSzPts val="1600"/>
              <a:buFont typeface="Arial"/>
              <a:buNone/>
            </a:pPr>
            <a:r>
              <a:rPr b="0" i="0" lang="de-DE" sz="1400" u="none" cap="none" strike="noStrike">
                <a:solidFill>
                  <a:srgbClr val="595959"/>
                </a:solidFill>
                <a:latin typeface="Calibri"/>
                <a:ea typeface="Calibri"/>
                <a:cs typeface="Calibri"/>
                <a:sym typeface="Calibri"/>
              </a:rPr>
              <a:t>Dominio de la información sobre el riesgo para las personas</a:t>
            </a:r>
            <a:endParaRPr b="0" i="0" sz="1200" u="none" cap="none" strike="noStrike">
              <a:solidFill>
                <a:srgbClr val="000000"/>
              </a:solidFill>
              <a:latin typeface="Arial"/>
              <a:ea typeface="Arial"/>
              <a:cs typeface="Arial"/>
              <a:sym typeface="Arial"/>
            </a:endParaRPr>
          </a:p>
        </p:txBody>
      </p:sp>
      <p:grpSp>
        <p:nvGrpSpPr>
          <p:cNvPr id="1325" name="Google Shape;1325;p34"/>
          <p:cNvGrpSpPr/>
          <p:nvPr/>
        </p:nvGrpSpPr>
        <p:grpSpPr>
          <a:xfrm>
            <a:off x="927812" y="5118219"/>
            <a:ext cx="2729299" cy="811899"/>
            <a:chOff x="920330" y="4801081"/>
            <a:chExt cx="2729299" cy="811899"/>
          </a:xfrm>
        </p:grpSpPr>
        <p:sp>
          <p:nvSpPr>
            <p:cNvPr id="1326" name="Google Shape;1326;p34"/>
            <p:cNvSpPr txBox="1"/>
            <p:nvPr/>
          </p:nvSpPr>
          <p:spPr>
            <a:xfrm>
              <a:off x="920330" y="4801081"/>
              <a:ext cx="779700" cy="4002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85D2C7"/>
                  </a:solidFill>
                  <a:latin typeface="Calibri"/>
                  <a:ea typeface="Calibri"/>
                  <a:cs typeface="Calibri"/>
                  <a:sym typeface="Calibri"/>
                </a:rPr>
                <a:t>Valor</a:t>
              </a:r>
              <a:endParaRPr b="0" i="0" sz="1400" u="none" cap="none" strike="noStrike">
                <a:solidFill>
                  <a:srgbClr val="000000"/>
                </a:solidFill>
                <a:latin typeface="Arial"/>
                <a:ea typeface="Arial"/>
                <a:cs typeface="Arial"/>
                <a:sym typeface="Arial"/>
              </a:endParaRPr>
            </a:p>
          </p:txBody>
        </p:sp>
        <p:sp>
          <p:nvSpPr>
            <p:cNvPr id="1327" name="Google Shape;1327;p34"/>
            <p:cNvSpPr txBox="1"/>
            <p:nvPr/>
          </p:nvSpPr>
          <p:spPr>
            <a:xfrm>
              <a:off x="945729" y="5147380"/>
              <a:ext cx="2703900" cy="465600"/>
            </a:xfrm>
            <a:prstGeom prst="rect">
              <a:avLst/>
            </a:prstGeom>
            <a:noFill/>
            <a:ln>
              <a:noFill/>
            </a:ln>
          </p:spPr>
          <p:txBody>
            <a:bodyPr anchorCtr="0" anchor="t" bIns="17125" lIns="34275" spcFirstLastPara="1" rIns="34275" wrap="square" tIns="17125">
              <a:spAutoFit/>
            </a:bodyPr>
            <a:lstStyle/>
            <a:p>
              <a:pPr indent="0" lvl="0" marL="0" marR="0" rtl="0" algn="l">
                <a:lnSpc>
                  <a:spcPct val="100000"/>
                </a:lnSpc>
                <a:spcBef>
                  <a:spcPts val="0"/>
                </a:spcBef>
                <a:spcAft>
                  <a:spcPts val="0"/>
                </a:spcAft>
                <a:buClr>
                  <a:srgbClr val="595959"/>
                </a:buClr>
                <a:buSzPts val="1600"/>
                <a:buFont typeface="Arial"/>
                <a:buNone/>
              </a:pPr>
              <a:r>
                <a:rPr b="0" i="0" lang="de-DE" sz="1400" u="none" cap="none" strike="noStrike">
                  <a:solidFill>
                    <a:srgbClr val="595959"/>
                  </a:solidFill>
                  <a:latin typeface="Calibri"/>
                  <a:ea typeface="Calibri"/>
                  <a:cs typeface="Calibri"/>
                  <a:sym typeface="Calibri"/>
                </a:rPr>
                <a:t>Integrar valores y comportamientos para influir en las decisiones</a:t>
              </a:r>
              <a:endParaRPr b="0" i="0" sz="12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1" name="Shape 1331"/>
        <p:cNvGrpSpPr/>
        <p:nvPr/>
      </p:nvGrpSpPr>
      <p:grpSpPr>
        <a:xfrm>
          <a:off x="0" y="0"/>
          <a:ext cx="0" cy="0"/>
          <a:chOff x="0" y="0"/>
          <a:chExt cx="0" cy="0"/>
        </a:xfrm>
      </p:grpSpPr>
      <p:sp>
        <p:nvSpPr>
          <p:cNvPr id="1332" name="Google Shape;1332;p38"/>
          <p:cNvSpPr txBox="1"/>
          <p:nvPr>
            <p:ph idx="1" type="body"/>
          </p:nvPr>
        </p:nvSpPr>
        <p:spPr>
          <a:xfrm>
            <a:off x="6781160" y="3183699"/>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de-DE"/>
              <a:t>1</a:t>
            </a:r>
            <a:endParaRPr/>
          </a:p>
        </p:txBody>
      </p:sp>
      <p:sp>
        <p:nvSpPr>
          <p:cNvPr id="1333" name="Google Shape;1333;p38"/>
          <p:cNvSpPr txBox="1"/>
          <p:nvPr>
            <p:ph idx="3" type="body"/>
          </p:nvPr>
        </p:nvSpPr>
        <p:spPr>
          <a:xfrm>
            <a:off x="6767305" y="4241885"/>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de-DE"/>
              <a:t>2</a:t>
            </a:r>
            <a:endParaRPr/>
          </a:p>
        </p:txBody>
      </p:sp>
      <p:sp>
        <p:nvSpPr>
          <p:cNvPr id="1334" name="Google Shape;1334;p38"/>
          <p:cNvSpPr txBox="1"/>
          <p:nvPr>
            <p:ph idx="4" type="body"/>
          </p:nvPr>
        </p:nvSpPr>
        <p:spPr>
          <a:xfrm>
            <a:off x="7497214" y="3148370"/>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3200"/>
              <a:buNone/>
            </a:pPr>
            <a:r>
              <a:rPr lang="de-DE" sz="3200"/>
              <a:t>Gestión de políticas y procesos</a:t>
            </a:r>
            <a:endParaRPr/>
          </a:p>
        </p:txBody>
      </p:sp>
      <p:sp>
        <p:nvSpPr>
          <p:cNvPr id="1335" name="Google Shape;1335;p38"/>
          <p:cNvSpPr txBox="1"/>
          <p:nvPr>
            <p:ph idx="5" type="body"/>
          </p:nvPr>
        </p:nvSpPr>
        <p:spPr>
          <a:xfrm>
            <a:off x="6781160" y="5319187"/>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de-DE"/>
              <a:t>3</a:t>
            </a:r>
            <a:endParaRPr/>
          </a:p>
        </p:txBody>
      </p:sp>
      <p:sp>
        <p:nvSpPr>
          <p:cNvPr id="1336" name="Google Shape;1336;p38"/>
          <p:cNvSpPr txBox="1"/>
          <p:nvPr>
            <p:ph idx="6" type="body"/>
          </p:nvPr>
        </p:nvSpPr>
        <p:spPr>
          <a:xfrm>
            <a:off x="7511069" y="4225672"/>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3200"/>
              <a:buNone/>
            </a:pPr>
            <a:r>
              <a:rPr lang="de-DE" sz="3200"/>
              <a:t>Competencias de los empleados y seguimiento de la información</a:t>
            </a:r>
            <a:endParaRPr/>
          </a:p>
        </p:txBody>
      </p:sp>
      <p:sp>
        <p:nvSpPr>
          <p:cNvPr id="1337" name="Google Shape;1337;p38"/>
          <p:cNvSpPr txBox="1"/>
          <p:nvPr>
            <p:ph idx="8" type="body"/>
          </p:nvPr>
        </p:nvSpPr>
        <p:spPr>
          <a:xfrm>
            <a:off x="1548092" y="628636"/>
            <a:ext cx="4250272" cy="60363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de-DE"/>
              <a:t>SEIS TAREAS CLAVE DE LA GESTIÓN DE CRISIS DE RRHH</a:t>
            </a:r>
            <a:endParaRPr/>
          </a:p>
        </p:txBody>
      </p:sp>
      <p:sp>
        <p:nvSpPr>
          <p:cNvPr id="1338" name="Google Shape;1338;p38"/>
          <p:cNvSpPr txBox="1"/>
          <p:nvPr/>
        </p:nvSpPr>
        <p:spPr>
          <a:xfrm>
            <a:off x="1548092" y="2337327"/>
            <a:ext cx="4390695"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800"/>
              <a:buFont typeface="Arial"/>
              <a:buNone/>
            </a:pPr>
            <a:r>
              <a:rPr b="0" i="0" lang="de-DE" sz="1800" u="none" cap="none" strike="noStrike">
                <a:solidFill>
                  <a:schemeClr val="lt1"/>
                </a:solidFill>
                <a:latin typeface="Calibri"/>
                <a:ea typeface="Calibri"/>
                <a:cs typeface="Calibri"/>
                <a:sym typeface="Calibri"/>
              </a:rPr>
              <a:t>En caso de crisis, conviene saber dónde están las responsabilidades. Estas son las 6 áreas clave para el responsable de RRHH </a:t>
            </a:r>
            <a:endParaRPr b="0" i="0" sz="1400" u="none" cap="none" strike="noStrike">
              <a:solidFill>
                <a:srgbClr val="000000"/>
              </a:solidFill>
              <a:latin typeface="Arial"/>
              <a:ea typeface="Arial"/>
              <a:cs typeface="Arial"/>
              <a:sym typeface="Arial"/>
            </a:endParaRPr>
          </a:p>
        </p:txBody>
      </p:sp>
      <p:sp>
        <p:nvSpPr>
          <p:cNvPr id="1339" name="Google Shape;1339;p38"/>
          <p:cNvSpPr txBox="1"/>
          <p:nvPr/>
        </p:nvSpPr>
        <p:spPr>
          <a:xfrm>
            <a:off x="8304195" y="6631262"/>
            <a:ext cx="6097604"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595A59"/>
                </a:solidFill>
                <a:latin typeface="Calibri"/>
                <a:ea typeface="Calibri"/>
                <a:cs typeface="Calibri"/>
                <a:sym typeface="Calibri"/>
              </a:rPr>
              <a:t>Fuente: https://peoplemanagingpeople.com/articles/hr-in-crisis-management/</a:t>
            </a:r>
            <a:endParaRPr b="0" i="0" sz="1400" u="none" cap="none" strike="noStrike">
              <a:solidFill>
                <a:srgbClr val="000000"/>
              </a:solidFill>
              <a:latin typeface="Arial"/>
              <a:ea typeface="Arial"/>
              <a:cs typeface="Arial"/>
              <a:sym typeface="Arial"/>
            </a:endParaRPr>
          </a:p>
        </p:txBody>
      </p:sp>
      <p:sp>
        <p:nvSpPr>
          <p:cNvPr id="1340" name="Google Shape;1340;p38"/>
          <p:cNvSpPr txBox="1"/>
          <p:nvPr/>
        </p:nvSpPr>
        <p:spPr>
          <a:xfrm>
            <a:off x="7497214" y="5230925"/>
            <a:ext cx="4465067" cy="82237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595A59"/>
              </a:buClr>
              <a:buSzPts val="3200"/>
              <a:buFont typeface="Arial"/>
              <a:buNone/>
            </a:pPr>
            <a:r>
              <a:rPr b="0" i="0" lang="de-DE" sz="3200" u="none" cap="none" strike="noStrike">
                <a:solidFill>
                  <a:srgbClr val="595A59"/>
                </a:solidFill>
                <a:latin typeface="Calibri"/>
                <a:ea typeface="Calibri"/>
                <a:cs typeface="Calibri"/>
                <a:sym typeface="Calibri"/>
              </a:rPr>
              <a:t>Formación y desarrollo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4" name="Shape 1344"/>
        <p:cNvGrpSpPr/>
        <p:nvPr/>
      </p:nvGrpSpPr>
      <p:grpSpPr>
        <a:xfrm>
          <a:off x="0" y="0"/>
          <a:ext cx="0" cy="0"/>
          <a:chOff x="0" y="0"/>
          <a:chExt cx="0" cy="0"/>
        </a:xfrm>
      </p:grpSpPr>
      <p:sp>
        <p:nvSpPr>
          <p:cNvPr id="1345" name="Google Shape;1345;p39"/>
          <p:cNvSpPr txBox="1"/>
          <p:nvPr>
            <p:ph idx="1" type="body"/>
          </p:nvPr>
        </p:nvSpPr>
        <p:spPr>
          <a:xfrm>
            <a:off x="6781160" y="3183699"/>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de-DE"/>
              <a:t>4</a:t>
            </a:r>
            <a:endParaRPr/>
          </a:p>
        </p:txBody>
      </p:sp>
      <p:sp>
        <p:nvSpPr>
          <p:cNvPr id="1346" name="Google Shape;1346;p39"/>
          <p:cNvSpPr txBox="1"/>
          <p:nvPr>
            <p:ph idx="3" type="body"/>
          </p:nvPr>
        </p:nvSpPr>
        <p:spPr>
          <a:xfrm>
            <a:off x="6767305" y="4241885"/>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de-DE"/>
              <a:t>5</a:t>
            </a:r>
            <a:endParaRPr/>
          </a:p>
        </p:txBody>
      </p:sp>
      <p:sp>
        <p:nvSpPr>
          <p:cNvPr id="1347" name="Google Shape;1347;p39"/>
          <p:cNvSpPr txBox="1"/>
          <p:nvPr>
            <p:ph idx="4" type="body"/>
          </p:nvPr>
        </p:nvSpPr>
        <p:spPr>
          <a:xfrm>
            <a:off x="7497214" y="3158530"/>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3200"/>
              <a:buNone/>
            </a:pPr>
            <a:r>
              <a:rPr lang="de-DE" sz="3200"/>
              <a:t>Programas de servicios y prestaciones para empleados</a:t>
            </a:r>
            <a:endParaRPr/>
          </a:p>
        </p:txBody>
      </p:sp>
      <p:sp>
        <p:nvSpPr>
          <p:cNvPr id="1348" name="Google Shape;1348;p39"/>
          <p:cNvSpPr txBox="1"/>
          <p:nvPr>
            <p:ph idx="5" type="body"/>
          </p:nvPr>
        </p:nvSpPr>
        <p:spPr>
          <a:xfrm>
            <a:off x="6781160" y="5319187"/>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de-DE"/>
              <a:t>6</a:t>
            </a:r>
            <a:endParaRPr/>
          </a:p>
        </p:txBody>
      </p:sp>
      <p:sp>
        <p:nvSpPr>
          <p:cNvPr id="1349" name="Google Shape;1349;p39"/>
          <p:cNvSpPr txBox="1"/>
          <p:nvPr>
            <p:ph idx="6" type="body"/>
          </p:nvPr>
        </p:nvSpPr>
        <p:spPr>
          <a:xfrm>
            <a:off x="7511069" y="4235832"/>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3200"/>
              <a:buNone/>
            </a:pPr>
            <a:r>
              <a:rPr lang="de-DE" sz="3200"/>
              <a:t>Planificación del talento y la sucesión</a:t>
            </a:r>
            <a:endParaRPr/>
          </a:p>
        </p:txBody>
      </p:sp>
      <p:sp>
        <p:nvSpPr>
          <p:cNvPr id="1350" name="Google Shape;1350;p39"/>
          <p:cNvSpPr txBox="1"/>
          <p:nvPr>
            <p:ph idx="8" type="body"/>
          </p:nvPr>
        </p:nvSpPr>
        <p:spPr>
          <a:xfrm>
            <a:off x="1548092" y="628636"/>
            <a:ext cx="4250272" cy="60363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de-DE"/>
              <a:t>SEIS TAREAS CLAVE DE LA GESTIÓN DE CRISIS DE RRHH</a:t>
            </a:r>
            <a:endParaRPr/>
          </a:p>
        </p:txBody>
      </p:sp>
      <p:sp>
        <p:nvSpPr>
          <p:cNvPr id="1351" name="Google Shape;1351;p39"/>
          <p:cNvSpPr txBox="1"/>
          <p:nvPr/>
        </p:nvSpPr>
        <p:spPr>
          <a:xfrm>
            <a:off x="1548092" y="2337327"/>
            <a:ext cx="4390695"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800"/>
              <a:buFont typeface="Arial"/>
              <a:buNone/>
            </a:pPr>
            <a:r>
              <a:rPr b="0" i="0" lang="de-DE" sz="1800" u="none" cap="none" strike="noStrike">
                <a:solidFill>
                  <a:schemeClr val="lt1"/>
                </a:solidFill>
                <a:latin typeface="Calibri"/>
                <a:ea typeface="Calibri"/>
                <a:cs typeface="Calibri"/>
                <a:sym typeface="Calibri"/>
              </a:rPr>
              <a:t>En caso de crisis, conviene saber dónde están las responsabilidades. Estas son las 6 áreas clave para el responsable de RRHH </a:t>
            </a:r>
            <a:endParaRPr b="0" i="0" sz="1400" u="none" cap="none" strike="noStrike">
              <a:solidFill>
                <a:srgbClr val="000000"/>
              </a:solidFill>
              <a:latin typeface="Arial"/>
              <a:ea typeface="Arial"/>
              <a:cs typeface="Arial"/>
              <a:sym typeface="Arial"/>
            </a:endParaRPr>
          </a:p>
        </p:txBody>
      </p:sp>
      <p:sp>
        <p:nvSpPr>
          <p:cNvPr id="1352" name="Google Shape;1352;p39"/>
          <p:cNvSpPr txBox="1"/>
          <p:nvPr/>
        </p:nvSpPr>
        <p:spPr>
          <a:xfrm>
            <a:off x="8304195" y="6631262"/>
            <a:ext cx="6097604"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595A59"/>
                </a:solidFill>
                <a:latin typeface="Calibri"/>
                <a:ea typeface="Calibri"/>
                <a:cs typeface="Calibri"/>
                <a:sym typeface="Calibri"/>
              </a:rPr>
              <a:t>Fuente: https://peoplemanagingpeople.com/articles/hr-in-crisis-management/</a:t>
            </a:r>
            <a:endParaRPr b="0" i="0" sz="1400" u="none" cap="none" strike="noStrike">
              <a:solidFill>
                <a:srgbClr val="000000"/>
              </a:solidFill>
              <a:latin typeface="Arial"/>
              <a:ea typeface="Arial"/>
              <a:cs typeface="Arial"/>
              <a:sym typeface="Arial"/>
            </a:endParaRPr>
          </a:p>
        </p:txBody>
      </p:sp>
      <p:sp>
        <p:nvSpPr>
          <p:cNvPr id="1353" name="Google Shape;1353;p39"/>
          <p:cNvSpPr txBox="1"/>
          <p:nvPr/>
        </p:nvSpPr>
        <p:spPr>
          <a:xfrm>
            <a:off x="7497213" y="5313134"/>
            <a:ext cx="4465067" cy="82237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595A59"/>
              </a:buClr>
              <a:buSzPts val="3200"/>
              <a:buFont typeface="Arial"/>
              <a:buNone/>
            </a:pPr>
            <a:r>
              <a:rPr b="0" i="0" lang="de-DE" sz="3200" u="none" cap="none" strike="noStrike">
                <a:solidFill>
                  <a:srgbClr val="595A59"/>
                </a:solidFill>
                <a:latin typeface="Calibri"/>
                <a:ea typeface="Calibri"/>
                <a:cs typeface="Calibri"/>
                <a:sym typeface="Calibri"/>
              </a:rPr>
              <a:t>Comunicación de crisis y relaciones con los empleados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7" name="Shape 1357"/>
        <p:cNvGrpSpPr/>
        <p:nvPr/>
      </p:nvGrpSpPr>
      <p:grpSpPr>
        <a:xfrm>
          <a:off x="0" y="0"/>
          <a:ext cx="0" cy="0"/>
          <a:chOff x="0" y="0"/>
          <a:chExt cx="0" cy="0"/>
        </a:xfrm>
      </p:grpSpPr>
      <p:sp>
        <p:nvSpPr>
          <p:cNvPr id="1358" name="Google Shape;1358;p45"/>
          <p:cNvSpPr txBox="1"/>
          <p:nvPr>
            <p:ph idx="1" type="body"/>
          </p:nvPr>
        </p:nvSpPr>
        <p:spPr>
          <a:xfrm>
            <a:off x="666708" y="752638"/>
            <a:ext cx="4697772" cy="16476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None/>
            </a:pPr>
            <a:r>
              <a:rPr lang="de-DE" sz="4400"/>
              <a:t>04</a:t>
            </a:r>
            <a:r>
              <a:rPr lang="de-DE"/>
              <a:t> Comunicación en situaciones de crisis </a:t>
            </a:r>
            <a:endParaRPr/>
          </a:p>
        </p:txBody>
      </p:sp>
      <p:sp>
        <p:nvSpPr>
          <p:cNvPr id="1359" name="Google Shape;1359;p45"/>
          <p:cNvSpPr txBox="1"/>
          <p:nvPr/>
        </p:nvSpPr>
        <p:spPr>
          <a:xfrm>
            <a:off x="666708" y="2849087"/>
            <a:ext cx="4235894" cy="2062859"/>
          </a:xfrm>
          <a:prstGeom prst="rect">
            <a:avLst/>
          </a:prstGeom>
          <a:noFill/>
          <a:ln>
            <a:noFill/>
          </a:ln>
        </p:spPr>
        <p:txBody>
          <a:bodyPr anchorCtr="0" anchor="t" bIns="45700" lIns="91425" spcFirstLastPara="1" rIns="91425" wrap="square" tIns="45700">
            <a:normAutofit/>
          </a:bodyPr>
          <a:lstStyle/>
          <a:p>
            <a:pPr indent="0" lvl="0" marL="0" marR="0" rtl="0" algn="l">
              <a:lnSpc>
                <a:spcPct val="102727"/>
              </a:lnSpc>
              <a:spcBef>
                <a:spcPts val="0"/>
              </a:spcBef>
              <a:spcAft>
                <a:spcPts val="0"/>
              </a:spcAft>
              <a:buClr>
                <a:schemeClr val="lt1"/>
              </a:buClr>
              <a:buSzPts val="2200"/>
              <a:buFont typeface="Arial"/>
              <a:buNone/>
            </a:pPr>
            <a:r>
              <a:rPr b="0" i="0" lang="de-DE" sz="2200" u="none" cap="none" strike="noStrike">
                <a:solidFill>
                  <a:schemeClr val="lt1"/>
                </a:solidFill>
                <a:latin typeface="Calibri"/>
                <a:ea typeface="Calibri"/>
                <a:cs typeface="Calibri"/>
                <a:sym typeface="Calibri"/>
              </a:rPr>
              <a:t>Las interlocutores confían en ti.  Motívalos para que sigan haciéndolo.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3" name="Shape 1363"/>
        <p:cNvGrpSpPr/>
        <p:nvPr/>
      </p:nvGrpSpPr>
      <p:grpSpPr>
        <a:xfrm>
          <a:off x="0" y="0"/>
          <a:ext cx="0" cy="0"/>
          <a:chOff x="0" y="0"/>
          <a:chExt cx="0" cy="0"/>
        </a:xfrm>
      </p:grpSpPr>
      <p:sp>
        <p:nvSpPr>
          <p:cNvPr id="1364" name="Google Shape;1364;p47"/>
          <p:cNvSpPr/>
          <p:nvPr/>
        </p:nvSpPr>
        <p:spPr>
          <a:xfrm>
            <a:off x="1" y="291787"/>
            <a:ext cx="12191999" cy="1199810"/>
          </a:xfrm>
          <a:prstGeom prst="rect">
            <a:avLst/>
          </a:prstGeom>
          <a:solidFill>
            <a:srgbClr val="85D2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595A59"/>
              </a:solidFill>
              <a:latin typeface="Calibri"/>
              <a:ea typeface="Calibri"/>
              <a:cs typeface="Calibri"/>
              <a:sym typeface="Calibri"/>
            </a:endParaRPr>
          </a:p>
        </p:txBody>
      </p:sp>
      <p:sp>
        <p:nvSpPr>
          <p:cNvPr id="1365" name="Google Shape;1365;p47"/>
          <p:cNvSpPr txBox="1"/>
          <p:nvPr>
            <p:ph idx="2" type="body"/>
          </p:nvPr>
        </p:nvSpPr>
        <p:spPr>
          <a:xfrm>
            <a:off x="389965" y="577971"/>
            <a:ext cx="11470341" cy="582221"/>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lt1"/>
              </a:buClr>
              <a:buSzPts val="3600"/>
              <a:buNone/>
            </a:pPr>
            <a:r>
              <a:rPr lang="de-DE" sz="2600">
                <a:solidFill>
                  <a:schemeClr val="lt1"/>
                </a:solidFill>
              </a:rPr>
              <a:t>Responsabilidades de la comunicación con las partes interesadas en caso de crisis</a:t>
            </a:r>
            <a:endParaRPr sz="2600"/>
          </a:p>
        </p:txBody>
      </p:sp>
      <p:sp>
        <p:nvSpPr>
          <p:cNvPr id="1366" name="Google Shape;1366;p47"/>
          <p:cNvSpPr txBox="1"/>
          <p:nvPr>
            <p:ph idx="1" type="body"/>
          </p:nvPr>
        </p:nvSpPr>
        <p:spPr>
          <a:xfrm>
            <a:off x="390525" y="1757363"/>
            <a:ext cx="6087732" cy="3867150"/>
          </a:xfrm>
          <a:prstGeom prst="rect">
            <a:avLst/>
          </a:prstGeom>
          <a:noFill/>
          <a:ln>
            <a:noFill/>
          </a:ln>
        </p:spPr>
        <p:txBody>
          <a:bodyPr anchorCtr="0" anchor="t" bIns="45700" lIns="91425" spcFirstLastPara="1" rIns="91425" wrap="square" tIns="45700">
            <a:normAutofit/>
          </a:bodyPr>
          <a:lstStyle/>
          <a:p>
            <a:pPr indent="-12700" lvl="0" marL="12700" rtl="0" algn="l">
              <a:lnSpc>
                <a:spcPct val="90000"/>
              </a:lnSpc>
              <a:spcBef>
                <a:spcPts val="0"/>
              </a:spcBef>
              <a:spcAft>
                <a:spcPts val="0"/>
              </a:spcAft>
              <a:buClr>
                <a:srgbClr val="595A59"/>
              </a:buClr>
              <a:buSzPts val="2400"/>
              <a:buNone/>
            </a:pPr>
            <a:r>
              <a:rPr b="1" lang="de-DE" sz="2400">
                <a:latin typeface="Calibri"/>
                <a:ea typeface="Calibri"/>
                <a:cs typeface="Calibri"/>
                <a:sym typeface="Calibri"/>
              </a:rPr>
              <a:t>El responsable de Relaciones Públicas no puede gestionar por sí solo la comunicación y las relaciones de la organización con sus interlocutores: ¿quién es responsable de ellos en tiempos de crisis?</a:t>
            </a:r>
            <a:endParaRPr/>
          </a:p>
        </p:txBody>
      </p:sp>
      <p:grpSp>
        <p:nvGrpSpPr>
          <p:cNvPr id="1367" name="Google Shape;1367;p47"/>
          <p:cNvGrpSpPr/>
          <p:nvPr/>
        </p:nvGrpSpPr>
        <p:grpSpPr>
          <a:xfrm>
            <a:off x="6498481" y="1670831"/>
            <a:ext cx="5522058" cy="5298538"/>
            <a:chOff x="4143298" y="527426"/>
            <a:chExt cx="6845361" cy="6433196"/>
          </a:xfrm>
        </p:grpSpPr>
        <p:grpSp>
          <p:nvGrpSpPr>
            <p:cNvPr id="1368" name="Google Shape;1368;p47"/>
            <p:cNvGrpSpPr/>
            <p:nvPr/>
          </p:nvGrpSpPr>
          <p:grpSpPr>
            <a:xfrm>
              <a:off x="4798508" y="601751"/>
              <a:ext cx="5210499" cy="5405477"/>
              <a:chOff x="6275234" y="2175839"/>
              <a:chExt cx="2856886" cy="2963790"/>
            </a:xfrm>
          </p:grpSpPr>
          <p:sp>
            <p:nvSpPr>
              <p:cNvPr id="1369" name="Google Shape;1369;p47"/>
              <p:cNvSpPr/>
              <p:nvPr/>
            </p:nvSpPr>
            <p:spPr>
              <a:xfrm>
                <a:off x="7677570" y="2287727"/>
                <a:ext cx="862784" cy="1340174"/>
              </a:xfrm>
              <a:custGeom>
                <a:rect b="b" l="l" r="r" t="t"/>
                <a:pathLst>
                  <a:path extrusionOk="0" h="540" w="348">
                    <a:moveTo>
                      <a:pt x="0" y="0"/>
                    </a:moveTo>
                    <a:lnTo>
                      <a:pt x="0" y="540"/>
                    </a:lnTo>
                    <a:lnTo>
                      <a:pt x="348" y="127"/>
                    </a:lnTo>
                    <a:cubicBezTo>
                      <a:pt x="314" y="142"/>
                      <a:pt x="277" y="150"/>
                      <a:pt x="240" y="150"/>
                    </a:cubicBezTo>
                    <a:cubicBezTo>
                      <a:pt x="136" y="150"/>
                      <a:pt x="44" y="90"/>
                      <a:pt x="0" y="0"/>
                    </a:cubicBez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370" name="Google Shape;1370;p47"/>
              <p:cNvSpPr/>
              <p:nvPr/>
            </p:nvSpPr>
            <p:spPr>
              <a:xfrm>
                <a:off x="6770023" y="2287727"/>
                <a:ext cx="862784" cy="1340174"/>
              </a:xfrm>
              <a:custGeom>
                <a:rect b="b" l="l" r="r" t="t"/>
                <a:pathLst>
                  <a:path extrusionOk="0" h="540" w="348">
                    <a:moveTo>
                      <a:pt x="280" y="87"/>
                    </a:moveTo>
                    <a:cubicBezTo>
                      <a:pt x="232" y="127"/>
                      <a:pt x="172" y="149"/>
                      <a:pt x="109" y="149"/>
                    </a:cubicBezTo>
                    <a:cubicBezTo>
                      <a:pt x="72" y="149"/>
                      <a:pt x="34" y="141"/>
                      <a:pt x="0" y="126"/>
                    </a:cubicBezTo>
                    <a:lnTo>
                      <a:pt x="348" y="540"/>
                    </a:lnTo>
                    <a:lnTo>
                      <a:pt x="348" y="0"/>
                    </a:lnTo>
                    <a:cubicBezTo>
                      <a:pt x="332" y="33"/>
                      <a:pt x="309" y="63"/>
                      <a:pt x="280" y="87"/>
                    </a:cubicBezTo>
                    <a:close/>
                  </a:path>
                </a:pathLst>
              </a:custGeom>
              <a:solidFill>
                <a:srgbClr val="916395"/>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371" name="Google Shape;1371;p47"/>
              <p:cNvSpPr/>
              <p:nvPr/>
            </p:nvSpPr>
            <p:spPr>
              <a:xfrm>
                <a:off x="6275234" y="2633331"/>
                <a:ext cx="1320284" cy="1024400"/>
              </a:xfrm>
              <a:custGeom>
                <a:rect b="b" l="l" r="r" t="t"/>
                <a:pathLst>
                  <a:path extrusionOk="0" h="413" w="532">
                    <a:moveTo>
                      <a:pt x="532" y="413"/>
                    </a:moveTo>
                    <a:lnTo>
                      <a:pt x="185" y="0"/>
                    </a:lnTo>
                    <a:cubicBezTo>
                      <a:pt x="194" y="35"/>
                      <a:pt x="196" y="73"/>
                      <a:pt x="189" y="109"/>
                    </a:cubicBezTo>
                    <a:cubicBezTo>
                      <a:pt x="171" y="212"/>
                      <a:pt x="97" y="292"/>
                      <a:pt x="0" y="319"/>
                    </a:cubicBez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372" name="Google Shape;1372;p47"/>
              <p:cNvSpPr/>
              <p:nvPr/>
            </p:nvSpPr>
            <p:spPr>
              <a:xfrm>
                <a:off x="6449283" y="3747248"/>
                <a:ext cx="1161154" cy="1260608"/>
              </a:xfrm>
              <a:custGeom>
                <a:rect b="b" l="l" r="r" t="t"/>
                <a:pathLst>
                  <a:path extrusionOk="0" h="508" w="468">
                    <a:moveTo>
                      <a:pt x="110" y="285"/>
                    </a:moveTo>
                    <a:cubicBezTo>
                      <a:pt x="207" y="321"/>
                      <a:pt x="274" y="408"/>
                      <a:pt x="284" y="508"/>
                    </a:cubicBezTo>
                    <a:lnTo>
                      <a:pt x="468" y="0"/>
                    </a:lnTo>
                    <a:lnTo>
                      <a:pt x="0" y="270"/>
                    </a:lnTo>
                    <a:cubicBezTo>
                      <a:pt x="7" y="269"/>
                      <a:pt x="13" y="269"/>
                      <a:pt x="19" y="269"/>
                    </a:cubicBezTo>
                    <a:cubicBezTo>
                      <a:pt x="50" y="269"/>
                      <a:pt x="80" y="274"/>
                      <a:pt x="110" y="285"/>
                    </a:cubicBezTo>
                    <a:close/>
                  </a:path>
                </a:pathLst>
              </a:custGeom>
              <a:solidFill>
                <a:srgbClr val="79527B"/>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373" name="Google Shape;1373;p47"/>
              <p:cNvSpPr/>
              <p:nvPr/>
            </p:nvSpPr>
            <p:spPr>
              <a:xfrm>
                <a:off x="7197693" y="3764654"/>
                <a:ext cx="917485" cy="1260608"/>
              </a:xfrm>
              <a:custGeom>
                <a:rect b="b" l="l" r="r" t="t"/>
                <a:pathLst>
                  <a:path extrusionOk="0" h="508" w="370">
                    <a:moveTo>
                      <a:pt x="184" y="432"/>
                    </a:moveTo>
                    <a:cubicBezTo>
                      <a:pt x="254" y="432"/>
                      <a:pt x="321" y="460"/>
                      <a:pt x="370" y="508"/>
                    </a:cubicBezTo>
                    <a:lnTo>
                      <a:pt x="185" y="0"/>
                    </a:lnTo>
                    <a:lnTo>
                      <a:pt x="0" y="507"/>
                    </a:lnTo>
                    <a:cubicBezTo>
                      <a:pt x="26" y="481"/>
                      <a:pt x="58" y="461"/>
                      <a:pt x="93" y="448"/>
                    </a:cubicBezTo>
                    <a:cubicBezTo>
                      <a:pt x="123" y="438"/>
                      <a:pt x="153" y="432"/>
                      <a:pt x="184" y="432"/>
                    </a:cubicBez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374" name="Google Shape;1374;p47"/>
              <p:cNvSpPr/>
              <p:nvPr/>
            </p:nvSpPr>
            <p:spPr>
              <a:xfrm>
                <a:off x="7699947" y="3747248"/>
                <a:ext cx="1161154" cy="1260608"/>
              </a:xfrm>
              <a:custGeom>
                <a:rect b="b" l="l" r="r" t="t"/>
                <a:pathLst>
                  <a:path extrusionOk="0" h="508" w="468">
                    <a:moveTo>
                      <a:pt x="448" y="270"/>
                    </a:moveTo>
                    <a:cubicBezTo>
                      <a:pt x="455" y="270"/>
                      <a:pt x="462" y="270"/>
                      <a:pt x="468" y="271"/>
                    </a:cubicBezTo>
                    <a:lnTo>
                      <a:pt x="0" y="0"/>
                    </a:lnTo>
                    <a:lnTo>
                      <a:pt x="184" y="508"/>
                    </a:lnTo>
                    <a:cubicBezTo>
                      <a:pt x="188" y="471"/>
                      <a:pt x="199" y="435"/>
                      <a:pt x="218" y="403"/>
                    </a:cubicBezTo>
                    <a:cubicBezTo>
                      <a:pt x="265" y="321"/>
                      <a:pt x="354" y="270"/>
                      <a:pt x="448" y="270"/>
                    </a:cubicBezTo>
                    <a:close/>
                  </a:path>
                </a:pathLst>
              </a:custGeom>
              <a:solidFill>
                <a:srgbClr val="916395"/>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375" name="Google Shape;1375;p47"/>
              <p:cNvSpPr/>
              <p:nvPr/>
            </p:nvSpPr>
            <p:spPr>
              <a:xfrm>
                <a:off x="7722325" y="3473743"/>
                <a:ext cx="1320284" cy="902566"/>
              </a:xfrm>
              <a:custGeom>
                <a:rect b="b" l="l" r="r" t="t"/>
                <a:pathLst>
                  <a:path extrusionOk="0" h="364" w="532">
                    <a:moveTo>
                      <a:pt x="467" y="364"/>
                    </a:moveTo>
                    <a:cubicBezTo>
                      <a:pt x="447" y="334"/>
                      <a:pt x="433" y="299"/>
                      <a:pt x="426" y="262"/>
                    </a:cubicBezTo>
                    <a:cubicBezTo>
                      <a:pt x="408" y="159"/>
                      <a:pt x="451" y="59"/>
                      <a:pt x="532" y="0"/>
                    </a:cubicBezTo>
                    <a:lnTo>
                      <a:pt x="0" y="94"/>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376" name="Google Shape;1376;p47"/>
              <p:cNvSpPr/>
              <p:nvPr/>
            </p:nvSpPr>
            <p:spPr>
              <a:xfrm>
                <a:off x="7714867" y="2630844"/>
                <a:ext cx="1317797" cy="1026886"/>
              </a:xfrm>
              <a:custGeom>
                <a:rect b="b" l="l" r="r" t="t"/>
                <a:pathLst>
                  <a:path extrusionOk="0" h="414" w="531">
                    <a:moveTo>
                      <a:pt x="434" y="269"/>
                    </a:moveTo>
                    <a:cubicBezTo>
                      <a:pt x="354" y="202"/>
                      <a:pt x="322" y="97"/>
                      <a:pt x="348" y="0"/>
                    </a:cubicBezTo>
                    <a:lnTo>
                      <a:pt x="0" y="414"/>
                    </a:lnTo>
                    <a:lnTo>
                      <a:pt x="531" y="321"/>
                    </a:lnTo>
                    <a:cubicBezTo>
                      <a:pt x="496" y="311"/>
                      <a:pt x="463" y="293"/>
                      <a:pt x="434" y="269"/>
                    </a:cubicBezTo>
                    <a:close/>
                  </a:path>
                </a:pathLst>
              </a:custGeom>
              <a:solidFill>
                <a:srgbClr val="79527B"/>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377" name="Google Shape;1377;p47"/>
              <p:cNvSpPr/>
              <p:nvPr/>
            </p:nvSpPr>
            <p:spPr>
              <a:xfrm>
                <a:off x="7744702" y="2245459"/>
                <a:ext cx="832948" cy="325719"/>
              </a:xfrm>
              <a:custGeom>
                <a:rect b="b" l="l" r="r" t="t"/>
                <a:pathLst>
                  <a:path extrusionOk="0" h="132" w="336">
                    <a:moveTo>
                      <a:pt x="336" y="94"/>
                    </a:moveTo>
                    <a:lnTo>
                      <a:pt x="286" y="87"/>
                    </a:lnTo>
                    <a:lnTo>
                      <a:pt x="295" y="108"/>
                    </a:lnTo>
                    <a:cubicBezTo>
                      <a:pt x="269" y="118"/>
                      <a:pt x="241" y="124"/>
                      <a:pt x="211" y="124"/>
                    </a:cubicBezTo>
                    <a:cubicBezTo>
                      <a:pt x="123" y="124"/>
                      <a:pt x="46" y="73"/>
                      <a:pt x="8" y="0"/>
                    </a:cubicBezTo>
                    <a:lnTo>
                      <a:pt x="0" y="4"/>
                    </a:lnTo>
                    <a:cubicBezTo>
                      <a:pt x="40" y="80"/>
                      <a:pt x="120" y="132"/>
                      <a:pt x="211" y="132"/>
                    </a:cubicBezTo>
                    <a:cubicBezTo>
                      <a:pt x="242" y="132"/>
                      <a:pt x="271" y="127"/>
                      <a:pt x="298" y="116"/>
                    </a:cubicBezTo>
                    <a:lnTo>
                      <a:pt x="305" y="132"/>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378" name="Google Shape;1378;p47"/>
              <p:cNvSpPr/>
              <p:nvPr/>
            </p:nvSpPr>
            <p:spPr>
              <a:xfrm>
                <a:off x="6799868" y="2175839"/>
                <a:ext cx="783219" cy="407771"/>
              </a:xfrm>
              <a:custGeom>
                <a:rect b="b" l="l" r="r" t="t"/>
                <a:pathLst>
                  <a:path extrusionOk="0" h="165" w="316">
                    <a:moveTo>
                      <a:pt x="314" y="0"/>
                    </a:moveTo>
                    <a:lnTo>
                      <a:pt x="272" y="26"/>
                    </a:lnTo>
                    <a:lnTo>
                      <a:pt x="292" y="37"/>
                    </a:lnTo>
                    <a:cubicBezTo>
                      <a:pt x="279" y="62"/>
                      <a:pt x="261" y="84"/>
                      <a:pt x="238" y="103"/>
                    </a:cubicBezTo>
                    <a:cubicBezTo>
                      <a:pt x="171" y="160"/>
                      <a:pt x="79" y="171"/>
                      <a:pt x="3" y="139"/>
                    </a:cubicBezTo>
                    <a:lnTo>
                      <a:pt x="0" y="147"/>
                    </a:lnTo>
                    <a:cubicBezTo>
                      <a:pt x="79" y="180"/>
                      <a:pt x="174" y="169"/>
                      <a:pt x="244" y="110"/>
                    </a:cubicBezTo>
                    <a:cubicBezTo>
                      <a:pt x="268" y="90"/>
                      <a:pt x="286" y="67"/>
                      <a:pt x="300" y="41"/>
                    </a:cubicBezTo>
                    <a:lnTo>
                      <a:pt x="316" y="50"/>
                    </a:lnTo>
                    <a:close/>
                  </a:path>
                </a:pathLst>
              </a:custGeom>
              <a:solidFill>
                <a:srgbClr val="916395"/>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379" name="Google Shape;1379;p47"/>
              <p:cNvSpPr/>
              <p:nvPr/>
            </p:nvSpPr>
            <p:spPr>
              <a:xfrm>
                <a:off x="8853642" y="3516013"/>
                <a:ext cx="243668" cy="860297"/>
              </a:xfrm>
              <a:custGeom>
                <a:rect b="b" l="l" r="r" t="t"/>
                <a:pathLst>
                  <a:path extrusionOk="0" h="347" w="99">
                    <a:moveTo>
                      <a:pt x="63" y="347"/>
                    </a:moveTo>
                    <a:lnTo>
                      <a:pt x="61" y="296"/>
                    </a:lnTo>
                    <a:lnTo>
                      <a:pt x="42" y="309"/>
                    </a:lnTo>
                    <a:cubicBezTo>
                      <a:pt x="28" y="285"/>
                      <a:pt x="17" y="258"/>
                      <a:pt x="12" y="229"/>
                    </a:cubicBezTo>
                    <a:cubicBezTo>
                      <a:pt x="-3" y="142"/>
                      <a:pt x="33" y="58"/>
                      <a:pt x="99" y="7"/>
                    </a:cubicBezTo>
                    <a:lnTo>
                      <a:pt x="94" y="0"/>
                    </a:lnTo>
                    <a:cubicBezTo>
                      <a:pt x="25" y="53"/>
                      <a:pt x="-12" y="140"/>
                      <a:pt x="4" y="231"/>
                    </a:cubicBezTo>
                    <a:cubicBezTo>
                      <a:pt x="9" y="261"/>
                      <a:pt x="20" y="289"/>
                      <a:pt x="35" y="313"/>
                    </a:cubicBezTo>
                    <a:lnTo>
                      <a:pt x="20" y="323"/>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380" name="Google Shape;1380;p47"/>
              <p:cNvSpPr/>
              <p:nvPr/>
            </p:nvSpPr>
            <p:spPr>
              <a:xfrm>
                <a:off x="8624892" y="2633332"/>
                <a:ext cx="507228" cy="728517"/>
              </a:xfrm>
              <a:custGeom>
                <a:rect b="b" l="l" r="r" t="t"/>
                <a:pathLst>
                  <a:path extrusionOk="0" h="294" w="205">
                    <a:moveTo>
                      <a:pt x="205" y="284"/>
                    </a:moveTo>
                    <a:lnTo>
                      <a:pt x="172" y="247"/>
                    </a:lnTo>
                    <a:lnTo>
                      <a:pt x="165" y="269"/>
                    </a:lnTo>
                    <a:cubicBezTo>
                      <a:pt x="138" y="260"/>
                      <a:pt x="113" y="246"/>
                      <a:pt x="91" y="227"/>
                    </a:cubicBezTo>
                    <a:cubicBezTo>
                      <a:pt x="23" y="170"/>
                      <a:pt x="-4" y="82"/>
                      <a:pt x="14" y="2"/>
                    </a:cubicBezTo>
                    <a:lnTo>
                      <a:pt x="6" y="0"/>
                    </a:lnTo>
                    <a:cubicBezTo>
                      <a:pt x="-13" y="84"/>
                      <a:pt x="15" y="175"/>
                      <a:pt x="85" y="233"/>
                    </a:cubicBezTo>
                    <a:cubicBezTo>
                      <a:pt x="109" y="253"/>
                      <a:pt x="135" y="268"/>
                      <a:pt x="162" y="277"/>
                    </a:cubicBezTo>
                    <a:lnTo>
                      <a:pt x="157" y="294"/>
                    </a:lnTo>
                    <a:close/>
                  </a:path>
                </a:pathLst>
              </a:custGeom>
              <a:solidFill>
                <a:srgbClr val="79527B"/>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381" name="Google Shape;1381;p47"/>
              <p:cNvSpPr/>
              <p:nvPr/>
            </p:nvSpPr>
            <p:spPr>
              <a:xfrm>
                <a:off x="8194736" y="4493170"/>
                <a:ext cx="653926" cy="609170"/>
              </a:xfrm>
              <a:custGeom>
                <a:rect b="b" l="l" r="r" t="t"/>
                <a:pathLst>
                  <a:path extrusionOk="0" h="246" w="264">
                    <a:moveTo>
                      <a:pt x="18" y="246"/>
                    </a:moveTo>
                    <a:lnTo>
                      <a:pt x="49" y="206"/>
                    </a:lnTo>
                    <a:lnTo>
                      <a:pt x="26" y="203"/>
                    </a:lnTo>
                    <a:cubicBezTo>
                      <a:pt x="31" y="176"/>
                      <a:pt x="40" y="148"/>
                      <a:pt x="54" y="123"/>
                    </a:cubicBezTo>
                    <a:cubicBezTo>
                      <a:pt x="99" y="46"/>
                      <a:pt x="181" y="5"/>
                      <a:pt x="263" y="9"/>
                    </a:cubicBezTo>
                    <a:lnTo>
                      <a:pt x="264" y="0"/>
                    </a:lnTo>
                    <a:cubicBezTo>
                      <a:pt x="178" y="-4"/>
                      <a:pt x="93" y="39"/>
                      <a:pt x="47" y="119"/>
                    </a:cubicBezTo>
                    <a:cubicBezTo>
                      <a:pt x="32" y="145"/>
                      <a:pt x="22" y="174"/>
                      <a:pt x="18" y="202"/>
                    </a:cubicBezTo>
                    <a:lnTo>
                      <a:pt x="0" y="200"/>
                    </a:lnTo>
                    <a:close/>
                  </a:path>
                </a:pathLst>
              </a:custGeom>
              <a:solidFill>
                <a:srgbClr val="916395"/>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382" name="Google Shape;1382;p47"/>
              <p:cNvSpPr/>
              <p:nvPr/>
            </p:nvSpPr>
            <p:spPr>
              <a:xfrm>
                <a:off x="6377178" y="4445928"/>
                <a:ext cx="706141" cy="559442"/>
              </a:xfrm>
              <a:custGeom>
                <a:rect b="b" l="l" r="r" t="t"/>
                <a:pathLst>
                  <a:path extrusionOk="0" h="226" w="285">
                    <a:moveTo>
                      <a:pt x="0" y="25"/>
                    </a:moveTo>
                    <a:lnTo>
                      <a:pt x="45" y="49"/>
                    </a:lnTo>
                    <a:lnTo>
                      <a:pt x="44" y="26"/>
                    </a:lnTo>
                    <a:cubicBezTo>
                      <a:pt x="72" y="25"/>
                      <a:pt x="100" y="30"/>
                      <a:pt x="127" y="40"/>
                    </a:cubicBezTo>
                    <a:cubicBezTo>
                      <a:pt x="211" y="70"/>
                      <a:pt x="265" y="144"/>
                      <a:pt x="276" y="226"/>
                    </a:cubicBezTo>
                    <a:lnTo>
                      <a:pt x="285" y="225"/>
                    </a:lnTo>
                    <a:cubicBezTo>
                      <a:pt x="274" y="139"/>
                      <a:pt x="217" y="63"/>
                      <a:pt x="130" y="32"/>
                    </a:cubicBezTo>
                    <a:cubicBezTo>
                      <a:pt x="102" y="21"/>
                      <a:pt x="72" y="17"/>
                      <a:pt x="43" y="17"/>
                    </a:cubicBezTo>
                    <a:lnTo>
                      <a:pt x="42" y="0"/>
                    </a:lnTo>
                    <a:close/>
                  </a:path>
                </a:pathLst>
              </a:custGeom>
              <a:solidFill>
                <a:srgbClr val="79527B"/>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383" name="Google Shape;1383;p47"/>
              <p:cNvSpPr/>
              <p:nvPr/>
            </p:nvSpPr>
            <p:spPr>
              <a:xfrm>
                <a:off x="7202658" y="4910879"/>
                <a:ext cx="857812" cy="228750"/>
              </a:xfrm>
              <a:custGeom>
                <a:rect b="b" l="l" r="r" t="t"/>
                <a:pathLst>
                  <a:path extrusionOk="0" h="93" w="346">
                    <a:moveTo>
                      <a:pt x="0" y="93"/>
                    </a:moveTo>
                    <a:lnTo>
                      <a:pt x="49" y="83"/>
                    </a:lnTo>
                    <a:lnTo>
                      <a:pt x="34" y="66"/>
                    </a:lnTo>
                    <a:cubicBezTo>
                      <a:pt x="55" y="48"/>
                      <a:pt x="79" y="33"/>
                      <a:pt x="107" y="23"/>
                    </a:cubicBezTo>
                    <a:cubicBezTo>
                      <a:pt x="190" y="-8"/>
                      <a:pt x="279" y="14"/>
                      <a:pt x="341" y="70"/>
                    </a:cubicBezTo>
                    <a:lnTo>
                      <a:pt x="346" y="63"/>
                    </a:lnTo>
                    <a:cubicBezTo>
                      <a:pt x="283" y="5"/>
                      <a:pt x="190" y="-17"/>
                      <a:pt x="104" y="14"/>
                    </a:cubicBezTo>
                    <a:cubicBezTo>
                      <a:pt x="75" y="25"/>
                      <a:pt x="50" y="40"/>
                      <a:pt x="28" y="60"/>
                    </a:cubicBezTo>
                    <a:lnTo>
                      <a:pt x="16" y="47"/>
                    </a:lnTo>
                    <a:close/>
                  </a:path>
                </a:pathLst>
              </a:custGeom>
              <a:solidFill>
                <a:srgbClr val="85D2C7"/>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sp>
            <p:nvSpPr>
              <p:cNvPr id="1384" name="Google Shape;1384;p47"/>
              <p:cNvSpPr/>
              <p:nvPr/>
            </p:nvSpPr>
            <p:spPr>
              <a:xfrm>
                <a:off x="6277721" y="2573657"/>
                <a:ext cx="450040" cy="780732"/>
              </a:xfrm>
              <a:custGeom>
                <a:rect b="b" l="l" r="r" t="t"/>
                <a:pathLst>
                  <a:path extrusionOk="0" h="315" w="182">
                    <a:moveTo>
                      <a:pt x="150" y="0"/>
                    </a:moveTo>
                    <a:lnTo>
                      <a:pt x="134" y="48"/>
                    </a:lnTo>
                    <a:lnTo>
                      <a:pt x="157" y="43"/>
                    </a:lnTo>
                    <a:cubicBezTo>
                      <a:pt x="162" y="70"/>
                      <a:pt x="163" y="99"/>
                      <a:pt x="158" y="128"/>
                    </a:cubicBezTo>
                    <a:cubicBezTo>
                      <a:pt x="142" y="215"/>
                      <a:pt x="79" y="282"/>
                      <a:pt x="0" y="307"/>
                    </a:cubicBezTo>
                    <a:lnTo>
                      <a:pt x="3" y="315"/>
                    </a:lnTo>
                    <a:cubicBezTo>
                      <a:pt x="85" y="289"/>
                      <a:pt x="150" y="220"/>
                      <a:pt x="166" y="130"/>
                    </a:cubicBezTo>
                    <a:cubicBezTo>
                      <a:pt x="172" y="100"/>
                      <a:pt x="171" y="70"/>
                      <a:pt x="165" y="42"/>
                    </a:cubicBezTo>
                    <a:lnTo>
                      <a:pt x="182" y="38"/>
                    </a:lnTo>
                    <a:close/>
                  </a:path>
                </a:pathLst>
              </a:custGeom>
              <a:solidFill>
                <a:srgbClr val="F27954"/>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595959"/>
                  </a:solidFill>
                  <a:latin typeface="Calibri"/>
                  <a:ea typeface="Calibri"/>
                  <a:cs typeface="Calibri"/>
                  <a:sym typeface="Calibri"/>
                </a:endParaRPr>
              </a:p>
            </p:txBody>
          </p:sp>
        </p:grpSp>
        <p:sp>
          <p:nvSpPr>
            <p:cNvPr id="1385" name="Google Shape;1385;p47"/>
            <p:cNvSpPr/>
            <p:nvPr/>
          </p:nvSpPr>
          <p:spPr>
            <a:xfrm>
              <a:off x="5649778" y="1713746"/>
              <a:ext cx="3399114" cy="3399114"/>
            </a:xfrm>
            <a:prstGeom prst="ellipse">
              <a:avLst/>
            </a:prstGeom>
            <a:noFill/>
            <a:ln cap="flat" cmpd="sng" w="571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595959"/>
                </a:solidFill>
                <a:latin typeface="Calibri"/>
                <a:ea typeface="Calibri"/>
                <a:cs typeface="Calibri"/>
                <a:sym typeface="Calibri"/>
              </a:endParaRPr>
            </a:p>
          </p:txBody>
        </p:sp>
        <p:sp>
          <p:nvSpPr>
            <p:cNvPr id="1386" name="Google Shape;1386;p47"/>
            <p:cNvSpPr/>
            <p:nvPr/>
          </p:nvSpPr>
          <p:spPr>
            <a:xfrm>
              <a:off x="6660600" y="2707232"/>
              <a:ext cx="1357767" cy="135776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595959"/>
                </a:solidFill>
                <a:latin typeface="Calibri"/>
                <a:ea typeface="Calibri"/>
                <a:cs typeface="Calibri"/>
                <a:sym typeface="Calibri"/>
              </a:endParaRPr>
            </a:p>
          </p:txBody>
        </p:sp>
        <p:sp>
          <p:nvSpPr>
            <p:cNvPr id="1387" name="Google Shape;1387;p47"/>
            <p:cNvSpPr txBox="1"/>
            <p:nvPr/>
          </p:nvSpPr>
          <p:spPr>
            <a:xfrm>
              <a:off x="5939209" y="2672802"/>
              <a:ext cx="789600" cy="392400"/>
            </a:xfrm>
            <a:prstGeom prst="rect">
              <a:avLst/>
            </a:prstGeom>
            <a:noFill/>
            <a:ln>
              <a:noFill/>
            </a:ln>
          </p:spPr>
          <p:txBody>
            <a:bodyPr anchorCtr="0" anchor="t" bIns="45700" lIns="91425" spcFirstLastPara="1" rIns="91425" wrap="square" tIns="45700">
              <a:spAutoFit/>
            </a:bodyPr>
            <a:lstStyle/>
            <a:p>
              <a:pPr indent="0" lvl="0" marL="0" marR="0" rtl="0" algn="ctr">
                <a:lnSpc>
                  <a:spcPct val="101333"/>
                </a:lnSpc>
                <a:spcBef>
                  <a:spcPts val="0"/>
                </a:spcBef>
                <a:spcAft>
                  <a:spcPts val="0"/>
                </a:spcAft>
                <a:buClr>
                  <a:srgbClr val="000000"/>
                </a:buClr>
                <a:buSzPts val="1500"/>
                <a:buFont typeface="Arial"/>
                <a:buNone/>
              </a:pPr>
              <a:r>
                <a:rPr b="1" i="0" lang="de-DE" sz="1500" u="none" cap="none" strike="noStrike">
                  <a:solidFill>
                    <a:schemeClr val="lt1"/>
                  </a:solidFill>
                  <a:latin typeface="Calibri"/>
                  <a:ea typeface="Calibri"/>
                  <a:cs typeface="Calibri"/>
                  <a:sym typeface="Calibri"/>
                </a:rPr>
                <a:t>RSE</a:t>
              </a:r>
              <a:endParaRPr b="0" i="0" sz="1400" u="none" cap="none" strike="noStrike">
                <a:solidFill>
                  <a:srgbClr val="000000"/>
                </a:solidFill>
                <a:latin typeface="Arial"/>
                <a:ea typeface="Arial"/>
                <a:cs typeface="Arial"/>
                <a:sym typeface="Arial"/>
              </a:endParaRPr>
            </a:p>
          </p:txBody>
        </p:sp>
        <p:sp>
          <p:nvSpPr>
            <p:cNvPr id="1388" name="Google Shape;1388;p47"/>
            <p:cNvSpPr txBox="1"/>
            <p:nvPr/>
          </p:nvSpPr>
          <p:spPr>
            <a:xfrm>
              <a:off x="6209764" y="1975462"/>
              <a:ext cx="1264936" cy="582483"/>
            </a:xfrm>
            <a:prstGeom prst="rect">
              <a:avLst/>
            </a:prstGeom>
            <a:noFill/>
            <a:ln>
              <a:noFill/>
            </a:ln>
          </p:spPr>
          <p:txBody>
            <a:bodyPr anchorCtr="0" anchor="t" bIns="45700" lIns="91425" spcFirstLastPara="1" rIns="91425" wrap="square" tIns="45700">
              <a:spAutoFit/>
            </a:bodyPr>
            <a:lstStyle/>
            <a:p>
              <a:pPr indent="0" lvl="0" marL="0" marR="0" rtl="0" algn="ctr">
                <a:lnSpc>
                  <a:spcPct val="101333"/>
                </a:lnSpc>
                <a:spcBef>
                  <a:spcPts val="0"/>
                </a:spcBef>
                <a:spcAft>
                  <a:spcPts val="0"/>
                </a:spcAft>
                <a:buClr>
                  <a:srgbClr val="000000"/>
                </a:buClr>
                <a:buSzPts val="1400"/>
                <a:buFont typeface="Arial"/>
                <a:buNone/>
              </a:pPr>
              <a:r>
                <a:rPr b="1" i="0" lang="de-DE" sz="1400" u="none" cap="none" strike="noStrike">
                  <a:solidFill>
                    <a:schemeClr val="lt1"/>
                  </a:solidFill>
                  <a:latin typeface="Calibri"/>
                  <a:ea typeface="Calibri"/>
                  <a:cs typeface="Calibri"/>
                  <a:sym typeface="Calibri"/>
                </a:rPr>
                <a:t>Marketing</a:t>
              </a:r>
              <a:br>
                <a:rPr b="1" i="0" lang="de-DE" sz="1500" u="none" cap="none" strike="noStrike">
                  <a:solidFill>
                    <a:schemeClr val="lt1"/>
                  </a:solidFill>
                  <a:latin typeface="Calibri"/>
                  <a:ea typeface="Calibri"/>
                  <a:cs typeface="Calibri"/>
                  <a:sym typeface="Calibri"/>
                </a:rPr>
              </a:br>
              <a:endParaRPr b="0" i="0" sz="1400" u="none" cap="none" strike="noStrike">
                <a:solidFill>
                  <a:srgbClr val="000000"/>
                </a:solidFill>
                <a:latin typeface="Arial"/>
                <a:ea typeface="Arial"/>
                <a:cs typeface="Arial"/>
                <a:sym typeface="Arial"/>
              </a:endParaRPr>
            </a:p>
          </p:txBody>
        </p:sp>
        <p:sp>
          <p:nvSpPr>
            <p:cNvPr id="1389" name="Google Shape;1389;p47"/>
            <p:cNvSpPr txBox="1"/>
            <p:nvPr/>
          </p:nvSpPr>
          <p:spPr>
            <a:xfrm>
              <a:off x="7150933" y="1796710"/>
              <a:ext cx="1021200" cy="1226100"/>
            </a:xfrm>
            <a:prstGeom prst="rect">
              <a:avLst/>
            </a:prstGeom>
            <a:noFill/>
            <a:ln>
              <a:noFill/>
            </a:ln>
          </p:spPr>
          <p:txBody>
            <a:bodyPr anchorCtr="0" anchor="t" bIns="45700" lIns="91425" spcFirstLastPara="1" rIns="91425" wrap="square" tIns="45700">
              <a:spAutoFit/>
            </a:bodyPr>
            <a:lstStyle/>
            <a:p>
              <a:pPr indent="0" lvl="0" marL="0" marR="0" rtl="0" algn="ctr">
                <a:lnSpc>
                  <a:spcPct val="101333"/>
                </a:lnSpc>
                <a:spcBef>
                  <a:spcPts val="0"/>
                </a:spcBef>
                <a:spcAft>
                  <a:spcPts val="0"/>
                </a:spcAft>
                <a:buClr>
                  <a:srgbClr val="000000"/>
                </a:buClr>
                <a:buSzPts val="1500"/>
                <a:buFont typeface="Arial"/>
                <a:buNone/>
              </a:pPr>
              <a:r>
                <a:rPr b="1" i="0" lang="de-DE" sz="1500" u="none" cap="none" strike="noStrike">
                  <a:solidFill>
                    <a:schemeClr val="lt1"/>
                  </a:solidFill>
                  <a:latin typeface="Calibri"/>
                  <a:ea typeface="Calibri"/>
                  <a:cs typeface="Calibri"/>
                  <a:sym typeface="Calibri"/>
                </a:rPr>
                <a:t>Fuerza de ventas</a:t>
              </a:r>
              <a:br>
                <a:rPr b="1" i="0" lang="de-DE" sz="1500" u="none" cap="none" strike="noStrike">
                  <a:solidFill>
                    <a:schemeClr val="lt1"/>
                  </a:solidFill>
                  <a:latin typeface="Calibri"/>
                  <a:ea typeface="Calibri"/>
                  <a:cs typeface="Calibri"/>
                  <a:sym typeface="Calibri"/>
                </a:rPr>
              </a:br>
              <a:endParaRPr b="0" i="0" sz="1400" u="none" cap="none" strike="noStrike">
                <a:solidFill>
                  <a:srgbClr val="000000"/>
                </a:solidFill>
                <a:latin typeface="Arial"/>
                <a:ea typeface="Arial"/>
                <a:cs typeface="Arial"/>
                <a:sym typeface="Arial"/>
              </a:endParaRPr>
            </a:p>
          </p:txBody>
        </p:sp>
        <p:sp>
          <p:nvSpPr>
            <p:cNvPr id="1390" name="Google Shape;1390;p47"/>
            <p:cNvSpPr txBox="1"/>
            <p:nvPr/>
          </p:nvSpPr>
          <p:spPr>
            <a:xfrm>
              <a:off x="7863406" y="2579037"/>
              <a:ext cx="1264800" cy="392400"/>
            </a:xfrm>
            <a:prstGeom prst="rect">
              <a:avLst/>
            </a:prstGeom>
            <a:noFill/>
            <a:ln>
              <a:noFill/>
            </a:ln>
          </p:spPr>
          <p:txBody>
            <a:bodyPr anchorCtr="0" anchor="t" bIns="45700" lIns="91425" spcFirstLastPara="1" rIns="91425" wrap="square" tIns="45700">
              <a:spAutoFit/>
            </a:bodyPr>
            <a:lstStyle/>
            <a:p>
              <a:pPr indent="0" lvl="0" marL="0" marR="0" rtl="0" algn="ctr">
                <a:lnSpc>
                  <a:spcPct val="101333"/>
                </a:lnSpc>
                <a:spcBef>
                  <a:spcPts val="0"/>
                </a:spcBef>
                <a:spcAft>
                  <a:spcPts val="0"/>
                </a:spcAft>
                <a:buClr>
                  <a:srgbClr val="000000"/>
                </a:buClr>
                <a:buSzPts val="1500"/>
                <a:buFont typeface="Arial"/>
                <a:buNone/>
              </a:pPr>
              <a:r>
                <a:rPr b="1" i="0" lang="de-DE" sz="1500" u="none" cap="none" strike="noStrike">
                  <a:solidFill>
                    <a:schemeClr val="lt1"/>
                  </a:solidFill>
                  <a:latin typeface="Calibri"/>
                  <a:ea typeface="Calibri"/>
                  <a:cs typeface="Calibri"/>
                  <a:sym typeface="Calibri"/>
                </a:rPr>
                <a:t>Compras</a:t>
              </a:r>
              <a:endParaRPr b="0" i="0" sz="1400" u="none" cap="none" strike="noStrike">
                <a:solidFill>
                  <a:srgbClr val="000000"/>
                </a:solidFill>
                <a:latin typeface="Arial"/>
                <a:ea typeface="Arial"/>
                <a:cs typeface="Arial"/>
                <a:sym typeface="Arial"/>
              </a:endParaRPr>
            </a:p>
          </p:txBody>
        </p:sp>
        <p:sp>
          <p:nvSpPr>
            <p:cNvPr id="1391" name="Google Shape;1391;p47"/>
            <p:cNvSpPr txBox="1"/>
            <p:nvPr/>
          </p:nvSpPr>
          <p:spPr>
            <a:xfrm>
              <a:off x="8081206" y="3303782"/>
              <a:ext cx="1287900" cy="960600"/>
            </a:xfrm>
            <a:prstGeom prst="rect">
              <a:avLst/>
            </a:prstGeom>
            <a:noFill/>
            <a:ln>
              <a:noFill/>
            </a:ln>
          </p:spPr>
          <p:txBody>
            <a:bodyPr anchorCtr="0" anchor="t" bIns="45700" lIns="91425" spcFirstLastPara="1" rIns="91425" wrap="square" tIns="45700">
              <a:spAutoFit/>
            </a:bodyPr>
            <a:lstStyle/>
            <a:p>
              <a:pPr indent="0" lvl="0" marL="0" marR="0" rtl="0" algn="ctr">
                <a:lnSpc>
                  <a:spcPct val="101333"/>
                </a:lnSpc>
                <a:spcBef>
                  <a:spcPts val="0"/>
                </a:spcBef>
                <a:spcAft>
                  <a:spcPts val="0"/>
                </a:spcAft>
                <a:buClr>
                  <a:srgbClr val="000000"/>
                </a:buClr>
                <a:buSzPts val="1500"/>
                <a:buFont typeface="Arial"/>
                <a:buNone/>
              </a:pPr>
              <a:r>
                <a:rPr b="1" i="0" lang="de-DE" sz="1500" u="none" cap="none" strike="noStrike">
                  <a:solidFill>
                    <a:schemeClr val="lt1"/>
                  </a:solidFill>
                  <a:latin typeface="Calibri"/>
                  <a:ea typeface="Calibri"/>
                  <a:cs typeface="Calibri"/>
                  <a:sym typeface="Calibri"/>
                </a:rPr>
                <a:t>Relaciones con los inversores</a:t>
              </a:r>
              <a:endParaRPr b="0" i="0" sz="1400" u="none" cap="none" strike="noStrike">
                <a:solidFill>
                  <a:srgbClr val="000000"/>
                </a:solidFill>
                <a:latin typeface="Arial"/>
                <a:ea typeface="Arial"/>
                <a:cs typeface="Arial"/>
                <a:sym typeface="Arial"/>
              </a:endParaRPr>
            </a:p>
          </p:txBody>
        </p:sp>
        <p:sp>
          <p:nvSpPr>
            <p:cNvPr id="1392" name="Google Shape;1392;p47"/>
            <p:cNvSpPr txBox="1"/>
            <p:nvPr/>
          </p:nvSpPr>
          <p:spPr>
            <a:xfrm>
              <a:off x="7803138" y="4106102"/>
              <a:ext cx="536194" cy="279282"/>
            </a:xfrm>
            <a:prstGeom prst="rect">
              <a:avLst/>
            </a:prstGeom>
            <a:noFill/>
            <a:ln>
              <a:noFill/>
            </a:ln>
          </p:spPr>
          <p:txBody>
            <a:bodyPr anchorCtr="0" anchor="t" bIns="45700" lIns="91425" spcFirstLastPara="1" rIns="91425" wrap="square" tIns="45700">
              <a:spAutoFit/>
            </a:bodyPr>
            <a:lstStyle/>
            <a:p>
              <a:pPr indent="0" lvl="0" marL="0" marR="0" rtl="0" algn="ctr">
                <a:lnSpc>
                  <a:spcPct val="101333"/>
                </a:lnSpc>
                <a:spcBef>
                  <a:spcPts val="0"/>
                </a:spcBef>
                <a:spcAft>
                  <a:spcPts val="0"/>
                </a:spcAft>
                <a:buClr>
                  <a:srgbClr val="000000"/>
                </a:buClr>
                <a:buSzPts val="1500"/>
                <a:buFont typeface="Arial"/>
                <a:buNone/>
              </a:pPr>
              <a:r>
                <a:rPr b="1" i="0" lang="de-DE" sz="1500" u="none" cap="none" strike="noStrike">
                  <a:solidFill>
                    <a:schemeClr val="lt1"/>
                  </a:solidFill>
                  <a:latin typeface="Calibri"/>
                  <a:ea typeface="Calibri"/>
                  <a:cs typeface="Calibri"/>
                  <a:sym typeface="Calibri"/>
                </a:rPr>
                <a:t>I+D</a:t>
              </a:r>
              <a:endParaRPr b="0" i="0" sz="1400" u="none" cap="none" strike="noStrike">
                <a:solidFill>
                  <a:srgbClr val="000000"/>
                </a:solidFill>
                <a:latin typeface="Arial"/>
                <a:ea typeface="Arial"/>
                <a:cs typeface="Arial"/>
                <a:sym typeface="Arial"/>
              </a:endParaRPr>
            </a:p>
          </p:txBody>
        </p:sp>
        <p:sp>
          <p:nvSpPr>
            <p:cNvPr id="1393" name="Google Shape;1393;p47"/>
            <p:cNvSpPr txBox="1"/>
            <p:nvPr/>
          </p:nvSpPr>
          <p:spPr>
            <a:xfrm>
              <a:off x="7127082" y="4356014"/>
              <a:ext cx="403781" cy="279282"/>
            </a:xfrm>
            <a:prstGeom prst="rect">
              <a:avLst/>
            </a:prstGeom>
            <a:noFill/>
            <a:ln>
              <a:noFill/>
            </a:ln>
          </p:spPr>
          <p:txBody>
            <a:bodyPr anchorCtr="0" anchor="t" bIns="45700" lIns="91425" spcFirstLastPara="1" rIns="91425" wrap="square" tIns="45700">
              <a:spAutoFit/>
            </a:bodyPr>
            <a:lstStyle/>
            <a:p>
              <a:pPr indent="0" lvl="0" marL="0" marR="0" rtl="0" algn="ctr">
                <a:lnSpc>
                  <a:spcPct val="101333"/>
                </a:lnSpc>
                <a:spcBef>
                  <a:spcPts val="0"/>
                </a:spcBef>
                <a:spcAft>
                  <a:spcPts val="0"/>
                </a:spcAft>
                <a:buClr>
                  <a:srgbClr val="000000"/>
                </a:buClr>
                <a:buSzPts val="1500"/>
                <a:buFont typeface="Arial"/>
                <a:buNone/>
              </a:pPr>
              <a:r>
                <a:rPr b="1" i="0" lang="de-DE" sz="1500" u="none" cap="none" strike="noStrike">
                  <a:solidFill>
                    <a:schemeClr val="lt1"/>
                  </a:solidFill>
                  <a:latin typeface="Calibri"/>
                  <a:ea typeface="Calibri"/>
                  <a:cs typeface="Calibri"/>
                  <a:sym typeface="Calibri"/>
                </a:rPr>
                <a:t>RRHH</a:t>
              </a:r>
              <a:endParaRPr b="0" i="0" sz="1400" u="none" cap="none" strike="noStrike">
                <a:solidFill>
                  <a:srgbClr val="000000"/>
                </a:solidFill>
                <a:latin typeface="Arial"/>
                <a:ea typeface="Arial"/>
                <a:cs typeface="Arial"/>
                <a:sym typeface="Arial"/>
              </a:endParaRPr>
            </a:p>
          </p:txBody>
        </p:sp>
        <p:sp>
          <p:nvSpPr>
            <p:cNvPr id="1394" name="Google Shape;1394;p47"/>
            <p:cNvSpPr txBox="1"/>
            <p:nvPr/>
          </p:nvSpPr>
          <p:spPr>
            <a:xfrm>
              <a:off x="6017167" y="4083688"/>
              <a:ext cx="957985" cy="466219"/>
            </a:xfrm>
            <a:prstGeom prst="rect">
              <a:avLst/>
            </a:prstGeom>
            <a:noFill/>
            <a:ln>
              <a:noFill/>
            </a:ln>
          </p:spPr>
          <p:txBody>
            <a:bodyPr anchorCtr="0" anchor="t" bIns="45700" lIns="91425" spcFirstLastPara="1" rIns="91425" wrap="square" tIns="45700">
              <a:spAutoFit/>
            </a:bodyPr>
            <a:lstStyle/>
            <a:p>
              <a:pPr indent="0" lvl="0" marL="0" marR="0" rtl="0" algn="ctr">
                <a:lnSpc>
                  <a:spcPct val="101333"/>
                </a:lnSpc>
                <a:spcBef>
                  <a:spcPts val="0"/>
                </a:spcBef>
                <a:spcAft>
                  <a:spcPts val="0"/>
                </a:spcAft>
                <a:buClr>
                  <a:srgbClr val="000000"/>
                </a:buClr>
                <a:buSzPts val="1500"/>
                <a:buFont typeface="Arial"/>
                <a:buNone/>
              </a:pPr>
              <a:r>
                <a:rPr b="1" i="0" lang="de-DE" sz="1500" u="none" cap="none" strike="noStrike">
                  <a:solidFill>
                    <a:schemeClr val="lt1"/>
                  </a:solidFill>
                  <a:latin typeface="Calibri"/>
                  <a:ea typeface="Calibri"/>
                  <a:cs typeface="Calibri"/>
                  <a:sym typeface="Calibri"/>
                </a:rPr>
                <a:t>Asuntos corporativos</a:t>
              </a:r>
              <a:endParaRPr b="0" i="0" sz="1400" u="none" cap="none" strike="noStrike">
                <a:solidFill>
                  <a:srgbClr val="000000"/>
                </a:solidFill>
                <a:latin typeface="Arial"/>
                <a:ea typeface="Arial"/>
                <a:cs typeface="Arial"/>
                <a:sym typeface="Arial"/>
              </a:endParaRPr>
            </a:p>
          </p:txBody>
        </p:sp>
        <p:sp>
          <p:nvSpPr>
            <p:cNvPr id="1395" name="Google Shape;1395;p47"/>
            <p:cNvSpPr txBox="1"/>
            <p:nvPr/>
          </p:nvSpPr>
          <p:spPr>
            <a:xfrm>
              <a:off x="4143298" y="1613724"/>
              <a:ext cx="1293177" cy="913972"/>
            </a:xfrm>
            <a:prstGeom prst="rect">
              <a:avLst/>
            </a:prstGeom>
            <a:noFill/>
            <a:ln>
              <a:noFill/>
            </a:ln>
          </p:spPr>
          <p:txBody>
            <a:bodyPr anchorCtr="0" anchor="t" bIns="45700" lIns="91425" spcFirstLastPara="1" rIns="91425" wrap="square" tIns="45700">
              <a:spAutoFit/>
            </a:bodyPr>
            <a:lstStyle/>
            <a:p>
              <a:pPr indent="0" lvl="0" marL="0" marR="0" rtl="0" algn="ctr">
                <a:lnSpc>
                  <a:spcPct val="95555"/>
                </a:lnSpc>
                <a:spcBef>
                  <a:spcPts val="0"/>
                </a:spcBef>
                <a:spcAft>
                  <a:spcPts val="0"/>
                </a:spcAft>
                <a:buClr>
                  <a:srgbClr val="000000"/>
                </a:buClr>
                <a:buSzPts val="1800"/>
                <a:buFont typeface="Arial"/>
                <a:buNone/>
              </a:pPr>
              <a:r>
                <a:rPr b="0" i="0" lang="de-DE" sz="1800" u="none" cap="none" strike="noStrike">
                  <a:solidFill>
                    <a:srgbClr val="F27954"/>
                  </a:solidFill>
                  <a:latin typeface="Calibri"/>
                  <a:ea typeface="Calibri"/>
                  <a:cs typeface="Calibri"/>
                  <a:sym typeface="Calibri"/>
                </a:rPr>
                <a:t>Socios y ONG</a:t>
              </a:r>
              <a:endParaRPr b="0" i="0" sz="1400" u="none" cap="none" strike="noStrike">
                <a:solidFill>
                  <a:srgbClr val="000000"/>
                </a:solidFill>
                <a:latin typeface="Arial"/>
                <a:ea typeface="Arial"/>
                <a:cs typeface="Arial"/>
                <a:sym typeface="Arial"/>
              </a:endParaRPr>
            </a:p>
          </p:txBody>
        </p:sp>
        <p:sp>
          <p:nvSpPr>
            <p:cNvPr id="1396" name="Google Shape;1396;p47"/>
            <p:cNvSpPr txBox="1"/>
            <p:nvPr/>
          </p:nvSpPr>
          <p:spPr>
            <a:xfrm>
              <a:off x="5472018" y="644872"/>
              <a:ext cx="1523585" cy="384584"/>
            </a:xfrm>
            <a:prstGeom prst="rect">
              <a:avLst/>
            </a:prstGeom>
            <a:noFill/>
            <a:ln>
              <a:noFill/>
            </a:ln>
          </p:spPr>
          <p:txBody>
            <a:bodyPr anchorCtr="0" anchor="t" bIns="45700" lIns="91425" spcFirstLastPara="1" rIns="91425" wrap="square" tIns="45700">
              <a:spAutoFit/>
            </a:bodyPr>
            <a:lstStyle/>
            <a:p>
              <a:pPr indent="0" lvl="0" marL="0" marR="0" rtl="0" algn="ctr">
                <a:lnSpc>
                  <a:spcPct val="95555"/>
                </a:lnSpc>
                <a:spcBef>
                  <a:spcPts val="0"/>
                </a:spcBef>
                <a:spcAft>
                  <a:spcPts val="0"/>
                </a:spcAft>
                <a:buClr>
                  <a:srgbClr val="000000"/>
                </a:buClr>
                <a:buSzPts val="1800"/>
                <a:buFont typeface="Arial"/>
                <a:buNone/>
              </a:pPr>
              <a:r>
                <a:rPr b="0" i="0" lang="de-DE" sz="1800" u="none" cap="none" strike="noStrike">
                  <a:solidFill>
                    <a:srgbClr val="916395"/>
                  </a:solidFill>
                  <a:latin typeface="Calibri"/>
                  <a:ea typeface="Calibri"/>
                  <a:cs typeface="Calibri"/>
                  <a:sym typeface="Calibri"/>
                </a:rPr>
                <a:t>Consumidores</a:t>
              </a:r>
              <a:endParaRPr b="0" i="0" sz="1400" u="none" cap="none" strike="noStrike">
                <a:solidFill>
                  <a:srgbClr val="000000"/>
                </a:solidFill>
                <a:latin typeface="Arial"/>
                <a:ea typeface="Arial"/>
                <a:cs typeface="Arial"/>
                <a:sym typeface="Arial"/>
              </a:endParaRPr>
            </a:p>
          </p:txBody>
        </p:sp>
        <p:sp>
          <p:nvSpPr>
            <p:cNvPr id="1397" name="Google Shape;1397;p47"/>
            <p:cNvSpPr txBox="1"/>
            <p:nvPr/>
          </p:nvSpPr>
          <p:spPr>
            <a:xfrm>
              <a:off x="7731100" y="527426"/>
              <a:ext cx="1461984" cy="649279"/>
            </a:xfrm>
            <a:prstGeom prst="rect">
              <a:avLst/>
            </a:prstGeom>
            <a:noFill/>
            <a:ln>
              <a:noFill/>
            </a:ln>
          </p:spPr>
          <p:txBody>
            <a:bodyPr anchorCtr="0" anchor="t" bIns="45700" lIns="91425" spcFirstLastPara="1" rIns="91425" wrap="square" tIns="45700">
              <a:spAutoFit/>
            </a:bodyPr>
            <a:lstStyle/>
            <a:p>
              <a:pPr indent="0" lvl="0" marL="0" marR="0" rtl="0" algn="ctr">
                <a:lnSpc>
                  <a:spcPct val="95555"/>
                </a:lnSpc>
                <a:spcBef>
                  <a:spcPts val="0"/>
                </a:spcBef>
                <a:spcAft>
                  <a:spcPts val="0"/>
                </a:spcAft>
                <a:buClr>
                  <a:srgbClr val="000000"/>
                </a:buClr>
                <a:buSzPts val="1800"/>
                <a:buFont typeface="Arial"/>
                <a:buNone/>
              </a:pPr>
              <a:r>
                <a:rPr b="0" i="0" lang="de-DE" sz="1800" u="none" cap="none" strike="noStrike">
                  <a:solidFill>
                    <a:srgbClr val="85D2C7"/>
                  </a:solidFill>
                  <a:latin typeface="Calibri"/>
                  <a:ea typeface="Calibri"/>
                  <a:cs typeface="Calibri"/>
                  <a:sym typeface="Calibri"/>
                </a:rPr>
                <a:t>Clientes empresariales</a:t>
              </a:r>
              <a:endParaRPr b="0" i="0" sz="1400" u="none" cap="none" strike="noStrike">
                <a:solidFill>
                  <a:srgbClr val="000000"/>
                </a:solidFill>
                <a:latin typeface="Arial"/>
                <a:ea typeface="Arial"/>
                <a:cs typeface="Arial"/>
                <a:sym typeface="Arial"/>
              </a:endParaRPr>
            </a:p>
          </p:txBody>
        </p:sp>
        <p:sp>
          <p:nvSpPr>
            <p:cNvPr id="1398" name="Google Shape;1398;p47"/>
            <p:cNvSpPr txBox="1"/>
            <p:nvPr/>
          </p:nvSpPr>
          <p:spPr>
            <a:xfrm>
              <a:off x="9100036" y="1446220"/>
              <a:ext cx="1519163" cy="913972"/>
            </a:xfrm>
            <a:prstGeom prst="rect">
              <a:avLst/>
            </a:prstGeom>
            <a:noFill/>
            <a:ln>
              <a:noFill/>
            </a:ln>
          </p:spPr>
          <p:txBody>
            <a:bodyPr anchorCtr="0" anchor="t" bIns="45700" lIns="91425" spcFirstLastPara="1" rIns="91425" wrap="square" tIns="45700">
              <a:spAutoFit/>
            </a:bodyPr>
            <a:lstStyle/>
            <a:p>
              <a:pPr indent="0" lvl="0" marL="0" marR="0" rtl="0" algn="ctr">
                <a:lnSpc>
                  <a:spcPct val="95555"/>
                </a:lnSpc>
                <a:spcBef>
                  <a:spcPts val="0"/>
                </a:spcBef>
                <a:spcAft>
                  <a:spcPts val="0"/>
                </a:spcAft>
                <a:buClr>
                  <a:srgbClr val="000000"/>
                </a:buClr>
                <a:buSzPts val="1800"/>
                <a:buFont typeface="Arial"/>
                <a:buNone/>
              </a:pPr>
              <a:r>
                <a:rPr b="0" i="0" lang="de-DE" sz="1800" u="none" cap="none" strike="noStrike">
                  <a:solidFill>
                    <a:srgbClr val="916395"/>
                  </a:solidFill>
                  <a:latin typeface="Calibri"/>
                  <a:ea typeface="Calibri"/>
                  <a:cs typeface="Calibri"/>
                  <a:sym typeface="Calibri"/>
                </a:rPr>
                <a:t>Socios comerciales y proveedores</a:t>
              </a:r>
              <a:endParaRPr b="0" i="0" sz="1400" u="none" cap="none" strike="noStrike">
                <a:solidFill>
                  <a:srgbClr val="000000"/>
                </a:solidFill>
                <a:latin typeface="Arial"/>
                <a:ea typeface="Arial"/>
                <a:cs typeface="Arial"/>
                <a:sym typeface="Arial"/>
              </a:endParaRPr>
            </a:p>
          </p:txBody>
        </p:sp>
        <p:sp>
          <p:nvSpPr>
            <p:cNvPr id="1399" name="Google Shape;1399;p47"/>
            <p:cNvSpPr txBox="1"/>
            <p:nvPr/>
          </p:nvSpPr>
          <p:spPr>
            <a:xfrm>
              <a:off x="9677959" y="3413299"/>
              <a:ext cx="1310700" cy="1076400"/>
            </a:xfrm>
            <a:prstGeom prst="rect">
              <a:avLst/>
            </a:prstGeom>
            <a:noFill/>
            <a:ln>
              <a:noFill/>
            </a:ln>
          </p:spPr>
          <p:txBody>
            <a:bodyPr anchorCtr="0" anchor="t" bIns="45700" lIns="91425" spcFirstLastPara="1" rIns="91425" wrap="square" tIns="45700">
              <a:spAutoFit/>
            </a:bodyPr>
            <a:lstStyle/>
            <a:p>
              <a:pPr indent="0" lvl="0" marL="0" marR="0" rtl="0" algn="ctr">
                <a:lnSpc>
                  <a:spcPct val="95555"/>
                </a:lnSpc>
                <a:spcBef>
                  <a:spcPts val="0"/>
                </a:spcBef>
                <a:spcAft>
                  <a:spcPts val="0"/>
                </a:spcAft>
                <a:buClr>
                  <a:srgbClr val="000000"/>
                </a:buClr>
                <a:buSzPts val="1800"/>
                <a:buFont typeface="Arial"/>
                <a:buNone/>
              </a:pPr>
              <a:r>
                <a:rPr b="0" i="0" lang="de-DE" sz="1800" u="none" cap="none" strike="noStrike">
                  <a:solidFill>
                    <a:srgbClr val="F27954"/>
                  </a:solidFill>
                  <a:latin typeface="Calibri"/>
                  <a:ea typeface="Calibri"/>
                  <a:cs typeface="Calibri"/>
                  <a:sym typeface="Calibri"/>
                </a:rPr>
                <a:t>Inversores y bancos</a:t>
              </a:r>
              <a:endParaRPr b="0" i="0" sz="1400" u="none" cap="none" strike="noStrike">
                <a:solidFill>
                  <a:srgbClr val="000000"/>
                </a:solidFill>
                <a:latin typeface="Arial"/>
                <a:ea typeface="Arial"/>
                <a:cs typeface="Arial"/>
                <a:sym typeface="Arial"/>
              </a:endParaRPr>
            </a:p>
          </p:txBody>
        </p:sp>
        <p:sp>
          <p:nvSpPr>
            <p:cNvPr id="1400" name="Google Shape;1400;p47"/>
            <p:cNvSpPr txBox="1"/>
            <p:nvPr/>
          </p:nvSpPr>
          <p:spPr>
            <a:xfrm>
              <a:off x="8648551" y="5276129"/>
              <a:ext cx="1841400" cy="755100"/>
            </a:xfrm>
            <a:prstGeom prst="rect">
              <a:avLst/>
            </a:prstGeom>
            <a:noFill/>
            <a:ln>
              <a:noFill/>
            </a:ln>
          </p:spPr>
          <p:txBody>
            <a:bodyPr anchorCtr="0" anchor="t" bIns="45700" lIns="91425" spcFirstLastPara="1" rIns="91425" wrap="square" tIns="45700">
              <a:spAutoFit/>
            </a:bodyPr>
            <a:lstStyle/>
            <a:p>
              <a:pPr indent="0" lvl="0" marL="0" marR="0" rtl="0" algn="ctr">
                <a:lnSpc>
                  <a:spcPct val="95555"/>
                </a:lnSpc>
                <a:spcBef>
                  <a:spcPts val="0"/>
                </a:spcBef>
                <a:spcAft>
                  <a:spcPts val="0"/>
                </a:spcAft>
                <a:buClr>
                  <a:srgbClr val="000000"/>
                </a:buClr>
                <a:buSzPts val="1800"/>
                <a:buFont typeface="Arial"/>
                <a:buNone/>
              </a:pPr>
              <a:r>
                <a:rPr b="0" i="0" lang="de-DE" sz="1800" u="none" cap="none" strike="noStrike">
                  <a:solidFill>
                    <a:srgbClr val="916395"/>
                  </a:solidFill>
                  <a:latin typeface="Calibri"/>
                  <a:ea typeface="Calibri"/>
                  <a:cs typeface="Calibri"/>
                  <a:sym typeface="Calibri"/>
                </a:rPr>
                <a:t>Ciencia e investigación</a:t>
              </a:r>
              <a:endParaRPr b="0" i="0" sz="1400" u="none" cap="none" strike="noStrike">
                <a:solidFill>
                  <a:srgbClr val="000000"/>
                </a:solidFill>
                <a:latin typeface="Arial"/>
                <a:ea typeface="Arial"/>
                <a:cs typeface="Arial"/>
                <a:sym typeface="Arial"/>
              </a:endParaRPr>
            </a:p>
          </p:txBody>
        </p:sp>
        <p:sp>
          <p:nvSpPr>
            <p:cNvPr id="1401" name="Google Shape;1401;p47"/>
            <p:cNvSpPr txBox="1"/>
            <p:nvPr/>
          </p:nvSpPr>
          <p:spPr>
            <a:xfrm>
              <a:off x="6066611" y="5884222"/>
              <a:ext cx="2524800" cy="1076400"/>
            </a:xfrm>
            <a:prstGeom prst="rect">
              <a:avLst/>
            </a:prstGeom>
            <a:noFill/>
            <a:ln>
              <a:noFill/>
            </a:ln>
          </p:spPr>
          <p:txBody>
            <a:bodyPr anchorCtr="0" anchor="t" bIns="45700" lIns="91425" spcFirstLastPara="1" rIns="91425" wrap="square" tIns="45700">
              <a:spAutoFit/>
            </a:bodyPr>
            <a:lstStyle/>
            <a:p>
              <a:pPr indent="0" lvl="0" marL="0" marR="0" rtl="0" algn="ctr">
                <a:lnSpc>
                  <a:spcPct val="95555"/>
                </a:lnSpc>
                <a:spcBef>
                  <a:spcPts val="0"/>
                </a:spcBef>
                <a:spcAft>
                  <a:spcPts val="0"/>
                </a:spcAft>
                <a:buClr>
                  <a:srgbClr val="000000"/>
                </a:buClr>
                <a:buSzPts val="1800"/>
                <a:buFont typeface="Arial"/>
                <a:buNone/>
              </a:pPr>
              <a:r>
                <a:rPr b="0" i="0" lang="de-DE" sz="1800" u="none" cap="none" strike="noStrike">
                  <a:solidFill>
                    <a:srgbClr val="85D2C7"/>
                  </a:solidFill>
                  <a:latin typeface="Calibri"/>
                  <a:ea typeface="Calibri"/>
                  <a:cs typeface="Calibri"/>
                  <a:sym typeface="Calibri"/>
                </a:rPr>
                <a:t>Jóvenes profesionales y mejor rendimiento</a:t>
              </a:r>
              <a:endParaRPr b="0" i="0" sz="1400" u="none" cap="none" strike="noStrike">
                <a:solidFill>
                  <a:srgbClr val="000000"/>
                </a:solidFill>
                <a:latin typeface="Arial"/>
                <a:ea typeface="Arial"/>
                <a:cs typeface="Arial"/>
                <a:sym typeface="Arial"/>
              </a:endParaRPr>
            </a:p>
          </p:txBody>
        </p:sp>
        <p:sp>
          <p:nvSpPr>
            <p:cNvPr id="1402" name="Google Shape;1402;p47"/>
            <p:cNvSpPr txBox="1"/>
            <p:nvPr/>
          </p:nvSpPr>
          <p:spPr>
            <a:xfrm>
              <a:off x="4756939" y="5248005"/>
              <a:ext cx="1293177" cy="649279"/>
            </a:xfrm>
            <a:prstGeom prst="rect">
              <a:avLst/>
            </a:prstGeom>
            <a:noFill/>
            <a:ln>
              <a:noFill/>
            </a:ln>
          </p:spPr>
          <p:txBody>
            <a:bodyPr anchorCtr="0" anchor="t" bIns="45700" lIns="91425" spcFirstLastPara="1" rIns="91425" wrap="square" tIns="45700">
              <a:spAutoFit/>
            </a:bodyPr>
            <a:lstStyle/>
            <a:p>
              <a:pPr indent="0" lvl="0" marL="0" marR="0" rtl="0" algn="ctr">
                <a:lnSpc>
                  <a:spcPct val="95555"/>
                </a:lnSpc>
                <a:spcBef>
                  <a:spcPts val="0"/>
                </a:spcBef>
                <a:spcAft>
                  <a:spcPts val="0"/>
                </a:spcAft>
                <a:buClr>
                  <a:srgbClr val="000000"/>
                </a:buClr>
                <a:buSzPts val="1800"/>
                <a:buFont typeface="Arial"/>
                <a:buNone/>
              </a:pPr>
              <a:r>
                <a:rPr b="0" i="0" lang="de-DE" sz="1800" u="none" cap="none" strike="noStrike">
                  <a:solidFill>
                    <a:srgbClr val="79527B"/>
                  </a:solidFill>
                  <a:latin typeface="Calibri"/>
                  <a:ea typeface="Calibri"/>
                  <a:cs typeface="Calibri"/>
                  <a:sym typeface="Calibri"/>
                </a:rPr>
                <a:t>Actores políticos</a:t>
              </a:r>
              <a:endParaRPr b="0" i="0" sz="1400" u="none" cap="none" strike="noStrike">
                <a:solidFill>
                  <a:srgbClr val="000000"/>
                </a:solidFill>
                <a:latin typeface="Arial"/>
                <a:ea typeface="Arial"/>
                <a:cs typeface="Arial"/>
                <a:sym typeface="Arial"/>
              </a:endParaRPr>
            </a:p>
          </p:txBody>
        </p:sp>
        <p:sp>
          <p:nvSpPr>
            <p:cNvPr id="1403" name="Google Shape;1403;p47"/>
            <p:cNvSpPr txBox="1"/>
            <p:nvPr/>
          </p:nvSpPr>
          <p:spPr>
            <a:xfrm>
              <a:off x="6728867" y="2921772"/>
              <a:ext cx="1270717" cy="78474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595959"/>
                  </a:solidFill>
                  <a:latin typeface="Calibri"/>
                  <a:ea typeface="Calibri"/>
                  <a:cs typeface="Calibri"/>
                  <a:sym typeface="Calibri"/>
                </a:rPr>
                <a:t>Gestión</a:t>
              </a:r>
              <a:endParaRPr b="0" i="0" sz="1400" u="none" cap="none" strike="noStrike">
                <a:solidFill>
                  <a:srgbClr val="000000"/>
                </a:solidFill>
                <a:latin typeface="Arial"/>
                <a:ea typeface="Arial"/>
                <a:cs typeface="Arial"/>
                <a:sym typeface="Arial"/>
              </a:endParaRPr>
            </a:p>
          </p:txBody>
        </p:sp>
      </p:grpSp>
      <p:sp>
        <p:nvSpPr>
          <p:cNvPr id="1404" name="Google Shape;1404;p47"/>
          <p:cNvSpPr txBox="1"/>
          <p:nvPr/>
        </p:nvSpPr>
        <p:spPr>
          <a:xfrm>
            <a:off x="389965" y="1093128"/>
            <a:ext cx="10854466" cy="24498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600"/>
              <a:buFont typeface="Arial"/>
              <a:buNone/>
            </a:pPr>
            <a:r>
              <a:rPr b="0" i="0" lang="de-DE" sz="1600" u="none" cap="none" strike="noStrike">
                <a:solidFill>
                  <a:schemeClr val="lt1"/>
                </a:solidFill>
                <a:latin typeface="Calibri"/>
                <a:ea typeface="Calibri"/>
                <a:cs typeface="Calibri"/>
                <a:sym typeface="Calibri"/>
              </a:rPr>
              <a:t>Qué partes están implicadas y quién es responsable de ellas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2"/>
          <p:cNvSpPr txBox="1"/>
          <p:nvPr>
            <p:ph idx="1" type="body"/>
          </p:nvPr>
        </p:nvSpPr>
        <p:spPr>
          <a:xfrm>
            <a:off x="6781160" y="1049309"/>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de-DE"/>
              <a:t>1</a:t>
            </a:r>
            <a:endParaRPr/>
          </a:p>
        </p:txBody>
      </p:sp>
      <p:sp>
        <p:nvSpPr>
          <p:cNvPr id="1010" name="Google Shape;1010;p2"/>
          <p:cNvSpPr txBox="1"/>
          <p:nvPr>
            <p:ph idx="14" type="body"/>
          </p:nvPr>
        </p:nvSpPr>
        <p:spPr>
          <a:xfrm>
            <a:off x="1645529" y="501012"/>
            <a:ext cx="4180325" cy="147002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b="1" lang="de-DE"/>
              <a:t>Se necesitan varias competencias funcionales para que la empresa pueda gestionar la crisis y seguir existiendo.</a:t>
            </a:r>
            <a:endParaRPr/>
          </a:p>
          <a:p>
            <a:pPr indent="0" lvl="0" marL="0" rtl="0" algn="l">
              <a:lnSpc>
                <a:spcPct val="90000"/>
              </a:lnSpc>
              <a:spcBef>
                <a:spcPts val="1000"/>
              </a:spcBef>
              <a:spcAft>
                <a:spcPts val="0"/>
              </a:spcAft>
              <a:buClr>
                <a:schemeClr val="lt1"/>
              </a:buClr>
              <a:buSzPts val="2400"/>
              <a:buNone/>
            </a:pPr>
            <a:r>
              <a:t/>
            </a:r>
            <a:endParaRPr/>
          </a:p>
        </p:txBody>
      </p:sp>
      <p:sp>
        <p:nvSpPr>
          <p:cNvPr id="1011" name="Google Shape;1011;p2"/>
          <p:cNvSpPr txBox="1"/>
          <p:nvPr>
            <p:ph idx="15" type="body"/>
          </p:nvPr>
        </p:nvSpPr>
        <p:spPr>
          <a:xfrm>
            <a:off x="1610555" y="2566940"/>
            <a:ext cx="4250272" cy="60363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300"/>
              <a:buNone/>
            </a:pPr>
            <a:r>
              <a:rPr lang="de-DE" sz="2300"/>
              <a:t>Tras completar este módulo, dispondrás de los conocimientos necesarios para...</a:t>
            </a:r>
            <a:endParaRPr/>
          </a:p>
          <a:p>
            <a:pPr indent="0" lvl="0" marL="0" rtl="0" algn="l">
              <a:lnSpc>
                <a:spcPct val="90000"/>
              </a:lnSpc>
              <a:spcBef>
                <a:spcPts val="1000"/>
              </a:spcBef>
              <a:spcAft>
                <a:spcPts val="0"/>
              </a:spcAft>
              <a:buClr>
                <a:schemeClr val="lt1"/>
              </a:buClr>
              <a:buSzPts val="3600"/>
              <a:buNone/>
            </a:pPr>
            <a:r>
              <a:t/>
            </a:r>
            <a:endParaRPr/>
          </a:p>
        </p:txBody>
      </p:sp>
      <p:sp>
        <p:nvSpPr>
          <p:cNvPr id="1012" name="Google Shape;1012;p2"/>
          <p:cNvSpPr txBox="1"/>
          <p:nvPr>
            <p:ph idx="2" type="body"/>
          </p:nvPr>
        </p:nvSpPr>
        <p:spPr>
          <a:xfrm>
            <a:off x="7632987" y="3067149"/>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200"/>
              <a:buNone/>
            </a:pPr>
            <a:r>
              <a:rPr lang="de-DE"/>
              <a:t>Recursos humanos y comunicación interna de crisis</a:t>
            </a:r>
            <a:endParaRPr/>
          </a:p>
        </p:txBody>
      </p:sp>
      <p:sp>
        <p:nvSpPr>
          <p:cNvPr id="1013" name="Google Shape;1013;p2"/>
          <p:cNvSpPr txBox="1"/>
          <p:nvPr>
            <p:ph idx="3" type="body"/>
          </p:nvPr>
        </p:nvSpPr>
        <p:spPr>
          <a:xfrm>
            <a:off x="6781160" y="2123935"/>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de-DE"/>
              <a:t>2</a:t>
            </a:r>
            <a:endParaRPr/>
          </a:p>
        </p:txBody>
      </p:sp>
      <p:sp>
        <p:nvSpPr>
          <p:cNvPr id="1014" name="Google Shape;1014;p2"/>
          <p:cNvSpPr txBox="1"/>
          <p:nvPr>
            <p:ph idx="4" type="body"/>
          </p:nvPr>
        </p:nvSpPr>
        <p:spPr>
          <a:xfrm>
            <a:off x="7632989" y="955622"/>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200"/>
              <a:buNone/>
            </a:pPr>
            <a:r>
              <a:rPr lang="de-DE"/>
              <a:t>Gestión de operaciones</a:t>
            </a:r>
            <a:endParaRPr/>
          </a:p>
        </p:txBody>
      </p:sp>
      <p:sp>
        <p:nvSpPr>
          <p:cNvPr id="1015" name="Google Shape;1015;p2"/>
          <p:cNvSpPr txBox="1"/>
          <p:nvPr>
            <p:ph idx="5" type="body"/>
          </p:nvPr>
        </p:nvSpPr>
        <p:spPr>
          <a:xfrm>
            <a:off x="6781160" y="3183699"/>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de-DE"/>
              <a:t>3</a:t>
            </a:r>
            <a:endParaRPr/>
          </a:p>
        </p:txBody>
      </p:sp>
      <p:sp>
        <p:nvSpPr>
          <p:cNvPr id="1016" name="Google Shape;1016;p2"/>
          <p:cNvSpPr txBox="1"/>
          <p:nvPr>
            <p:ph idx="6" type="body"/>
          </p:nvPr>
        </p:nvSpPr>
        <p:spPr>
          <a:xfrm>
            <a:off x="7632988" y="1989847"/>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200"/>
              <a:buNone/>
            </a:pPr>
            <a:r>
              <a:rPr lang="de-DE"/>
              <a:t>Gestión de las partes interesadas</a:t>
            </a:r>
            <a:endParaRPr/>
          </a:p>
        </p:txBody>
      </p:sp>
      <p:sp>
        <p:nvSpPr>
          <p:cNvPr id="1017" name="Google Shape;1017;p2"/>
          <p:cNvSpPr txBox="1"/>
          <p:nvPr>
            <p:ph idx="7" type="body"/>
          </p:nvPr>
        </p:nvSpPr>
        <p:spPr>
          <a:xfrm>
            <a:off x="6767305" y="4241885"/>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de-DE"/>
              <a:t>4</a:t>
            </a:r>
            <a:endParaRPr/>
          </a:p>
        </p:txBody>
      </p:sp>
      <p:sp>
        <p:nvSpPr>
          <p:cNvPr id="1018" name="Google Shape;1018;p2"/>
          <p:cNvSpPr txBox="1"/>
          <p:nvPr>
            <p:ph idx="8" type="body"/>
          </p:nvPr>
        </p:nvSpPr>
        <p:spPr>
          <a:xfrm>
            <a:off x="7632989" y="4184690"/>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200"/>
              <a:buNone/>
            </a:pPr>
            <a:r>
              <a:rPr lang="de-DE"/>
              <a:t>Comunicación en crisis</a:t>
            </a:r>
            <a:endParaRPr/>
          </a:p>
        </p:txBody>
      </p:sp>
      <p:sp>
        <p:nvSpPr>
          <p:cNvPr id="1019" name="Google Shape;1019;p2"/>
          <p:cNvSpPr txBox="1"/>
          <p:nvPr/>
        </p:nvSpPr>
        <p:spPr>
          <a:xfrm>
            <a:off x="7632986" y="5218915"/>
            <a:ext cx="4465067" cy="82237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595A59"/>
              </a:buClr>
              <a:buSzPts val="2200"/>
              <a:buFont typeface="Arial"/>
              <a:buNone/>
            </a:pPr>
            <a:r>
              <a:rPr b="0" i="0" lang="de-DE" sz="2200" u="none" cap="none" strike="noStrike">
                <a:solidFill>
                  <a:srgbClr val="595A59"/>
                </a:solidFill>
                <a:latin typeface="Calibri"/>
                <a:ea typeface="Calibri"/>
                <a:cs typeface="Calibri"/>
                <a:sym typeface="Calibri"/>
              </a:rPr>
              <a:t>Importancia de las redes sociales en situaciones de crisis</a:t>
            </a:r>
            <a:endParaRPr b="0" i="0" sz="1400" u="none" cap="none" strike="noStrike">
              <a:solidFill>
                <a:srgbClr val="000000"/>
              </a:solidFill>
              <a:latin typeface="Arial"/>
              <a:ea typeface="Arial"/>
              <a:cs typeface="Arial"/>
              <a:sym typeface="Arial"/>
            </a:endParaRPr>
          </a:p>
        </p:txBody>
      </p:sp>
      <p:sp>
        <p:nvSpPr>
          <p:cNvPr id="1020" name="Google Shape;1020;p2"/>
          <p:cNvSpPr txBox="1"/>
          <p:nvPr/>
        </p:nvSpPr>
        <p:spPr>
          <a:xfrm>
            <a:off x="6750807" y="5300071"/>
            <a:ext cx="511077" cy="635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b="0" i="0" lang="de-DE" sz="2800" u="none" cap="none" strike="noStrike">
                <a:solidFill>
                  <a:schemeClr val="lt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1021" name="Google Shape;1021;p2"/>
          <p:cNvSpPr txBox="1"/>
          <p:nvPr/>
        </p:nvSpPr>
        <p:spPr>
          <a:xfrm>
            <a:off x="1464389" y="5786144"/>
            <a:ext cx="4655127"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Calibri"/>
                <a:ea typeface="Calibri"/>
                <a:cs typeface="Calibri"/>
                <a:sym typeface="Calibri"/>
              </a:rPr>
              <a:t>Esta presentación está bajo licencia CC BY 4.0.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Calibri"/>
                <a:ea typeface="Calibri"/>
                <a:cs typeface="Calibri"/>
                <a:sym typeface="Calibri"/>
              </a:rPr>
              <a:t>Para ver una copia de esta licencia, visita </a:t>
            </a:r>
            <a:r>
              <a:rPr b="0" i="0" lang="de-DE" sz="1400" u="sng" cap="none" strike="noStrike">
                <a:solidFill>
                  <a:schemeClr val="lt1"/>
                </a:solidFill>
                <a:latin typeface="Calibri"/>
                <a:ea typeface="Calibri"/>
                <a:cs typeface="Calibri"/>
                <a:sym typeface="Calibri"/>
                <a:hlinkClick r:id="rId3">
                  <a:extLst>
                    <a:ext uri="{A12FA001-AC4F-418D-AE19-62706E023703}">
                      <ahyp:hlinkClr val="tx"/>
                    </a:ext>
                  </a:extLst>
                </a:hlinkClick>
              </a:rPr>
              <a:t>https://creativecommons.org/licenses/by-sa/4.0/deed.en</a:t>
            </a:r>
            <a:r>
              <a:rPr b="0" i="0" lang="de-DE"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8" name="Shape 1408"/>
        <p:cNvGrpSpPr/>
        <p:nvPr/>
      </p:nvGrpSpPr>
      <p:grpSpPr>
        <a:xfrm>
          <a:off x="0" y="0"/>
          <a:ext cx="0" cy="0"/>
          <a:chOff x="0" y="0"/>
          <a:chExt cx="0" cy="0"/>
        </a:xfrm>
      </p:grpSpPr>
      <p:sp>
        <p:nvSpPr>
          <p:cNvPr id="1409" name="Google Shape;1409;p50"/>
          <p:cNvSpPr txBox="1"/>
          <p:nvPr>
            <p:ph idx="1" type="body"/>
          </p:nvPr>
        </p:nvSpPr>
        <p:spPr>
          <a:xfrm>
            <a:off x="6781160" y="2123935"/>
            <a:ext cx="511077" cy="635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None/>
            </a:pPr>
            <a:r>
              <a:rPr b="1" lang="de-DE"/>
              <a:t>1</a:t>
            </a:r>
            <a:endParaRPr/>
          </a:p>
        </p:txBody>
      </p:sp>
      <p:sp>
        <p:nvSpPr>
          <p:cNvPr id="1410" name="Google Shape;1410;p50"/>
          <p:cNvSpPr txBox="1"/>
          <p:nvPr>
            <p:ph idx="3" type="body"/>
          </p:nvPr>
        </p:nvSpPr>
        <p:spPr>
          <a:xfrm>
            <a:off x="6781160" y="3183699"/>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b="1" lang="de-DE"/>
              <a:t>2</a:t>
            </a:r>
            <a:endParaRPr/>
          </a:p>
        </p:txBody>
      </p:sp>
      <p:sp>
        <p:nvSpPr>
          <p:cNvPr id="1411" name="Google Shape;1411;p50"/>
          <p:cNvSpPr txBox="1"/>
          <p:nvPr>
            <p:ph idx="5" type="body"/>
          </p:nvPr>
        </p:nvSpPr>
        <p:spPr>
          <a:xfrm>
            <a:off x="6767305" y="4241885"/>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b="1" lang="de-DE"/>
              <a:t>3</a:t>
            </a:r>
            <a:endParaRPr/>
          </a:p>
        </p:txBody>
      </p:sp>
      <p:sp>
        <p:nvSpPr>
          <p:cNvPr id="1412" name="Google Shape;1412;p50"/>
          <p:cNvSpPr txBox="1"/>
          <p:nvPr>
            <p:ph idx="7" type="body"/>
          </p:nvPr>
        </p:nvSpPr>
        <p:spPr>
          <a:xfrm>
            <a:off x="6781160" y="5319187"/>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b="1" lang="de-DE"/>
              <a:t>4</a:t>
            </a:r>
            <a:endParaRPr/>
          </a:p>
        </p:txBody>
      </p:sp>
      <p:sp>
        <p:nvSpPr>
          <p:cNvPr id="1413" name="Google Shape;1413;p50"/>
          <p:cNvSpPr txBox="1"/>
          <p:nvPr>
            <p:ph idx="13" type="body"/>
          </p:nvPr>
        </p:nvSpPr>
        <p:spPr>
          <a:xfrm>
            <a:off x="1548092" y="628636"/>
            <a:ext cx="4250272" cy="71553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b="1" lang="de-DE"/>
              <a:t>OCHO PASOS </a:t>
            </a:r>
            <a:r>
              <a:rPr lang="de-DE"/>
              <a:t>para crear un plan de comunicación de crisis</a:t>
            </a:r>
            <a:endParaRPr/>
          </a:p>
        </p:txBody>
      </p:sp>
      <p:sp>
        <p:nvSpPr>
          <p:cNvPr id="1414" name="Google Shape;1414;p50"/>
          <p:cNvSpPr txBox="1"/>
          <p:nvPr/>
        </p:nvSpPr>
        <p:spPr>
          <a:xfrm>
            <a:off x="7526309" y="2163146"/>
            <a:ext cx="4465067" cy="692195"/>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90000"/>
              </a:lnSpc>
              <a:spcBef>
                <a:spcPts val="0"/>
              </a:spcBef>
              <a:spcAft>
                <a:spcPts val="0"/>
              </a:spcAft>
              <a:buClr>
                <a:srgbClr val="595A59"/>
              </a:buClr>
              <a:buSzPct val="100000"/>
              <a:buFont typeface="Arial"/>
              <a:buNone/>
            </a:pPr>
            <a:r>
              <a:rPr b="1" i="0" lang="de-DE" sz="3000" u="none" cap="none" strike="noStrike">
                <a:solidFill>
                  <a:srgbClr val="595A59"/>
                </a:solidFill>
                <a:latin typeface="Calibri"/>
                <a:ea typeface="Calibri"/>
                <a:cs typeface="Calibri"/>
                <a:sym typeface="Calibri"/>
              </a:rPr>
              <a:t>FIJAR OBJETIVOS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595A59"/>
              </a:buClr>
              <a:buSzPct val="100000"/>
              <a:buFont typeface="Arial"/>
              <a:buNone/>
            </a:pPr>
            <a:r>
              <a:rPr b="0" i="0" lang="de-DE" sz="1100" u="none" cap="none" strike="noStrike">
                <a:solidFill>
                  <a:srgbClr val="595A59"/>
                </a:solidFill>
                <a:latin typeface="Calibri"/>
                <a:ea typeface="Calibri"/>
                <a:cs typeface="Calibri"/>
                <a:sym typeface="Calibri"/>
              </a:rPr>
              <a:t>Determina el objetivo de su plan.</a:t>
            </a:r>
            <a:endParaRPr b="0" i="0" sz="1400" u="none" cap="none" strike="noStrike">
              <a:solidFill>
                <a:srgbClr val="000000"/>
              </a:solidFill>
              <a:latin typeface="Arial"/>
              <a:ea typeface="Arial"/>
              <a:cs typeface="Arial"/>
              <a:sym typeface="Arial"/>
            </a:endParaRPr>
          </a:p>
        </p:txBody>
      </p:sp>
      <p:sp>
        <p:nvSpPr>
          <p:cNvPr id="1415" name="Google Shape;1415;p50"/>
          <p:cNvSpPr txBox="1"/>
          <p:nvPr>
            <p:ph idx="2" type="body"/>
          </p:nvPr>
        </p:nvSpPr>
        <p:spPr>
          <a:xfrm>
            <a:off x="7541550" y="4382477"/>
            <a:ext cx="4465200" cy="549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800"/>
              <a:buNone/>
            </a:pPr>
            <a:r>
              <a:rPr b="1" lang="de-DE" sz="2300"/>
              <a:t>CREAR UNA JERARQUÍA DE INFORMACIÓN</a:t>
            </a:r>
            <a:endParaRPr sz="1700"/>
          </a:p>
          <a:p>
            <a:pPr indent="0" lvl="0" marL="0" rtl="0" algn="l">
              <a:lnSpc>
                <a:spcPct val="90000"/>
              </a:lnSpc>
              <a:spcBef>
                <a:spcPts val="1000"/>
              </a:spcBef>
              <a:spcAft>
                <a:spcPts val="0"/>
              </a:spcAft>
              <a:buClr>
                <a:srgbClr val="595A59"/>
              </a:buClr>
              <a:buSzPts val="1000"/>
              <a:buNone/>
            </a:pPr>
            <a:r>
              <a:rPr lang="de-DE" sz="1000"/>
              <a:t>Describe cómo se comparte la información dentro de la empresa.</a:t>
            </a:r>
            <a:endParaRPr/>
          </a:p>
        </p:txBody>
      </p:sp>
      <p:sp>
        <p:nvSpPr>
          <p:cNvPr id="1416" name="Google Shape;1416;p50"/>
          <p:cNvSpPr txBox="1"/>
          <p:nvPr>
            <p:ph idx="4" type="body"/>
          </p:nvPr>
        </p:nvSpPr>
        <p:spPr>
          <a:xfrm>
            <a:off x="7526308" y="5325710"/>
            <a:ext cx="4465067" cy="68917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800"/>
              <a:buNone/>
            </a:pPr>
            <a:r>
              <a:rPr b="1" lang="de-DE" sz="2800"/>
              <a:t>ASIGNAR PERSONAS</a:t>
            </a:r>
            <a:endParaRPr/>
          </a:p>
          <a:p>
            <a:pPr indent="0" lvl="0" marL="0" rtl="0" algn="l">
              <a:lnSpc>
                <a:spcPct val="90000"/>
              </a:lnSpc>
              <a:spcBef>
                <a:spcPts val="1000"/>
              </a:spcBef>
              <a:spcAft>
                <a:spcPts val="0"/>
              </a:spcAft>
              <a:buClr>
                <a:srgbClr val="595A59"/>
              </a:buClr>
              <a:buSzPts val="1000"/>
              <a:buNone/>
            </a:pPr>
            <a:r>
              <a:rPr lang="de-DE" sz="1000"/>
              <a:t>Especifica qué personas las preparan y fija un plazo.</a:t>
            </a:r>
            <a:endParaRPr/>
          </a:p>
        </p:txBody>
      </p:sp>
      <p:sp>
        <p:nvSpPr>
          <p:cNvPr id="1417" name="Google Shape;1417;p50"/>
          <p:cNvSpPr txBox="1"/>
          <p:nvPr/>
        </p:nvSpPr>
        <p:spPr>
          <a:xfrm>
            <a:off x="7526307" y="3056758"/>
            <a:ext cx="4465067" cy="68917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95A59"/>
              </a:buClr>
              <a:buSzPts val="2800"/>
              <a:buFont typeface="Arial"/>
              <a:buNone/>
            </a:pPr>
            <a:r>
              <a:rPr b="1" i="0" lang="de-DE" sz="2800" u="none" cap="none" strike="noStrike">
                <a:solidFill>
                  <a:srgbClr val="595A59"/>
                </a:solidFill>
                <a:latin typeface="Calibri"/>
                <a:ea typeface="Calibri"/>
                <a:cs typeface="Calibri"/>
                <a:sym typeface="Calibri"/>
              </a:rPr>
              <a:t>IDENTIFICAR A LAS PARTES INTERESADAS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595A59"/>
              </a:buClr>
              <a:buSzPts val="1000"/>
              <a:buFont typeface="Arial"/>
              <a:buNone/>
            </a:pPr>
            <a:r>
              <a:rPr b="0" i="0" lang="de-DE" sz="1000" u="none" cap="none" strike="noStrike">
                <a:solidFill>
                  <a:srgbClr val="595A59"/>
                </a:solidFill>
                <a:latin typeface="Calibri"/>
                <a:ea typeface="Calibri"/>
                <a:cs typeface="Calibri"/>
                <a:sym typeface="Calibri"/>
              </a:rPr>
              <a:t>¿A quién va dirigido el plan?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1" name="Shape 1421"/>
        <p:cNvGrpSpPr/>
        <p:nvPr/>
      </p:nvGrpSpPr>
      <p:grpSpPr>
        <a:xfrm>
          <a:off x="0" y="0"/>
          <a:ext cx="0" cy="0"/>
          <a:chOff x="0" y="0"/>
          <a:chExt cx="0" cy="0"/>
        </a:xfrm>
      </p:grpSpPr>
      <p:sp>
        <p:nvSpPr>
          <p:cNvPr id="1422" name="Google Shape;1422;p51"/>
          <p:cNvSpPr txBox="1"/>
          <p:nvPr>
            <p:ph idx="1" type="body"/>
          </p:nvPr>
        </p:nvSpPr>
        <p:spPr>
          <a:xfrm>
            <a:off x="6781160" y="2123935"/>
            <a:ext cx="511077" cy="635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None/>
            </a:pPr>
            <a:r>
              <a:rPr b="1" lang="de-DE"/>
              <a:t>5</a:t>
            </a:r>
            <a:endParaRPr/>
          </a:p>
        </p:txBody>
      </p:sp>
      <p:sp>
        <p:nvSpPr>
          <p:cNvPr id="1423" name="Google Shape;1423;p51"/>
          <p:cNvSpPr txBox="1"/>
          <p:nvPr>
            <p:ph idx="3" type="body"/>
          </p:nvPr>
        </p:nvSpPr>
        <p:spPr>
          <a:xfrm>
            <a:off x="6781160" y="3183699"/>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b="1" lang="de-DE"/>
              <a:t>6</a:t>
            </a:r>
            <a:endParaRPr/>
          </a:p>
        </p:txBody>
      </p:sp>
      <p:sp>
        <p:nvSpPr>
          <p:cNvPr id="1424" name="Google Shape;1424;p51"/>
          <p:cNvSpPr txBox="1"/>
          <p:nvPr>
            <p:ph idx="5" type="body"/>
          </p:nvPr>
        </p:nvSpPr>
        <p:spPr>
          <a:xfrm>
            <a:off x="6767305" y="4241885"/>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b="1" lang="de-DE"/>
              <a:t>7</a:t>
            </a:r>
            <a:endParaRPr/>
          </a:p>
        </p:txBody>
      </p:sp>
      <p:sp>
        <p:nvSpPr>
          <p:cNvPr id="1425" name="Google Shape;1425;p51"/>
          <p:cNvSpPr txBox="1"/>
          <p:nvPr>
            <p:ph idx="7" type="body"/>
          </p:nvPr>
        </p:nvSpPr>
        <p:spPr>
          <a:xfrm>
            <a:off x="6781160" y="5319187"/>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b="1" lang="de-DE"/>
              <a:t>8</a:t>
            </a:r>
            <a:endParaRPr/>
          </a:p>
        </p:txBody>
      </p:sp>
      <p:sp>
        <p:nvSpPr>
          <p:cNvPr id="1426" name="Google Shape;1426;p51"/>
          <p:cNvSpPr txBox="1"/>
          <p:nvPr>
            <p:ph idx="13" type="body"/>
          </p:nvPr>
        </p:nvSpPr>
        <p:spPr>
          <a:xfrm>
            <a:off x="1548092" y="628636"/>
            <a:ext cx="4250272" cy="71553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b="1" lang="de-DE"/>
              <a:t>OCHO PASOS </a:t>
            </a:r>
            <a:r>
              <a:rPr lang="de-DE"/>
              <a:t>para crear un plan de comunicación de crisis</a:t>
            </a:r>
            <a:endParaRPr/>
          </a:p>
        </p:txBody>
      </p:sp>
      <p:sp>
        <p:nvSpPr>
          <p:cNvPr id="1427" name="Google Shape;1427;p51"/>
          <p:cNvSpPr txBox="1"/>
          <p:nvPr/>
        </p:nvSpPr>
        <p:spPr>
          <a:xfrm>
            <a:off x="7526309" y="2163146"/>
            <a:ext cx="4465067" cy="692195"/>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90000"/>
              </a:lnSpc>
              <a:spcBef>
                <a:spcPts val="0"/>
              </a:spcBef>
              <a:spcAft>
                <a:spcPts val="0"/>
              </a:spcAft>
              <a:buClr>
                <a:srgbClr val="595A59"/>
              </a:buClr>
              <a:buSzPct val="100000"/>
              <a:buFont typeface="Arial"/>
              <a:buNone/>
            </a:pPr>
            <a:r>
              <a:rPr b="1" i="0" lang="de-DE" sz="3000" u="none" cap="none" strike="noStrike">
                <a:solidFill>
                  <a:srgbClr val="595A59"/>
                </a:solidFill>
                <a:latin typeface="Calibri"/>
                <a:ea typeface="Calibri"/>
                <a:cs typeface="Calibri"/>
                <a:sym typeface="Calibri"/>
              </a:rPr>
              <a:t>EJEMPLOS DE ESCENARIOS DE CRISIS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595A59"/>
              </a:buClr>
              <a:buSzPct val="100000"/>
              <a:buFont typeface="Arial"/>
              <a:buNone/>
            </a:pPr>
            <a:r>
              <a:rPr b="0" i="0" lang="de-DE" sz="1100" u="none" cap="none" strike="noStrike">
                <a:solidFill>
                  <a:srgbClr val="595A59"/>
                </a:solidFill>
                <a:latin typeface="Calibri"/>
                <a:ea typeface="Calibri"/>
                <a:cs typeface="Calibri"/>
                <a:sym typeface="Calibri"/>
              </a:rPr>
              <a:t>¿Qué podría ocurrir? Esboza de antemano los escenarios más comunes.</a:t>
            </a:r>
            <a:endParaRPr b="0" i="0" sz="1400" u="none" cap="none" strike="noStrike">
              <a:solidFill>
                <a:srgbClr val="000000"/>
              </a:solidFill>
              <a:latin typeface="Arial"/>
              <a:ea typeface="Arial"/>
              <a:cs typeface="Arial"/>
              <a:sym typeface="Arial"/>
            </a:endParaRPr>
          </a:p>
        </p:txBody>
      </p:sp>
      <p:sp>
        <p:nvSpPr>
          <p:cNvPr id="1428" name="Google Shape;1428;p51"/>
          <p:cNvSpPr txBox="1"/>
          <p:nvPr/>
        </p:nvSpPr>
        <p:spPr>
          <a:xfrm>
            <a:off x="7511075" y="3575725"/>
            <a:ext cx="4465200" cy="270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595A59"/>
              </a:buClr>
              <a:buSzPts val="2800"/>
              <a:buFont typeface="Arial"/>
              <a:buNone/>
            </a:pPr>
            <a:r>
              <a:rPr b="1" i="0" lang="de-DE" sz="2800" u="none" cap="none" strike="noStrike">
                <a:solidFill>
                  <a:srgbClr val="595A59"/>
                </a:solidFill>
                <a:latin typeface="Calibri"/>
                <a:ea typeface="Calibri"/>
                <a:cs typeface="Calibri"/>
                <a:sym typeface="Calibri"/>
              </a:rPr>
              <a:t>IDENTIFICAR Y RESPONDER PREGUNTAS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595A59"/>
              </a:buClr>
              <a:buSzPts val="1100"/>
              <a:buFont typeface="Arial"/>
              <a:buNone/>
            </a:pPr>
            <a:r>
              <a:rPr b="0" i="0" lang="de-DE" sz="1100" u="none" cap="none" strike="noStrike">
                <a:solidFill>
                  <a:srgbClr val="595A59"/>
                </a:solidFill>
                <a:latin typeface="Calibri"/>
                <a:ea typeface="Calibri"/>
                <a:cs typeface="Calibri"/>
                <a:sym typeface="Calibri"/>
              </a:rPr>
              <a:t>Prepárate para responder a preguntas específicas sobre la crisis.</a:t>
            </a:r>
            <a:endParaRPr b="0" i="0" sz="1400" u="none" cap="none" strike="noStrike">
              <a:solidFill>
                <a:srgbClr val="000000"/>
              </a:solidFill>
              <a:latin typeface="Arial"/>
              <a:ea typeface="Arial"/>
              <a:cs typeface="Arial"/>
              <a:sym typeface="Arial"/>
            </a:endParaRPr>
          </a:p>
        </p:txBody>
      </p:sp>
      <p:sp>
        <p:nvSpPr>
          <p:cNvPr id="1429" name="Google Shape;1429;p51"/>
          <p:cNvSpPr txBox="1"/>
          <p:nvPr/>
        </p:nvSpPr>
        <p:spPr>
          <a:xfrm>
            <a:off x="7511068" y="4172967"/>
            <a:ext cx="4465067" cy="68917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95A59"/>
              </a:buClr>
              <a:buSzPts val="2800"/>
              <a:buFont typeface="Arial"/>
              <a:buNone/>
            </a:pPr>
            <a:r>
              <a:rPr b="1" i="0" lang="de-DE" sz="2800" u="none" cap="none" strike="noStrike">
                <a:solidFill>
                  <a:srgbClr val="595A59"/>
                </a:solidFill>
                <a:latin typeface="Calibri"/>
                <a:ea typeface="Calibri"/>
                <a:cs typeface="Calibri"/>
                <a:sym typeface="Calibri"/>
              </a:rPr>
              <a:t>IDENTIFICAR POSIBLES RIESGOS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595A59"/>
              </a:buClr>
              <a:buSzPts val="1100"/>
              <a:buFont typeface="Arial"/>
              <a:buNone/>
            </a:pPr>
            <a:r>
              <a:rPr b="0" i="0" lang="de-DE" sz="1100" u="none" cap="none" strike="noStrike">
                <a:solidFill>
                  <a:srgbClr val="595A59"/>
                </a:solidFill>
                <a:latin typeface="Calibri"/>
                <a:ea typeface="Calibri"/>
                <a:cs typeface="Calibri"/>
                <a:sym typeface="Calibri"/>
              </a:rPr>
              <a:t>¿Qué necesitarás para recuperarte?</a:t>
            </a:r>
            <a:endParaRPr b="0" i="0" sz="1400" u="none" cap="none" strike="noStrike">
              <a:solidFill>
                <a:srgbClr val="000000"/>
              </a:solidFill>
              <a:latin typeface="Arial"/>
              <a:ea typeface="Arial"/>
              <a:cs typeface="Arial"/>
              <a:sym typeface="Arial"/>
            </a:endParaRPr>
          </a:p>
        </p:txBody>
      </p:sp>
      <p:sp>
        <p:nvSpPr>
          <p:cNvPr id="1430" name="Google Shape;1430;p51"/>
          <p:cNvSpPr txBox="1"/>
          <p:nvPr/>
        </p:nvSpPr>
        <p:spPr>
          <a:xfrm>
            <a:off x="7510994" y="5265069"/>
            <a:ext cx="4465200" cy="68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95A59"/>
              </a:buClr>
              <a:buSzPts val="2800"/>
              <a:buFont typeface="Arial"/>
              <a:buNone/>
            </a:pPr>
            <a:r>
              <a:rPr b="1" i="0" lang="de-DE" sz="2800" u="none" cap="none" strike="noStrike">
                <a:solidFill>
                  <a:srgbClr val="595A59"/>
                </a:solidFill>
                <a:latin typeface="Calibri"/>
                <a:ea typeface="Calibri"/>
                <a:cs typeface="Calibri"/>
                <a:sym typeface="Calibri"/>
              </a:rPr>
              <a:t>CREAR DIRECTRICES PARA LOS MEDIOS SOCIALES</a:t>
            </a:r>
            <a:br>
              <a:rPr b="1" i="0" lang="de-DE" sz="2800" u="none" cap="none" strike="noStrike">
                <a:solidFill>
                  <a:srgbClr val="595A59"/>
                </a:solidFill>
                <a:latin typeface="Calibri"/>
                <a:ea typeface="Calibri"/>
                <a:cs typeface="Calibri"/>
                <a:sym typeface="Calibri"/>
              </a:rPr>
            </a:br>
            <a:r>
              <a:rPr b="0" i="0" lang="de-DE" sz="1100" u="none" cap="none" strike="noStrike">
                <a:solidFill>
                  <a:srgbClr val="595A59"/>
                </a:solidFill>
                <a:latin typeface="Calibri"/>
                <a:ea typeface="Calibri"/>
                <a:cs typeface="Calibri"/>
                <a:sym typeface="Calibri"/>
              </a:rPr>
              <a:t>La tutoría social y la comunicación proactiva y reactiva son fundamentales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4" name="Shape 1434"/>
        <p:cNvGrpSpPr/>
        <p:nvPr/>
      </p:nvGrpSpPr>
      <p:grpSpPr>
        <a:xfrm>
          <a:off x="0" y="0"/>
          <a:ext cx="0" cy="0"/>
          <a:chOff x="0" y="0"/>
          <a:chExt cx="0" cy="0"/>
        </a:xfrm>
      </p:grpSpPr>
      <p:sp>
        <p:nvSpPr>
          <p:cNvPr id="1435" name="Google Shape;1435;p64"/>
          <p:cNvSpPr txBox="1"/>
          <p:nvPr>
            <p:ph idx="1" type="body"/>
          </p:nvPr>
        </p:nvSpPr>
        <p:spPr>
          <a:xfrm>
            <a:off x="6781160" y="1049309"/>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de-DE"/>
              <a:t>1</a:t>
            </a:r>
            <a:endParaRPr/>
          </a:p>
        </p:txBody>
      </p:sp>
      <p:sp>
        <p:nvSpPr>
          <p:cNvPr id="1436" name="Google Shape;1436;p64"/>
          <p:cNvSpPr txBox="1"/>
          <p:nvPr>
            <p:ph idx="2" type="body"/>
          </p:nvPr>
        </p:nvSpPr>
        <p:spPr>
          <a:xfrm>
            <a:off x="7511069" y="992114"/>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3200"/>
              <a:buNone/>
            </a:pPr>
            <a:r>
              <a:rPr lang="de-DE" sz="3200"/>
              <a:t>CONCIENCIA</a:t>
            </a:r>
            <a:endParaRPr/>
          </a:p>
        </p:txBody>
      </p:sp>
      <p:sp>
        <p:nvSpPr>
          <p:cNvPr id="1437" name="Google Shape;1437;p64"/>
          <p:cNvSpPr txBox="1"/>
          <p:nvPr>
            <p:ph idx="3" type="body"/>
          </p:nvPr>
        </p:nvSpPr>
        <p:spPr>
          <a:xfrm>
            <a:off x="6781160" y="2123935"/>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de-DE"/>
              <a:t>2</a:t>
            </a:r>
            <a:endParaRPr/>
          </a:p>
        </p:txBody>
      </p:sp>
      <p:sp>
        <p:nvSpPr>
          <p:cNvPr id="1438" name="Google Shape;1438;p64"/>
          <p:cNvSpPr txBox="1"/>
          <p:nvPr>
            <p:ph idx="4" type="body"/>
          </p:nvPr>
        </p:nvSpPr>
        <p:spPr>
          <a:xfrm>
            <a:off x="7511069" y="2066740"/>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3200"/>
              <a:buNone/>
            </a:pPr>
            <a:r>
              <a:rPr lang="de-DE" sz="3200"/>
              <a:t>ESCUCHA</a:t>
            </a:r>
            <a:endParaRPr/>
          </a:p>
        </p:txBody>
      </p:sp>
      <p:sp>
        <p:nvSpPr>
          <p:cNvPr id="1439" name="Google Shape;1439;p64"/>
          <p:cNvSpPr txBox="1"/>
          <p:nvPr>
            <p:ph idx="5" type="body"/>
          </p:nvPr>
        </p:nvSpPr>
        <p:spPr>
          <a:xfrm>
            <a:off x="6781160" y="3183699"/>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de-DE"/>
              <a:t>3</a:t>
            </a:r>
            <a:endParaRPr/>
          </a:p>
        </p:txBody>
      </p:sp>
      <p:sp>
        <p:nvSpPr>
          <p:cNvPr id="1440" name="Google Shape;1440;p64"/>
          <p:cNvSpPr txBox="1"/>
          <p:nvPr>
            <p:ph idx="6" type="body"/>
          </p:nvPr>
        </p:nvSpPr>
        <p:spPr>
          <a:xfrm>
            <a:off x="7511069" y="3126504"/>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3200"/>
              <a:buNone/>
            </a:pPr>
            <a:r>
              <a:rPr lang="de-DE" sz="3200"/>
              <a:t>TRANSPARENCIA</a:t>
            </a:r>
            <a:endParaRPr/>
          </a:p>
        </p:txBody>
      </p:sp>
      <p:sp>
        <p:nvSpPr>
          <p:cNvPr id="1441" name="Google Shape;1441;p64"/>
          <p:cNvSpPr txBox="1"/>
          <p:nvPr>
            <p:ph idx="7" type="body"/>
          </p:nvPr>
        </p:nvSpPr>
        <p:spPr>
          <a:xfrm>
            <a:off x="6767305" y="4241885"/>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de-DE"/>
              <a:t>4</a:t>
            </a:r>
            <a:endParaRPr/>
          </a:p>
        </p:txBody>
      </p:sp>
      <p:sp>
        <p:nvSpPr>
          <p:cNvPr id="1442" name="Google Shape;1442;p64"/>
          <p:cNvSpPr txBox="1"/>
          <p:nvPr>
            <p:ph idx="8" type="body"/>
          </p:nvPr>
        </p:nvSpPr>
        <p:spPr>
          <a:xfrm>
            <a:off x="7497214" y="4184690"/>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3200"/>
              <a:buNone/>
            </a:pPr>
            <a:r>
              <a:rPr lang="de-DE" sz="3200"/>
              <a:t>RETROALIMENTACIÓN</a:t>
            </a:r>
            <a:endParaRPr/>
          </a:p>
        </p:txBody>
      </p:sp>
      <p:sp>
        <p:nvSpPr>
          <p:cNvPr id="1443" name="Google Shape;1443;p64"/>
          <p:cNvSpPr txBox="1"/>
          <p:nvPr>
            <p:ph idx="9" type="body"/>
          </p:nvPr>
        </p:nvSpPr>
        <p:spPr>
          <a:xfrm>
            <a:off x="6781160" y="5319187"/>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de-DE"/>
              <a:t>5</a:t>
            </a:r>
            <a:endParaRPr/>
          </a:p>
        </p:txBody>
      </p:sp>
      <p:sp>
        <p:nvSpPr>
          <p:cNvPr id="1444" name="Google Shape;1444;p64"/>
          <p:cNvSpPr txBox="1"/>
          <p:nvPr>
            <p:ph idx="13" type="body"/>
          </p:nvPr>
        </p:nvSpPr>
        <p:spPr>
          <a:xfrm>
            <a:off x="7511069" y="5261992"/>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3200"/>
              <a:buNone/>
            </a:pPr>
            <a:r>
              <a:rPr lang="de-DE" sz="3200"/>
              <a:t>RESOLUCIÓN</a:t>
            </a:r>
            <a:endParaRPr/>
          </a:p>
        </p:txBody>
      </p:sp>
      <p:sp>
        <p:nvSpPr>
          <p:cNvPr id="1445" name="Google Shape;1445;p64"/>
          <p:cNvSpPr txBox="1"/>
          <p:nvPr>
            <p:ph idx="14" type="body"/>
          </p:nvPr>
        </p:nvSpPr>
        <p:spPr>
          <a:xfrm>
            <a:off x="1575582" y="3064933"/>
            <a:ext cx="4180325" cy="3381211"/>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400"/>
              <a:buNone/>
            </a:pPr>
            <a:r>
              <a:rPr lang="de-DE" sz="2400">
                <a:solidFill>
                  <a:schemeClr val="lt1"/>
                </a:solidFill>
                <a:latin typeface="Calibri"/>
                <a:ea typeface="Calibri"/>
                <a:cs typeface="Calibri"/>
                <a:sym typeface="Calibri"/>
              </a:rPr>
              <a:t>En las redes sociales, las cosas pueden ir muy deprisa. A veces, es una publicación de Instagram de un gato que se vuelve inexplicablemente viral. Pero a veces se trata de una crisis de relaciones públicas que parece surgir de la nada, pero que puede </a:t>
            </a:r>
            <a:r>
              <a:rPr lang="de-DE"/>
              <a:t>causar</a:t>
            </a:r>
            <a:r>
              <a:rPr lang="de-DE" sz="2400">
                <a:solidFill>
                  <a:schemeClr val="lt1"/>
                </a:solidFill>
                <a:latin typeface="Calibri"/>
                <a:ea typeface="Calibri"/>
                <a:cs typeface="Calibri"/>
                <a:sym typeface="Calibri"/>
              </a:rPr>
              <a:t> daños </a:t>
            </a:r>
            <a:r>
              <a:rPr lang="de-DE"/>
              <a:t>irreparables</a:t>
            </a:r>
            <a:r>
              <a:rPr lang="de-DE" sz="2400">
                <a:solidFill>
                  <a:schemeClr val="lt1"/>
                </a:solidFill>
                <a:latin typeface="Calibri"/>
                <a:ea typeface="Calibri"/>
                <a:cs typeface="Calibri"/>
                <a:sym typeface="Calibri"/>
              </a:rPr>
              <a:t> .</a:t>
            </a:r>
            <a:endParaRPr/>
          </a:p>
          <a:p>
            <a:pPr indent="-228600" lvl="0" marL="228600" rtl="0" algn="l">
              <a:lnSpc>
                <a:spcPct val="90000"/>
              </a:lnSpc>
              <a:spcBef>
                <a:spcPts val="1000"/>
              </a:spcBef>
              <a:spcAft>
                <a:spcPts val="0"/>
              </a:spcAft>
              <a:buClr>
                <a:schemeClr val="lt1"/>
              </a:buClr>
              <a:buSzPts val="2400"/>
              <a:buNone/>
            </a:pPr>
            <a:r>
              <a:t/>
            </a:r>
            <a:endParaRPr/>
          </a:p>
        </p:txBody>
      </p:sp>
      <p:sp>
        <p:nvSpPr>
          <p:cNvPr id="1446" name="Google Shape;1446;p64"/>
          <p:cNvSpPr txBox="1"/>
          <p:nvPr>
            <p:ph idx="15" type="body"/>
          </p:nvPr>
        </p:nvSpPr>
        <p:spPr>
          <a:xfrm>
            <a:off x="1548092" y="628636"/>
            <a:ext cx="4250272" cy="60363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de-DE"/>
              <a:t>CINCO PASOS para gestionar una CRISIS EN LOS MEDIOS SOCIALES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0" name="Shape 1450"/>
        <p:cNvGrpSpPr/>
        <p:nvPr/>
      </p:nvGrpSpPr>
      <p:grpSpPr>
        <a:xfrm>
          <a:off x="0" y="0"/>
          <a:ext cx="0" cy="0"/>
          <a:chOff x="0" y="0"/>
          <a:chExt cx="0" cy="0"/>
        </a:xfrm>
      </p:grpSpPr>
      <p:sp>
        <p:nvSpPr>
          <p:cNvPr id="1451" name="Google Shape;1451;p65"/>
          <p:cNvSpPr txBox="1"/>
          <p:nvPr>
            <p:ph idx="1" type="body"/>
          </p:nvPr>
        </p:nvSpPr>
        <p:spPr>
          <a:xfrm>
            <a:off x="1354667" y="3716869"/>
            <a:ext cx="5181600" cy="1710267"/>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100000"/>
              </a:lnSpc>
              <a:spcBef>
                <a:spcPts val="0"/>
              </a:spcBef>
              <a:spcAft>
                <a:spcPts val="0"/>
              </a:spcAft>
              <a:buClr>
                <a:srgbClr val="595A59"/>
              </a:buClr>
              <a:buSzPct val="100000"/>
              <a:buNone/>
            </a:pPr>
            <a:r>
              <a:rPr b="1" lang="de-DE" sz="2500"/>
              <a:t>Estar</a:t>
            </a:r>
            <a:r>
              <a:rPr lang="de-DE" sz="2500"/>
              <a:t> </a:t>
            </a:r>
            <a:r>
              <a:rPr b="1" lang="de-DE" sz="2500"/>
              <a:t>alerta</a:t>
            </a:r>
            <a:r>
              <a:rPr lang="de-DE" sz="2500"/>
              <a:t> y prestar atención a la información sobre tu empresa en las redes sociales. </a:t>
            </a:r>
            <a:endParaRPr/>
          </a:p>
          <a:p>
            <a:pPr indent="-228600" lvl="0" marL="228600" rtl="0" algn="l">
              <a:lnSpc>
                <a:spcPct val="100000"/>
              </a:lnSpc>
              <a:spcBef>
                <a:spcPts val="600"/>
              </a:spcBef>
              <a:spcAft>
                <a:spcPts val="0"/>
              </a:spcAft>
              <a:buClr>
                <a:srgbClr val="595A59"/>
              </a:buClr>
              <a:buSzPct val="100000"/>
              <a:buNone/>
            </a:pPr>
            <a:r>
              <a:rPr lang="de-DE" sz="2500"/>
              <a:t>Configura y supervisa palabras clave sobre tu negocio; mantente al día sobre tu negocio. Presta atención a los cambios bruscos de tono y humor.</a:t>
            </a:r>
            <a:endParaRPr/>
          </a:p>
          <a:p>
            <a:pPr indent="-228600" lvl="0" marL="228600" rtl="0" algn="ctr">
              <a:lnSpc>
                <a:spcPct val="90000"/>
              </a:lnSpc>
              <a:spcBef>
                <a:spcPts val="1000"/>
              </a:spcBef>
              <a:spcAft>
                <a:spcPts val="0"/>
              </a:spcAft>
              <a:buClr>
                <a:srgbClr val="595A59"/>
              </a:buClr>
              <a:buSzPct val="100000"/>
              <a:buNone/>
            </a:pPr>
            <a:r>
              <a:t/>
            </a:r>
            <a:endParaRPr/>
          </a:p>
        </p:txBody>
      </p:sp>
      <p:sp>
        <p:nvSpPr>
          <p:cNvPr id="1452" name="Google Shape;1452;p65"/>
          <p:cNvSpPr txBox="1"/>
          <p:nvPr>
            <p:ph idx="2" type="body"/>
          </p:nvPr>
        </p:nvSpPr>
        <p:spPr>
          <a:xfrm>
            <a:off x="7484533" y="888535"/>
            <a:ext cx="4224900" cy="2145300"/>
          </a:xfrm>
          <a:prstGeom prst="rect">
            <a:avLst/>
          </a:prstGeom>
          <a:noFill/>
          <a:ln>
            <a:noFill/>
          </a:ln>
        </p:spPr>
        <p:txBody>
          <a:bodyPr anchorCtr="0" anchor="t" bIns="45700" lIns="91425" spcFirstLastPara="1" rIns="91425" wrap="square" tIns="45700">
            <a:normAutofit fontScale="40000"/>
          </a:bodyPr>
          <a:lstStyle/>
          <a:p>
            <a:pPr indent="-228600" lvl="0" marL="228600" rtl="0" algn="l">
              <a:lnSpc>
                <a:spcPct val="100000"/>
              </a:lnSpc>
              <a:spcBef>
                <a:spcPts val="0"/>
              </a:spcBef>
              <a:spcAft>
                <a:spcPts val="0"/>
              </a:spcAft>
              <a:buClr>
                <a:srgbClr val="595A59"/>
              </a:buClr>
              <a:buSzPct val="100000"/>
              <a:buNone/>
            </a:pPr>
            <a:r>
              <a:rPr b="1" lang="de-DE" sz="3800"/>
              <a:t>Escucha</a:t>
            </a:r>
            <a:r>
              <a:rPr lang="de-DE" sz="3800"/>
              <a:t> </a:t>
            </a:r>
            <a:r>
              <a:rPr b="1" lang="de-DE" sz="3800"/>
              <a:t>y responde</a:t>
            </a:r>
            <a:r>
              <a:rPr lang="de-DE" sz="3800"/>
              <a:t>. Prestar atención a las plataformas en las que se encuentran los comentarios negativos. Responder directamente y, al mismo tiempo, de forma más general. </a:t>
            </a:r>
            <a:endParaRPr/>
          </a:p>
          <a:p>
            <a:pPr indent="-228600" lvl="0" marL="228600" rtl="0" algn="l">
              <a:lnSpc>
                <a:spcPct val="100000"/>
              </a:lnSpc>
              <a:spcBef>
                <a:spcPts val="600"/>
              </a:spcBef>
              <a:spcAft>
                <a:spcPts val="0"/>
              </a:spcAft>
              <a:buClr>
                <a:srgbClr val="595A59"/>
              </a:buClr>
              <a:buSzPct val="100000"/>
              <a:buNone/>
            </a:pPr>
            <a:r>
              <a:rPr lang="de-DE" sz="3800"/>
              <a:t>Invitar a la gente a ponerse en contacto contigo directamente por correo electrónico para resolver problemas.</a:t>
            </a:r>
            <a:endParaRPr/>
          </a:p>
          <a:p>
            <a:pPr indent="-228600" lvl="0" marL="228600" rtl="0" algn="ctr">
              <a:lnSpc>
                <a:spcPct val="90000"/>
              </a:lnSpc>
              <a:spcBef>
                <a:spcPts val="1000"/>
              </a:spcBef>
              <a:spcAft>
                <a:spcPts val="0"/>
              </a:spcAft>
              <a:buClr>
                <a:srgbClr val="595A59"/>
              </a:buClr>
              <a:buSzPct val="100000"/>
              <a:buNone/>
            </a:pPr>
            <a:r>
              <a:t/>
            </a:r>
            <a:endParaRPr/>
          </a:p>
        </p:txBody>
      </p:sp>
      <p:sp>
        <p:nvSpPr>
          <p:cNvPr id="1453" name="Google Shape;1453;p65"/>
          <p:cNvSpPr txBox="1"/>
          <p:nvPr/>
        </p:nvSpPr>
        <p:spPr>
          <a:xfrm>
            <a:off x="3747016" y="2030528"/>
            <a:ext cx="511077" cy="635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4400"/>
              <a:buFont typeface="Arial"/>
              <a:buNone/>
            </a:pPr>
            <a:r>
              <a:rPr b="1" i="0" lang="de-DE" sz="4400" u="none" cap="none" strike="noStrike">
                <a:solidFill>
                  <a:schemeClr val="lt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454" name="Google Shape;1454;p65"/>
          <p:cNvSpPr txBox="1"/>
          <p:nvPr/>
        </p:nvSpPr>
        <p:spPr>
          <a:xfrm>
            <a:off x="9013282" y="4138728"/>
            <a:ext cx="511077" cy="635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4400"/>
              <a:buFont typeface="Arial"/>
              <a:buNone/>
            </a:pPr>
            <a:r>
              <a:rPr b="1" i="0" lang="de-DE" sz="4400" u="none" cap="none" strike="noStrike">
                <a:solidFill>
                  <a:schemeClr val="lt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455" name="Google Shape;1455;p65"/>
          <p:cNvSpPr/>
          <p:nvPr/>
        </p:nvSpPr>
        <p:spPr>
          <a:xfrm flipH="1">
            <a:off x="-42334" y="127000"/>
            <a:ext cx="4021665" cy="1303864"/>
          </a:xfrm>
          <a:prstGeom prst="rect">
            <a:avLst/>
          </a:prstGeom>
          <a:solidFill>
            <a:srgbClr val="91639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de-DE" sz="2800" u="none" cap="none" strike="noStrike">
                <a:solidFill>
                  <a:schemeClr val="lt1"/>
                </a:solidFill>
                <a:latin typeface="Calibri"/>
                <a:ea typeface="Calibri"/>
                <a:cs typeface="Calibri"/>
                <a:sym typeface="Calibri"/>
              </a:rPr>
              <a:t>CINCO PASOS para gestionar una CRISIS EN LOS MEDIOS SOCIALES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9" name="Shape 1459"/>
        <p:cNvGrpSpPr/>
        <p:nvPr/>
      </p:nvGrpSpPr>
      <p:grpSpPr>
        <a:xfrm>
          <a:off x="0" y="0"/>
          <a:ext cx="0" cy="0"/>
          <a:chOff x="0" y="0"/>
          <a:chExt cx="0" cy="0"/>
        </a:xfrm>
      </p:grpSpPr>
      <p:sp>
        <p:nvSpPr>
          <p:cNvPr id="1460" name="Google Shape;1460;p66"/>
          <p:cNvSpPr txBox="1"/>
          <p:nvPr>
            <p:ph idx="1" type="body"/>
          </p:nvPr>
        </p:nvSpPr>
        <p:spPr>
          <a:xfrm>
            <a:off x="67734" y="3720417"/>
            <a:ext cx="5748900" cy="1198800"/>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100000"/>
              </a:lnSpc>
              <a:spcBef>
                <a:spcPts val="0"/>
              </a:spcBef>
              <a:spcAft>
                <a:spcPts val="0"/>
              </a:spcAft>
              <a:buClr>
                <a:srgbClr val="595A59"/>
              </a:buClr>
              <a:buSzPct val="100000"/>
              <a:buNone/>
            </a:pPr>
            <a:r>
              <a:rPr lang="de-DE" sz="3000"/>
              <a:t>Sé </a:t>
            </a:r>
            <a:r>
              <a:rPr b="1" lang="de-DE" sz="3000"/>
              <a:t>honesto</a:t>
            </a:r>
            <a:r>
              <a:rPr lang="de-DE" sz="3000"/>
              <a:t> y </a:t>
            </a:r>
            <a:r>
              <a:rPr b="1" lang="de-DE" sz="3000"/>
              <a:t>transparente</a:t>
            </a:r>
            <a:r>
              <a:rPr lang="de-DE" sz="3000"/>
              <a:t> si hay problemas. Intenta resolver estos problemas, si es necesario, en pequeños pasos. Habla de cómo resolverás el problema.</a:t>
            </a:r>
            <a:endParaRPr/>
          </a:p>
          <a:p>
            <a:pPr indent="-228600" lvl="0" marL="228600" rtl="0" algn="l">
              <a:lnSpc>
                <a:spcPct val="100000"/>
              </a:lnSpc>
              <a:spcBef>
                <a:spcPts val="600"/>
              </a:spcBef>
              <a:spcAft>
                <a:spcPts val="0"/>
              </a:spcAft>
              <a:buClr>
                <a:srgbClr val="595A59"/>
              </a:buClr>
              <a:buSzPct val="100000"/>
              <a:buNone/>
            </a:pPr>
            <a:r>
              <a:t/>
            </a:r>
            <a:endParaRPr sz="2400"/>
          </a:p>
          <a:p>
            <a:pPr indent="-228600" lvl="0" marL="228600" rtl="0" algn="ctr">
              <a:lnSpc>
                <a:spcPct val="90000"/>
              </a:lnSpc>
              <a:spcBef>
                <a:spcPts val="1000"/>
              </a:spcBef>
              <a:spcAft>
                <a:spcPts val="0"/>
              </a:spcAft>
              <a:buClr>
                <a:srgbClr val="595A59"/>
              </a:buClr>
              <a:buSzPct val="100000"/>
              <a:buNone/>
            </a:pPr>
            <a:r>
              <a:t/>
            </a:r>
            <a:endParaRPr/>
          </a:p>
        </p:txBody>
      </p:sp>
      <p:sp>
        <p:nvSpPr>
          <p:cNvPr id="1461" name="Google Shape;1461;p66"/>
          <p:cNvSpPr txBox="1"/>
          <p:nvPr>
            <p:ph idx="2" type="body"/>
          </p:nvPr>
        </p:nvSpPr>
        <p:spPr>
          <a:xfrm>
            <a:off x="6731000" y="1151475"/>
            <a:ext cx="5359500" cy="22776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595A59"/>
              </a:buClr>
              <a:buSzPts val="1900"/>
              <a:buNone/>
            </a:pPr>
            <a:r>
              <a:rPr lang="de-DE" sz="1900"/>
              <a:t>Los </a:t>
            </a:r>
            <a:r>
              <a:rPr b="1" lang="de-DE" sz="1900"/>
              <a:t>comentarios negativos </a:t>
            </a:r>
            <a:r>
              <a:rPr lang="de-DE" sz="1900"/>
              <a:t>también son </a:t>
            </a:r>
            <a:r>
              <a:rPr b="1" lang="de-DE" sz="1900"/>
              <a:t>importantes</a:t>
            </a:r>
            <a:r>
              <a:rPr lang="de-DE" sz="1900"/>
              <a:t>. No elimines los comentarios no deseados. Tómalos como una oportunidad de mostrar al público cómo afrontas los problemas. Da a tus clientes/usuarios la sensación de que te tomas en serio tus preocupaciones y que colaboras con ellos para encontrar una solución.</a:t>
            </a:r>
            <a:endParaRPr/>
          </a:p>
        </p:txBody>
      </p:sp>
      <p:sp>
        <p:nvSpPr>
          <p:cNvPr id="1462" name="Google Shape;1462;p66"/>
          <p:cNvSpPr txBox="1"/>
          <p:nvPr/>
        </p:nvSpPr>
        <p:spPr>
          <a:xfrm>
            <a:off x="3747016" y="2030528"/>
            <a:ext cx="511200" cy="635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4400"/>
              <a:buFont typeface="Arial"/>
              <a:buNone/>
            </a:pPr>
            <a:r>
              <a:rPr b="1" i="0" lang="de-DE" sz="4400" u="none" cap="none" strike="noStrike">
                <a:solidFill>
                  <a:schemeClr val="lt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463" name="Google Shape;1463;p66"/>
          <p:cNvSpPr txBox="1"/>
          <p:nvPr/>
        </p:nvSpPr>
        <p:spPr>
          <a:xfrm>
            <a:off x="9013282" y="4138728"/>
            <a:ext cx="511200" cy="635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4400"/>
              <a:buFont typeface="Arial"/>
              <a:buNone/>
            </a:pPr>
            <a:r>
              <a:rPr b="1" i="0" lang="de-DE" sz="4400" u="none" cap="none" strike="noStrike">
                <a:solidFill>
                  <a:schemeClr val="lt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1464" name="Google Shape;1464;p66"/>
          <p:cNvSpPr/>
          <p:nvPr/>
        </p:nvSpPr>
        <p:spPr>
          <a:xfrm flipH="1">
            <a:off x="-42469" y="127000"/>
            <a:ext cx="4021800" cy="1303800"/>
          </a:xfrm>
          <a:prstGeom prst="rect">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de-DE" sz="2800" u="none" cap="none" strike="noStrike">
                <a:solidFill>
                  <a:schemeClr val="lt1"/>
                </a:solidFill>
                <a:latin typeface="Calibri"/>
                <a:ea typeface="Calibri"/>
                <a:cs typeface="Calibri"/>
                <a:sym typeface="Calibri"/>
              </a:rPr>
              <a:t>CINCO PASOS para gestionar una CRISIS EN LOS MEDIOS SOCIALES</a:t>
            </a:r>
            <a:endParaRPr b="0" i="0" sz="1400" u="none" cap="none" strike="noStrike">
              <a:solidFill>
                <a:srgbClr val="000000"/>
              </a:solidFill>
              <a:latin typeface="Arial"/>
              <a:ea typeface="Arial"/>
              <a:cs typeface="Arial"/>
              <a:sym typeface="Arial"/>
            </a:endParaRPr>
          </a:p>
        </p:txBody>
      </p:sp>
      <p:sp>
        <p:nvSpPr>
          <p:cNvPr id="1465" name="Google Shape;1465;p66"/>
          <p:cNvSpPr txBox="1"/>
          <p:nvPr/>
        </p:nvSpPr>
        <p:spPr>
          <a:xfrm>
            <a:off x="8911598" y="143932"/>
            <a:ext cx="511200" cy="635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4400"/>
              <a:buFont typeface="Arial"/>
              <a:buNone/>
            </a:pPr>
            <a:r>
              <a:rPr b="1" i="0" lang="de-DE" sz="4400" u="none" cap="none" strike="noStrike">
                <a:solidFill>
                  <a:schemeClr val="lt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9" name="Shape 1469"/>
        <p:cNvGrpSpPr/>
        <p:nvPr/>
      </p:nvGrpSpPr>
      <p:grpSpPr>
        <a:xfrm>
          <a:off x="0" y="0"/>
          <a:ext cx="0" cy="0"/>
          <a:chOff x="0" y="0"/>
          <a:chExt cx="0" cy="0"/>
        </a:xfrm>
      </p:grpSpPr>
      <p:sp>
        <p:nvSpPr>
          <p:cNvPr id="1470" name="Google Shape;1470;p67"/>
          <p:cNvSpPr txBox="1"/>
          <p:nvPr>
            <p:ph idx="1" type="body"/>
          </p:nvPr>
        </p:nvSpPr>
        <p:spPr>
          <a:xfrm>
            <a:off x="6925289" y="1723884"/>
            <a:ext cx="4464953" cy="3491582"/>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595A59"/>
              </a:buClr>
              <a:buSzPts val="2000"/>
              <a:buNone/>
            </a:pPr>
            <a:r>
              <a:rPr b="1" lang="de-DE" sz="2000"/>
              <a:t>No olvides hablar </a:t>
            </a:r>
            <a:r>
              <a:rPr lang="de-DE" sz="2000"/>
              <a:t>de ello cuando el </a:t>
            </a:r>
            <a:r>
              <a:rPr b="1" lang="de-DE" sz="2000"/>
              <a:t>problema</a:t>
            </a:r>
            <a:r>
              <a:rPr lang="de-DE" sz="2000"/>
              <a:t> esté </a:t>
            </a:r>
            <a:r>
              <a:rPr b="1" lang="de-DE" sz="2000"/>
              <a:t>finalmente resuelto</a:t>
            </a:r>
            <a:r>
              <a:rPr lang="de-DE" sz="2000"/>
              <a:t>. La comunicación de la solución no debe limitarse a plataformas individuales. </a:t>
            </a:r>
            <a:endParaRPr/>
          </a:p>
          <a:p>
            <a:pPr indent="-228600" lvl="0" marL="228600" rtl="0" algn="ctr">
              <a:lnSpc>
                <a:spcPct val="90000"/>
              </a:lnSpc>
              <a:spcBef>
                <a:spcPts val="1000"/>
              </a:spcBef>
              <a:spcAft>
                <a:spcPts val="0"/>
              </a:spcAft>
              <a:buClr>
                <a:srgbClr val="595A59"/>
              </a:buClr>
              <a:buSzPts val="2000"/>
              <a:buNone/>
            </a:pPr>
            <a:r>
              <a:rPr b="1" lang="de-DE" sz="2000"/>
              <a:t>Resume la resolución</a:t>
            </a:r>
            <a:r>
              <a:rPr lang="de-DE" sz="2000"/>
              <a:t>, lo que se aprendió y cómo se evitarán situaciones similares en el futuro. Notifícalo a los medios de comunicación para una mayor difusión, actualiza las plataformas de las redes sociales con los resultados, actualiza los sitios web.</a:t>
            </a:r>
            <a:endParaRPr/>
          </a:p>
        </p:txBody>
      </p:sp>
      <p:sp>
        <p:nvSpPr>
          <p:cNvPr id="1471" name="Google Shape;1471;p67"/>
          <p:cNvSpPr txBox="1"/>
          <p:nvPr/>
        </p:nvSpPr>
        <p:spPr>
          <a:xfrm>
            <a:off x="5840461" y="1979728"/>
            <a:ext cx="511077" cy="635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4400"/>
              <a:buFont typeface="Arial"/>
              <a:buNone/>
            </a:pPr>
            <a:r>
              <a:rPr b="1" i="0" lang="de-DE" sz="4400" u="none" cap="none" strike="noStrike">
                <a:solidFill>
                  <a:schemeClr val="lt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1472" name="Google Shape;1472;p67"/>
          <p:cNvSpPr/>
          <p:nvPr/>
        </p:nvSpPr>
        <p:spPr>
          <a:xfrm flipH="1">
            <a:off x="-42334" y="127000"/>
            <a:ext cx="4021665" cy="1303864"/>
          </a:xfrm>
          <a:prstGeom prst="rect">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de-DE" sz="2800" u="none" cap="none" strike="noStrike">
                <a:solidFill>
                  <a:schemeClr val="lt1"/>
                </a:solidFill>
                <a:latin typeface="Calibri"/>
                <a:ea typeface="Calibri"/>
                <a:cs typeface="Calibri"/>
                <a:sym typeface="Calibri"/>
              </a:rPr>
              <a:t>CINCO PASOS para gestionar una CRISIS EN LOS MEDIOS SOCIALES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6" name="Shape 1476"/>
        <p:cNvGrpSpPr/>
        <p:nvPr/>
      </p:nvGrpSpPr>
      <p:grpSpPr>
        <a:xfrm>
          <a:off x="0" y="0"/>
          <a:ext cx="0" cy="0"/>
          <a:chOff x="0" y="0"/>
          <a:chExt cx="0" cy="0"/>
        </a:xfrm>
      </p:grpSpPr>
      <p:sp>
        <p:nvSpPr>
          <p:cNvPr id="1477" name="Google Shape;1477;p72"/>
          <p:cNvSpPr txBox="1"/>
          <p:nvPr>
            <p:ph idx="1" type="body"/>
          </p:nvPr>
        </p:nvSpPr>
        <p:spPr>
          <a:xfrm>
            <a:off x="967061" y="4154268"/>
            <a:ext cx="4177816" cy="7311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de-DE" cap="none"/>
              <a:t>LIDERAZGO ADAPTATIVO</a:t>
            </a:r>
            <a:endParaRPr/>
          </a:p>
        </p:txBody>
      </p:sp>
      <p:sp>
        <p:nvSpPr>
          <p:cNvPr id="1478" name="Google Shape;1478;p72"/>
          <p:cNvSpPr txBox="1"/>
          <p:nvPr>
            <p:ph idx="2" type="body"/>
          </p:nvPr>
        </p:nvSpPr>
        <p:spPr>
          <a:xfrm>
            <a:off x="967062" y="3344692"/>
            <a:ext cx="4177815" cy="83725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000"/>
              <a:buNone/>
            </a:pPr>
            <a:r>
              <a:rPr lang="de-DE"/>
              <a:t>Siguiente: Módulo 6</a:t>
            </a:r>
            <a:endParaRPr/>
          </a:p>
        </p:txBody>
      </p:sp>
      <p:grpSp>
        <p:nvGrpSpPr>
          <p:cNvPr id="1479" name="Google Shape;1479;p72"/>
          <p:cNvGrpSpPr/>
          <p:nvPr/>
        </p:nvGrpSpPr>
        <p:grpSpPr>
          <a:xfrm>
            <a:off x="7286899" y="3277496"/>
            <a:ext cx="233548" cy="233548"/>
            <a:chOff x="5941025" y="3634400"/>
            <a:chExt cx="467650" cy="467650"/>
          </a:xfrm>
        </p:grpSpPr>
        <p:sp>
          <p:nvSpPr>
            <p:cNvPr id="1480" name="Google Shape;1480;p72"/>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81" name="Google Shape;1481;p72"/>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82" name="Google Shape;1482;p72"/>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83" name="Google Shape;1483;p72"/>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84" name="Google Shape;1484;p72"/>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85" name="Google Shape;1485;p72"/>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1486" name="Google Shape;1486;p72"/>
          <p:cNvSpPr txBox="1"/>
          <p:nvPr/>
        </p:nvSpPr>
        <p:spPr>
          <a:xfrm>
            <a:off x="7781191" y="3240382"/>
            <a:ext cx="335889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sng" cap="none" strike="noStrike">
                <a:solidFill>
                  <a:schemeClr val="lt1"/>
                </a:solidFill>
                <a:latin typeface="Calibri"/>
                <a:ea typeface="Calibri"/>
                <a:cs typeface="Calibri"/>
                <a:sym typeface="Calibri"/>
                <a:hlinkClick r:id="rId3">
                  <a:extLst>
                    <a:ext uri="{A12FA001-AC4F-418D-AE19-62706E023703}">
                      <ahyp:hlinkClr val="tx"/>
                    </a:ext>
                  </a:extLst>
                </a:hlinkClick>
              </a:rPr>
              <a:t>https://www.tourismrecovery.eu/</a:t>
            </a:r>
            <a:r>
              <a:rPr b="0" i="0" lang="de-DE"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487" name="Google Shape;1487;p72"/>
          <p:cNvSpPr txBox="1"/>
          <p:nvPr/>
        </p:nvSpPr>
        <p:spPr>
          <a:xfrm>
            <a:off x="7781191" y="3763556"/>
            <a:ext cx="386717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sng" cap="none" strike="noStrike">
                <a:solidFill>
                  <a:schemeClr val="lt1"/>
                </a:solidFill>
                <a:latin typeface="Calibri"/>
                <a:ea typeface="Calibri"/>
                <a:cs typeface="Calibri"/>
                <a:sym typeface="Calibri"/>
                <a:hlinkClick r:id="rId4">
                  <a:extLst>
                    <a:ext uri="{A12FA001-AC4F-418D-AE19-62706E023703}">
                      <ahyp:hlinkClr val="tx"/>
                    </a:ext>
                  </a:extLst>
                </a:hlinkClick>
              </a:rPr>
              <a:t>https://www.facebook.com/tourismcrisisrecovery</a:t>
            </a:r>
            <a:r>
              <a:rPr b="0" i="0" lang="de-DE"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488" name="Google Shape;1488;p72"/>
          <p:cNvSpPr/>
          <p:nvPr/>
        </p:nvSpPr>
        <p:spPr>
          <a:xfrm>
            <a:off x="7299757" y="3792031"/>
            <a:ext cx="132298" cy="234000"/>
          </a:xfrm>
          <a:custGeom>
            <a:rect b="b" l="l" r="r" t="t"/>
            <a:pathLst>
              <a:path extrusionOk="0" h="257" w="146">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8DC9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5" name="Shape 1025"/>
        <p:cNvGrpSpPr/>
        <p:nvPr/>
      </p:nvGrpSpPr>
      <p:grpSpPr>
        <a:xfrm>
          <a:off x="0" y="0"/>
          <a:ext cx="0" cy="0"/>
          <a:chOff x="0" y="0"/>
          <a:chExt cx="0" cy="0"/>
        </a:xfrm>
      </p:grpSpPr>
      <p:pic>
        <p:nvPicPr>
          <p:cNvPr descr="Ein Bild, das Person, draußen, Schaukel, darstellend enthält.&#10;&#10;Automatisch generierte Beschreibung" id="1026" name="Google Shape;1026;p3"/>
          <p:cNvPicPr preferRelativeResize="0"/>
          <p:nvPr>
            <p:ph idx="2" type="pic"/>
          </p:nvPr>
        </p:nvPicPr>
        <p:blipFill rotWithShape="1">
          <a:blip r:embed="rId3">
            <a:alphaModFix/>
          </a:blip>
          <a:srcRect b="0" l="23252" r="23251" t="0"/>
          <a:stretch/>
        </p:blipFill>
        <p:spPr>
          <a:xfrm>
            <a:off x="6852062" y="228600"/>
            <a:ext cx="5105121" cy="6362700"/>
          </a:xfrm>
          <a:prstGeom prst="rect">
            <a:avLst/>
          </a:prstGeom>
          <a:solidFill>
            <a:schemeClr val="lt1"/>
          </a:solidFill>
          <a:ln>
            <a:noFill/>
          </a:ln>
        </p:spPr>
      </p:pic>
      <p:sp>
        <p:nvSpPr>
          <p:cNvPr id="1027" name="Google Shape;1027;p3"/>
          <p:cNvSpPr txBox="1"/>
          <p:nvPr>
            <p:ph idx="1" type="body"/>
          </p:nvPr>
        </p:nvSpPr>
        <p:spPr>
          <a:xfrm>
            <a:off x="1802710" y="1773241"/>
            <a:ext cx="4621841" cy="4525954"/>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lt1"/>
              </a:buClr>
              <a:buSzPts val="2400"/>
              <a:buNone/>
            </a:pPr>
            <a:r>
              <a:rPr lang="de-DE"/>
              <a:t>...serás capaz de esbozar y optimizar los procesos operativos.</a:t>
            </a:r>
            <a:endParaRPr/>
          </a:p>
          <a:p>
            <a:pPr indent="-228600" lvl="0" marL="228600" rtl="0" algn="l">
              <a:lnSpc>
                <a:spcPct val="90000"/>
              </a:lnSpc>
              <a:spcBef>
                <a:spcPts val="1000"/>
              </a:spcBef>
              <a:spcAft>
                <a:spcPts val="0"/>
              </a:spcAft>
              <a:buClr>
                <a:schemeClr val="lt1"/>
              </a:buClr>
              <a:buSzPts val="2400"/>
              <a:buNone/>
            </a:pPr>
            <a:r>
              <a:rPr lang="de-DE"/>
              <a:t>...sabrás identificar y evaluar a las partes interesadas.</a:t>
            </a:r>
            <a:endParaRPr/>
          </a:p>
          <a:p>
            <a:pPr indent="-228600" lvl="0" marL="228600" rtl="0" algn="l">
              <a:lnSpc>
                <a:spcPct val="90000"/>
              </a:lnSpc>
              <a:spcBef>
                <a:spcPts val="1000"/>
              </a:spcBef>
              <a:spcAft>
                <a:spcPts val="0"/>
              </a:spcAft>
              <a:buClr>
                <a:schemeClr val="lt1"/>
              </a:buClr>
              <a:buSzPts val="2400"/>
              <a:buNone/>
            </a:pPr>
            <a:r>
              <a:rPr lang="de-DE"/>
              <a:t>...conocerás la importancia de los recursos humanos para la empresa y serás capaz de guiar a tu personal en situaciones de crisis.</a:t>
            </a:r>
            <a:endParaRPr/>
          </a:p>
          <a:p>
            <a:pPr indent="-228600" lvl="0" marL="228600" rtl="0" algn="l">
              <a:lnSpc>
                <a:spcPct val="90000"/>
              </a:lnSpc>
              <a:spcBef>
                <a:spcPts val="1000"/>
              </a:spcBef>
              <a:spcAft>
                <a:spcPts val="0"/>
              </a:spcAft>
              <a:buClr>
                <a:schemeClr val="lt1"/>
              </a:buClr>
              <a:buSzPts val="2400"/>
              <a:buNone/>
            </a:pPr>
            <a:r>
              <a:rPr lang="de-DE"/>
              <a:t>...tendrás capacitación en comunicación de crisis.</a:t>
            </a:r>
            <a:endParaRPr/>
          </a:p>
          <a:p>
            <a:pPr indent="-228600" lvl="0" marL="228600" rtl="0" algn="l">
              <a:lnSpc>
                <a:spcPct val="90000"/>
              </a:lnSpc>
              <a:spcBef>
                <a:spcPts val="1000"/>
              </a:spcBef>
              <a:spcAft>
                <a:spcPts val="0"/>
              </a:spcAft>
              <a:buClr>
                <a:schemeClr val="lt1"/>
              </a:buClr>
              <a:buSzPts val="2400"/>
              <a:buNone/>
            </a:pPr>
            <a:r>
              <a:rPr lang="de-DE"/>
              <a:t>...sabrás utilizar los medios sociales en beneficio de la empresa, especialmente en situaciones de crisis.</a:t>
            </a:r>
            <a:endParaRPr/>
          </a:p>
        </p:txBody>
      </p:sp>
      <p:sp>
        <p:nvSpPr>
          <p:cNvPr id="1028" name="Google Shape;1028;p3"/>
          <p:cNvSpPr txBox="1"/>
          <p:nvPr>
            <p:ph idx="3" type="body"/>
          </p:nvPr>
        </p:nvSpPr>
        <p:spPr>
          <a:xfrm>
            <a:off x="1718561" y="595510"/>
            <a:ext cx="5105121" cy="100977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lt1"/>
              </a:buClr>
              <a:buSzPts val="3600"/>
              <a:buNone/>
            </a:pPr>
            <a:r>
              <a:rPr lang="de-DE"/>
              <a:t>Tras completar este módulo...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4"/>
          <p:cNvSpPr/>
          <p:nvPr/>
        </p:nvSpPr>
        <p:spPr>
          <a:xfrm>
            <a:off x="0" y="4705"/>
            <a:ext cx="12192000" cy="2214986"/>
          </a:xfrm>
          <a:prstGeom prst="rect">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5" name="Google Shape;1035;p4"/>
          <p:cNvSpPr txBox="1"/>
          <p:nvPr/>
        </p:nvSpPr>
        <p:spPr>
          <a:xfrm>
            <a:off x="4073264" y="282499"/>
            <a:ext cx="7911900" cy="2083500"/>
          </a:xfrm>
          <a:prstGeom prst="rect">
            <a:avLst/>
          </a:prstGeom>
          <a:noFill/>
          <a:ln>
            <a:noFill/>
          </a:ln>
        </p:spPr>
        <p:txBody>
          <a:bodyPr anchorCtr="0" anchor="t" bIns="45700" lIns="91425" spcFirstLastPara="1" rIns="91425" wrap="square" tIns="45700">
            <a:noAutofit/>
          </a:bodyPr>
          <a:lstStyle/>
          <a:p>
            <a:pPr indent="-12700" lvl="0" marL="12700" marR="0" rtl="0" algn="l">
              <a:lnSpc>
                <a:spcPct val="83636"/>
              </a:lnSpc>
              <a:spcBef>
                <a:spcPts val="0"/>
              </a:spcBef>
              <a:spcAft>
                <a:spcPts val="0"/>
              </a:spcAft>
              <a:buClr>
                <a:schemeClr val="lt1"/>
              </a:buClr>
              <a:buSzPts val="2200"/>
              <a:buFont typeface="Arial"/>
              <a:buNone/>
            </a:pPr>
            <a:r>
              <a:rPr b="0" i="0" lang="de-DE" sz="1900" u="none" cap="none" strike="noStrike">
                <a:solidFill>
                  <a:schemeClr val="lt1"/>
                </a:solidFill>
                <a:latin typeface="Calibri"/>
                <a:ea typeface="Calibri"/>
                <a:cs typeface="Calibri"/>
                <a:sym typeface="Calibri"/>
              </a:rPr>
              <a:t>Muy pocos directivos reúnen en una sola persona todos los requisitos necesarios para una gestión eficaz en distintas fases de crisis. </a:t>
            </a:r>
            <a:endParaRPr b="0" i="0" sz="1100" u="none" cap="none" strike="noStrike">
              <a:solidFill>
                <a:srgbClr val="000000"/>
              </a:solidFill>
              <a:latin typeface="Arial"/>
              <a:ea typeface="Arial"/>
              <a:cs typeface="Arial"/>
              <a:sym typeface="Arial"/>
            </a:endParaRPr>
          </a:p>
          <a:p>
            <a:pPr indent="-12700" lvl="0" marL="12700" marR="0" rtl="0" algn="l">
              <a:lnSpc>
                <a:spcPct val="83636"/>
              </a:lnSpc>
              <a:spcBef>
                <a:spcPts val="0"/>
              </a:spcBef>
              <a:spcAft>
                <a:spcPts val="0"/>
              </a:spcAft>
              <a:buClr>
                <a:schemeClr val="lt1"/>
              </a:buClr>
              <a:buSzPts val="2200"/>
              <a:buFont typeface="Arial"/>
              <a:buNone/>
            </a:pPr>
            <a:r>
              <a:rPr b="0" i="0" lang="de-DE" sz="1900" u="none" cap="none" strike="noStrike">
                <a:solidFill>
                  <a:schemeClr val="lt1"/>
                </a:solidFill>
                <a:latin typeface="Calibri"/>
                <a:ea typeface="Calibri"/>
                <a:cs typeface="Calibri"/>
                <a:sym typeface="Calibri"/>
              </a:rPr>
              <a:t>Las funciones que tienen que asumir son muy diversas.</a:t>
            </a:r>
            <a:endParaRPr b="0" i="0" sz="1100" u="none" cap="none" strike="noStrike">
              <a:solidFill>
                <a:srgbClr val="000000"/>
              </a:solidFill>
              <a:latin typeface="Arial"/>
              <a:ea typeface="Arial"/>
              <a:cs typeface="Arial"/>
              <a:sym typeface="Arial"/>
            </a:endParaRPr>
          </a:p>
          <a:p>
            <a:pPr indent="-12700" lvl="0" marL="12700" marR="0" rtl="0" algn="l">
              <a:lnSpc>
                <a:spcPct val="83636"/>
              </a:lnSpc>
              <a:spcBef>
                <a:spcPts val="0"/>
              </a:spcBef>
              <a:spcAft>
                <a:spcPts val="0"/>
              </a:spcAft>
              <a:buClr>
                <a:schemeClr val="lt1"/>
              </a:buClr>
              <a:buSzPts val="2200"/>
              <a:buFont typeface="Arial"/>
              <a:buNone/>
            </a:pPr>
            <a:r>
              <a:rPr b="0" i="0" lang="de-DE" sz="1900" u="none" cap="none" strike="noStrike">
                <a:solidFill>
                  <a:schemeClr val="lt1"/>
                </a:solidFill>
                <a:latin typeface="Calibri"/>
                <a:ea typeface="Calibri"/>
                <a:cs typeface="Calibri"/>
                <a:sym typeface="Calibri"/>
              </a:rPr>
              <a:t>El arte consiste en conocer los propios puntos fuertes —y, lo que es aún más importante, los propios puntos débiles— en cada una de las fases y crear un equipo de gestión de crisis —en caso necesario, con apoyo externo—.</a:t>
            </a:r>
            <a:endParaRPr b="0" i="0" sz="1100" u="none" cap="none" strike="noStrike">
              <a:solidFill>
                <a:srgbClr val="000000"/>
              </a:solidFill>
              <a:latin typeface="Arial"/>
              <a:ea typeface="Arial"/>
              <a:cs typeface="Arial"/>
              <a:sym typeface="Arial"/>
            </a:endParaRPr>
          </a:p>
          <a:p>
            <a:pPr indent="-12700" lvl="0" marL="12700" marR="0" rtl="0" algn="l">
              <a:lnSpc>
                <a:spcPct val="83636"/>
              </a:lnSpc>
              <a:spcBef>
                <a:spcPts val="0"/>
              </a:spcBef>
              <a:spcAft>
                <a:spcPts val="0"/>
              </a:spcAft>
              <a:buClr>
                <a:srgbClr val="595959"/>
              </a:buClr>
              <a:buSzPts val="2200"/>
              <a:buFont typeface="Arial"/>
              <a:buNone/>
            </a:pPr>
            <a:r>
              <a:t/>
            </a:r>
            <a:endParaRPr b="0" i="0" sz="1900" u="none" cap="none" strike="noStrike">
              <a:solidFill>
                <a:schemeClr val="lt1"/>
              </a:solidFill>
              <a:latin typeface="Calibri"/>
              <a:ea typeface="Calibri"/>
              <a:cs typeface="Calibri"/>
              <a:sym typeface="Calibri"/>
            </a:endParaRPr>
          </a:p>
        </p:txBody>
      </p:sp>
      <p:sp>
        <p:nvSpPr>
          <p:cNvPr id="1036" name="Google Shape;1036;p4"/>
          <p:cNvSpPr txBox="1"/>
          <p:nvPr/>
        </p:nvSpPr>
        <p:spPr>
          <a:xfrm>
            <a:off x="530825" y="282500"/>
            <a:ext cx="3370500" cy="22362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Arial"/>
              <a:buNone/>
            </a:pPr>
            <a:r>
              <a:rPr b="0" i="0" lang="de-DE" sz="3100" u="none" cap="none" strike="noStrike">
                <a:solidFill>
                  <a:schemeClr val="lt1"/>
                </a:solidFill>
                <a:latin typeface="Calibri"/>
                <a:ea typeface="Calibri"/>
                <a:cs typeface="Calibri"/>
                <a:sym typeface="Calibri"/>
              </a:rPr>
              <a:t>Visión general de las competencias necesarias durante una crisis</a:t>
            </a:r>
            <a:endParaRPr b="0" i="0" sz="900" u="none" cap="none" strike="noStrike">
              <a:solidFill>
                <a:srgbClr val="000000"/>
              </a:solidFill>
              <a:latin typeface="Arial"/>
              <a:ea typeface="Arial"/>
              <a:cs typeface="Arial"/>
              <a:sym typeface="Arial"/>
            </a:endParaRPr>
          </a:p>
        </p:txBody>
      </p:sp>
      <p:sp>
        <p:nvSpPr>
          <p:cNvPr id="1037" name="Google Shape;1037;p4"/>
          <p:cNvSpPr/>
          <p:nvPr/>
        </p:nvSpPr>
        <p:spPr>
          <a:xfrm flipH="1" rot="-5400000">
            <a:off x="3046041" y="1171400"/>
            <a:ext cx="1828500" cy="50700"/>
          </a:xfrm>
          <a:prstGeom prst="rect">
            <a:avLst/>
          </a:prstGeom>
          <a:solidFill>
            <a:srgbClr val="F1692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1038" name="Google Shape;1038;p4"/>
          <p:cNvSpPr/>
          <p:nvPr/>
        </p:nvSpPr>
        <p:spPr>
          <a:xfrm>
            <a:off x="1091336" y="3203017"/>
            <a:ext cx="2664102" cy="2664102"/>
          </a:xfrm>
          <a:prstGeom prst="ellipse">
            <a:avLst/>
          </a:prstGeom>
          <a:solidFill>
            <a:srgbClr val="E5329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9" name="Google Shape;1039;p4"/>
          <p:cNvSpPr/>
          <p:nvPr/>
        </p:nvSpPr>
        <p:spPr>
          <a:xfrm>
            <a:off x="3386562" y="3203017"/>
            <a:ext cx="2664102" cy="2664102"/>
          </a:xfrm>
          <a:prstGeom prst="ellipse">
            <a:avLst/>
          </a:prstGeom>
          <a:solidFill>
            <a:srgbClr val="85D2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0" name="Google Shape;1040;p4"/>
          <p:cNvSpPr/>
          <p:nvPr/>
        </p:nvSpPr>
        <p:spPr>
          <a:xfrm>
            <a:off x="5681788" y="3203017"/>
            <a:ext cx="2664102" cy="2664102"/>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1" name="Google Shape;1041;p4"/>
          <p:cNvSpPr/>
          <p:nvPr/>
        </p:nvSpPr>
        <p:spPr>
          <a:xfrm>
            <a:off x="7977014" y="3203017"/>
            <a:ext cx="2664102" cy="2664102"/>
          </a:xfrm>
          <a:prstGeom prst="ellipse">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2" name="Google Shape;1042;p4"/>
          <p:cNvSpPr/>
          <p:nvPr/>
        </p:nvSpPr>
        <p:spPr>
          <a:xfrm>
            <a:off x="1030980" y="2625907"/>
            <a:ext cx="1268168" cy="1268168"/>
          </a:xfrm>
          <a:prstGeom prst="ellipse">
            <a:avLst/>
          </a:prstGeom>
          <a:solidFill>
            <a:srgbClr val="E5329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3" name="Google Shape;1043;p4"/>
          <p:cNvSpPr/>
          <p:nvPr/>
        </p:nvSpPr>
        <p:spPr>
          <a:xfrm>
            <a:off x="3326206" y="2625907"/>
            <a:ext cx="1268168" cy="1268168"/>
          </a:xfrm>
          <a:prstGeom prst="ellipse">
            <a:avLst/>
          </a:prstGeom>
          <a:solidFill>
            <a:srgbClr val="85D2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4" name="Google Shape;1044;p4"/>
          <p:cNvSpPr/>
          <p:nvPr/>
        </p:nvSpPr>
        <p:spPr>
          <a:xfrm>
            <a:off x="5621432" y="2625907"/>
            <a:ext cx="1268168" cy="1268168"/>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5" name="Google Shape;1045;p4"/>
          <p:cNvSpPr/>
          <p:nvPr/>
        </p:nvSpPr>
        <p:spPr>
          <a:xfrm>
            <a:off x="7916658" y="2625907"/>
            <a:ext cx="1268168" cy="1268168"/>
          </a:xfrm>
          <a:prstGeom prst="ellipse">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6" name="Google Shape;1046;p4"/>
          <p:cNvSpPr/>
          <p:nvPr/>
        </p:nvSpPr>
        <p:spPr>
          <a:xfrm>
            <a:off x="1134229" y="2714197"/>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7" name="Google Shape;1047;p4"/>
          <p:cNvSpPr/>
          <p:nvPr/>
        </p:nvSpPr>
        <p:spPr>
          <a:xfrm>
            <a:off x="3432960" y="2732661"/>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8" name="Google Shape;1048;p4"/>
          <p:cNvSpPr/>
          <p:nvPr/>
        </p:nvSpPr>
        <p:spPr>
          <a:xfrm>
            <a:off x="5728186" y="2732660"/>
            <a:ext cx="1054660" cy="105466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9" name="Google Shape;1049;p4"/>
          <p:cNvSpPr/>
          <p:nvPr/>
        </p:nvSpPr>
        <p:spPr>
          <a:xfrm>
            <a:off x="8023412" y="2732660"/>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50" name="Google Shape;1050;p4"/>
          <p:cNvSpPr txBox="1"/>
          <p:nvPr/>
        </p:nvSpPr>
        <p:spPr>
          <a:xfrm>
            <a:off x="1233071" y="2874128"/>
            <a:ext cx="868733" cy="734798"/>
          </a:xfrm>
          <a:prstGeom prst="rect">
            <a:avLst/>
          </a:prstGeom>
          <a:noFill/>
          <a:ln>
            <a:noFill/>
          </a:ln>
        </p:spPr>
        <p:txBody>
          <a:bodyPr anchorCtr="0" anchor="t" bIns="45700" lIns="91425" spcFirstLastPara="1" rIns="91425" wrap="square" tIns="45700">
            <a:noAutofit/>
          </a:bodyPr>
          <a:lstStyle/>
          <a:p>
            <a:pPr indent="-228600" lvl="0" marL="228600" marR="0" rtl="0" algn="ctr">
              <a:lnSpc>
                <a:spcPct val="90000"/>
              </a:lnSpc>
              <a:spcBef>
                <a:spcPts val="0"/>
              </a:spcBef>
              <a:spcAft>
                <a:spcPts val="0"/>
              </a:spcAft>
              <a:buClr>
                <a:srgbClr val="E53292"/>
              </a:buClr>
              <a:buSzPts val="4800"/>
              <a:buFont typeface="Arial"/>
              <a:buNone/>
            </a:pPr>
            <a:r>
              <a:rPr b="1" i="0" lang="de-DE" sz="4800" u="none" cap="none" strike="noStrike">
                <a:solidFill>
                  <a:srgbClr val="E53292"/>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sp>
        <p:nvSpPr>
          <p:cNvPr id="1051" name="Google Shape;1051;p4"/>
          <p:cNvSpPr txBox="1"/>
          <p:nvPr/>
        </p:nvSpPr>
        <p:spPr>
          <a:xfrm>
            <a:off x="3549679" y="2876724"/>
            <a:ext cx="854826" cy="734798"/>
          </a:xfrm>
          <a:prstGeom prst="rect">
            <a:avLst/>
          </a:prstGeom>
          <a:noFill/>
          <a:ln>
            <a:noFill/>
          </a:ln>
        </p:spPr>
        <p:txBody>
          <a:bodyPr anchorCtr="0" anchor="t" bIns="45700" lIns="91425" spcFirstLastPara="1" rIns="91425" wrap="square" tIns="45700">
            <a:noAutofit/>
          </a:bodyPr>
          <a:lstStyle/>
          <a:p>
            <a:pPr indent="-228600" lvl="0" marL="228600" marR="0" rtl="0" algn="ctr">
              <a:lnSpc>
                <a:spcPct val="90000"/>
              </a:lnSpc>
              <a:spcBef>
                <a:spcPts val="0"/>
              </a:spcBef>
              <a:spcAft>
                <a:spcPts val="0"/>
              </a:spcAft>
              <a:buClr>
                <a:srgbClr val="85D2C7"/>
              </a:buClr>
              <a:buSzPts val="4800"/>
              <a:buFont typeface="Arial"/>
              <a:buNone/>
            </a:pPr>
            <a:r>
              <a:rPr b="1" i="0" lang="de-DE" sz="4800" u="none" cap="none" strike="noStrike">
                <a:solidFill>
                  <a:srgbClr val="85D2C7"/>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
        <p:nvSpPr>
          <p:cNvPr id="1052" name="Google Shape;1052;p4"/>
          <p:cNvSpPr txBox="1"/>
          <p:nvPr/>
        </p:nvSpPr>
        <p:spPr>
          <a:xfrm>
            <a:off x="5823524" y="2890082"/>
            <a:ext cx="872238" cy="734798"/>
          </a:xfrm>
          <a:prstGeom prst="rect">
            <a:avLst/>
          </a:prstGeom>
          <a:noFill/>
          <a:ln>
            <a:noFill/>
          </a:ln>
        </p:spPr>
        <p:txBody>
          <a:bodyPr anchorCtr="0" anchor="t" bIns="45700" lIns="91425" spcFirstLastPara="1" rIns="91425" wrap="square" tIns="45700">
            <a:noAutofit/>
          </a:bodyPr>
          <a:lstStyle/>
          <a:p>
            <a:pPr indent="-228600" lvl="0" marL="228600" marR="0" rtl="0" algn="ctr">
              <a:lnSpc>
                <a:spcPct val="90000"/>
              </a:lnSpc>
              <a:spcBef>
                <a:spcPts val="0"/>
              </a:spcBef>
              <a:spcAft>
                <a:spcPts val="0"/>
              </a:spcAft>
              <a:buClr>
                <a:srgbClr val="F27954"/>
              </a:buClr>
              <a:buSzPts val="4800"/>
              <a:buFont typeface="Arial"/>
              <a:buNone/>
            </a:pPr>
            <a:r>
              <a:rPr b="1" i="0" lang="de-DE" sz="4800" u="none" cap="none" strike="noStrike">
                <a:solidFill>
                  <a:srgbClr val="F27954"/>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1053" name="Google Shape;1053;p4"/>
          <p:cNvSpPr txBox="1"/>
          <p:nvPr/>
        </p:nvSpPr>
        <p:spPr>
          <a:xfrm>
            <a:off x="8140131" y="2892678"/>
            <a:ext cx="871240" cy="734798"/>
          </a:xfrm>
          <a:prstGeom prst="rect">
            <a:avLst/>
          </a:prstGeom>
          <a:noFill/>
          <a:ln>
            <a:noFill/>
          </a:ln>
        </p:spPr>
        <p:txBody>
          <a:bodyPr anchorCtr="0" anchor="t" bIns="45700" lIns="91425" spcFirstLastPara="1" rIns="91425" wrap="square" tIns="45700">
            <a:noAutofit/>
          </a:bodyPr>
          <a:lstStyle/>
          <a:p>
            <a:pPr indent="-228600" lvl="0" marL="228600" marR="0" rtl="0" algn="ctr">
              <a:lnSpc>
                <a:spcPct val="90000"/>
              </a:lnSpc>
              <a:spcBef>
                <a:spcPts val="0"/>
              </a:spcBef>
              <a:spcAft>
                <a:spcPts val="0"/>
              </a:spcAft>
              <a:buClr>
                <a:srgbClr val="916395"/>
              </a:buClr>
              <a:buSzPts val="4800"/>
              <a:buFont typeface="Arial"/>
              <a:buNone/>
            </a:pPr>
            <a:r>
              <a:rPr b="1" i="0" lang="de-DE" sz="4800" u="none" cap="none" strike="noStrike">
                <a:solidFill>
                  <a:srgbClr val="916395"/>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1054" name="Google Shape;1054;p4"/>
          <p:cNvSpPr txBox="1"/>
          <p:nvPr/>
        </p:nvSpPr>
        <p:spPr>
          <a:xfrm>
            <a:off x="1210038" y="3787329"/>
            <a:ext cx="2545500" cy="614700"/>
          </a:xfrm>
          <a:prstGeom prst="rect">
            <a:avLst/>
          </a:prstGeom>
          <a:noFill/>
          <a:ln>
            <a:noFill/>
          </a:ln>
        </p:spPr>
        <p:txBody>
          <a:bodyPr anchorCtr="0" anchor="t" bIns="45700" lIns="91425" spcFirstLastPara="1" rIns="91425" wrap="square" tIns="45700">
            <a:noAutofit/>
          </a:bodyPr>
          <a:lstStyle/>
          <a:p>
            <a:pPr indent="-228600" lvl="0" marL="228600" marR="0" rtl="0" algn="ctr">
              <a:lnSpc>
                <a:spcPct val="70000"/>
              </a:lnSpc>
              <a:spcBef>
                <a:spcPts val="0"/>
              </a:spcBef>
              <a:spcAft>
                <a:spcPts val="0"/>
              </a:spcAft>
              <a:buClr>
                <a:schemeClr val="dk2"/>
              </a:buClr>
              <a:buSzPts val="1680"/>
              <a:buFont typeface="Arial"/>
              <a:buNone/>
            </a:pPr>
            <a:r>
              <a:rPr b="1" i="0" lang="de-DE" sz="2280" u="none" cap="none" strike="noStrike">
                <a:solidFill>
                  <a:schemeClr val="dk2"/>
                </a:solidFill>
                <a:latin typeface="Calibri"/>
                <a:ea typeface="Calibri"/>
                <a:cs typeface="Calibri"/>
                <a:sym typeface="Calibri"/>
              </a:rPr>
              <a:t>PRE-CRISIS </a:t>
            </a:r>
            <a:endParaRPr b="0" i="0" sz="1580" u="none" cap="none" strike="noStrike">
              <a:solidFill>
                <a:srgbClr val="000000"/>
              </a:solidFill>
              <a:latin typeface="Arial"/>
              <a:ea typeface="Arial"/>
              <a:cs typeface="Arial"/>
              <a:sym typeface="Arial"/>
            </a:endParaRPr>
          </a:p>
          <a:p>
            <a:pPr indent="-228600" lvl="0" marL="228600" marR="0" rtl="0" algn="ctr">
              <a:lnSpc>
                <a:spcPct val="70000"/>
              </a:lnSpc>
              <a:spcBef>
                <a:spcPts val="1000"/>
              </a:spcBef>
              <a:spcAft>
                <a:spcPts val="0"/>
              </a:spcAft>
              <a:buClr>
                <a:schemeClr val="lt1"/>
              </a:buClr>
              <a:buSzPts val="1680"/>
              <a:buFont typeface="Arial"/>
              <a:buNone/>
            </a:pPr>
            <a:r>
              <a:t/>
            </a:r>
            <a:endParaRPr b="0" i="0" sz="1679" u="none" cap="none" strike="noStrike">
              <a:solidFill>
                <a:schemeClr val="lt1"/>
              </a:solidFill>
              <a:latin typeface="Calibri"/>
              <a:ea typeface="Calibri"/>
              <a:cs typeface="Calibri"/>
              <a:sym typeface="Calibri"/>
            </a:endParaRPr>
          </a:p>
        </p:txBody>
      </p:sp>
      <p:sp>
        <p:nvSpPr>
          <p:cNvPr id="1055" name="Google Shape;1055;p4"/>
          <p:cNvSpPr txBox="1"/>
          <p:nvPr/>
        </p:nvSpPr>
        <p:spPr>
          <a:xfrm>
            <a:off x="3432950" y="3768850"/>
            <a:ext cx="2503200" cy="1202100"/>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chemeClr val="dk2"/>
              </a:buClr>
              <a:buSzPts val="2400"/>
              <a:buFont typeface="Arial"/>
              <a:buNone/>
            </a:pPr>
            <a:r>
              <a:rPr b="1" i="0" lang="de-DE" sz="2250" u="none" cap="none" strike="noStrike">
                <a:solidFill>
                  <a:schemeClr val="dk2"/>
                </a:solidFill>
                <a:latin typeface="Calibri"/>
                <a:ea typeface="Calibri"/>
                <a:cs typeface="Calibri"/>
                <a:sym typeface="Calibri"/>
              </a:rPr>
              <a:t>DURANTE LA CRISIS</a:t>
            </a:r>
            <a:endParaRPr b="0" i="0" sz="2250" u="none" cap="none" strike="noStrike">
              <a:solidFill>
                <a:srgbClr val="000000"/>
              </a:solidFill>
              <a:latin typeface="Arial"/>
              <a:ea typeface="Arial"/>
              <a:cs typeface="Arial"/>
              <a:sym typeface="Arial"/>
            </a:endParaRPr>
          </a:p>
        </p:txBody>
      </p:sp>
      <p:sp>
        <p:nvSpPr>
          <p:cNvPr id="1056" name="Google Shape;1056;p4"/>
          <p:cNvSpPr txBox="1"/>
          <p:nvPr/>
        </p:nvSpPr>
        <p:spPr>
          <a:xfrm>
            <a:off x="5729547" y="3864150"/>
            <a:ext cx="2624552" cy="1202080"/>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chemeClr val="dk2"/>
              </a:buClr>
              <a:buSzPts val="2400"/>
              <a:buFont typeface="Arial"/>
              <a:buNone/>
            </a:pPr>
            <a:r>
              <a:rPr b="1" i="0" lang="de-DE" sz="2250" u="none" cap="none" strike="noStrike">
                <a:solidFill>
                  <a:schemeClr val="dk2"/>
                </a:solidFill>
                <a:latin typeface="Calibri"/>
                <a:ea typeface="Calibri"/>
                <a:cs typeface="Calibri"/>
                <a:sym typeface="Calibri"/>
              </a:rPr>
              <a:t>POST-CRISIS</a:t>
            </a:r>
            <a:endParaRPr b="0" i="0" sz="2250" u="none" cap="none" strike="noStrike">
              <a:solidFill>
                <a:srgbClr val="000000"/>
              </a:solidFill>
              <a:latin typeface="Arial"/>
              <a:ea typeface="Arial"/>
              <a:cs typeface="Arial"/>
              <a:sym typeface="Arial"/>
            </a:endParaRPr>
          </a:p>
          <a:p>
            <a:pPr indent="-228600" lvl="0" marL="228600" marR="0" rtl="0" algn="ctr">
              <a:lnSpc>
                <a:spcPct val="90000"/>
              </a:lnSpc>
              <a:spcBef>
                <a:spcPts val="1000"/>
              </a:spcBef>
              <a:spcAft>
                <a:spcPts val="0"/>
              </a:spcAft>
              <a:buClr>
                <a:schemeClr val="lt1"/>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057" name="Google Shape;1057;p4"/>
          <p:cNvSpPr txBox="1"/>
          <p:nvPr/>
        </p:nvSpPr>
        <p:spPr>
          <a:xfrm>
            <a:off x="8000146" y="3845352"/>
            <a:ext cx="2640970" cy="1202080"/>
          </a:xfrm>
          <a:prstGeom prst="rect">
            <a:avLst/>
          </a:prstGeom>
          <a:noFill/>
          <a:ln>
            <a:noFill/>
          </a:ln>
        </p:spPr>
        <p:txBody>
          <a:bodyPr anchorCtr="0" anchor="t" bIns="45700" lIns="91425" spcFirstLastPara="1" rIns="91425" wrap="square" tIns="45700">
            <a:noAutofit/>
          </a:bodyPr>
          <a:lstStyle/>
          <a:p>
            <a:pPr indent="-228600" lvl="0" marL="228600" marR="0" rtl="0" algn="ctr">
              <a:lnSpc>
                <a:spcPct val="90000"/>
              </a:lnSpc>
              <a:spcBef>
                <a:spcPts val="0"/>
              </a:spcBef>
              <a:spcAft>
                <a:spcPts val="0"/>
              </a:spcAft>
              <a:buClr>
                <a:schemeClr val="dk2"/>
              </a:buClr>
              <a:buSzPts val="2400"/>
              <a:buFont typeface="Arial"/>
              <a:buNone/>
            </a:pPr>
            <a:r>
              <a:rPr b="1" i="0" lang="de-DE" sz="2250" u="none" cap="none" strike="noStrike">
                <a:solidFill>
                  <a:schemeClr val="dk2"/>
                </a:solidFill>
                <a:latin typeface="Calibri"/>
                <a:ea typeface="Calibri"/>
                <a:cs typeface="Calibri"/>
                <a:sym typeface="Calibri"/>
              </a:rPr>
              <a:t>APRENDIZAJE</a:t>
            </a:r>
            <a:endParaRPr b="0" i="0" sz="2250" u="none" cap="none" strike="noStrike">
              <a:solidFill>
                <a:srgbClr val="000000"/>
              </a:solidFill>
              <a:latin typeface="Arial"/>
              <a:ea typeface="Arial"/>
              <a:cs typeface="Arial"/>
              <a:sym typeface="Arial"/>
            </a:endParaRPr>
          </a:p>
        </p:txBody>
      </p:sp>
      <p:sp>
        <p:nvSpPr>
          <p:cNvPr id="1058" name="Google Shape;1058;p4"/>
          <p:cNvSpPr txBox="1"/>
          <p:nvPr/>
        </p:nvSpPr>
        <p:spPr>
          <a:xfrm>
            <a:off x="3326196" y="4530747"/>
            <a:ext cx="2545500" cy="1202100"/>
          </a:xfrm>
          <a:prstGeom prst="rect">
            <a:avLst/>
          </a:prstGeom>
          <a:noFill/>
          <a:ln>
            <a:noFill/>
          </a:ln>
        </p:spPr>
        <p:txBody>
          <a:bodyPr anchorCtr="0" anchor="t" bIns="45700" lIns="91425" spcFirstLastPara="1" rIns="91425" wrap="square" tIns="45700">
            <a:normAutofit fontScale="85000" lnSpcReduction="20000"/>
          </a:bodyPr>
          <a:lstStyle/>
          <a:p>
            <a:pPr indent="-274002" lvl="0" marL="285750" marR="0" rtl="0" algn="ctr">
              <a:lnSpc>
                <a:spcPct val="108888"/>
              </a:lnSpc>
              <a:spcBef>
                <a:spcPts val="0"/>
              </a:spcBef>
              <a:spcAft>
                <a:spcPts val="0"/>
              </a:spcAft>
              <a:buClr>
                <a:schemeClr val="lt1"/>
              </a:buClr>
              <a:buSzPct val="100000"/>
              <a:buFont typeface="Arial"/>
              <a:buChar char="•"/>
            </a:pPr>
            <a:r>
              <a:rPr b="0" i="0" lang="de-DE" sz="1900" u="none" cap="none" strike="noStrike">
                <a:solidFill>
                  <a:schemeClr val="lt1"/>
                </a:solidFill>
                <a:latin typeface="Calibri"/>
                <a:ea typeface="Calibri"/>
                <a:cs typeface="Calibri"/>
                <a:sym typeface="Calibri"/>
              </a:rPr>
              <a:t>Detección </a:t>
            </a:r>
            <a:endParaRPr b="0" i="0" sz="1900" u="none" cap="none" strike="noStrike">
              <a:solidFill>
                <a:srgbClr val="000000"/>
              </a:solidFill>
              <a:latin typeface="Arial"/>
              <a:ea typeface="Arial"/>
              <a:cs typeface="Arial"/>
              <a:sym typeface="Arial"/>
            </a:endParaRPr>
          </a:p>
          <a:p>
            <a:pPr indent="-274002" lvl="0" marL="285750" marR="0" rtl="0" algn="ctr">
              <a:lnSpc>
                <a:spcPct val="108888"/>
              </a:lnSpc>
              <a:spcBef>
                <a:spcPts val="0"/>
              </a:spcBef>
              <a:spcAft>
                <a:spcPts val="0"/>
              </a:spcAft>
              <a:buClr>
                <a:schemeClr val="lt1"/>
              </a:buClr>
              <a:buSzPct val="100000"/>
              <a:buFont typeface="Arial"/>
              <a:buChar char="•"/>
            </a:pPr>
            <a:r>
              <a:rPr b="0" i="0" lang="de-DE" sz="1900" u="none" cap="none" strike="noStrike">
                <a:solidFill>
                  <a:schemeClr val="lt1"/>
                </a:solidFill>
                <a:latin typeface="Calibri"/>
                <a:ea typeface="Calibri"/>
                <a:cs typeface="Calibri"/>
                <a:sym typeface="Calibri"/>
              </a:rPr>
              <a:t>Contención</a:t>
            </a:r>
            <a:endParaRPr b="0" i="0" sz="1900" u="none" cap="none" strike="noStrike">
              <a:solidFill>
                <a:srgbClr val="000000"/>
              </a:solidFill>
              <a:latin typeface="Arial"/>
              <a:ea typeface="Arial"/>
              <a:cs typeface="Arial"/>
              <a:sym typeface="Arial"/>
            </a:endParaRPr>
          </a:p>
          <a:p>
            <a:pPr indent="-274002" lvl="0" marL="285750" marR="0" rtl="0" algn="ctr">
              <a:lnSpc>
                <a:spcPct val="108888"/>
              </a:lnSpc>
              <a:spcBef>
                <a:spcPts val="0"/>
              </a:spcBef>
              <a:spcAft>
                <a:spcPts val="0"/>
              </a:spcAft>
              <a:buClr>
                <a:schemeClr val="lt1"/>
              </a:buClr>
              <a:buSzPct val="100000"/>
              <a:buFont typeface="Arial"/>
              <a:buChar char="•"/>
            </a:pPr>
            <a:r>
              <a:rPr b="0" i="0" lang="de-DE" sz="1900" u="none" cap="none" strike="noStrike">
                <a:solidFill>
                  <a:schemeClr val="lt1"/>
                </a:solidFill>
                <a:latin typeface="Calibri"/>
                <a:ea typeface="Calibri"/>
                <a:cs typeface="Calibri"/>
                <a:sym typeface="Calibri"/>
              </a:rPr>
              <a:t>Recuperación</a:t>
            </a:r>
            <a:endParaRPr b="0" i="0" sz="1900" u="none" cap="none" strike="noStrike">
              <a:solidFill>
                <a:srgbClr val="000000"/>
              </a:solidFill>
              <a:latin typeface="Arial"/>
              <a:ea typeface="Arial"/>
              <a:cs typeface="Arial"/>
              <a:sym typeface="Arial"/>
            </a:endParaRPr>
          </a:p>
          <a:p>
            <a:pPr indent="-171450" lvl="0" marL="285750" marR="0" rtl="0" algn="ctr">
              <a:lnSpc>
                <a:spcPct val="108888"/>
              </a:lnSpc>
              <a:spcBef>
                <a:spcPts val="0"/>
              </a:spcBef>
              <a:spcAft>
                <a:spcPts val="0"/>
              </a:spcAft>
              <a:buClr>
                <a:schemeClr val="lt1"/>
              </a:buClr>
              <a:buSzPct val="100000"/>
              <a:buFont typeface="Arial"/>
              <a:buNone/>
            </a:pPr>
            <a:r>
              <a:t/>
            </a:r>
            <a:endParaRPr b="0" i="0" sz="1800" u="none" cap="none" strike="noStrike">
              <a:solidFill>
                <a:schemeClr val="lt1"/>
              </a:solidFill>
              <a:latin typeface="Calibri"/>
              <a:ea typeface="Calibri"/>
              <a:cs typeface="Calibri"/>
              <a:sym typeface="Calibri"/>
            </a:endParaRPr>
          </a:p>
          <a:p>
            <a:pPr indent="-171450" lvl="0" marL="285750" marR="0" rtl="0" algn="ctr">
              <a:lnSpc>
                <a:spcPct val="108888"/>
              </a:lnSpc>
              <a:spcBef>
                <a:spcPts val="0"/>
              </a:spcBef>
              <a:spcAft>
                <a:spcPts val="0"/>
              </a:spcAft>
              <a:buClr>
                <a:schemeClr val="lt1"/>
              </a:buClr>
              <a:buSzPct val="100000"/>
              <a:buFont typeface="Arial"/>
              <a:buNone/>
            </a:pPr>
            <a:r>
              <a:t/>
            </a:r>
            <a:endParaRPr b="1" i="0" sz="1800" u="none" cap="none" strike="noStrike">
              <a:solidFill>
                <a:schemeClr val="dk2"/>
              </a:solidFill>
              <a:latin typeface="Calibri"/>
              <a:ea typeface="Calibri"/>
              <a:cs typeface="Calibri"/>
              <a:sym typeface="Calibri"/>
            </a:endParaRPr>
          </a:p>
        </p:txBody>
      </p:sp>
      <p:sp>
        <p:nvSpPr>
          <p:cNvPr id="1059" name="Google Shape;1059;p4"/>
          <p:cNvSpPr txBox="1"/>
          <p:nvPr/>
        </p:nvSpPr>
        <p:spPr>
          <a:xfrm>
            <a:off x="5673579" y="4258822"/>
            <a:ext cx="2334776" cy="1202080"/>
          </a:xfrm>
          <a:prstGeom prst="rect">
            <a:avLst/>
          </a:prstGeom>
          <a:noFill/>
          <a:ln>
            <a:noFill/>
          </a:ln>
        </p:spPr>
        <p:txBody>
          <a:bodyPr anchorCtr="0" anchor="t" bIns="45700" lIns="91425" spcFirstLastPara="1" rIns="91425" wrap="square" tIns="45700">
            <a:noAutofit/>
          </a:bodyPr>
          <a:lstStyle/>
          <a:p>
            <a:pPr indent="-266700" lvl="0" marL="285750" marR="0" rtl="0" algn="ctr">
              <a:lnSpc>
                <a:spcPct val="108888"/>
              </a:lnSpc>
              <a:spcBef>
                <a:spcPts val="0"/>
              </a:spcBef>
              <a:spcAft>
                <a:spcPts val="0"/>
              </a:spcAft>
              <a:buClr>
                <a:schemeClr val="lt1"/>
              </a:buClr>
              <a:buSzPts val="1500"/>
              <a:buFont typeface="Arial"/>
              <a:buChar char="•"/>
            </a:pPr>
            <a:r>
              <a:rPr b="0" i="0" lang="de-DE" sz="1500" u="none" cap="none" strike="noStrike">
                <a:solidFill>
                  <a:schemeClr val="lt1"/>
                </a:solidFill>
                <a:latin typeface="Calibri"/>
                <a:ea typeface="Calibri"/>
                <a:cs typeface="Calibri"/>
                <a:sym typeface="Calibri"/>
              </a:rPr>
              <a:t>Seguimiento</a:t>
            </a:r>
            <a:endParaRPr b="0" i="0" sz="1500" u="none" cap="none" strike="noStrike">
              <a:solidFill>
                <a:srgbClr val="000000"/>
              </a:solidFill>
              <a:latin typeface="Arial"/>
              <a:ea typeface="Arial"/>
              <a:cs typeface="Arial"/>
              <a:sym typeface="Arial"/>
            </a:endParaRPr>
          </a:p>
          <a:p>
            <a:pPr indent="-266700" lvl="0" marL="285750" marR="0" rtl="0" algn="ctr">
              <a:lnSpc>
                <a:spcPct val="108888"/>
              </a:lnSpc>
              <a:spcBef>
                <a:spcPts val="0"/>
              </a:spcBef>
              <a:spcAft>
                <a:spcPts val="0"/>
              </a:spcAft>
              <a:buClr>
                <a:schemeClr val="lt1"/>
              </a:buClr>
              <a:buSzPts val="1500"/>
              <a:buFont typeface="Arial"/>
              <a:buChar char="•"/>
            </a:pPr>
            <a:r>
              <a:rPr b="0" i="0" lang="de-DE" sz="1500" u="none" cap="none" strike="noStrike">
                <a:solidFill>
                  <a:schemeClr val="lt1"/>
                </a:solidFill>
                <a:latin typeface="Calibri"/>
                <a:ea typeface="Calibri"/>
                <a:cs typeface="Calibri"/>
                <a:sym typeface="Calibri"/>
              </a:rPr>
              <a:t>Dar forma a los recuerdos</a:t>
            </a:r>
            <a:endParaRPr b="0" i="0" sz="1500" u="none" cap="none" strike="noStrike">
              <a:solidFill>
                <a:srgbClr val="000000"/>
              </a:solidFill>
              <a:latin typeface="Arial"/>
              <a:ea typeface="Arial"/>
              <a:cs typeface="Arial"/>
              <a:sym typeface="Arial"/>
            </a:endParaRPr>
          </a:p>
          <a:p>
            <a:pPr indent="-266700" lvl="0" marL="285750" marR="0" rtl="0" algn="ctr">
              <a:lnSpc>
                <a:spcPct val="108888"/>
              </a:lnSpc>
              <a:spcBef>
                <a:spcPts val="0"/>
              </a:spcBef>
              <a:spcAft>
                <a:spcPts val="0"/>
              </a:spcAft>
              <a:buClr>
                <a:schemeClr val="lt1"/>
              </a:buClr>
              <a:buSzPts val="1500"/>
              <a:buFont typeface="Arial"/>
              <a:buChar char="•"/>
            </a:pPr>
            <a:r>
              <a:rPr b="0" i="0" lang="de-DE" sz="1500" u="none" cap="none" strike="noStrike">
                <a:solidFill>
                  <a:schemeClr val="lt1"/>
                </a:solidFill>
                <a:latin typeface="Calibri"/>
                <a:ea typeface="Calibri"/>
                <a:cs typeface="Calibri"/>
                <a:sym typeface="Calibri"/>
              </a:rPr>
              <a:t>Evaluar la eficacia</a:t>
            </a:r>
            <a:endParaRPr b="0" i="0" sz="1500" u="none" cap="none" strike="noStrike">
              <a:solidFill>
                <a:srgbClr val="000000"/>
              </a:solidFill>
              <a:latin typeface="Arial"/>
              <a:ea typeface="Arial"/>
              <a:cs typeface="Arial"/>
              <a:sym typeface="Arial"/>
            </a:endParaRPr>
          </a:p>
          <a:p>
            <a:pPr indent="-171450" lvl="0" marL="285750" marR="0" rtl="0" algn="ctr">
              <a:lnSpc>
                <a:spcPct val="108888"/>
              </a:lnSpc>
              <a:spcBef>
                <a:spcPts val="0"/>
              </a:spcBef>
              <a:spcAft>
                <a:spcPts val="0"/>
              </a:spcAft>
              <a:buClr>
                <a:schemeClr val="lt1"/>
              </a:buClr>
              <a:buSzPts val="1800"/>
              <a:buFont typeface="Arial"/>
              <a:buNone/>
            </a:pPr>
            <a:r>
              <a:t/>
            </a:r>
            <a:endParaRPr b="0" i="0" sz="1800" u="none" cap="none" strike="noStrike">
              <a:solidFill>
                <a:schemeClr val="lt1"/>
              </a:solidFill>
              <a:latin typeface="Calibri"/>
              <a:ea typeface="Calibri"/>
              <a:cs typeface="Calibri"/>
              <a:sym typeface="Calibri"/>
            </a:endParaRPr>
          </a:p>
          <a:p>
            <a:pPr indent="-171450" lvl="0" marL="285750" marR="0" rtl="0" algn="ctr">
              <a:lnSpc>
                <a:spcPct val="108888"/>
              </a:lnSpc>
              <a:spcBef>
                <a:spcPts val="0"/>
              </a:spcBef>
              <a:spcAft>
                <a:spcPts val="0"/>
              </a:spcAft>
              <a:buClr>
                <a:schemeClr val="lt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0" name="Google Shape;1060;p4"/>
          <p:cNvSpPr txBox="1"/>
          <p:nvPr/>
        </p:nvSpPr>
        <p:spPr>
          <a:xfrm>
            <a:off x="8079850" y="4258825"/>
            <a:ext cx="2377200" cy="1202100"/>
          </a:xfrm>
          <a:prstGeom prst="rect">
            <a:avLst/>
          </a:prstGeom>
          <a:noFill/>
          <a:ln>
            <a:noFill/>
          </a:ln>
        </p:spPr>
        <p:txBody>
          <a:bodyPr anchorCtr="0" anchor="t" bIns="45700" lIns="91425" spcFirstLastPara="1" rIns="91425" wrap="square" tIns="45700">
            <a:noAutofit/>
          </a:bodyPr>
          <a:lstStyle/>
          <a:p>
            <a:pPr indent="-266700" lvl="0" marL="285750" marR="0" rtl="0" algn="ctr">
              <a:lnSpc>
                <a:spcPct val="108888"/>
              </a:lnSpc>
              <a:spcBef>
                <a:spcPts val="0"/>
              </a:spcBef>
              <a:spcAft>
                <a:spcPts val="0"/>
              </a:spcAft>
              <a:buClr>
                <a:schemeClr val="lt1"/>
              </a:buClr>
              <a:buSzPts val="1500"/>
              <a:buFont typeface="Arial"/>
              <a:buChar char="•"/>
            </a:pPr>
            <a:r>
              <a:rPr b="0" i="0" lang="de-DE" sz="1500" u="none" cap="none" strike="noStrike">
                <a:solidFill>
                  <a:schemeClr val="lt1"/>
                </a:solidFill>
                <a:latin typeface="Calibri"/>
                <a:ea typeface="Calibri"/>
                <a:cs typeface="Calibri"/>
                <a:sym typeface="Calibri"/>
              </a:rPr>
              <a:t>Aprender de los fracasos</a:t>
            </a:r>
            <a:endParaRPr b="0" i="0" sz="1500" u="none" cap="none" strike="noStrike">
              <a:solidFill>
                <a:srgbClr val="000000"/>
              </a:solidFill>
              <a:latin typeface="Arial"/>
              <a:ea typeface="Arial"/>
              <a:cs typeface="Arial"/>
              <a:sym typeface="Arial"/>
            </a:endParaRPr>
          </a:p>
          <a:p>
            <a:pPr indent="-266700" lvl="0" marL="285750" marR="0" rtl="0" algn="ctr">
              <a:lnSpc>
                <a:spcPct val="108888"/>
              </a:lnSpc>
              <a:spcBef>
                <a:spcPts val="0"/>
              </a:spcBef>
              <a:spcAft>
                <a:spcPts val="0"/>
              </a:spcAft>
              <a:buClr>
                <a:schemeClr val="lt1"/>
              </a:buClr>
              <a:buSzPts val="1500"/>
              <a:buFont typeface="Arial"/>
              <a:buChar char="•"/>
            </a:pPr>
            <a:r>
              <a:rPr b="0" i="0" lang="de-DE" sz="1500" u="none" cap="none" strike="noStrike">
                <a:solidFill>
                  <a:schemeClr val="lt1"/>
                </a:solidFill>
                <a:latin typeface="Calibri"/>
                <a:ea typeface="Calibri"/>
                <a:cs typeface="Calibri"/>
                <a:sym typeface="Calibri"/>
              </a:rPr>
              <a:t>Aplicar las medidas adecuadas</a:t>
            </a:r>
            <a:endParaRPr b="0" i="0" sz="1500" u="none" cap="none" strike="noStrike">
              <a:solidFill>
                <a:srgbClr val="000000"/>
              </a:solidFill>
              <a:latin typeface="Arial"/>
              <a:ea typeface="Arial"/>
              <a:cs typeface="Arial"/>
              <a:sym typeface="Arial"/>
            </a:endParaRPr>
          </a:p>
          <a:p>
            <a:pPr indent="-171450" lvl="0" marL="285750" marR="0" rtl="0" algn="r">
              <a:lnSpc>
                <a:spcPct val="108888"/>
              </a:lnSpc>
              <a:spcBef>
                <a:spcPts val="0"/>
              </a:spcBef>
              <a:spcAft>
                <a:spcPts val="0"/>
              </a:spcAft>
              <a:buClr>
                <a:schemeClr val="lt1"/>
              </a:buClr>
              <a:buSzPts val="1800"/>
              <a:buFont typeface="Arial"/>
              <a:buNone/>
            </a:pPr>
            <a:r>
              <a:t/>
            </a:r>
            <a:endParaRPr b="0" i="0" sz="1800" u="none" cap="none" strike="noStrike">
              <a:solidFill>
                <a:schemeClr val="lt1"/>
              </a:solidFill>
              <a:latin typeface="Calibri"/>
              <a:ea typeface="Calibri"/>
              <a:cs typeface="Calibri"/>
              <a:sym typeface="Calibri"/>
            </a:endParaRPr>
          </a:p>
          <a:p>
            <a:pPr indent="-171450" lvl="0" marL="285750" marR="0" rtl="0" algn="ctr">
              <a:lnSpc>
                <a:spcPct val="108888"/>
              </a:lnSpc>
              <a:spcBef>
                <a:spcPts val="0"/>
              </a:spcBef>
              <a:spcAft>
                <a:spcPts val="0"/>
              </a:spcAft>
              <a:buClr>
                <a:schemeClr val="lt1"/>
              </a:buClr>
              <a:buSzPts val="1800"/>
              <a:buFont typeface="Arial"/>
              <a:buNone/>
            </a:pPr>
            <a:r>
              <a:t/>
            </a:r>
            <a:endParaRPr b="1" i="0" sz="1800" u="none" cap="none" strike="noStrike">
              <a:solidFill>
                <a:schemeClr val="dk2"/>
              </a:solidFill>
              <a:latin typeface="Calibri"/>
              <a:ea typeface="Calibri"/>
              <a:cs typeface="Calibri"/>
              <a:sym typeface="Calibri"/>
            </a:endParaRPr>
          </a:p>
        </p:txBody>
      </p:sp>
      <p:sp>
        <p:nvSpPr>
          <p:cNvPr id="1061" name="Google Shape;1061;p4"/>
          <p:cNvSpPr txBox="1"/>
          <p:nvPr/>
        </p:nvSpPr>
        <p:spPr>
          <a:xfrm>
            <a:off x="1091325" y="4044600"/>
            <a:ext cx="2377200" cy="1743600"/>
          </a:xfrm>
          <a:prstGeom prst="rect">
            <a:avLst/>
          </a:prstGeom>
          <a:noFill/>
          <a:ln>
            <a:noFill/>
          </a:ln>
        </p:spPr>
        <p:txBody>
          <a:bodyPr anchorCtr="0" anchor="t" bIns="45700" lIns="91425" spcFirstLastPara="1" rIns="91425" wrap="square" tIns="45700">
            <a:noAutofit/>
          </a:bodyPr>
          <a:lstStyle/>
          <a:p>
            <a:pPr indent="-266700" lvl="0" marL="285750" marR="0" rtl="0" algn="ctr">
              <a:lnSpc>
                <a:spcPct val="108888"/>
              </a:lnSpc>
              <a:spcBef>
                <a:spcPts val="0"/>
              </a:spcBef>
              <a:spcAft>
                <a:spcPts val="0"/>
              </a:spcAft>
              <a:buClr>
                <a:schemeClr val="lt1"/>
              </a:buClr>
              <a:buSzPts val="1500"/>
              <a:buFont typeface="Arial"/>
              <a:buChar char="•"/>
            </a:pPr>
            <a:r>
              <a:rPr b="0" i="0" lang="de-DE" sz="1500" u="none" cap="none" strike="noStrike">
                <a:solidFill>
                  <a:schemeClr val="lt1"/>
                </a:solidFill>
                <a:latin typeface="Calibri"/>
                <a:ea typeface="Calibri"/>
                <a:cs typeface="Calibri"/>
                <a:sym typeface="Calibri"/>
              </a:rPr>
              <a:t>Examinación</a:t>
            </a:r>
            <a:endParaRPr b="0" i="0" sz="1100" u="none" cap="none" strike="noStrike">
              <a:solidFill>
                <a:srgbClr val="000000"/>
              </a:solidFill>
              <a:latin typeface="Arial"/>
              <a:ea typeface="Arial"/>
              <a:cs typeface="Arial"/>
              <a:sym typeface="Arial"/>
            </a:endParaRPr>
          </a:p>
          <a:p>
            <a:pPr indent="-266700" lvl="0" marL="285750" marR="0" rtl="0" algn="ctr">
              <a:lnSpc>
                <a:spcPct val="108888"/>
              </a:lnSpc>
              <a:spcBef>
                <a:spcPts val="0"/>
              </a:spcBef>
              <a:spcAft>
                <a:spcPts val="0"/>
              </a:spcAft>
              <a:buClr>
                <a:schemeClr val="lt1"/>
              </a:buClr>
              <a:buSzPts val="1500"/>
              <a:buFont typeface="Arial"/>
              <a:buChar char="•"/>
            </a:pPr>
            <a:r>
              <a:rPr b="0" i="0" lang="de-DE" sz="1500" u="none" cap="none" strike="noStrike">
                <a:solidFill>
                  <a:schemeClr val="lt1"/>
                </a:solidFill>
                <a:latin typeface="Calibri"/>
                <a:ea typeface="Calibri"/>
                <a:cs typeface="Calibri"/>
                <a:sym typeface="Calibri"/>
              </a:rPr>
              <a:t>Evaluación de la situación</a:t>
            </a:r>
            <a:endParaRPr b="0" i="0" sz="1100" u="none" cap="none" strike="noStrike">
              <a:solidFill>
                <a:srgbClr val="000000"/>
              </a:solidFill>
              <a:latin typeface="Arial"/>
              <a:ea typeface="Arial"/>
              <a:cs typeface="Arial"/>
              <a:sym typeface="Arial"/>
            </a:endParaRPr>
          </a:p>
          <a:p>
            <a:pPr indent="-266700" lvl="0" marL="285750" marR="0" rtl="0" algn="ctr">
              <a:lnSpc>
                <a:spcPct val="108888"/>
              </a:lnSpc>
              <a:spcBef>
                <a:spcPts val="0"/>
              </a:spcBef>
              <a:spcAft>
                <a:spcPts val="0"/>
              </a:spcAft>
              <a:buClr>
                <a:schemeClr val="lt1"/>
              </a:buClr>
              <a:buSzPts val="1500"/>
              <a:buFont typeface="Arial"/>
              <a:buChar char="•"/>
            </a:pPr>
            <a:r>
              <a:rPr b="0" i="0" lang="de-DE" sz="1500" u="none" cap="none" strike="noStrike">
                <a:solidFill>
                  <a:schemeClr val="lt1"/>
                </a:solidFill>
                <a:latin typeface="Calibri"/>
                <a:ea typeface="Calibri"/>
                <a:cs typeface="Calibri"/>
                <a:sym typeface="Calibri"/>
              </a:rPr>
              <a:t>Diseño de herramientas y sistemas</a:t>
            </a:r>
            <a:endParaRPr b="0" i="0" sz="1100" u="none" cap="none" strike="noStrike">
              <a:solidFill>
                <a:srgbClr val="000000"/>
              </a:solidFill>
              <a:latin typeface="Arial"/>
              <a:ea typeface="Arial"/>
              <a:cs typeface="Arial"/>
              <a:sym typeface="Arial"/>
            </a:endParaRPr>
          </a:p>
          <a:p>
            <a:pPr indent="-266700" lvl="0" marL="285750" marR="0" rtl="0" algn="ctr">
              <a:lnSpc>
                <a:spcPct val="108888"/>
              </a:lnSpc>
              <a:spcBef>
                <a:spcPts val="0"/>
              </a:spcBef>
              <a:spcAft>
                <a:spcPts val="0"/>
              </a:spcAft>
              <a:buClr>
                <a:schemeClr val="lt1"/>
              </a:buClr>
              <a:buSzPts val="1500"/>
              <a:buFont typeface="Arial"/>
              <a:buChar char="•"/>
            </a:pPr>
            <a:r>
              <a:rPr b="0" i="0" lang="de-DE" sz="1500" u="none" cap="none" strike="noStrike">
                <a:solidFill>
                  <a:schemeClr val="lt1"/>
                </a:solidFill>
                <a:latin typeface="Calibri"/>
                <a:ea typeface="Calibri"/>
                <a:cs typeface="Calibri"/>
                <a:sym typeface="Calibri"/>
              </a:rPr>
              <a:t>Supervisión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5" name="Shape 1065"/>
        <p:cNvGrpSpPr/>
        <p:nvPr/>
      </p:nvGrpSpPr>
      <p:grpSpPr>
        <a:xfrm>
          <a:off x="0" y="0"/>
          <a:ext cx="0" cy="0"/>
          <a:chOff x="0" y="0"/>
          <a:chExt cx="0" cy="0"/>
        </a:xfrm>
      </p:grpSpPr>
      <p:sp>
        <p:nvSpPr>
          <p:cNvPr id="1066" name="Google Shape;1066;p5"/>
          <p:cNvSpPr txBox="1"/>
          <p:nvPr>
            <p:ph idx="1" type="body"/>
          </p:nvPr>
        </p:nvSpPr>
        <p:spPr>
          <a:xfrm>
            <a:off x="666708" y="752638"/>
            <a:ext cx="4687612" cy="20616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None/>
            </a:pPr>
            <a:r>
              <a:rPr lang="de-DE" sz="4400"/>
              <a:t>01</a:t>
            </a:r>
            <a:endParaRPr/>
          </a:p>
          <a:p>
            <a:pPr indent="0" lvl="0" marL="0" rtl="0" algn="l">
              <a:lnSpc>
                <a:spcPct val="90000"/>
              </a:lnSpc>
              <a:spcBef>
                <a:spcPts val="300"/>
              </a:spcBef>
              <a:spcAft>
                <a:spcPts val="0"/>
              </a:spcAft>
              <a:buClr>
                <a:schemeClr val="lt1"/>
              </a:buClr>
              <a:buSzPts val="4800"/>
              <a:buNone/>
            </a:pPr>
            <a:r>
              <a:rPr lang="de-DE"/>
              <a:t>Gestión de operaciones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p7"/>
          <p:cNvSpPr txBox="1"/>
          <p:nvPr>
            <p:ph idx="1" type="body"/>
          </p:nvPr>
        </p:nvSpPr>
        <p:spPr>
          <a:xfrm>
            <a:off x="6353299" y="2066544"/>
            <a:ext cx="5132263" cy="372251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A1D76"/>
              </a:buClr>
              <a:buSzPts val="2400"/>
              <a:buFont typeface="Arial"/>
              <a:buNone/>
            </a:pPr>
            <a:r>
              <a:rPr lang="de-DE"/>
              <a:t>Hay que determinar y planificar el número de productos o servicios que una empresa puede distribuir o vender en un periodo de tiempo determinado. El director de la empresa puede evaluarlo utilizando las materias primas necesarias para la producción, los recursos humanos requeridos, la demanda del producto en el mercado y la planificación de la producción.</a:t>
            </a:r>
            <a:endParaRPr/>
          </a:p>
          <a:p>
            <a:pPr indent="0" lvl="0" marL="0" rtl="0" algn="l">
              <a:lnSpc>
                <a:spcPct val="90000"/>
              </a:lnSpc>
              <a:spcBef>
                <a:spcPts val="1000"/>
              </a:spcBef>
              <a:spcAft>
                <a:spcPts val="0"/>
              </a:spcAft>
              <a:buClr>
                <a:srgbClr val="EA1D76"/>
              </a:buClr>
              <a:buSzPts val="2400"/>
              <a:buFont typeface="Arial"/>
              <a:buNone/>
            </a:pPr>
            <a:r>
              <a:t/>
            </a:r>
            <a:endParaRPr/>
          </a:p>
        </p:txBody>
      </p:sp>
      <p:sp>
        <p:nvSpPr>
          <p:cNvPr id="1072" name="Google Shape;1072;p7"/>
          <p:cNvSpPr txBox="1"/>
          <p:nvPr>
            <p:ph idx="2" type="body"/>
          </p:nvPr>
        </p:nvSpPr>
        <p:spPr>
          <a:xfrm>
            <a:off x="6326940" y="708094"/>
            <a:ext cx="5158622" cy="8571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ED4D3"/>
              </a:buClr>
              <a:buSzPts val="4800"/>
              <a:buNone/>
            </a:pPr>
            <a:r>
              <a:rPr lang="de-DE" sz="4800">
                <a:solidFill>
                  <a:srgbClr val="9ED4D3"/>
                </a:solidFill>
              </a:rPr>
              <a:t>Planificación de capacidades</a:t>
            </a:r>
            <a:endParaRPr/>
          </a:p>
        </p:txBody>
      </p:sp>
      <p:sp>
        <p:nvSpPr>
          <p:cNvPr id="1073" name="Google Shape;1073;p7"/>
          <p:cNvSpPr txBox="1"/>
          <p:nvPr>
            <p:ph idx="3" type="body"/>
          </p:nvPr>
        </p:nvSpPr>
        <p:spPr>
          <a:xfrm>
            <a:off x="1040950" y="708100"/>
            <a:ext cx="3514800" cy="2136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A59"/>
              </a:buClr>
              <a:buSzPts val="3600"/>
              <a:buNone/>
            </a:pPr>
            <a:r>
              <a:rPr lang="de-DE" sz="3000">
                <a:solidFill>
                  <a:srgbClr val="595A59"/>
                </a:solidFill>
              </a:rPr>
              <a:t>Responsabilidades de la Gestión de Operaciones</a:t>
            </a:r>
            <a:endParaRPr sz="3000"/>
          </a:p>
          <a:p>
            <a:pPr indent="0" lvl="0" marL="0" rtl="0" algn="l">
              <a:lnSpc>
                <a:spcPct val="90000"/>
              </a:lnSpc>
              <a:spcBef>
                <a:spcPts val="1000"/>
              </a:spcBef>
              <a:spcAft>
                <a:spcPts val="0"/>
              </a:spcAft>
              <a:buClr>
                <a:srgbClr val="81D1C5"/>
              </a:buClr>
              <a:buSzPts val="3600"/>
              <a:buNone/>
            </a:pPr>
            <a:r>
              <a:t/>
            </a:r>
            <a:endParaRPr/>
          </a:p>
        </p:txBody>
      </p:sp>
      <p:sp>
        <p:nvSpPr>
          <p:cNvPr id="1074" name="Google Shape;1074;p7"/>
          <p:cNvSpPr txBox="1"/>
          <p:nvPr>
            <p:ph idx="4" type="body"/>
          </p:nvPr>
        </p:nvSpPr>
        <p:spPr>
          <a:xfrm>
            <a:off x="4783395" y="712471"/>
            <a:ext cx="1154422" cy="85715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None/>
            </a:pPr>
            <a:r>
              <a:rPr lang="de-DE"/>
              <a:t>1</a:t>
            </a:r>
            <a:endParaRPr/>
          </a:p>
        </p:txBody>
      </p:sp>
      <p:sp>
        <p:nvSpPr>
          <p:cNvPr id="1075" name="Google Shape;1075;p7"/>
          <p:cNvSpPr txBox="1"/>
          <p:nvPr/>
        </p:nvSpPr>
        <p:spPr>
          <a:xfrm>
            <a:off x="1103474" y="2854961"/>
            <a:ext cx="3575144" cy="84027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95A59"/>
              </a:buClr>
              <a:buSzPts val="1600"/>
              <a:buFont typeface="Arial"/>
              <a:buNone/>
            </a:pPr>
            <a:r>
              <a:rPr b="0" i="0" lang="de-DE" sz="1600" u="none" cap="none" strike="noStrike">
                <a:solidFill>
                  <a:srgbClr val="595A59"/>
                </a:solidFill>
                <a:latin typeface="Calibri"/>
                <a:ea typeface="Calibri"/>
                <a:cs typeface="Calibri"/>
                <a:sym typeface="Calibri"/>
              </a:rPr>
              <a:t>La gestión de operaciones abarca diversos ámbitos de responsabilidad, desde la elaboración de propuestas hasta la gestión de proyectos.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sp>
        <p:nvSpPr>
          <p:cNvPr id="1080" name="Google Shape;1080;p8"/>
          <p:cNvSpPr txBox="1"/>
          <p:nvPr>
            <p:ph idx="1" type="body"/>
          </p:nvPr>
        </p:nvSpPr>
        <p:spPr>
          <a:xfrm>
            <a:off x="6343139" y="2178304"/>
            <a:ext cx="5132263" cy="3722513"/>
          </a:xfrm>
          <a:prstGeom prst="rect">
            <a:avLst/>
          </a:prstGeom>
          <a:noFill/>
          <a:ln>
            <a:noFill/>
          </a:ln>
        </p:spPr>
        <p:txBody>
          <a:bodyPr anchorCtr="0" anchor="t" bIns="45700" lIns="91425" spcFirstLastPara="1" rIns="91425" wrap="square" tIns="45700">
            <a:noAutofit/>
          </a:bodyPr>
          <a:lstStyle/>
          <a:p>
            <a:pPr indent="-15875" lvl="0" marL="15875" rtl="0" algn="l">
              <a:lnSpc>
                <a:spcPct val="93333"/>
              </a:lnSpc>
              <a:spcBef>
                <a:spcPts val="0"/>
              </a:spcBef>
              <a:spcAft>
                <a:spcPts val="0"/>
              </a:spcAft>
              <a:buSzPts val="2400"/>
              <a:buNone/>
            </a:pPr>
            <a:r>
              <a:rPr lang="de-DE"/>
              <a:t>La gestión de la cadena de suministro o control de inventarios implica la creación de un sistema eficaz de planificación, control y ejecución de la producción, pero también de los servicios a lo largo de toda la cadena de valor. Así se evitan demoras y se contribuye a la satisfacción del cliente.</a:t>
            </a:r>
            <a:endParaRPr/>
          </a:p>
          <a:p>
            <a:pPr indent="0" lvl="0" marL="0" rtl="0" algn="l">
              <a:lnSpc>
                <a:spcPct val="90000"/>
              </a:lnSpc>
              <a:spcBef>
                <a:spcPts val="1000"/>
              </a:spcBef>
              <a:spcAft>
                <a:spcPts val="0"/>
              </a:spcAft>
              <a:buClr>
                <a:srgbClr val="EA1D76"/>
              </a:buClr>
              <a:buSzPts val="2400"/>
              <a:buFont typeface="Arial"/>
              <a:buNone/>
            </a:pPr>
            <a:r>
              <a:t/>
            </a:r>
            <a:endParaRPr/>
          </a:p>
        </p:txBody>
      </p:sp>
      <p:sp>
        <p:nvSpPr>
          <p:cNvPr id="1081" name="Google Shape;1081;p8"/>
          <p:cNvSpPr txBox="1"/>
          <p:nvPr>
            <p:ph idx="2" type="body"/>
          </p:nvPr>
        </p:nvSpPr>
        <p:spPr>
          <a:xfrm>
            <a:off x="6326940" y="708094"/>
            <a:ext cx="5158622" cy="8571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9ED4D3"/>
              </a:buClr>
              <a:buSzPts val="4800"/>
              <a:buNone/>
            </a:pPr>
            <a:r>
              <a:rPr lang="de-DE" sz="4600">
                <a:solidFill>
                  <a:srgbClr val="9ED4D3"/>
                </a:solidFill>
              </a:rPr>
              <a:t>Gestión de la cadena de suministro</a:t>
            </a:r>
            <a:endParaRPr sz="3400"/>
          </a:p>
        </p:txBody>
      </p:sp>
      <p:sp>
        <p:nvSpPr>
          <p:cNvPr id="1082" name="Google Shape;1082;p8"/>
          <p:cNvSpPr txBox="1"/>
          <p:nvPr>
            <p:ph idx="3" type="body"/>
          </p:nvPr>
        </p:nvSpPr>
        <p:spPr>
          <a:xfrm>
            <a:off x="1103474" y="708094"/>
            <a:ext cx="3452394" cy="213670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A59"/>
              </a:buClr>
              <a:buSzPts val="3600"/>
              <a:buNone/>
            </a:pPr>
            <a:r>
              <a:rPr lang="de-DE">
                <a:solidFill>
                  <a:srgbClr val="595A59"/>
                </a:solidFill>
              </a:rPr>
              <a:t>Responsabilidades de la Gestión de Operaciones</a:t>
            </a:r>
            <a:endParaRPr/>
          </a:p>
          <a:p>
            <a:pPr indent="0" lvl="0" marL="0" rtl="0" algn="l">
              <a:lnSpc>
                <a:spcPct val="90000"/>
              </a:lnSpc>
              <a:spcBef>
                <a:spcPts val="1000"/>
              </a:spcBef>
              <a:spcAft>
                <a:spcPts val="0"/>
              </a:spcAft>
              <a:buClr>
                <a:srgbClr val="81D1C5"/>
              </a:buClr>
              <a:buSzPts val="3600"/>
              <a:buNone/>
            </a:pPr>
            <a:r>
              <a:t/>
            </a:r>
            <a:endParaRPr/>
          </a:p>
        </p:txBody>
      </p:sp>
      <p:sp>
        <p:nvSpPr>
          <p:cNvPr id="1083" name="Google Shape;1083;p8"/>
          <p:cNvSpPr txBox="1"/>
          <p:nvPr>
            <p:ph idx="4" type="body"/>
          </p:nvPr>
        </p:nvSpPr>
        <p:spPr>
          <a:xfrm>
            <a:off x="4783395" y="712471"/>
            <a:ext cx="1154422" cy="85715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None/>
            </a:pPr>
            <a:r>
              <a:rPr lang="de-DE"/>
              <a:t>2</a:t>
            </a:r>
            <a:endParaRPr/>
          </a:p>
        </p:txBody>
      </p:sp>
      <p:sp>
        <p:nvSpPr>
          <p:cNvPr id="1084" name="Google Shape;1084;p8"/>
          <p:cNvSpPr txBox="1"/>
          <p:nvPr/>
        </p:nvSpPr>
        <p:spPr>
          <a:xfrm>
            <a:off x="1103474" y="2854961"/>
            <a:ext cx="3575144" cy="84027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95A59"/>
              </a:buClr>
              <a:buSzPts val="1600"/>
              <a:buFont typeface="Arial"/>
              <a:buNone/>
            </a:pPr>
            <a:r>
              <a:rPr b="0" i="0" lang="de-DE" sz="1600" u="none" cap="none" strike="noStrike">
                <a:solidFill>
                  <a:srgbClr val="595A59"/>
                </a:solidFill>
                <a:latin typeface="Calibri"/>
                <a:ea typeface="Calibri"/>
                <a:cs typeface="Calibri"/>
                <a:sym typeface="Calibri"/>
              </a:rPr>
              <a:t>La gestión de operaciones abarca diversos ámbitos de responsabilidad, desde la elaboración de propuestas hasta la gestión de proyectos.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sp>
        <p:nvSpPr>
          <p:cNvPr id="1089" name="Google Shape;1089;p9"/>
          <p:cNvSpPr txBox="1"/>
          <p:nvPr>
            <p:ph idx="1" type="body"/>
          </p:nvPr>
        </p:nvSpPr>
        <p:spPr>
          <a:xfrm>
            <a:off x="6343139" y="2178304"/>
            <a:ext cx="5132263" cy="3722513"/>
          </a:xfrm>
          <a:prstGeom prst="rect">
            <a:avLst/>
          </a:prstGeom>
          <a:noFill/>
          <a:ln>
            <a:noFill/>
          </a:ln>
        </p:spPr>
        <p:txBody>
          <a:bodyPr anchorCtr="0" anchor="t" bIns="45700" lIns="91425" spcFirstLastPara="1" rIns="91425" wrap="square" tIns="45700">
            <a:noAutofit/>
          </a:bodyPr>
          <a:lstStyle/>
          <a:p>
            <a:pPr indent="-15875" lvl="0" marL="15875" rtl="0" algn="l">
              <a:lnSpc>
                <a:spcPct val="93333"/>
              </a:lnSpc>
              <a:spcBef>
                <a:spcPts val="0"/>
              </a:spcBef>
              <a:spcAft>
                <a:spcPts val="0"/>
              </a:spcAft>
              <a:buSzPts val="2400"/>
              <a:buNone/>
            </a:pPr>
            <a:r>
              <a:rPr lang="de-DE"/>
              <a:t>El diseño de productos o servicios consiste en desarrollar un producto o servicio que proporcione a la empresa una ventaja competitiva en el mercado. Implica considerar la rentabilidad de un producto y si satisface las necesidades de los clientes. Además, debe comprobarse si la innovación es compatible con los productos ya existentes.</a:t>
            </a:r>
            <a:endParaRPr/>
          </a:p>
        </p:txBody>
      </p:sp>
      <p:sp>
        <p:nvSpPr>
          <p:cNvPr id="1090" name="Google Shape;1090;p9"/>
          <p:cNvSpPr txBox="1"/>
          <p:nvPr>
            <p:ph idx="2" type="body"/>
          </p:nvPr>
        </p:nvSpPr>
        <p:spPr>
          <a:xfrm>
            <a:off x="6326940" y="708094"/>
            <a:ext cx="5158622" cy="8571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9ED4D3"/>
              </a:buClr>
              <a:buSzPts val="4800"/>
              <a:buNone/>
            </a:pPr>
            <a:r>
              <a:rPr lang="de-DE" sz="4600">
                <a:solidFill>
                  <a:srgbClr val="9ED4D3"/>
                </a:solidFill>
              </a:rPr>
              <a:t>Diseño de productos y servicios</a:t>
            </a:r>
            <a:endParaRPr sz="3400"/>
          </a:p>
        </p:txBody>
      </p:sp>
      <p:sp>
        <p:nvSpPr>
          <p:cNvPr id="1091" name="Google Shape;1091;p9"/>
          <p:cNvSpPr txBox="1"/>
          <p:nvPr>
            <p:ph idx="3" type="body"/>
          </p:nvPr>
        </p:nvSpPr>
        <p:spPr>
          <a:xfrm>
            <a:off x="1103474" y="708094"/>
            <a:ext cx="3452394" cy="213670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A59"/>
              </a:buClr>
              <a:buSzPts val="3600"/>
              <a:buNone/>
            </a:pPr>
            <a:r>
              <a:rPr lang="de-DE">
                <a:solidFill>
                  <a:srgbClr val="595A59"/>
                </a:solidFill>
              </a:rPr>
              <a:t>Responsabilidades de la Gestión de Operaciones</a:t>
            </a:r>
            <a:endParaRPr/>
          </a:p>
          <a:p>
            <a:pPr indent="0" lvl="0" marL="0" rtl="0" algn="l">
              <a:lnSpc>
                <a:spcPct val="90000"/>
              </a:lnSpc>
              <a:spcBef>
                <a:spcPts val="1000"/>
              </a:spcBef>
              <a:spcAft>
                <a:spcPts val="0"/>
              </a:spcAft>
              <a:buClr>
                <a:srgbClr val="81D1C5"/>
              </a:buClr>
              <a:buSzPts val="3600"/>
              <a:buNone/>
            </a:pPr>
            <a:r>
              <a:t/>
            </a:r>
            <a:endParaRPr/>
          </a:p>
        </p:txBody>
      </p:sp>
      <p:sp>
        <p:nvSpPr>
          <p:cNvPr id="1092" name="Google Shape;1092;p9"/>
          <p:cNvSpPr txBox="1"/>
          <p:nvPr>
            <p:ph idx="4" type="body"/>
          </p:nvPr>
        </p:nvSpPr>
        <p:spPr>
          <a:xfrm>
            <a:off x="4783395" y="712471"/>
            <a:ext cx="1154422" cy="85715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None/>
            </a:pPr>
            <a:r>
              <a:rPr lang="de-DE"/>
              <a:t>3</a:t>
            </a:r>
            <a:endParaRPr/>
          </a:p>
        </p:txBody>
      </p:sp>
      <p:sp>
        <p:nvSpPr>
          <p:cNvPr id="1093" name="Google Shape;1093;p9"/>
          <p:cNvSpPr txBox="1"/>
          <p:nvPr/>
        </p:nvSpPr>
        <p:spPr>
          <a:xfrm>
            <a:off x="1103474" y="2854961"/>
            <a:ext cx="3575144" cy="84027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95A59"/>
              </a:buClr>
              <a:buSzPts val="1600"/>
              <a:buFont typeface="Arial"/>
              <a:buNone/>
            </a:pPr>
            <a:r>
              <a:rPr b="0" i="0" lang="de-DE" sz="1600" u="none" cap="none" strike="noStrike">
                <a:solidFill>
                  <a:srgbClr val="595A59"/>
                </a:solidFill>
                <a:latin typeface="Calibri"/>
                <a:ea typeface="Calibri"/>
                <a:cs typeface="Calibri"/>
                <a:sym typeface="Calibri"/>
              </a:rPr>
              <a:t>La gestión de operaciones abarca diversos ámbitos de responsabilidad, desde la elaboración de propuestas hasta la gestión de proyectos.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7" name="Shape 1097"/>
        <p:cNvGrpSpPr/>
        <p:nvPr/>
      </p:nvGrpSpPr>
      <p:grpSpPr>
        <a:xfrm>
          <a:off x="0" y="0"/>
          <a:ext cx="0" cy="0"/>
          <a:chOff x="0" y="0"/>
          <a:chExt cx="0" cy="0"/>
        </a:xfrm>
      </p:grpSpPr>
      <p:sp>
        <p:nvSpPr>
          <p:cNvPr id="1098" name="Google Shape;1098;p10"/>
          <p:cNvSpPr txBox="1"/>
          <p:nvPr>
            <p:ph idx="1" type="body"/>
          </p:nvPr>
        </p:nvSpPr>
        <p:spPr>
          <a:xfrm>
            <a:off x="6343139" y="2178304"/>
            <a:ext cx="5132263" cy="3722513"/>
          </a:xfrm>
          <a:prstGeom prst="rect">
            <a:avLst/>
          </a:prstGeom>
          <a:noFill/>
          <a:ln>
            <a:noFill/>
          </a:ln>
        </p:spPr>
        <p:txBody>
          <a:bodyPr anchorCtr="0" anchor="t" bIns="45700" lIns="91425" spcFirstLastPara="1" rIns="91425" wrap="square" tIns="45700">
            <a:noAutofit/>
          </a:bodyPr>
          <a:lstStyle/>
          <a:p>
            <a:pPr indent="-15875" lvl="0" marL="15875" rtl="0" algn="l">
              <a:lnSpc>
                <a:spcPct val="93333"/>
              </a:lnSpc>
              <a:spcBef>
                <a:spcPts val="0"/>
              </a:spcBef>
              <a:spcAft>
                <a:spcPts val="0"/>
              </a:spcAft>
              <a:buSzPts val="2400"/>
              <a:buNone/>
            </a:pPr>
            <a:r>
              <a:rPr lang="de-DE"/>
              <a:t>Un director de operaciones supervisa todos los proyectos relacionados con los procesos de fabricación o servicios y la gestión de recursos de una empresa. Puede establecer horarios, gestionar al personal y es responsable de la coordinación y la comunicación internas.</a:t>
            </a:r>
            <a:endParaRPr/>
          </a:p>
        </p:txBody>
      </p:sp>
      <p:sp>
        <p:nvSpPr>
          <p:cNvPr id="1099" name="Google Shape;1099;p10"/>
          <p:cNvSpPr txBox="1"/>
          <p:nvPr>
            <p:ph idx="2" type="body"/>
          </p:nvPr>
        </p:nvSpPr>
        <p:spPr>
          <a:xfrm>
            <a:off x="6326940" y="708094"/>
            <a:ext cx="5158622" cy="8571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9ED4D3"/>
              </a:buClr>
              <a:buSzPts val="4800"/>
              <a:buNone/>
            </a:pPr>
            <a:r>
              <a:rPr lang="de-DE" sz="4800">
                <a:solidFill>
                  <a:srgbClr val="9ED4D3"/>
                </a:solidFill>
              </a:rPr>
              <a:t>Gestión de proyectos</a:t>
            </a:r>
            <a:endParaRPr/>
          </a:p>
        </p:txBody>
      </p:sp>
      <p:sp>
        <p:nvSpPr>
          <p:cNvPr id="1100" name="Google Shape;1100;p10"/>
          <p:cNvSpPr txBox="1"/>
          <p:nvPr>
            <p:ph idx="3" type="body"/>
          </p:nvPr>
        </p:nvSpPr>
        <p:spPr>
          <a:xfrm>
            <a:off x="1103474" y="708094"/>
            <a:ext cx="3452394" cy="213670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A59"/>
              </a:buClr>
              <a:buSzPts val="3600"/>
              <a:buNone/>
            </a:pPr>
            <a:r>
              <a:rPr lang="de-DE">
                <a:solidFill>
                  <a:srgbClr val="595A59"/>
                </a:solidFill>
              </a:rPr>
              <a:t>Responsabilidades de la Gestión de Operaciones</a:t>
            </a:r>
            <a:endParaRPr/>
          </a:p>
          <a:p>
            <a:pPr indent="0" lvl="0" marL="0" rtl="0" algn="l">
              <a:lnSpc>
                <a:spcPct val="90000"/>
              </a:lnSpc>
              <a:spcBef>
                <a:spcPts val="1000"/>
              </a:spcBef>
              <a:spcAft>
                <a:spcPts val="0"/>
              </a:spcAft>
              <a:buClr>
                <a:srgbClr val="81D1C5"/>
              </a:buClr>
              <a:buSzPts val="3600"/>
              <a:buNone/>
            </a:pPr>
            <a:r>
              <a:t/>
            </a:r>
            <a:endParaRPr/>
          </a:p>
        </p:txBody>
      </p:sp>
      <p:sp>
        <p:nvSpPr>
          <p:cNvPr id="1101" name="Google Shape;1101;p10"/>
          <p:cNvSpPr txBox="1"/>
          <p:nvPr>
            <p:ph idx="4" type="body"/>
          </p:nvPr>
        </p:nvSpPr>
        <p:spPr>
          <a:xfrm>
            <a:off x="4783395" y="712471"/>
            <a:ext cx="1154422" cy="85715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None/>
            </a:pPr>
            <a:r>
              <a:rPr lang="de-DE"/>
              <a:t>5</a:t>
            </a:r>
            <a:endParaRPr/>
          </a:p>
        </p:txBody>
      </p:sp>
      <p:sp>
        <p:nvSpPr>
          <p:cNvPr id="1102" name="Google Shape;1102;p10"/>
          <p:cNvSpPr txBox="1"/>
          <p:nvPr/>
        </p:nvSpPr>
        <p:spPr>
          <a:xfrm>
            <a:off x="1103474" y="2854961"/>
            <a:ext cx="3575144" cy="84027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95A59"/>
              </a:buClr>
              <a:buSzPts val="1600"/>
              <a:buFont typeface="Arial"/>
              <a:buNone/>
            </a:pPr>
            <a:r>
              <a:rPr b="0" i="0" lang="de-DE" sz="1600" u="none" cap="none" strike="noStrike">
                <a:solidFill>
                  <a:srgbClr val="595A59"/>
                </a:solidFill>
                <a:latin typeface="Calibri"/>
                <a:ea typeface="Calibri"/>
                <a:cs typeface="Calibri"/>
                <a:sym typeface="Calibri"/>
              </a:rPr>
              <a:t>La gestión de operaciones abarca diversos ámbitos de responsabilidad, desde la elaboración de propuestas hasta la gestión de proyectos.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