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embeddedFontLst>
    <p:embeddedFont>
      <p:font typeface="Montserrat"/>
      <p:regular r:id="rId32"/>
      <p:bold r:id="rId33"/>
      <p:italic r:id="rId34"/>
      <p:boldItalic r:id="rId35"/>
    </p:embeddedFont>
    <p:embeddedFont>
      <p:font typeface="Lato"/>
      <p:regular r:id="rId36"/>
      <p:bold r:id="rId37"/>
      <p:italic r:id="rId38"/>
      <p:boldItalic r:id="rId39"/>
    </p:embeddedFont>
    <p:embeddedFont>
      <p:font typeface="Montserrat Medium"/>
      <p:regular r:id="rId40"/>
      <p:bold r:id="rId41"/>
      <p:italic r:id="rId42"/>
      <p:boldItalic r:id="rId43"/>
    </p:embeddedFont>
    <p:embeddedFont>
      <p:font typeface="Montserrat Light"/>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8" roundtripDataSignature="AMtx7miVljWVCmZ/0EGLsqDt1aoy//Pw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3D810E9-5ED7-45A1-8BB4-83F8B4403B88}">
  <a:tblStyle styleId="{33D810E9-5ED7-45A1-8BB4-83F8B4403B88}"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AEA"/>
          </a:solidFill>
        </a:fill>
      </a:tcStyle>
    </a:wholeTbl>
    <a:band1H>
      <a:tcTxStyle b="off" i="off"/>
      <a:tcStyle>
        <a:fill>
          <a:solidFill>
            <a:srgbClr val="CAD3D4"/>
          </a:solidFill>
        </a:fill>
      </a:tcStyle>
    </a:band1H>
    <a:band2H>
      <a:tcTxStyle b="off" i="off"/>
    </a:band2H>
    <a:band1V>
      <a:tcTxStyle b="off" i="off"/>
      <a:tcStyle>
        <a:fill>
          <a:solidFill>
            <a:srgbClr val="CAD3D4"/>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ontserratMedium-regular.fntdata"/><Relationship Id="rId42" Type="http://schemas.openxmlformats.org/officeDocument/2006/relationships/font" Target="fonts/MontserratMedium-italic.fntdata"/><Relationship Id="rId41" Type="http://schemas.openxmlformats.org/officeDocument/2006/relationships/font" Target="fonts/MontserratMedium-bold.fntdata"/><Relationship Id="rId44" Type="http://schemas.openxmlformats.org/officeDocument/2006/relationships/font" Target="fonts/MontserratLight-regular.fntdata"/><Relationship Id="rId43" Type="http://schemas.openxmlformats.org/officeDocument/2006/relationships/font" Target="fonts/MontserratMedium-boldItalic.fntdata"/><Relationship Id="rId46" Type="http://schemas.openxmlformats.org/officeDocument/2006/relationships/font" Target="fonts/MontserratLight-italic.fntdata"/><Relationship Id="rId45" Type="http://schemas.openxmlformats.org/officeDocument/2006/relationships/font" Target="fonts/MontserratLigh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customschemas.google.com/relationships/presentationmetadata" Target="metadata"/><Relationship Id="rId47" Type="http://schemas.openxmlformats.org/officeDocument/2006/relationships/font" Target="fonts/MontserratLigh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font" Target="fonts/Montserrat-bold.fntdata"/><Relationship Id="rId32" Type="http://schemas.openxmlformats.org/officeDocument/2006/relationships/font" Target="fonts/Montserrat-regular.fntdata"/><Relationship Id="rId35" Type="http://schemas.openxmlformats.org/officeDocument/2006/relationships/font" Target="fonts/Montserrat-boldItalic.fntdata"/><Relationship Id="rId34" Type="http://schemas.openxmlformats.org/officeDocument/2006/relationships/font" Target="fonts/Montserrat-italic.fntdata"/><Relationship Id="rId37" Type="http://schemas.openxmlformats.org/officeDocument/2006/relationships/font" Target="fonts/Lato-bold.fntdata"/><Relationship Id="rId36" Type="http://schemas.openxmlformats.org/officeDocument/2006/relationships/font" Target="fonts/Lato-regular.fntdata"/><Relationship Id="rId39" Type="http://schemas.openxmlformats.org/officeDocument/2006/relationships/font" Target="fonts/Lato-boldItalic.fntdata"/><Relationship Id="rId38" Type="http://schemas.openxmlformats.org/officeDocument/2006/relationships/font" Target="fonts/Lato-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8" name="Google Shape;79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7" name="Google Shape;90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5" name="Google Shape;91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3" name="Google Shape;92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8" name="Google Shape;92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4" name="Google Shape;94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1" name="Google Shape;96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6" name="Google Shape;96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3" name="Google Shape;99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3" name="Google Shape;1013;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1" name="Google Shape;104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6" name="Google Shape;80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0" name="Google Shape;1060;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4" name="Google Shape;1084;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9" name="Google Shape;1089;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0" name="Google Shape;1100;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8" name="Google Shape;1128;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1" name="Shape 1161"/>
        <p:cNvGrpSpPr/>
        <p:nvPr/>
      </p:nvGrpSpPr>
      <p:grpSpPr>
        <a:xfrm>
          <a:off x="0" y="0"/>
          <a:ext cx="0" cy="0"/>
          <a:chOff x="0" y="0"/>
          <a:chExt cx="0" cy="0"/>
        </a:xfrm>
      </p:grpSpPr>
      <p:sp>
        <p:nvSpPr>
          <p:cNvPr id="1162" name="Google Shape;1162;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3" name="Google Shape;1163;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4" name="Shape 1174"/>
        <p:cNvGrpSpPr/>
        <p:nvPr/>
      </p:nvGrpSpPr>
      <p:grpSpPr>
        <a:xfrm>
          <a:off x="0" y="0"/>
          <a:ext cx="0" cy="0"/>
          <a:chOff x="0" y="0"/>
          <a:chExt cx="0" cy="0"/>
        </a:xfrm>
      </p:grpSpPr>
      <p:sp>
        <p:nvSpPr>
          <p:cNvPr id="1175" name="Google Shape;1175;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6" name="Google Shape;1176;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8" name="Google Shape;81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6" name="Google Shape;82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1" name="Google Shape;83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1" name="Google Shape;86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6" name="Google Shape;86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9" name="Google Shape;88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8" name="Google Shape;89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D">
  <p:cSld name="COVER SLIDE D">
    <p:spTree>
      <p:nvGrpSpPr>
        <p:cNvPr id="15" name="Shape 15"/>
        <p:cNvGrpSpPr/>
        <p:nvPr/>
      </p:nvGrpSpPr>
      <p:grpSpPr>
        <a:xfrm>
          <a:off x="0" y="0"/>
          <a:ext cx="0" cy="0"/>
          <a:chOff x="0" y="0"/>
          <a:chExt cx="0" cy="0"/>
        </a:xfrm>
      </p:grpSpPr>
      <p:pic>
        <p:nvPicPr>
          <p:cNvPr descr="A picture containing text&#10;&#10;Description automatically generated" id="16" name="Google Shape;16;p60"/>
          <p:cNvPicPr preferRelativeResize="0"/>
          <p:nvPr/>
        </p:nvPicPr>
        <p:blipFill rotWithShape="1">
          <a:blip r:embed="rId2">
            <a:alphaModFix/>
          </a:blip>
          <a:srcRect b="0" l="0" r="0" t="0"/>
          <a:stretch/>
        </p:blipFill>
        <p:spPr>
          <a:xfrm>
            <a:off x="327047" y="417257"/>
            <a:ext cx="5462697" cy="2402442"/>
          </a:xfrm>
          <a:prstGeom prst="rect">
            <a:avLst/>
          </a:prstGeom>
          <a:noFill/>
          <a:ln>
            <a:noFill/>
          </a:ln>
        </p:spPr>
      </p:pic>
      <p:pic>
        <p:nvPicPr>
          <p:cNvPr descr="Background pattern&#10;&#10;Description automatically generated" id="17" name="Google Shape;17;p60"/>
          <p:cNvPicPr preferRelativeResize="0"/>
          <p:nvPr/>
        </p:nvPicPr>
        <p:blipFill rotWithShape="1">
          <a:blip r:embed="rId3">
            <a:alphaModFix/>
          </a:blip>
          <a:srcRect b="14179" l="49462" r="-22518" t="8076"/>
          <a:stretch/>
        </p:blipFill>
        <p:spPr>
          <a:xfrm rot="-5400000">
            <a:off x="983099" y="1439326"/>
            <a:ext cx="4435575" cy="6401772"/>
          </a:xfrm>
          <a:prstGeom prst="rect">
            <a:avLst/>
          </a:prstGeom>
          <a:noFill/>
          <a:ln>
            <a:noFill/>
          </a:ln>
        </p:spPr>
      </p:pic>
      <p:sp>
        <p:nvSpPr>
          <p:cNvPr id="18" name="Google Shape;18;p60"/>
          <p:cNvSpPr/>
          <p:nvPr/>
        </p:nvSpPr>
        <p:spPr>
          <a:xfrm>
            <a:off x="6117759" y="0"/>
            <a:ext cx="6074241" cy="6865259"/>
          </a:xfrm>
          <a:prstGeom prst="rect">
            <a:avLst/>
          </a:prstGeom>
          <a:solidFill>
            <a:srgbClr val="79527B"/>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grpSp>
        <p:nvGrpSpPr>
          <p:cNvPr id="19" name="Google Shape;19;p60"/>
          <p:cNvGrpSpPr/>
          <p:nvPr/>
        </p:nvGrpSpPr>
        <p:grpSpPr>
          <a:xfrm>
            <a:off x="0" y="5916805"/>
            <a:ext cx="2735993" cy="679345"/>
            <a:chOff x="0" y="0"/>
            <a:chExt cx="2301694" cy="571500"/>
          </a:xfrm>
        </p:grpSpPr>
        <p:sp>
          <p:nvSpPr>
            <p:cNvPr id="20" name="Google Shape;20;p60"/>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60"/>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
        <p:nvSpPr>
          <p:cNvPr id="22" name="Google Shape;22;p60"/>
          <p:cNvSpPr txBox="1"/>
          <p:nvPr>
            <p:ph idx="1" type="body"/>
          </p:nvPr>
        </p:nvSpPr>
        <p:spPr>
          <a:xfrm>
            <a:off x="6586302" y="1494787"/>
            <a:ext cx="5278651" cy="6973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5400"/>
              <a:buNone/>
              <a:defRPr b="1" sz="54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60"/>
          <p:cNvSpPr txBox="1"/>
          <p:nvPr>
            <p:ph idx="2" type="body"/>
          </p:nvPr>
        </p:nvSpPr>
        <p:spPr>
          <a:xfrm>
            <a:off x="6586302" y="876264"/>
            <a:ext cx="5278651"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60"/>
          <p:cNvSpPr/>
          <p:nvPr/>
        </p:nvSpPr>
        <p:spPr>
          <a:xfrm>
            <a:off x="6519554" y="5700156"/>
            <a:ext cx="5300429" cy="78847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de-DE" sz="1100" u="none" cap="none" strike="noStrike">
                <a:solidFill>
                  <a:schemeClr val="lt1"/>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b="0" i="0" sz="11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1 Standardseite">
  <p:cSld name="2_1 Standardseite">
    <p:spTree>
      <p:nvGrpSpPr>
        <p:cNvPr id="135" name="Shape 135"/>
        <p:cNvGrpSpPr/>
        <p:nvPr/>
      </p:nvGrpSpPr>
      <p:grpSpPr>
        <a:xfrm>
          <a:off x="0" y="0"/>
          <a:ext cx="0" cy="0"/>
          <a:chOff x="0" y="0"/>
          <a:chExt cx="0" cy="0"/>
        </a:xfrm>
      </p:grpSpPr>
      <p:sp>
        <p:nvSpPr>
          <p:cNvPr id="136" name="Google Shape;136;p71"/>
          <p:cNvSpPr txBox="1"/>
          <p:nvPr>
            <p:ph idx="1" type="body"/>
          </p:nvPr>
        </p:nvSpPr>
        <p:spPr>
          <a:xfrm>
            <a:off x="389965" y="2181225"/>
            <a:ext cx="5498737" cy="40628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1800"/>
              <a:buFont typeface="Arial"/>
              <a:buNone/>
              <a:defRPr sz="1800">
                <a:solidFill>
                  <a:srgbClr val="595A59"/>
                </a:solidFill>
              </a:defRPr>
            </a:lvl1pPr>
            <a:lvl2pPr indent="-342900" lvl="1" marL="914400" algn="l">
              <a:lnSpc>
                <a:spcPct val="90000"/>
              </a:lnSpc>
              <a:spcBef>
                <a:spcPts val="500"/>
              </a:spcBef>
              <a:spcAft>
                <a:spcPts val="0"/>
              </a:spcAft>
              <a:buClr>
                <a:schemeClr val="dk1"/>
              </a:buClr>
              <a:buSzPts val="1800"/>
              <a:buFont typeface="Arial"/>
              <a:buChar char="•"/>
              <a:defRPr sz="1800"/>
            </a:lvl2pPr>
            <a:lvl3pPr indent="-330200" lvl="2" marL="1371600" algn="l">
              <a:lnSpc>
                <a:spcPct val="90000"/>
              </a:lnSpc>
              <a:spcBef>
                <a:spcPts val="500"/>
              </a:spcBef>
              <a:spcAft>
                <a:spcPts val="0"/>
              </a:spcAft>
              <a:buClr>
                <a:schemeClr val="dk1"/>
              </a:buClr>
              <a:buSzPts val="1600"/>
              <a:buFont typeface="Noto Sans Symbols"/>
              <a:buChar char="−"/>
              <a:defRPr sz="1600"/>
            </a:lvl3pPr>
            <a:lvl4pPr indent="-317500" lvl="3" marL="1828800" algn="l">
              <a:lnSpc>
                <a:spcPct val="90000"/>
              </a:lnSpc>
              <a:spcBef>
                <a:spcPts val="500"/>
              </a:spcBef>
              <a:spcAft>
                <a:spcPts val="0"/>
              </a:spcAft>
              <a:buClr>
                <a:schemeClr val="dk1"/>
              </a:buClr>
              <a:buSzPts val="1400"/>
              <a:buFont typeface="Noto Sans Symbols"/>
              <a:buChar char="−"/>
              <a:defRPr sz="1400"/>
            </a:lvl4pPr>
            <a:lvl5pPr indent="-304800" lvl="4" marL="2286000" algn="l">
              <a:lnSpc>
                <a:spcPct val="90000"/>
              </a:lnSpc>
              <a:spcBef>
                <a:spcPts val="500"/>
              </a:spcBef>
              <a:spcAft>
                <a:spcPts val="0"/>
              </a:spcAft>
              <a:buClr>
                <a:schemeClr val="dk1"/>
              </a:buClr>
              <a:buSzPts val="1200"/>
              <a:buFont typeface="Noto Sans Symbols"/>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71"/>
          <p:cNvSpPr txBox="1"/>
          <p:nvPr>
            <p:ph idx="2" type="body"/>
          </p:nvPr>
        </p:nvSpPr>
        <p:spPr>
          <a:xfrm>
            <a:off x="6261465" y="2194560"/>
            <a:ext cx="5498737" cy="40628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1800"/>
              <a:buNone/>
              <a:defRPr sz="1800">
                <a:solidFill>
                  <a:srgbClr val="595A59"/>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8" name="Google Shape;138;p71"/>
          <p:cNvSpPr txBox="1"/>
          <p:nvPr>
            <p:ph idx="3" type="body"/>
          </p:nvPr>
        </p:nvSpPr>
        <p:spPr>
          <a:xfrm>
            <a:off x="389964" y="1631248"/>
            <a:ext cx="5498737" cy="3746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1800"/>
              <a:buNone/>
              <a:defRPr sz="18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71"/>
          <p:cNvSpPr txBox="1"/>
          <p:nvPr>
            <p:ph idx="4" type="body"/>
          </p:nvPr>
        </p:nvSpPr>
        <p:spPr>
          <a:xfrm>
            <a:off x="6261462" y="1642361"/>
            <a:ext cx="5498737" cy="3746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1800"/>
              <a:buNone/>
              <a:defRPr sz="18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40" name="Google Shape;140;p71"/>
          <p:cNvCxnSpPr/>
          <p:nvPr/>
        </p:nvCxnSpPr>
        <p:spPr>
          <a:xfrm>
            <a:off x="431800" y="2017011"/>
            <a:ext cx="5498737" cy="0"/>
          </a:xfrm>
          <a:prstGeom prst="straightConnector1">
            <a:avLst/>
          </a:prstGeom>
          <a:noFill/>
          <a:ln cap="flat" cmpd="sng" w="9525">
            <a:solidFill>
              <a:srgbClr val="8DC9C0"/>
            </a:solidFill>
            <a:prstDash val="solid"/>
            <a:miter lim="800000"/>
            <a:headEnd len="sm" w="sm" type="none"/>
            <a:tailEnd len="sm" w="sm" type="none"/>
          </a:ln>
        </p:spPr>
      </p:cxnSp>
      <p:cxnSp>
        <p:nvCxnSpPr>
          <p:cNvPr id="141" name="Google Shape;141;p71"/>
          <p:cNvCxnSpPr/>
          <p:nvPr/>
        </p:nvCxnSpPr>
        <p:spPr>
          <a:xfrm>
            <a:off x="6261463" y="2017011"/>
            <a:ext cx="5498737" cy="0"/>
          </a:xfrm>
          <a:prstGeom prst="straightConnector1">
            <a:avLst/>
          </a:prstGeom>
          <a:noFill/>
          <a:ln cap="flat" cmpd="sng" w="9525">
            <a:solidFill>
              <a:srgbClr val="8DC9C0"/>
            </a:solidFill>
            <a:prstDash val="solid"/>
            <a:miter lim="800000"/>
            <a:headEnd len="sm" w="sm" type="none"/>
            <a:tailEnd len="sm" w="sm" type="none"/>
          </a:ln>
        </p:spPr>
      </p:cxnSp>
      <p:grpSp>
        <p:nvGrpSpPr>
          <p:cNvPr id="142" name="Google Shape;142;p71"/>
          <p:cNvGrpSpPr/>
          <p:nvPr/>
        </p:nvGrpSpPr>
        <p:grpSpPr>
          <a:xfrm>
            <a:off x="389965" y="6092742"/>
            <a:ext cx="3144242" cy="374574"/>
            <a:chOff x="301128" y="6151084"/>
            <a:chExt cx="3144242" cy="374574"/>
          </a:xfrm>
        </p:grpSpPr>
        <p:pic>
          <p:nvPicPr>
            <p:cNvPr descr="Shape&#10;&#10;Description automatically generated with medium confidence" id="143" name="Google Shape;143;p71"/>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144" name="Google Shape;144;p71"/>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145" name="Google Shape;145;p71"/>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Background pattern&#10;&#10;Description automatically generated" id="146" name="Google Shape;146;p71"/>
          <p:cNvPicPr preferRelativeResize="0"/>
          <p:nvPr/>
        </p:nvPicPr>
        <p:blipFill rotWithShape="1">
          <a:blip r:embed="rId3">
            <a:alphaModFix/>
          </a:blip>
          <a:srcRect b="84089" l="-9441" r="10580" t="-3095"/>
          <a:stretch/>
        </p:blipFill>
        <p:spPr>
          <a:xfrm>
            <a:off x="7462157" y="5624715"/>
            <a:ext cx="4729844" cy="1233285"/>
          </a:xfrm>
          <a:prstGeom prst="rect">
            <a:avLst/>
          </a:prstGeom>
          <a:noFill/>
          <a:ln>
            <a:noFill/>
          </a:ln>
        </p:spPr>
      </p:pic>
      <p:sp>
        <p:nvSpPr>
          <p:cNvPr id="147" name="Google Shape;147;p71"/>
          <p:cNvSpPr txBox="1"/>
          <p:nvPr>
            <p:ph idx="5"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2000"/>
              <a:buNone/>
              <a:defRPr b="0" i="0" sz="20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p71"/>
          <p:cNvSpPr txBox="1"/>
          <p:nvPr>
            <p:ph idx="6" type="body"/>
          </p:nvPr>
        </p:nvSpPr>
        <p:spPr>
          <a:xfrm>
            <a:off x="389964" y="1231888"/>
            <a:ext cx="11470341" cy="30361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1800"/>
              <a:buNone/>
              <a:defRPr b="0" i="0" sz="18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1 Standardseite">
  <p:cSld name="3_1 Standardseite">
    <p:spTree>
      <p:nvGrpSpPr>
        <p:cNvPr id="149" name="Shape 149"/>
        <p:cNvGrpSpPr/>
        <p:nvPr/>
      </p:nvGrpSpPr>
      <p:grpSpPr>
        <a:xfrm>
          <a:off x="0" y="0"/>
          <a:ext cx="0" cy="0"/>
          <a:chOff x="0" y="0"/>
          <a:chExt cx="0" cy="0"/>
        </a:xfrm>
      </p:grpSpPr>
      <p:sp>
        <p:nvSpPr>
          <p:cNvPr id="150" name="Google Shape;150;p72"/>
          <p:cNvSpPr txBox="1"/>
          <p:nvPr>
            <p:ph idx="1" type="body"/>
          </p:nvPr>
        </p:nvSpPr>
        <p:spPr>
          <a:xfrm>
            <a:off x="3752490" y="1637401"/>
            <a:ext cx="8007709" cy="461527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1800"/>
              <a:buNone/>
              <a:defRPr sz="1800">
                <a:solidFill>
                  <a:srgbClr val="595A59"/>
                </a:solidFill>
              </a:defRPr>
            </a:lvl1pPr>
            <a:lvl2pPr indent="-381000" lvl="1" marL="914400" algn="l">
              <a:lnSpc>
                <a:spcPct val="90000"/>
              </a:lnSpc>
              <a:spcBef>
                <a:spcPts val="500"/>
              </a:spcBef>
              <a:spcAft>
                <a:spcPts val="0"/>
              </a:spcAft>
              <a:buClr>
                <a:srgbClr val="595A59"/>
              </a:buClr>
              <a:buSzPts val="2400"/>
              <a:buChar char="•"/>
              <a:defRPr>
                <a:solidFill>
                  <a:srgbClr val="595A59"/>
                </a:solidFill>
              </a:defRPr>
            </a:lvl2pPr>
            <a:lvl3pPr indent="-355600" lvl="2" marL="1371600" algn="l">
              <a:lnSpc>
                <a:spcPct val="90000"/>
              </a:lnSpc>
              <a:spcBef>
                <a:spcPts val="500"/>
              </a:spcBef>
              <a:spcAft>
                <a:spcPts val="0"/>
              </a:spcAft>
              <a:buClr>
                <a:srgbClr val="595A59"/>
              </a:buClr>
              <a:buSzPts val="2000"/>
              <a:buChar char="•"/>
              <a:defRPr>
                <a:solidFill>
                  <a:srgbClr val="595A59"/>
                </a:solidFill>
              </a:defRPr>
            </a:lvl3pPr>
            <a:lvl4pPr indent="-342900" lvl="3" marL="1828800" algn="l">
              <a:lnSpc>
                <a:spcPct val="90000"/>
              </a:lnSpc>
              <a:spcBef>
                <a:spcPts val="500"/>
              </a:spcBef>
              <a:spcAft>
                <a:spcPts val="0"/>
              </a:spcAft>
              <a:buClr>
                <a:srgbClr val="595A59"/>
              </a:buClr>
              <a:buSzPts val="1800"/>
              <a:buChar char="•"/>
              <a:defRPr>
                <a:solidFill>
                  <a:srgbClr val="595A59"/>
                </a:solidFill>
              </a:defRPr>
            </a:lvl4pPr>
            <a:lvl5pPr indent="-342900" lvl="4" marL="2286000" algn="l">
              <a:lnSpc>
                <a:spcPct val="90000"/>
              </a:lnSpc>
              <a:spcBef>
                <a:spcPts val="500"/>
              </a:spcBef>
              <a:spcAft>
                <a:spcPts val="0"/>
              </a:spcAft>
              <a:buClr>
                <a:srgbClr val="595A59"/>
              </a:buClr>
              <a:buSzPts val="1800"/>
              <a:buChar char="•"/>
              <a:defRPr>
                <a:solidFill>
                  <a:srgbClr val="595A59"/>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72"/>
          <p:cNvSpPr txBox="1"/>
          <p:nvPr>
            <p:ph idx="2" type="body"/>
          </p:nvPr>
        </p:nvSpPr>
        <p:spPr>
          <a:xfrm>
            <a:off x="3752490" y="441325"/>
            <a:ext cx="8007710" cy="61118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1800"/>
              <a:buNone/>
              <a:defRPr sz="18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72"/>
          <p:cNvSpPr txBox="1"/>
          <p:nvPr>
            <p:ph idx="3" type="body"/>
          </p:nvPr>
        </p:nvSpPr>
        <p:spPr>
          <a:xfrm>
            <a:off x="3752490" y="1052513"/>
            <a:ext cx="8007710" cy="57626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1800"/>
              <a:buNone/>
              <a:defRPr sz="18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53" name="Google Shape;153;p72"/>
          <p:cNvCxnSpPr/>
          <p:nvPr/>
        </p:nvCxnSpPr>
        <p:spPr>
          <a:xfrm>
            <a:off x="3752490" y="1628775"/>
            <a:ext cx="8007710" cy="0"/>
          </a:xfrm>
          <a:prstGeom prst="straightConnector1">
            <a:avLst/>
          </a:prstGeom>
          <a:noFill/>
          <a:ln cap="flat" cmpd="sng" w="9525">
            <a:solidFill>
              <a:srgbClr val="8DC9C0"/>
            </a:solidFill>
            <a:prstDash val="solid"/>
            <a:miter lim="800000"/>
            <a:headEnd len="sm" w="sm" type="none"/>
            <a:tailEnd len="sm" w="sm" type="none"/>
          </a:ln>
        </p:spPr>
      </p:cxnSp>
      <p:sp>
        <p:nvSpPr>
          <p:cNvPr id="154" name="Google Shape;154;p72"/>
          <p:cNvSpPr txBox="1"/>
          <p:nvPr>
            <p:ph idx="4" type="body"/>
          </p:nvPr>
        </p:nvSpPr>
        <p:spPr>
          <a:xfrm>
            <a:off x="431799" y="1628772"/>
            <a:ext cx="3148161" cy="4430368"/>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Clr>
                <a:srgbClr val="595A59"/>
              </a:buClr>
              <a:buSzPts val="1800"/>
              <a:buNone/>
              <a:defRPr sz="1800">
                <a:solidFill>
                  <a:srgbClr val="595A59"/>
                </a:solidFill>
              </a:defRPr>
            </a:lvl1pPr>
            <a:lvl2pPr indent="-342900" lvl="1" marL="914400" algn="l">
              <a:lnSpc>
                <a:spcPct val="100000"/>
              </a:lnSpc>
              <a:spcBef>
                <a:spcPts val="600"/>
              </a:spcBef>
              <a:spcAft>
                <a:spcPts val="0"/>
              </a:spcAft>
              <a:buClr>
                <a:srgbClr val="595A59"/>
              </a:buClr>
              <a:buSzPts val="1800"/>
              <a:buChar char="•"/>
              <a:defRPr sz="1800">
                <a:solidFill>
                  <a:srgbClr val="595A59"/>
                </a:solidFill>
              </a:defRPr>
            </a:lvl2pPr>
            <a:lvl3pPr indent="-342900" lvl="2" marL="1371600" algn="l">
              <a:lnSpc>
                <a:spcPct val="100000"/>
              </a:lnSpc>
              <a:spcBef>
                <a:spcPts val="600"/>
              </a:spcBef>
              <a:spcAft>
                <a:spcPts val="0"/>
              </a:spcAft>
              <a:buClr>
                <a:srgbClr val="595A59"/>
              </a:buClr>
              <a:buSzPts val="1800"/>
              <a:buChar char="•"/>
              <a:defRPr sz="1800">
                <a:solidFill>
                  <a:srgbClr val="595A59"/>
                </a:solidFill>
              </a:defRPr>
            </a:lvl3pPr>
            <a:lvl4pPr indent="-342900" lvl="3" marL="1828800" algn="l">
              <a:lnSpc>
                <a:spcPct val="100000"/>
              </a:lnSpc>
              <a:spcBef>
                <a:spcPts val="600"/>
              </a:spcBef>
              <a:spcAft>
                <a:spcPts val="0"/>
              </a:spcAft>
              <a:buClr>
                <a:srgbClr val="595A59"/>
              </a:buClr>
              <a:buSzPts val="1800"/>
              <a:buChar char="•"/>
              <a:defRPr sz="1800">
                <a:solidFill>
                  <a:srgbClr val="595A59"/>
                </a:solidFill>
              </a:defRPr>
            </a:lvl4pPr>
            <a:lvl5pPr indent="-342900" lvl="4" marL="2286000" algn="l">
              <a:lnSpc>
                <a:spcPct val="100000"/>
              </a:lnSpc>
              <a:spcBef>
                <a:spcPts val="600"/>
              </a:spcBef>
              <a:spcAft>
                <a:spcPts val="0"/>
              </a:spcAft>
              <a:buClr>
                <a:srgbClr val="595A59"/>
              </a:buClr>
              <a:buSzPts val="1800"/>
              <a:buChar char="•"/>
              <a:defRPr sz="1800">
                <a:solidFill>
                  <a:srgbClr val="595A59"/>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72"/>
          <p:cNvSpPr txBox="1"/>
          <p:nvPr>
            <p:ph idx="5" type="body"/>
          </p:nvPr>
        </p:nvSpPr>
        <p:spPr>
          <a:xfrm>
            <a:off x="431799" y="441325"/>
            <a:ext cx="3148162" cy="23794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8DC9C0"/>
              </a:buClr>
              <a:buSzPts val="1800"/>
              <a:buNone/>
              <a:defRPr sz="1800">
                <a:solidFill>
                  <a:srgbClr val="8DC9C0"/>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72"/>
          <p:cNvSpPr txBox="1"/>
          <p:nvPr>
            <p:ph idx="6" type="body"/>
          </p:nvPr>
        </p:nvSpPr>
        <p:spPr>
          <a:xfrm>
            <a:off x="431800" y="798861"/>
            <a:ext cx="3148161" cy="23794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8DC9C0"/>
              </a:buClr>
              <a:buSzPts val="1800"/>
              <a:buNone/>
              <a:defRPr sz="1800">
                <a:solidFill>
                  <a:srgbClr val="8DC9C0"/>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57" name="Google Shape;157;p72"/>
          <p:cNvGrpSpPr/>
          <p:nvPr/>
        </p:nvGrpSpPr>
        <p:grpSpPr>
          <a:xfrm>
            <a:off x="389965" y="6092742"/>
            <a:ext cx="3144242" cy="374574"/>
            <a:chOff x="301128" y="6151084"/>
            <a:chExt cx="3144242" cy="374574"/>
          </a:xfrm>
        </p:grpSpPr>
        <p:pic>
          <p:nvPicPr>
            <p:cNvPr descr="Shape&#10;&#10;Description automatically generated with medium confidence" id="158" name="Google Shape;158;p72"/>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159" name="Google Shape;159;p72"/>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160" name="Google Shape;160;p72"/>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Background pattern&#10;&#10;Description automatically generated" id="161" name="Google Shape;161;p72"/>
          <p:cNvPicPr preferRelativeResize="0"/>
          <p:nvPr/>
        </p:nvPicPr>
        <p:blipFill rotWithShape="1">
          <a:blip r:embed="rId3">
            <a:alphaModFix/>
          </a:blip>
          <a:srcRect b="84089" l="-9441" r="10580" t="-3095"/>
          <a:stretch/>
        </p:blipFill>
        <p:spPr>
          <a:xfrm>
            <a:off x="7462157" y="5624715"/>
            <a:ext cx="4729844" cy="123328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62" name="Shape 162"/>
        <p:cNvGrpSpPr/>
        <p:nvPr/>
      </p:nvGrpSpPr>
      <p:grpSpPr>
        <a:xfrm>
          <a:off x="0" y="0"/>
          <a:ext cx="0" cy="0"/>
          <a:chOff x="0" y="0"/>
          <a:chExt cx="0" cy="0"/>
        </a:xfrm>
      </p:grpSpPr>
      <p:sp>
        <p:nvSpPr>
          <p:cNvPr id="163" name="Google Shape;163;p73"/>
          <p:cNvSpPr/>
          <p:nvPr/>
        </p:nvSpPr>
        <p:spPr>
          <a:xfrm>
            <a:off x="0" y="0"/>
            <a:ext cx="12192000" cy="6858001"/>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4" name="Google Shape;164;p73"/>
          <p:cNvSpPr/>
          <p:nvPr/>
        </p:nvSpPr>
        <p:spPr>
          <a:xfrm>
            <a:off x="424669" y="528535"/>
            <a:ext cx="6498645" cy="144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de-DE" sz="4400" u="none" cap="none" strike="noStrike">
                <a:solidFill>
                  <a:schemeClr val="lt1"/>
                </a:solidFill>
                <a:latin typeface="Calibri"/>
                <a:ea typeface="Calibri"/>
                <a:cs typeface="Calibri"/>
                <a:sym typeface="Calibri"/>
              </a:rPr>
              <a:t>NAVIGATING TOURISM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rPr b="0" i="0" lang="de-DE"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165" name="Google Shape;165;p73"/>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de-DE"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de-DE"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de-DE"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de-DE"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de-DE"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de-DE" sz="3000" u="none" cap="none" strike="noStrike">
                <a:solidFill>
                  <a:schemeClr val="lt1"/>
                </a:solidFill>
                <a:latin typeface="Calibri"/>
                <a:ea typeface="Calibri"/>
                <a:cs typeface="Calibri"/>
                <a:sym typeface="Calibri"/>
              </a:rPr>
              <a:t>24 point  -  Main Text Body </a:t>
            </a:r>
            <a:endParaRPr b="0" i="0" sz="3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166" name="Google Shape;166;p73"/>
          <p:cNvSpPr/>
          <p:nvPr/>
        </p:nvSpPr>
        <p:spPr>
          <a:xfrm>
            <a:off x="424668" y="2883583"/>
            <a:ext cx="5845501" cy="21236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de-DE"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de-DE" sz="2400" u="none" cap="none" strike="noStrike">
                <a:solidFill>
                  <a:schemeClr val="lt1"/>
                </a:solidFill>
                <a:latin typeface="Calibri"/>
                <a:ea typeface="Calibri"/>
                <a:cs typeface="Calibri"/>
                <a:sym typeface="Calibri"/>
              </a:rPr>
              <a:t>NAVIGATING TOURISM </a:t>
            </a:r>
            <a:r>
              <a:rPr b="0" i="0" lang="de-DE" sz="2400" u="none" cap="none" strike="noStrike">
                <a:solidFill>
                  <a:schemeClr val="lt1"/>
                </a:solidFill>
                <a:latin typeface="Calibri"/>
                <a:ea typeface="Calibri"/>
                <a:cs typeface="Calibri"/>
                <a:sym typeface="Calibri"/>
              </a:rPr>
              <a:t>PowerPoint is….</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de-DE"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167" name="Google Shape;167;p73"/>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168" name="Google Shape;168;p73"/>
          <p:cNvCxnSpPr/>
          <p:nvPr/>
        </p:nvCxnSpPr>
        <p:spPr>
          <a:xfrm rot="10800000">
            <a:off x="1" y="2503620"/>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169" name="Google Shape;169;p73"/>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de-DE" sz="2400" u="none" cap="none" strike="noStrike">
                <a:solidFill>
                  <a:schemeClr val="lt1"/>
                </a:solidFill>
                <a:latin typeface="Calibri"/>
                <a:ea typeface="Calibri"/>
                <a:cs typeface="Calibri"/>
                <a:sym typeface="Calibri"/>
              </a:rPr>
              <a:t>*** </a:t>
            </a:r>
            <a:r>
              <a:rPr b="1" i="0" lang="de-DE" sz="2400" u="none" cap="none" strike="noStrike">
                <a:solidFill>
                  <a:schemeClr val="lt1"/>
                </a:solidFill>
                <a:latin typeface="Calibri"/>
                <a:ea typeface="Calibri"/>
                <a:cs typeface="Calibri"/>
                <a:sym typeface="Calibri"/>
              </a:rPr>
              <a:t>PLEASE DELETE THIS INSTRUCTION SLIDE BEFORE PRESENTING FINAL PRESENTATION </a:t>
            </a:r>
            <a:r>
              <a:rPr b="0" i="0" lang="de-DE"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170" name="Google Shape;170;p73"/>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type="blank">
  <p:cSld name="BLANK">
    <p:spTree>
      <p:nvGrpSpPr>
        <p:cNvPr id="171" name="Shape 171"/>
        <p:cNvGrpSpPr/>
        <p:nvPr/>
      </p:nvGrpSpPr>
      <p:grpSpPr>
        <a:xfrm>
          <a:off x="0" y="0"/>
          <a:ext cx="0" cy="0"/>
          <a:chOff x="0" y="0"/>
          <a:chExt cx="0" cy="0"/>
        </a:xfrm>
      </p:grpSpPr>
      <p:sp>
        <p:nvSpPr>
          <p:cNvPr id="172" name="Google Shape;172;p74"/>
          <p:cNvSpPr/>
          <p:nvPr/>
        </p:nvSpPr>
        <p:spPr>
          <a:xfrm>
            <a:off x="0" y="-1"/>
            <a:ext cx="12192000" cy="6858001"/>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3" name="Google Shape;173;p74"/>
          <p:cNvSpPr/>
          <p:nvPr/>
        </p:nvSpPr>
        <p:spPr>
          <a:xfrm>
            <a:off x="586901" y="491138"/>
            <a:ext cx="4309564" cy="52629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de-DE" sz="3600" u="none" cap="none" strike="noStrike">
                <a:solidFill>
                  <a:schemeClr val="lt1"/>
                </a:solidFill>
                <a:latin typeface="Calibri"/>
                <a:ea typeface="Calibri"/>
                <a:cs typeface="Calibri"/>
                <a:sym typeface="Calibri"/>
              </a:rPr>
              <a:t>ICONS WHICH CAN BE USED WITHIN THE </a:t>
            </a:r>
            <a:r>
              <a:rPr b="1" i="0" lang="de-DE" sz="3600" u="none" cap="none" strike="noStrike">
                <a:solidFill>
                  <a:schemeClr val="lt1"/>
                </a:solidFill>
                <a:latin typeface="Calibri"/>
                <a:ea typeface="Calibri"/>
                <a:cs typeface="Calibri"/>
                <a:sym typeface="Calibri"/>
              </a:rPr>
              <a:t>NAVIGATING TOURISM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de-DE" sz="3600" u="none" cap="none" strike="noStrike">
                <a:solidFill>
                  <a:schemeClr val="lt1"/>
                </a:solidFill>
                <a:latin typeface="Calibri"/>
                <a:ea typeface="Calibri"/>
                <a:cs typeface="Calibri"/>
                <a:sym typeface="Calibri"/>
              </a:rPr>
              <a:t>POWERPOINT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3600" u="none" cap="none" strike="noStrike">
              <a:solidFill>
                <a:schemeClr val="lt1"/>
              </a:solidFill>
              <a:latin typeface="Calibri"/>
              <a:ea typeface="Calibri"/>
              <a:cs typeface="Calibri"/>
              <a:sym typeface="Calibri"/>
            </a:endParaRPr>
          </a:p>
          <a:p>
            <a:pPr indent="0" lvl="0" marL="52388" marR="0" rtl="0" algn="l">
              <a:lnSpc>
                <a:spcPct val="100000"/>
              </a:lnSpc>
              <a:spcBef>
                <a:spcPts val="0"/>
              </a:spcBef>
              <a:spcAft>
                <a:spcPts val="0"/>
              </a:spcAft>
              <a:buClr>
                <a:schemeClr val="dk1"/>
              </a:buClr>
              <a:buSzPts val="900"/>
              <a:buFont typeface="Quattrocento Sans"/>
              <a:buNone/>
            </a:pPr>
            <a:r>
              <a:rPr b="0" i="1" lang="de-DE" sz="2400" u="none" cap="none" strike="noStrike">
                <a:solidFill>
                  <a:schemeClr val="lt1"/>
                </a:solidFill>
                <a:latin typeface="Calibri"/>
                <a:ea typeface="Calibri"/>
                <a:cs typeface="Calibri"/>
                <a:sym typeface="Calibri"/>
              </a:rPr>
              <a:t>Resize them without losing quality.  Change line colour, width and style.  </a:t>
            </a:r>
            <a:endParaRPr b="0" i="0" sz="1400" u="none" cap="none" strike="noStrike">
              <a:solidFill>
                <a:srgbClr val="000000"/>
              </a:solidFill>
              <a:latin typeface="Arial"/>
              <a:ea typeface="Arial"/>
              <a:cs typeface="Arial"/>
              <a:sym typeface="Arial"/>
            </a:endParaRPr>
          </a:p>
          <a:p>
            <a:pPr indent="0" lvl="0" marL="52388" marR="0" rtl="0" algn="l">
              <a:lnSpc>
                <a:spcPct val="100000"/>
              </a:lnSpc>
              <a:spcBef>
                <a:spcPts val="0"/>
              </a:spcBef>
              <a:spcAft>
                <a:spcPts val="0"/>
              </a:spcAft>
              <a:buClr>
                <a:schemeClr val="dk1"/>
              </a:buClr>
              <a:buSzPts val="900"/>
              <a:buFont typeface="Quattrocento Sans"/>
              <a:buNone/>
            </a:pPr>
            <a:r>
              <a:t/>
            </a:r>
            <a:endParaRPr b="0" i="1" sz="2400" u="none" cap="none" strike="noStrike">
              <a:solidFill>
                <a:schemeClr val="lt1"/>
              </a:solidFill>
              <a:latin typeface="Calibri"/>
              <a:ea typeface="Calibri"/>
              <a:cs typeface="Calibri"/>
              <a:sym typeface="Calibri"/>
            </a:endParaRPr>
          </a:p>
          <a:p>
            <a:pPr indent="0" lvl="0" marL="52388" marR="0" rtl="0" algn="l">
              <a:lnSpc>
                <a:spcPct val="100000"/>
              </a:lnSpc>
              <a:spcBef>
                <a:spcPts val="0"/>
              </a:spcBef>
              <a:spcAft>
                <a:spcPts val="0"/>
              </a:spcAft>
              <a:buClr>
                <a:schemeClr val="dk1"/>
              </a:buClr>
              <a:buSzPts val="900"/>
              <a:buFont typeface="Quattrocento Sans"/>
              <a:buNone/>
            </a:pPr>
            <a:r>
              <a:rPr b="0" i="0" lang="de-DE" sz="2400" u="none" cap="none" strike="noStrike">
                <a:solidFill>
                  <a:schemeClr val="lt1"/>
                </a:solidFill>
                <a:latin typeface="Calibri"/>
                <a:ea typeface="Calibri"/>
                <a:cs typeface="Calibri"/>
                <a:sym typeface="Calibri"/>
              </a:rPr>
              <a:t>Isn’t that nice? :)</a:t>
            </a:r>
            <a:endParaRPr b="0" i="0" sz="1400" u="none" cap="none" strike="noStrike">
              <a:solidFill>
                <a:srgbClr val="000000"/>
              </a:solidFill>
              <a:latin typeface="Arial"/>
              <a:ea typeface="Arial"/>
              <a:cs typeface="Arial"/>
              <a:sym typeface="Arial"/>
            </a:endParaRPr>
          </a:p>
        </p:txBody>
      </p:sp>
      <p:sp>
        <p:nvSpPr>
          <p:cNvPr id="174" name="Google Shape;174;p74"/>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de-DE" sz="2400" u="none" cap="none" strike="noStrike">
                <a:solidFill>
                  <a:schemeClr val="lt1"/>
                </a:solidFill>
                <a:latin typeface="Calibri"/>
                <a:ea typeface="Calibri"/>
                <a:cs typeface="Calibri"/>
                <a:sym typeface="Calibri"/>
              </a:rPr>
              <a:t>*** </a:t>
            </a:r>
            <a:r>
              <a:rPr b="1" i="0" lang="de-DE" sz="2400" u="none" cap="none" strike="noStrike">
                <a:solidFill>
                  <a:schemeClr val="lt1"/>
                </a:solidFill>
                <a:latin typeface="Calibri"/>
                <a:ea typeface="Calibri"/>
                <a:cs typeface="Calibri"/>
                <a:sym typeface="Calibri"/>
              </a:rPr>
              <a:t>PLEASE DELETE THIS INSTRUCTION SLIDE BEFORE PRESENTING FINAL PRESENTATION </a:t>
            </a:r>
            <a:r>
              <a:rPr b="0" i="0" lang="de-DE"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175" name="Google Shape;175;p74"/>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cxnSp>
        <p:nvCxnSpPr>
          <p:cNvPr id="176" name="Google Shape;176;p74"/>
          <p:cNvCxnSpPr/>
          <p:nvPr/>
        </p:nvCxnSpPr>
        <p:spPr>
          <a:xfrm>
            <a:off x="5145818" y="0"/>
            <a:ext cx="0" cy="5540408"/>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A">
  <p:cSld name="COVER SLIDE A">
    <p:spTree>
      <p:nvGrpSpPr>
        <p:cNvPr id="177" name="Shape 177"/>
        <p:cNvGrpSpPr/>
        <p:nvPr/>
      </p:nvGrpSpPr>
      <p:grpSpPr>
        <a:xfrm>
          <a:off x="0" y="0"/>
          <a:ext cx="0" cy="0"/>
          <a:chOff x="0" y="0"/>
          <a:chExt cx="0" cy="0"/>
        </a:xfrm>
      </p:grpSpPr>
      <p:pic>
        <p:nvPicPr>
          <p:cNvPr descr="Background pattern&#10;&#10;Description automatically generated" id="178" name="Google Shape;178;p75"/>
          <p:cNvPicPr preferRelativeResize="0"/>
          <p:nvPr/>
        </p:nvPicPr>
        <p:blipFill rotWithShape="1">
          <a:blip r:embed="rId2">
            <a:alphaModFix/>
          </a:blip>
          <a:srcRect b="23492" l="-4379" r="4377" t="21334"/>
          <a:stretch/>
        </p:blipFill>
        <p:spPr>
          <a:xfrm>
            <a:off x="6913349" y="0"/>
            <a:ext cx="5278651" cy="3949990"/>
          </a:xfrm>
          <a:prstGeom prst="rect">
            <a:avLst/>
          </a:prstGeom>
          <a:noFill/>
          <a:ln>
            <a:noFill/>
          </a:ln>
        </p:spPr>
      </p:pic>
      <p:sp>
        <p:nvSpPr>
          <p:cNvPr id="179" name="Google Shape;179;p75"/>
          <p:cNvSpPr/>
          <p:nvPr/>
        </p:nvSpPr>
        <p:spPr>
          <a:xfrm>
            <a:off x="0" y="3321423"/>
            <a:ext cx="12192000" cy="3543835"/>
          </a:xfrm>
          <a:prstGeom prst="rect">
            <a:avLst/>
          </a:prstGeom>
          <a:solidFill>
            <a:srgbClr val="79527B"/>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sp>
        <p:nvSpPr>
          <p:cNvPr id="180" name="Google Shape;180;p75"/>
          <p:cNvSpPr txBox="1"/>
          <p:nvPr>
            <p:ph idx="1" type="body"/>
          </p:nvPr>
        </p:nvSpPr>
        <p:spPr>
          <a:xfrm>
            <a:off x="817349" y="4600585"/>
            <a:ext cx="5278651" cy="6973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5400"/>
              <a:buNone/>
              <a:defRPr b="1" sz="54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1" name="Google Shape;181;p75"/>
          <p:cNvSpPr txBox="1"/>
          <p:nvPr>
            <p:ph idx="2" type="body"/>
          </p:nvPr>
        </p:nvSpPr>
        <p:spPr>
          <a:xfrm>
            <a:off x="817349" y="3982062"/>
            <a:ext cx="5278651"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10;&#10;Description automatically generated" id="182" name="Google Shape;182;p75"/>
          <p:cNvPicPr preferRelativeResize="0"/>
          <p:nvPr/>
        </p:nvPicPr>
        <p:blipFill rotWithShape="1">
          <a:blip r:embed="rId3">
            <a:alphaModFix/>
          </a:blip>
          <a:srcRect b="0" l="0" r="0" t="0"/>
          <a:stretch/>
        </p:blipFill>
        <p:spPr>
          <a:xfrm>
            <a:off x="572439" y="165981"/>
            <a:ext cx="5768471" cy="2536919"/>
          </a:xfrm>
          <a:prstGeom prst="rect">
            <a:avLst/>
          </a:prstGeom>
          <a:noFill/>
          <a:ln>
            <a:noFill/>
          </a:ln>
        </p:spPr>
      </p:pic>
      <p:sp>
        <p:nvSpPr>
          <p:cNvPr id="183" name="Google Shape;183;p75"/>
          <p:cNvSpPr/>
          <p:nvPr/>
        </p:nvSpPr>
        <p:spPr>
          <a:xfrm>
            <a:off x="701913" y="5958576"/>
            <a:ext cx="6589536" cy="6001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de-DE" sz="1100" u="none" cap="none" strike="noStrike">
                <a:solidFill>
                  <a:schemeClr val="lt1"/>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b="0" i="0" sz="1100" u="none" cap="none" strike="noStrike">
              <a:solidFill>
                <a:schemeClr val="lt1"/>
              </a:solidFill>
              <a:latin typeface="Calibri"/>
              <a:ea typeface="Calibri"/>
              <a:cs typeface="Calibri"/>
              <a:sym typeface="Calibri"/>
            </a:endParaRPr>
          </a:p>
        </p:txBody>
      </p:sp>
      <p:grpSp>
        <p:nvGrpSpPr>
          <p:cNvPr id="184" name="Google Shape;184;p75"/>
          <p:cNvGrpSpPr/>
          <p:nvPr/>
        </p:nvGrpSpPr>
        <p:grpSpPr>
          <a:xfrm>
            <a:off x="9456007" y="5764605"/>
            <a:ext cx="2735993" cy="679345"/>
            <a:chOff x="0" y="0"/>
            <a:chExt cx="2301694" cy="571500"/>
          </a:xfrm>
        </p:grpSpPr>
        <p:sp>
          <p:nvSpPr>
            <p:cNvPr id="185" name="Google Shape;185;p75"/>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6" name="Google Shape;186;p75"/>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B">
  <p:cSld name="COVER SLIDE B">
    <p:spTree>
      <p:nvGrpSpPr>
        <p:cNvPr id="187" name="Shape 187"/>
        <p:cNvGrpSpPr/>
        <p:nvPr/>
      </p:nvGrpSpPr>
      <p:grpSpPr>
        <a:xfrm>
          <a:off x="0" y="0"/>
          <a:ext cx="0" cy="0"/>
          <a:chOff x="0" y="0"/>
          <a:chExt cx="0" cy="0"/>
        </a:xfrm>
      </p:grpSpPr>
      <p:sp>
        <p:nvSpPr>
          <p:cNvPr id="188" name="Google Shape;188;p76"/>
          <p:cNvSpPr/>
          <p:nvPr/>
        </p:nvSpPr>
        <p:spPr>
          <a:xfrm>
            <a:off x="0" y="0"/>
            <a:ext cx="12192000" cy="2908010"/>
          </a:xfrm>
          <a:prstGeom prst="rect">
            <a:avLst/>
          </a:prstGeom>
          <a:solidFill>
            <a:srgbClr val="79527B"/>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sp>
        <p:nvSpPr>
          <p:cNvPr id="189" name="Google Shape;189;p76"/>
          <p:cNvSpPr txBox="1"/>
          <p:nvPr>
            <p:ph idx="1" type="body"/>
          </p:nvPr>
        </p:nvSpPr>
        <p:spPr>
          <a:xfrm>
            <a:off x="6451061" y="1523534"/>
            <a:ext cx="5278651" cy="697353"/>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lt1"/>
              </a:buClr>
              <a:buSzPts val="5400"/>
              <a:buNone/>
              <a:defRPr b="1" sz="54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76"/>
          <p:cNvSpPr txBox="1"/>
          <p:nvPr>
            <p:ph idx="2" type="body"/>
          </p:nvPr>
        </p:nvSpPr>
        <p:spPr>
          <a:xfrm>
            <a:off x="6451061" y="905011"/>
            <a:ext cx="5278651" cy="697353"/>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191" name="Google Shape;191;p76"/>
          <p:cNvPicPr preferRelativeResize="0"/>
          <p:nvPr/>
        </p:nvPicPr>
        <p:blipFill rotWithShape="1">
          <a:blip r:embed="rId2">
            <a:alphaModFix/>
          </a:blip>
          <a:srcRect b="23492" l="-4379" r="4377" t="21334"/>
          <a:stretch/>
        </p:blipFill>
        <p:spPr>
          <a:xfrm>
            <a:off x="6913349" y="2908010"/>
            <a:ext cx="5278651" cy="3949990"/>
          </a:xfrm>
          <a:prstGeom prst="rect">
            <a:avLst/>
          </a:prstGeom>
          <a:noFill/>
          <a:ln>
            <a:noFill/>
          </a:ln>
        </p:spPr>
      </p:pic>
      <p:pic>
        <p:nvPicPr>
          <p:cNvPr descr="A picture containing text&#10;&#10;Description automatically generated" id="192" name="Google Shape;192;p76"/>
          <p:cNvPicPr preferRelativeResize="0"/>
          <p:nvPr/>
        </p:nvPicPr>
        <p:blipFill rotWithShape="1">
          <a:blip r:embed="rId3">
            <a:alphaModFix/>
          </a:blip>
          <a:srcRect b="0" l="0" r="0" t="0"/>
          <a:stretch/>
        </p:blipFill>
        <p:spPr>
          <a:xfrm>
            <a:off x="327530" y="3210197"/>
            <a:ext cx="5491380" cy="2415057"/>
          </a:xfrm>
          <a:prstGeom prst="rect">
            <a:avLst/>
          </a:prstGeom>
          <a:noFill/>
          <a:ln>
            <a:noFill/>
          </a:ln>
        </p:spPr>
      </p:pic>
      <p:grpSp>
        <p:nvGrpSpPr>
          <p:cNvPr id="193" name="Google Shape;193;p76"/>
          <p:cNvGrpSpPr/>
          <p:nvPr/>
        </p:nvGrpSpPr>
        <p:grpSpPr>
          <a:xfrm>
            <a:off x="9456007" y="5836660"/>
            <a:ext cx="2735993" cy="679345"/>
            <a:chOff x="0" y="0"/>
            <a:chExt cx="2301694" cy="571500"/>
          </a:xfrm>
        </p:grpSpPr>
        <p:sp>
          <p:nvSpPr>
            <p:cNvPr id="194" name="Google Shape;194;p76"/>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5" name="Google Shape;195;p76"/>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
        <p:nvSpPr>
          <p:cNvPr id="196" name="Google Shape;196;p76"/>
          <p:cNvSpPr/>
          <p:nvPr/>
        </p:nvSpPr>
        <p:spPr>
          <a:xfrm>
            <a:off x="438668" y="5956440"/>
            <a:ext cx="6589536" cy="6001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de-DE" sz="1100" u="none" cap="none" strike="noStrike">
                <a:solidFill>
                  <a:srgbClr val="595A59"/>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b="0" i="0" sz="1100" u="none" cap="none" strike="noStrike">
              <a:solidFill>
                <a:srgbClr val="595A59"/>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C">
  <p:cSld name="COVER SLIDE C">
    <p:spTree>
      <p:nvGrpSpPr>
        <p:cNvPr id="197" name="Shape 197"/>
        <p:cNvGrpSpPr/>
        <p:nvPr/>
      </p:nvGrpSpPr>
      <p:grpSpPr>
        <a:xfrm>
          <a:off x="0" y="0"/>
          <a:ext cx="0" cy="0"/>
          <a:chOff x="0" y="0"/>
          <a:chExt cx="0" cy="0"/>
        </a:xfrm>
      </p:grpSpPr>
      <p:sp>
        <p:nvSpPr>
          <p:cNvPr id="198" name="Google Shape;198;p77"/>
          <p:cNvSpPr/>
          <p:nvPr/>
        </p:nvSpPr>
        <p:spPr>
          <a:xfrm>
            <a:off x="1" y="3216492"/>
            <a:ext cx="7588332" cy="2448983"/>
          </a:xfrm>
          <a:prstGeom prst="rect">
            <a:avLst/>
          </a:prstGeom>
          <a:solidFill>
            <a:srgbClr val="79527B"/>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pic>
        <p:nvPicPr>
          <p:cNvPr descr="A picture containing text&#10;&#10;Description automatically generated" id="199" name="Google Shape;199;p77"/>
          <p:cNvPicPr preferRelativeResize="0"/>
          <p:nvPr/>
        </p:nvPicPr>
        <p:blipFill rotWithShape="1">
          <a:blip r:embed="rId2">
            <a:alphaModFix/>
          </a:blip>
          <a:srcRect b="0" l="0" r="0" t="0"/>
          <a:stretch/>
        </p:blipFill>
        <p:spPr>
          <a:xfrm>
            <a:off x="458207" y="618245"/>
            <a:ext cx="5768471" cy="2536919"/>
          </a:xfrm>
          <a:prstGeom prst="rect">
            <a:avLst/>
          </a:prstGeom>
          <a:noFill/>
          <a:ln>
            <a:noFill/>
          </a:ln>
        </p:spPr>
      </p:pic>
      <p:sp>
        <p:nvSpPr>
          <p:cNvPr id="200" name="Google Shape;200;p77"/>
          <p:cNvSpPr txBox="1"/>
          <p:nvPr>
            <p:ph idx="1" type="body"/>
          </p:nvPr>
        </p:nvSpPr>
        <p:spPr>
          <a:xfrm>
            <a:off x="817349" y="4334105"/>
            <a:ext cx="5278651" cy="6973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5400"/>
              <a:buNone/>
              <a:defRPr b="1" sz="54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1" name="Google Shape;201;p77"/>
          <p:cNvSpPr txBox="1"/>
          <p:nvPr>
            <p:ph idx="2" type="body"/>
          </p:nvPr>
        </p:nvSpPr>
        <p:spPr>
          <a:xfrm>
            <a:off x="817349" y="3715582"/>
            <a:ext cx="5278651"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202" name="Google Shape;202;p77"/>
          <p:cNvPicPr preferRelativeResize="0"/>
          <p:nvPr/>
        </p:nvPicPr>
        <p:blipFill rotWithShape="1">
          <a:blip r:embed="rId3">
            <a:alphaModFix/>
          </a:blip>
          <a:srcRect b="-6113" l="-9814" r="22816" t="19121"/>
          <a:stretch/>
        </p:blipFill>
        <p:spPr>
          <a:xfrm>
            <a:off x="7883236" y="0"/>
            <a:ext cx="4308763" cy="5844179"/>
          </a:xfrm>
          <a:prstGeom prst="rect">
            <a:avLst/>
          </a:prstGeom>
          <a:noFill/>
          <a:ln>
            <a:noFill/>
          </a:ln>
        </p:spPr>
      </p:pic>
      <p:grpSp>
        <p:nvGrpSpPr>
          <p:cNvPr id="203" name="Google Shape;203;p77"/>
          <p:cNvGrpSpPr/>
          <p:nvPr/>
        </p:nvGrpSpPr>
        <p:grpSpPr>
          <a:xfrm>
            <a:off x="9274983" y="5918985"/>
            <a:ext cx="2735993" cy="679345"/>
            <a:chOff x="0" y="0"/>
            <a:chExt cx="2301694" cy="571500"/>
          </a:xfrm>
        </p:grpSpPr>
        <p:sp>
          <p:nvSpPr>
            <p:cNvPr id="204" name="Google Shape;204;p77"/>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5" name="Google Shape;205;p77"/>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
        <p:nvSpPr>
          <p:cNvPr id="206" name="Google Shape;206;p77"/>
          <p:cNvSpPr/>
          <p:nvPr/>
        </p:nvSpPr>
        <p:spPr>
          <a:xfrm>
            <a:off x="701913" y="5958576"/>
            <a:ext cx="6589536" cy="6001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de-DE" sz="1100" u="none" cap="none" strike="noStrike">
                <a:solidFill>
                  <a:srgbClr val="595A59"/>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b="0" i="0" sz="1100" u="none" cap="none" strike="noStrike">
              <a:solidFill>
                <a:srgbClr val="595A59"/>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 Purple">
  <p:cSld name="Quote slide - Purple">
    <p:spTree>
      <p:nvGrpSpPr>
        <p:cNvPr id="207" name="Shape 207"/>
        <p:cNvGrpSpPr/>
        <p:nvPr/>
      </p:nvGrpSpPr>
      <p:grpSpPr>
        <a:xfrm>
          <a:off x="0" y="0"/>
          <a:ext cx="0" cy="0"/>
          <a:chOff x="0" y="0"/>
          <a:chExt cx="0" cy="0"/>
        </a:xfrm>
      </p:grpSpPr>
      <p:sp>
        <p:nvSpPr>
          <p:cNvPr id="208" name="Google Shape;208;p78"/>
          <p:cNvSpPr/>
          <p:nvPr/>
        </p:nvSpPr>
        <p:spPr>
          <a:xfrm>
            <a:off x="241300" y="367062"/>
            <a:ext cx="11696700" cy="5322538"/>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9" name="Google Shape;209;p78"/>
          <p:cNvSpPr txBox="1"/>
          <p:nvPr>
            <p:ph idx="1" type="body"/>
          </p:nvPr>
        </p:nvSpPr>
        <p:spPr>
          <a:xfrm>
            <a:off x="4586635" y="4512778"/>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0" name="Google Shape;210;p78"/>
          <p:cNvSpPr txBox="1"/>
          <p:nvPr>
            <p:ph idx="2" type="body"/>
          </p:nvPr>
        </p:nvSpPr>
        <p:spPr>
          <a:xfrm>
            <a:off x="827512" y="810208"/>
            <a:ext cx="4369392" cy="449397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78"/>
          <p:cNvSpPr txBox="1"/>
          <p:nvPr>
            <p:ph idx="3" type="body"/>
          </p:nvPr>
        </p:nvSpPr>
        <p:spPr>
          <a:xfrm>
            <a:off x="739096" y="612890"/>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2" name="Google Shape;212;p78"/>
          <p:cNvSpPr/>
          <p:nvPr>
            <p:ph idx="4" type="pic"/>
          </p:nvPr>
        </p:nvSpPr>
        <p:spPr>
          <a:xfrm>
            <a:off x="5957047" y="0"/>
            <a:ext cx="5395869" cy="6858001"/>
          </a:xfrm>
          <a:prstGeom prst="rect">
            <a:avLst/>
          </a:prstGeom>
          <a:noFill/>
          <a:ln>
            <a:noFill/>
          </a:ln>
        </p:spPr>
      </p:sp>
      <p:grpSp>
        <p:nvGrpSpPr>
          <p:cNvPr id="213" name="Google Shape;213;p78"/>
          <p:cNvGrpSpPr/>
          <p:nvPr/>
        </p:nvGrpSpPr>
        <p:grpSpPr>
          <a:xfrm>
            <a:off x="291189" y="6151084"/>
            <a:ext cx="3144242" cy="374574"/>
            <a:chOff x="301128" y="6151084"/>
            <a:chExt cx="3144242" cy="374574"/>
          </a:xfrm>
        </p:grpSpPr>
        <p:pic>
          <p:nvPicPr>
            <p:cNvPr descr="Shape&#10;&#10;Description automatically generated with medium confidence" id="214" name="Google Shape;214;p78"/>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15" name="Google Shape;215;p78"/>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16" name="Google Shape;216;p78"/>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 Blue">
  <p:cSld name="Quote slide - Blue">
    <p:spTree>
      <p:nvGrpSpPr>
        <p:cNvPr id="217" name="Shape 217"/>
        <p:cNvGrpSpPr/>
        <p:nvPr/>
      </p:nvGrpSpPr>
      <p:grpSpPr>
        <a:xfrm>
          <a:off x="0" y="0"/>
          <a:ext cx="0" cy="0"/>
          <a:chOff x="0" y="0"/>
          <a:chExt cx="0" cy="0"/>
        </a:xfrm>
      </p:grpSpPr>
      <p:sp>
        <p:nvSpPr>
          <p:cNvPr id="218" name="Google Shape;218;p79"/>
          <p:cNvSpPr/>
          <p:nvPr/>
        </p:nvSpPr>
        <p:spPr>
          <a:xfrm>
            <a:off x="241300" y="367062"/>
            <a:ext cx="11696700" cy="5322538"/>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9" name="Google Shape;219;p79"/>
          <p:cNvSpPr txBox="1"/>
          <p:nvPr>
            <p:ph idx="1" type="body"/>
          </p:nvPr>
        </p:nvSpPr>
        <p:spPr>
          <a:xfrm>
            <a:off x="4586635" y="4512778"/>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0" name="Google Shape;220;p79"/>
          <p:cNvSpPr txBox="1"/>
          <p:nvPr>
            <p:ph idx="2" type="body"/>
          </p:nvPr>
        </p:nvSpPr>
        <p:spPr>
          <a:xfrm>
            <a:off x="827512" y="810208"/>
            <a:ext cx="4369392" cy="449397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1" name="Google Shape;221;p79"/>
          <p:cNvSpPr txBox="1"/>
          <p:nvPr>
            <p:ph idx="3" type="body"/>
          </p:nvPr>
        </p:nvSpPr>
        <p:spPr>
          <a:xfrm>
            <a:off x="739096" y="612890"/>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2" name="Google Shape;222;p79"/>
          <p:cNvSpPr/>
          <p:nvPr>
            <p:ph idx="4" type="pic"/>
          </p:nvPr>
        </p:nvSpPr>
        <p:spPr>
          <a:xfrm>
            <a:off x="5957047" y="0"/>
            <a:ext cx="5395869" cy="6858001"/>
          </a:xfrm>
          <a:prstGeom prst="rect">
            <a:avLst/>
          </a:prstGeom>
          <a:noFill/>
          <a:ln>
            <a:noFill/>
          </a:ln>
        </p:spPr>
      </p:sp>
      <p:pic>
        <p:nvPicPr>
          <p:cNvPr descr="A black background with white dots&#10;&#10;Description automatically generated with low confidence" id="223" name="Google Shape;223;p79"/>
          <p:cNvPicPr preferRelativeResize="0"/>
          <p:nvPr/>
        </p:nvPicPr>
        <p:blipFill rotWithShape="1">
          <a:blip r:embed="rId2">
            <a:alphaModFix amt="10000"/>
          </a:blip>
          <a:srcRect b="11294" l="0" r="3674" t="894"/>
          <a:stretch/>
        </p:blipFill>
        <p:spPr>
          <a:xfrm rot="-5400000">
            <a:off x="2769567" y="-1426306"/>
            <a:ext cx="2640661" cy="4473027"/>
          </a:xfrm>
          <a:prstGeom prst="rect">
            <a:avLst/>
          </a:prstGeom>
          <a:noFill/>
          <a:ln>
            <a:noFill/>
          </a:ln>
        </p:spPr>
      </p:pic>
      <p:grpSp>
        <p:nvGrpSpPr>
          <p:cNvPr id="224" name="Google Shape;224;p79"/>
          <p:cNvGrpSpPr/>
          <p:nvPr/>
        </p:nvGrpSpPr>
        <p:grpSpPr>
          <a:xfrm>
            <a:off x="301128" y="6151084"/>
            <a:ext cx="3144242" cy="374574"/>
            <a:chOff x="301128" y="6151084"/>
            <a:chExt cx="3144242" cy="374574"/>
          </a:xfrm>
        </p:grpSpPr>
        <p:pic>
          <p:nvPicPr>
            <p:cNvPr descr="Shape&#10;&#10;Description automatically generated with medium confidence" id="225" name="Google Shape;225;p79"/>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26" name="Google Shape;226;p79"/>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27" name="Google Shape;227;p79"/>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 Orange">
  <p:cSld name="Quote slide - Orange">
    <p:spTree>
      <p:nvGrpSpPr>
        <p:cNvPr id="228" name="Shape 228"/>
        <p:cNvGrpSpPr/>
        <p:nvPr/>
      </p:nvGrpSpPr>
      <p:grpSpPr>
        <a:xfrm>
          <a:off x="0" y="0"/>
          <a:ext cx="0" cy="0"/>
          <a:chOff x="0" y="0"/>
          <a:chExt cx="0" cy="0"/>
        </a:xfrm>
      </p:grpSpPr>
      <p:sp>
        <p:nvSpPr>
          <p:cNvPr id="229" name="Google Shape;229;p80"/>
          <p:cNvSpPr/>
          <p:nvPr/>
        </p:nvSpPr>
        <p:spPr>
          <a:xfrm>
            <a:off x="241300" y="367062"/>
            <a:ext cx="11696700" cy="5322538"/>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0" name="Google Shape;230;p80"/>
          <p:cNvSpPr txBox="1"/>
          <p:nvPr>
            <p:ph idx="1" type="body"/>
          </p:nvPr>
        </p:nvSpPr>
        <p:spPr>
          <a:xfrm>
            <a:off x="4586635" y="4512778"/>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1" name="Google Shape;231;p80"/>
          <p:cNvSpPr txBox="1"/>
          <p:nvPr>
            <p:ph idx="2" type="body"/>
          </p:nvPr>
        </p:nvSpPr>
        <p:spPr>
          <a:xfrm>
            <a:off x="827512" y="810208"/>
            <a:ext cx="4369392" cy="449397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2" name="Google Shape;232;p80"/>
          <p:cNvSpPr txBox="1"/>
          <p:nvPr>
            <p:ph idx="3" type="body"/>
          </p:nvPr>
        </p:nvSpPr>
        <p:spPr>
          <a:xfrm>
            <a:off x="739096" y="612890"/>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3" name="Google Shape;233;p80"/>
          <p:cNvSpPr/>
          <p:nvPr>
            <p:ph idx="4" type="pic"/>
          </p:nvPr>
        </p:nvSpPr>
        <p:spPr>
          <a:xfrm>
            <a:off x="5957047" y="0"/>
            <a:ext cx="5395869" cy="6858001"/>
          </a:xfrm>
          <a:prstGeom prst="rect">
            <a:avLst/>
          </a:prstGeom>
          <a:noFill/>
          <a:ln>
            <a:noFill/>
          </a:ln>
        </p:spPr>
      </p:sp>
      <p:pic>
        <p:nvPicPr>
          <p:cNvPr descr="A black background with white dots&#10;&#10;Description automatically generated with low confidence" id="234" name="Google Shape;234;p80"/>
          <p:cNvPicPr preferRelativeResize="0"/>
          <p:nvPr/>
        </p:nvPicPr>
        <p:blipFill rotWithShape="1">
          <a:blip r:embed="rId2">
            <a:alphaModFix amt="10000"/>
          </a:blip>
          <a:srcRect b="11294" l="0" r="3674" t="894"/>
          <a:stretch/>
        </p:blipFill>
        <p:spPr>
          <a:xfrm rot="-5400000">
            <a:off x="2769567" y="-1426306"/>
            <a:ext cx="2640661" cy="4473027"/>
          </a:xfrm>
          <a:prstGeom prst="rect">
            <a:avLst/>
          </a:prstGeom>
          <a:noFill/>
          <a:ln>
            <a:noFill/>
          </a:ln>
        </p:spPr>
      </p:pic>
      <p:grpSp>
        <p:nvGrpSpPr>
          <p:cNvPr id="235" name="Google Shape;235;p80"/>
          <p:cNvGrpSpPr/>
          <p:nvPr/>
        </p:nvGrpSpPr>
        <p:grpSpPr>
          <a:xfrm>
            <a:off x="301128" y="6151084"/>
            <a:ext cx="3144242" cy="374574"/>
            <a:chOff x="301128" y="6151084"/>
            <a:chExt cx="3144242" cy="374574"/>
          </a:xfrm>
        </p:grpSpPr>
        <p:pic>
          <p:nvPicPr>
            <p:cNvPr descr="Shape&#10;&#10;Description automatically generated with medium confidence" id="236" name="Google Shape;236;p80"/>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37" name="Google Shape;237;p80"/>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38" name="Google Shape;238;p80"/>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25" name="Shape 25"/>
        <p:cNvGrpSpPr/>
        <p:nvPr/>
      </p:nvGrpSpPr>
      <p:grpSpPr>
        <a:xfrm>
          <a:off x="0" y="0"/>
          <a:ext cx="0" cy="0"/>
          <a:chOff x="0" y="0"/>
          <a:chExt cx="0" cy="0"/>
        </a:xfrm>
      </p:grpSpPr>
      <p:sp>
        <p:nvSpPr>
          <p:cNvPr id="26" name="Google Shape;26;p61"/>
          <p:cNvSpPr/>
          <p:nvPr/>
        </p:nvSpPr>
        <p:spPr>
          <a:xfrm>
            <a:off x="6642832" y="992114"/>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61"/>
          <p:cNvSpPr txBox="1"/>
          <p:nvPr>
            <p:ph idx="1" type="body"/>
          </p:nvPr>
        </p:nvSpPr>
        <p:spPr>
          <a:xfrm>
            <a:off x="6781160" y="1049309"/>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8" name="Google Shape;28;p61"/>
          <p:cNvCxnSpPr/>
          <p:nvPr/>
        </p:nvCxnSpPr>
        <p:spPr>
          <a:xfrm>
            <a:off x="6051115" y="1382085"/>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29" name="Google Shape;29;p61"/>
          <p:cNvSpPr txBox="1"/>
          <p:nvPr>
            <p:ph idx="2" type="body"/>
          </p:nvPr>
        </p:nvSpPr>
        <p:spPr>
          <a:xfrm>
            <a:off x="7511069" y="992114"/>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61"/>
          <p:cNvSpPr/>
          <p:nvPr/>
        </p:nvSpPr>
        <p:spPr>
          <a:xfrm>
            <a:off x="6642832" y="2066740"/>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61"/>
          <p:cNvSpPr txBox="1"/>
          <p:nvPr>
            <p:ph idx="3" type="body"/>
          </p:nvPr>
        </p:nvSpPr>
        <p:spPr>
          <a:xfrm>
            <a:off x="6781160" y="212393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2" name="Google Shape;32;p61"/>
          <p:cNvCxnSpPr/>
          <p:nvPr/>
        </p:nvCxnSpPr>
        <p:spPr>
          <a:xfrm>
            <a:off x="6051115" y="2456711"/>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33" name="Google Shape;33;p61"/>
          <p:cNvSpPr txBox="1"/>
          <p:nvPr>
            <p:ph idx="4" type="body"/>
          </p:nvPr>
        </p:nvSpPr>
        <p:spPr>
          <a:xfrm>
            <a:off x="7511069" y="2066740"/>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61"/>
          <p:cNvSpPr/>
          <p:nvPr/>
        </p:nvSpPr>
        <p:spPr>
          <a:xfrm>
            <a:off x="6642832" y="3126504"/>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 name="Google Shape;35;p61"/>
          <p:cNvSpPr txBox="1"/>
          <p:nvPr>
            <p:ph idx="5" type="body"/>
          </p:nvPr>
        </p:nvSpPr>
        <p:spPr>
          <a:xfrm>
            <a:off x="6781160" y="3183699"/>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6" name="Google Shape;36;p61"/>
          <p:cNvCxnSpPr/>
          <p:nvPr/>
        </p:nvCxnSpPr>
        <p:spPr>
          <a:xfrm>
            <a:off x="6051115" y="3516475"/>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37" name="Google Shape;37;p61"/>
          <p:cNvSpPr txBox="1"/>
          <p:nvPr>
            <p:ph idx="6" type="body"/>
          </p:nvPr>
        </p:nvSpPr>
        <p:spPr>
          <a:xfrm>
            <a:off x="7511069" y="3126504"/>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61"/>
          <p:cNvSpPr/>
          <p:nvPr/>
        </p:nvSpPr>
        <p:spPr>
          <a:xfrm>
            <a:off x="6628977" y="4184690"/>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 name="Google Shape;39;p61"/>
          <p:cNvSpPr txBox="1"/>
          <p:nvPr>
            <p:ph idx="7" type="body"/>
          </p:nvPr>
        </p:nvSpPr>
        <p:spPr>
          <a:xfrm>
            <a:off x="6767305" y="424188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0" name="Google Shape;40;p61"/>
          <p:cNvCxnSpPr/>
          <p:nvPr/>
        </p:nvCxnSpPr>
        <p:spPr>
          <a:xfrm>
            <a:off x="6037260" y="4574661"/>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41" name="Google Shape;41;p61"/>
          <p:cNvSpPr txBox="1"/>
          <p:nvPr>
            <p:ph idx="8" type="body"/>
          </p:nvPr>
        </p:nvSpPr>
        <p:spPr>
          <a:xfrm>
            <a:off x="7497214" y="4184690"/>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1"/>
          <p:cNvSpPr/>
          <p:nvPr/>
        </p:nvSpPr>
        <p:spPr>
          <a:xfrm>
            <a:off x="6642832" y="5261992"/>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 name="Google Shape;43;p61"/>
          <p:cNvSpPr txBox="1"/>
          <p:nvPr>
            <p:ph idx="9" type="body"/>
          </p:nvPr>
        </p:nvSpPr>
        <p:spPr>
          <a:xfrm>
            <a:off x="6781160" y="5319187"/>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4" name="Google Shape;44;p61"/>
          <p:cNvCxnSpPr/>
          <p:nvPr/>
        </p:nvCxnSpPr>
        <p:spPr>
          <a:xfrm>
            <a:off x="6051115" y="5651963"/>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45" name="Google Shape;45;p61"/>
          <p:cNvSpPr txBox="1"/>
          <p:nvPr>
            <p:ph idx="13" type="body"/>
          </p:nvPr>
        </p:nvSpPr>
        <p:spPr>
          <a:xfrm>
            <a:off x="7511069" y="5261992"/>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6" name="Google Shape;46;p61"/>
          <p:cNvGrpSpPr/>
          <p:nvPr/>
        </p:nvGrpSpPr>
        <p:grpSpPr>
          <a:xfrm rot="-5400000">
            <a:off x="-1025447" y="4518095"/>
            <a:ext cx="3445636" cy="410479"/>
            <a:chOff x="301128" y="6151084"/>
            <a:chExt cx="3144242" cy="374574"/>
          </a:xfrm>
        </p:grpSpPr>
        <p:pic>
          <p:nvPicPr>
            <p:cNvPr descr="Shape&#10;&#10;Description automatically generated with medium confidence" id="47" name="Google Shape;47;p61"/>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8" name="Google Shape;48;p61"/>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9" name="Google Shape;49;p61"/>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
        <p:nvSpPr>
          <p:cNvPr id="50" name="Google Shape;50;p61"/>
          <p:cNvSpPr/>
          <p:nvPr/>
        </p:nvSpPr>
        <p:spPr>
          <a:xfrm flipH="1" rot="10800000">
            <a:off x="1286010" y="-4"/>
            <a:ext cx="4809990" cy="6892757"/>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51" name="Google Shape;51;p61"/>
          <p:cNvSpPr txBox="1"/>
          <p:nvPr>
            <p:ph idx="14" type="body"/>
          </p:nvPr>
        </p:nvSpPr>
        <p:spPr>
          <a:xfrm>
            <a:off x="1575582" y="1899687"/>
            <a:ext cx="4180325" cy="45464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61"/>
          <p:cNvSpPr txBox="1"/>
          <p:nvPr>
            <p:ph idx="15" type="body"/>
          </p:nvPr>
        </p:nvSpPr>
        <p:spPr>
          <a:xfrm>
            <a:off x="1548092" y="628636"/>
            <a:ext cx="4250272" cy="60363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 Purple">
  <p:cSld name="Text Slide with Photo - Purple">
    <p:spTree>
      <p:nvGrpSpPr>
        <p:cNvPr id="239" name="Shape 239"/>
        <p:cNvGrpSpPr/>
        <p:nvPr/>
      </p:nvGrpSpPr>
      <p:grpSpPr>
        <a:xfrm>
          <a:off x="0" y="0"/>
          <a:ext cx="0" cy="0"/>
          <a:chOff x="0" y="0"/>
          <a:chExt cx="0" cy="0"/>
        </a:xfrm>
      </p:grpSpPr>
      <p:sp>
        <p:nvSpPr>
          <p:cNvPr id="240" name="Google Shape;240;p81"/>
          <p:cNvSpPr/>
          <p:nvPr/>
        </p:nvSpPr>
        <p:spPr>
          <a:xfrm flipH="1" rot="10800000">
            <a:off x="1356632" y="-2"/>
            <a:ext cx="5495430" cy="6892757"/>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241" name="Google Shape;241;p81"/>
          <p:cNvSpPr/>
          <p:nvPr>
            <p:ph idx="2" type="pic"/>
          </p:nvPr>
        </p:nvSpPr>
        <p:spPr>
          <a:xfrm>
            <a:off x="6852062" y="228600"/>
            <a:ext cx="5105121" cy="6362700"/>
          </a:xfrm>
          <a:prstGeom prst="rect">
            <a:avLst/>
          </a:prstGeom>
          <a:solidFill>
            <a:schemeClr val="lt1"/>
          </a:solidFill>
          <a:ln>
            <a:noFill/>
          </a:ln>
        </p:spPr>
      </p:sp>
      <p:sp>
        <p:nvSpPr>
          <p:cNvPr id="242" name="Google Shape;242;p81"/>
          <p:cNvSpPr txBox="1"/>
          <p:nvPr>
            <p:ph idx="1" type="body"/>
          </p:nvPr>
        </p:nvSpPr>
        <p:spPr>
          <a:xfrm>
            <a:off x="1802710" y="1773241"/>
            <a:ext cx="4621841" cy="45259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3" name="Google Shape;243;p81"/>
          <p:cNvSpPr txBox="1"/>
          <p:nvPr>
            <p:ph idx="3" type="body"/>
          </p:nvPr>
        </p:nvSpPr>
        <p:spPr>
          <a:xfrm>
            <a:off x="1718561" y="595510"/>
            <a:ext cx="4716425"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44" name="Google Shape;244;p81"/>
          <p:cNvGrpSpPr/>
          <p:nvPr/>
        </p:nvGrpSpPr>
        <p:grpSpPr>
          <a:xfrm rot="-5400000">
            <a:off x="-1025447" y="4518095"/>
            <a:ext cx="3445636" cy="410479"/>
            <a:chOff x="301128" y="6151084"/>
            <a:chExt cx="3144242" cy="374574"/>
          </a:xfrm>
        </p:grpSpPr>
        <p:pic>
          <p:nvPicPr>
            <p:cNvPr descr="Shape&#10;&#10;Description automatically generated with medium confidence" id="245" name="Google Shape;245;p81"/>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46" name="Google Shape;246;p81"/>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47" name="Google Shape;247;p81"/>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 Blue">
  <p:cSld name="Text Slide with Photo - Blue">
    <p:spTree>
      <p:nvGrpSpPr>
        <p:cNvPr id="248" name="Shape 248"/>
        <p:cNvGrpSpPr/>
        <p:nvPr/>
      </p:nvGrpSpPr>
      <p:grpSpPr>
        <a:xfrm>
          <a:off x="0" y="0"/>
          <a:ext cx="0" cy="0"/>
          <a:chOff x="0" y="0"/>
          <a:chExt cx="0" cy="0"/>
        </a:xfrm>
      </p:grpSpPr>
      <p:sp>
        <p:nvSpPr>
          <p:cNvPr id="249" name="Google Shape;249;p82"/>
          <p:cNvSpPr/>
          <p:nvPr/>
        </p:nvSpPr>
        <p:spPr>
          <a:xfrm flipH="1" rot="10800000">
            <a:off x="1356632" y="-2"/>
            <a:ext cx="5495430" cy="6892757"/>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250" name="Google Shape;250;p82"/>
          <p:cNvSpPr/>
          <p:nvPr>
            <p:ph idx="2" type="pic"/>
          </p:nvPr>
        </p:nvSpPr>
        <p:spPr>
          <a:xfrm>
            <a:off x="6852062" y="228600"/>
            <a:ext cx="5105121" cy="6362700"/>
          </a:xfrm>
          <a:prstGeom prst="rect">
            <a:avLst/>
          </a:prstGeom>
          <a:solidFill>
            <a:schemeClr val="lt1"/>
          </a:solidFill>
          <a:ln>
            <a:noFill/>
          </a:ln>
        </p:spPr>
      </p:sp>
      <p:sp>
        <p:nvSpPr>
          <p:cNvPr id="251" name="Google Shape;251;p82"/>
          <p:cNvSpPr txBox="1"/>
          <p:nvPr>
            <p:ph idx="1" type="body"/>
          </p:nvPr>
        </p:nvSpPr>
        <p:spPr>
          <a:xfrm>
            <a:off x="1802710" y="1773241"/>
            <a:ext cx="4621841" cy="45259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2" name="Google Shape;252;p82"/>
          <p:cNvSpPr txBox="1"/>
          <p:nvPr>
            <p:ph idx="3" type="body"/>
          </p:nvPr>
        </p:nvSpPr>
        <p:spPr>
          <a:xfrm>
            <a:off x="1718561" y="595510"/>
            <a:ext cx="4716425"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53" name="Google Shape;253;p82"/>
          <p:cNvGrpSpPr/>
          <p:nvPr/>
        </p:nvGrpSpPr>
        <p:grpSpPr>
          <a:xfrm rot="-5400000">
            <a:off x="-1025447" y="4518095"/>
            <a:ext cx="3445636" cy="410479"/>
            <a:chOff x="301128" y="6151084"/>
            <a:chExt cx="3144242" cy="374574"/>
          </a:xfrm>
        </p:grpSpPr>
        <p:pic>
          <p:nvPicPr>
            <p:cNvPr descr="Shape&#10;&#10;Description automatically generated with medium confidence" id="254" name="Google Shape;254;p82"/>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55" name="Google Shape;255;p82"/>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56" name="Google Shape;256;p82"/>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2">
  <p:cSld name="Photo Slide 2">
    <p:spTree>
      <p:nvGrpSpPr>
        <p:cNvPr id="257" name="Shape 257"/>
        <p:cNvGrpSpPr/>
        <p:nvPr/>
      </p:nvGrpSpPr>
      <p:grpSpPr>
        <a:xfrm>
          <a:off x="0" y="0"/>
          <a:ext cx="0" cy="0"/>
          <a:chOff x="0" y="0"/>
          <a:chExt cx="0" cy="0"/>
        </a:xfrm>
      </p:grpSpPr>
      <p:sp>
        <p:nvSpPr>
          <p:cNvPr id="258" name="Google Shape;258;p83"/>
          <p:cNvSpPr/>
          <p:nvPr>
            <p:ph idx="2" type="pic"/>
          </p:nvPr>
        </p:nvSpPr>
        <p:spPr>
          <a:xfrm>
            <a:off x="247651" y="1278196"/>
            <a:ext cx="11696699" cy="4699000"/>
          </a:xfrm>
          <a:prstGeom prst="rect">
            <a:avLst/>
          </a:prstGeom>
          <a:solidFill>
            <a:schemeClr val="lt1"/>
          </a:solidFill>
          <a:ln>
            <a:noFill/>
          </a:ln>
        </p:spPr>
      </p:sp>
      <p:sp>
        <p:nvSpPr>
          <p:cNvPr id="259" name="Google Shape;259;p83"/>
          <p:cNvSpPr txBox="1"/>
          <p:nvPr/>
        </p:nvSpPr>
        <p:spPr>
          <a:xfrm>
            <a:off x="7619999" y="3435786"/>
            <a:ext cx="4019670" cy="773557"/>
          </a:xfrm>
          <a:prstGeom prst="rect">
            <a:avLst/>
          </a:prstGeom>
          <a:noFill/>
          <a:ln>
            <a:noFill/>
          </a:ln>
        </p:spPr>
        <p:txBody>
          <a:bodyPr anchorCtr="0" anchor="t" bIns="108700" lIns="217425" spcFirstLastPara="1" rIns="217425" wrap="square" tIns="108700">
            <a:spAutoFit/>
          </a:bodyPr>
          <a:lstStyle/>
          <a:p>
            <a:pPr indent="0" lvl="0" marL="0" marR="0" rtl="0" algn="ctr">
              <a:lnSpc>
                <a:spcPct val="100000"/>
              </a:lnSpc>
              <a:spcBef>
                <a:spcPts val="0"/>
              </a:spcBef>
              <a:spcAft>
                <a:spcPts val="0"/>
              </a:spcAft>
              <a:buClr>
                <a:schemeClr val="lt1"/>
              </a:buClr>
              <a:buSzPts val="1800"/>
              <a:buFont typeface="Arial"/>
              <a:buNone/>
            </a:pPr>
            <a:r>
              <a:rPr b="0" i="0" lang="de-DE" sz="1800" u="none" cap="none" strike="noStrike">
                <a:solidFill>
                  <a:schemeClr val="lt1"/>
                </a:solidFill>
                <a:latin typeface="Montserrat Light"/>
                <a:ea typeface="Montserrat Light"/>
                <a:cs typeface="Montserrat Light"/>
                <a:sym typeface="Montserrat Light"/>
              </a:rPr>
              <a:t>Refers to a good or service being offered by a company.</a:t>
            </a:r>
            <a:endParaRPr b="0" i="0" sz="1400" u="none" cap="none" strike="noStrike">
              <a:solidFill>
                <a:srgbClr val="000000"/>
              </a:solidFill>
              <a:latin typeface="Arial"/>
              <a:ea typeface="Arial"/>
              <a:cs typeface="Arial"/>
              <a:sym typeface="Arial"/>
            </a:endParaRPr>
          </a:p>
        </p:txBody>
      </p:sp>
      <p:sp>
        <p:nvSpPr>
          <p:cNvPr id="260" name="Google Shape;260;p83"/>
          <p:cNvSpPr/>
          <p:nvPr/>
        </p:nvSpPr>
        <p:spPr>
          <a:xfrm flipH="1">
            <a:off x="7277101" y="2776797"/>
            <a:ext cx="4914900" cy="1472928"/>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261" name="Google Shape;261;p83"/>
          <p:cNvSpPr txBox="1"/>
          <p:nvPr>
            <p:ph idx="1" type="body"/>
          </p:nvPr>
        </p:nvSpPr>
        <p:spPr>
          <a:xfrm>
            <a:off x="7277100" y="2783282"/>
            <a:ext cx="4667249" cy="1466443"/>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2" name="Google Shape;262;p83"/>
          <p:cNvSpPr txBox="1"/>
          <p:nvPr>
            <p:ph idx="3" type="body"/>
          </p:nvPr>
        </p:nvSpPr>
        <p:spPr>
          <a:xfrm>
            <a:off x="437301" y="336277"/>
            <a:ext cx="5113283"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63" name="Google Shape;263;p83"/>
          <p:cNvGrpSpPr/>
          <p:nvPr/>
        </p:nvGrpSpPr>
        <p:grpSpPr>
          <a:xfrm>
            <a:off x="301128" y="6151084"/>
            <a:ext cx="3144242" cy="374574"/>
            <a:chOff x="301128" y="6151084"/>
            <a:chExt cx="3144242" cy="374574"/>
          </a:xfrm>
        </p:grpSpPr>
        <p:pic>
          <p:nvPicPr>
            <p:cNvPr descr="Shape&#10;&#10;Description automatically generated with medium confidence" id="264" name="Google Shape;264;p83"/>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65" name="Google Shape;265;p83"/>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66" name="Google Shape;266;p83"/>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3">
  <p:cSld name="Photo Slide 3">
    <p:spTree>
      <p:nvGrpSpPr>
        <p:cNvPr id="267" name="Shape 267"/>
        <p:cNvGrpSpPr/>
        <p:nvPr/>
      </p:nvGrpSpPr>
      <p:grpSpPr>
        <a:xfrm>
          <a:off x="0" y="0"/>
          <a:ext cx="0" cy="0"/>
          <a:chOff x="0" y="0"/>
          <a:chExt cx="0" cy="0"/>
        </a:xfrm>
      </p:grpSpPr>
      <p:sp>
        <p:nvSpPr>
          <p:cNvPr id="268" name="Google Shape;268;p84"/>
          <p:cNvSpPr/>
          <p:nvPr>
            <p:ph idx="2" type="pic"/>
          </p:nvPr>
        </p:nvSpPr>
        <p:spPr>
          <a:xfrm>
            <a:off x="241300" y="228600"/>
            <a:ext cx="11696700" cy="5763986"/>
          </a:xfrm>
          <a:prstGeom prst="rect">
            <a:avLst/>
          </a:prstGeom>
          <a:noFill/>
          <a:ln>
            <a:noFill/>
          </a:ln>
        </p:spPr>
      </p:sp>
      <p:sp>
        <p:nvSpPr>
          <p:cNvPr id="269" name="Google Shape;269;p84"/>
          <p:cNvSpPr/>
          <p:nvPr/>
        </p:nvSpPr>
        <p:spPr>
          <a:xfrm>
            <a:off x="6197600" y="985864"/>
            <a:ext cx="5994400" cy="2425700"/>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0" name="Google Shape;270;p84"/>
          <p:cNvSpPr txBox="1"/>
          <p:nvPr/>
        </p:nvSpPr>
        <p:spPr>
          <a:xfrm>
            <a:off x="6637283" y="-804041"/>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1" name="Google Shape;271;p84"/>
          <p:cNvSpPr txBox="1"/>
          <p:nvPr>
            <p:ph idx="1" type="body"/>
          </p:nvPr>
        </p:nvSpPr>
        <p:spPr>
          <a:xfrm>
            <a:off x="6420495" y="1328734"/>
            <a:ext cx="5113283"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2" name="Google Shape;272;p84"/>
          <p:cNvSpPr txBox="1"/>
          <p:nvPr>
            <p:ph idx="3" type="body"/>
          </p:nvPr>
        </p:nvSpPr>
        <p:spPr>
          <a:xfrm>
            <a:off x="6420495" y="2346524"/>
            <a:ext cx="5029134" cy="85156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73" name="Google Shape;273;p84"/>
          <p:cNvGrpSpPr/>
          <p:nvPr/>
        </p:nvGrpSpPr>
        <p:grpSpPr>
          <a:xfrm>
            <a:off x="301128" y="6151084"/>
            <a:ext cx="3144242" cy="374574"/>
            <a:chOff x="301128" y="6151084"/>
            <a:chExt cx="3144242" cy="374574"/>
          </a:xfrm>
        </p:grpSpPr>
        <p:pic>
          <p:nvPicPr>
            <p:cNvPr descr="Shape&#10;&#10;Description automatically generated with medium confidence" id="274" name="Google Shape;274;p84"/>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75" name="Google Shape;275;p84"/>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76" name="Google Shape;276;p84"/>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Photo Slide - Blue">
  <p:cSld name="Text / Photo Slide - Blue">
    <p:spTree>
      <p:nvGrpSpPr>
        <p:cNvPr id="277" name="Shape 277"/>
        <p:cNvGrpSpPr/>
        <p:nvPr/>
      </p:nvGrpSpPr>
      <p:grpSpPr>
        <a:xfrm>
          <a:off x="0" y="0"/>
          <a:ext cx="0" cy="0"/>
          <a:chOff x="0" y="0"/>
          <a:chExt cx="0" cy="0"/>
        </a:xfrm>
      </p:grpSpPr>
      <p:sp>
        <p:nvSpPr>
          <p:cNvPr id="278" name="Google Shape;278;p85"/>
          <p:cNvSpPr/>
          <p:nvPr/>
        </p:nvSpPr>
        <p:spPr>
          <a:xfrm>
            <a:off x="241300" y="0"/>
            <a:ext cx="6151000" cy="6215028"/>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9" name="Google Shape;279;p85"/>
          <p:cNvSpPr txBox="1"/>
          <p:nvPr>
            <p:ph idx="1" type="body"/>
          </p:nvPr>
        </p:nvSpPr>
        <p:spPr>
          <a:xfrm>
            <a:off x="734715" y="1757011"/>
            <a:ext cx="4983180"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0" name="Google Shape;280;p85"/>
          <p:cNvSpPr txBox="1"/>
          <p:nvPr>
            <p:ph idx="2" type="body"/>
          </p:nvPr>
        </p:nvSpPr>
        <p:spPr>
          <a:xfrm>
            <a:off x="734714" y="642972"/>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1" name="Google Shape;281;p85"/>
          <p:cNvSpPr/>
          <p:nvPr>
            <p:ph idx="3" type="pic"/>
          </p:nvPr>
        </p:nvSpPr>
        <p:spPr>
          <a:xfrm>
            <a:off x="6392300" y="228600"/>
            <a:ext cx="5564883" cy="5447571"/>
          </a:xfrm>
          <a:prstGeom prst="rect">
            <a:avLst/>
          </a:prstGeom>
          <a:solidFill>
            <a:schemeClr val="lt1"/>
          </a:solidFill>
          <a:ln>
            <a:noFill/>
          </a:ln>
        </p:spPr>
      </p:sp>
      <p:pic>
        <p:nvPicPr>
          <p:cNvPr descr="Background pattern&#10;&#10;Description automatically generated" id="282" name="Google Shape;282;p85"/>
          <p:cNvPicPr preferRelativeResize="0"/>
          <p:nvPr/>
        </p:nvPicPr>
        <p:blipFill rotWithShape="1">
          <a:blip r:embed="rId2">
            <a:alphaModFix amt="48000"/>
          </a:blip>
          <a:srcRect b="83247" l="-26772" r="-5883" t="-4018"/>
          <a:stretch/>
        </p:blipFill>
        <p:spPr>
          <a:xfrm>
            <a:off x="6572759" y="5676171"/>
            <a:ext cx="5564883" cy="1181829"/>
          </a:xfrm>
          <a:prstGeom prst="rect">
            <a:avLst/>
          </a:prstGeom>
          <a:noFill/>
          <a:ln>
            <a:noFill/>
          </a:ln>
        </p:spPr>
      </p:pic>
      <p:grpSp>
        <p:nvGrpSpPr>
          <p:cNvPr id="283" name="Google Shape;283;p85"/>
          <p:cNvGrpSpPr/>
          <p:nvPr/>
        </p:nvGrpSpPr>
        <p:grpSpPr>
          <a:xfrm>
            <a:off x="8448790" y="6057987"/>
            <a:ext cx="3144242" cy="374574"/>
            <a:chOff x="301128" y="6151084"/>
            <a:chExt cx="3144242" cy="374574"/>
          </a:xfrm>
        </p:grpSpPr>
        <p:pic>
          <p:nvPicPr>
            <p:cNvPr descr="Shape&#10;&#10;Description automatically generated with medium confidence" id="284" name="Google Shape;284;p85"/>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85" name="Google Shape;285;p85"/>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86" name="Google Shape;286;p85"/>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Photo Slide - Orange">
  <p:cSld name="Text / Photo Slide - Orange">
    <p:spTree>
      <p:nvGrpSpPr>
        <p:cNvPr id="287" name="Shape 287"/>
        <p:cNvGrpSpPr/>
        <p:nvPr/>
      </p:nvGrpSpPr>
      <p:grpSpPr>
        <a:xfrm>
          <a:off x="0" y="0"/>
          <a:ext cx="0" cy="0"/>
          <a:chOff x="0" y="0"/>
          <a:chExt cx="0" cy="0"/>
        </a:xfrm>
      </p:grpSpPr>
      <p:sp>
        <p:nvSpPr>
          <p:cNvPr id="288" name="Google Shape;288;p86"/>
          <p:cNvSpPr/>
          <p:nvPr/>
        </p:nvSpPr>
        <p:spPr>
          <a:xfrm>
            <a:off x="241300" y="0"/>
            <a:ext cx="6151000" cy="6215028"/>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9" name="Google Shape;289;p86"/>
          <p:cNvSpPr txBox="1"/>
          <p:nvPr>
            <p:ph idx="1" type="body"/>
          </p:nvPr>
        </p:nvSpPr>
        <p:spPr>
          <a:xfrm>
            <a:off x="734715" y="1757011"/>
            <a:ext cx="4983180"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0" name="Google Shape;290;p86"/>
          <p:cNvSpPr txBox="1"/>
          <p:nvPr>
            <p:ph idx="2" type="body"/>
          </p:nvPr>
        </p:nvSpPr>
        <p:spPr>
          <a:xfrm>
            <a:off x="734714" y="642972"/>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1" name="Google Shape;291;p86"/>
          <p:cNvSpPr/>
          <p:nvPr>
            <p:ph idx="3" type="pic"/>
          </p:nvPr>
        </p:nvSpPr>
        <p:spPr>
          <a:xfrm>
            <a:off x="6392300" y="228600"/>
            <a:ext cx="5564883" cy="5447571"/>
          </a:xfrm>
          <a:prstGeom prst="rect">
            <a:avLst/>
          </a:prstGeom>
          <a:solidFill>
            <a:schemeClr val="lt1"/>
          </a:solidFill>
          <a:ln>
            <a:noFill/>
          </a:ln>
        </p:spPr>
      </p:sp>
      <p:pic>
        <p:nvPicPr>
          <p:cNvPr descr="Background pattern&#10;&#10;Description automatically generated" id="292" name="Google Shape;292;p86"/>
          <p:cNvPicPr preferRelativeResize="0"/>
          <p:nvPr/>
        </p:nvPicPr>
        <p:blipFill rotWithShape="1">
          <a:blip r:embed="rId2">
            <a:alphaModFix amt="48000"/>
          </a:blip>
          <a:srcRect b="83247" l="-26772" r="-5883" t="-4018"/>
          <a:stretch/>
        </p:blipFill>
        <p:spPr>
          <a:xfrm>
            <a:off x="6572759" y="5676171"/>
            <a:ext cx="5564883" cy="1181829"/>
          </a:xfrm>
          <a:prstGeom prst="rect">
            <a:avLst/>
          </a:prstGeom>
          <a:noFill/>
          <a:ln>
            <a:noFill/>
          </a:ln>
        </p:spPr>
      </p:pic>
      <p:grpSp>
        <p:nvGrpSpPr>
          <p:cNvPr id="293" name="Google Shape;293;p86"/>
          <p:cNvGrpSpPr/>
          <p:nvPr/>
        </p:nvGrpSpPr>
        <p:grpSpPr>
          <a:xfrm>
            <a:off x="8448790" y="6057987"/>
            <a:ext cx="3144242" cy="374574"/>
            <a:chOff x="301128" y="6151084"/>
            <a:chExt cx="3144242" cy="374574"/>
          </a:xfrm>
        </p:grpSpPr>
        <p:pic>
          <p:nvPicPr>
            <p:cNvPr descr="Shape&#10;&#10;Description automatically generated with medium confidence" id="294" name="Google Shape;294;p86"/>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95" name="Google Shape;295;p86"/>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96" name="Google Shape;296;p86"/>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Our Team - Purple">
  <p:cSld name="Meet Our Team - Purple">
    <p:spTree>
      <p:nvGrpSpPr>
        <p:cNvPr id="297" name="Shape 297"/>
        <p:cNvGrpSpPr/>
        <p:nvPr/>
      </p:nvGrpSpPr>
      <p:grpSpPr>
        <a:xfrm>
          <a:off x="0" y="0"/>
          <a:ext cx="0" cy="0"/>
          <a:chOff x="0" y="0"/>
          <a:chExt cx="0" cy="0"/>
        </a:xfrm>
      </p:grpSpPr>
      <p:sp>
        <p:nvSpPr>
          <p:cNvPr id="298" name="Google Shape;298;p87"/>
          <p:cNvSpPr/>
          <p:nvPr/>
        </p:nvSpPr>
        <p:spPr>
          <a:xfrm>
            <a:off x="241300" y="228600"/>
            <a:ext cx="11696700" cy="2717800"/>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9" name="Google Shape;299;p87"/>
          <p:cNvSpPr/>
          <p:nvPr>
            <p:ph idx="2" type="pic"/>
          </p:nvPr>
        </p:nvSpPr>
        <p:spPr>
          <a:xfrm>
            <a:off x="1147385" y="2043172"/>
            <a:ext cx="1723877" cy="1723877"/>
          </a:xfrm>
          <a:prstGeom prst="ellipse">
            <a:avLst/>
          </a:prstGeom>
          <a:solidFill>
            <a:schemeClr val="lt1"/>
          </a:solidFill>
          <a:ln>
            <a:noFill/>
          </a:ln>
        </p:spPr>
      </p:sp>
      <p:sp>
        <p:nvSpPr>
          <p:cNvPr id="300" name="Google Shape;300;p87"/>
          <p:cNvSpPr/>
          <p:nvPr>
            <p:ph idx="3" type="pic"/>
          </p:nvPr>
        </p:nvSpPr>
        <p:spPr>
          <a:xfrm>
            <a:off x="3886593" y="2052565"/>
            <a:ext cx="1723877" cy="1723877"/>
          </a:xfrm>
          <a:prstGeom prst="ellipse">
            <a:avLst/>
          </a:prstGeom>
          <a:solidFill>
            <a:schemeClr val="lt1"/>
          </a:solidFill>
          <a:ln>
            <a:noFill/>
          </a:ln>
        </p:spPr>
      </p:sp>
      <p:sp>
        <p:nvSpPr>
          <p:cNvPr id="301" name="Google Shape;301;p87"/>
          <p:cNvSpPr/>
          <p:nvPr>
            <p:ph idx="4" type="pic"/>
          </p:nvPr>
        </p:nvSpPr>
        <p:spPr>
          <a:xfrm>
            <a:off x="6581530" y="2048263"/>
            <a:ext cx="1723877" cy="1723877"/>
          </a:xfrm>
          <a:prstGeom prst="ellipse">
            <a:avLst/>
          </a:prstGeom>
          <a:solidFill>
            <a:schemeClr val="lt1"/>
          </a:solidFill>
          <a:ln>
            <a:noFill/>
          </a:ln>
        </p:spPr>
      </p:sp>
      <p:sp>
        <p:nvSpPr>
          <p:cNvPr id="302" name="Google Shape;302;p87"/>
          <p:cNvSpPr/>
          <p:nvPr>
            <p:ph idx="5" type="pic"/>
          </p:nvPr>
        </p:nvSpPr>
        <p:spPr>
          <a:xfrm>
            <a:off x="9320738" y="2057654"/>
            <a:ext cx="1723877" cy="1723877"/>
          </a:xfrm>
          <a:prstGeom prst="ellipse">
            <a:avLst/>
          </a:prstGeom>
          <a:solidFill>
            <a:schemeClr val="lt1"/>
          </a:solidFill>
          <a:ln>
            <a:noFill/>
          </a:ln>
        </p:spPr>
      </p:sp>
      <p:sp>
        <p:nvSpPr>
          <p:cNvPr id="303" name="Google Shape;303;p87"/>
          <p:cNvSpPr txBox="1"/>
          <p:nvPr>
            <p:ph idx="1" type="body"/>
          </p:nvPr>
        </p:nvSpPr>
        <p:spPr>
          <a:xfrm>
            <a:off x="864405" y="4462702"/>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4" name="Google Shape;304;p87"/>
          <p:cNvSpPr txBox="1"/>
          <p:nvPr>
            <p:ph idx="6" type="body"/>
          </p:nvPr>
        </p:nvSpPr>
        <p:spPr>
          <a:xfrm>
            <a:off x="864404" y="3931189"/>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5" name="Google Shape;305;p87"/>
          <p:cNvSpPr txBox="1"/>
          <p:nvPr>
            <p:ph idx="7" type="body"/>
          </p:nvPr>
        </p:nvSpPr>
        <p:spPr>
          <a:xfrm>
            <a:off x="3603613" y="4480397"/>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6" name="Google Shape;306;p87"/>
          <p:cNvSpPr txBox="1"/>
          <p:nvPr>
            <p:ph idx="8" type="body"/>
          </p:nvPr>
        </p:nvSpPr>
        <p:spPr>
          <a:xfrm>
            <a:off x="3603612" y="3948884"/>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7" name="Google Shape;307;p87"/>
          <p:cNvSpPr txBox="1"/>
          <p:nvPr>
            <p:ph idx="9" type="body"/>
          </p:nvPr>
        </p:nvSpPr>
        <p:spPr>
          <a:xfrm>
            <a:off x="6298550" y="4450949"/>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8" name="Google Shape;308;p87"/>
          <p:cNvSpPr txBox="1"/>
          <p:nvPr>
            <p:ph idx="13" type="body"/>
          </p:nvPr>
        </p:nvSpPr>
        <p:spPr>
          <a:xfrm>
            <a:off x="6298549" y="3919436"/>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9" name="Google Shape;309;p87"/>
          <p:cNvSpPr txBox="1"/>
          <p:nvPr>
            <p:ph idx="14" type="body"/>
          </p:nvPr>
        </p:nvSpPr>
        <p:spPr>
          <a:xfrm>
            <a:off x="9037758" y="4468644"/>
            <a:ext cx="2289837" cy="1237497"/>
          </a:xfrm>
          <a:prstGeom prst="rect">
            <a:avLst/>
          </a:prstGeom>
          <a:noFill/>
          <a:ln>
            <a:noFill/>
          </a:ln>
        </p:spPr>
        <p:txBody>
          <a:bodyPr anchorCtr="0" anchor="t" bIns="45700" lIns="91425" spcFirstLastPara="1" rIns="91425" wrap="square" tIns="45700">
            <a:normAutofit/>
          </a:bodyPr>
          <a:lstStyle>
            <a:lvl1pPr indent="-228600" lvl="0" marL="457200" marR="0" algn="ctr">
              <a:lnSpc>
                <a:spcPct val="90000"/>
              </a:lnSpc>
              <a:spcBef>
                <a:spcPts val="1000"/>
              </a:spcBef>
              <a:spcAft>
                <a:spcPts val="0"/>
              </a:spcAft>
              <a:buClr>
                <a:srgbClr val="595A59"/>
              </a:buClr>
              <a:buSzPts val="2400"/>
              <a:buFont typeface="Arial"/>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0" name="Google Shape;310;p87"/>
          <p:cNvSpPr txBox="1"/>
          <p:nvPr>
            <p:ph idx="15" type="body"/>
          </p:nvPr>
        </p:nvSpPr>
        <p:spPr>
          <a:xfrm>
            <a:off x="9037757" y="3937131"/>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311" name="Google Shape;311;p87"/>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312" name="Google Shape;312;p87"/>
          <p:cNvGrpSpPr/>
          <p:nvPr/>
        </p:nvGrpSpPr>
        <p:grpSpPr>
          <a:xfrm>
            <a:off x="4480947" y="6257070"/>
            <a:ext cx="3144242" cy="374574"/>
            <a:chOff x="301128" y="6151084"/>
            <a:chExt cx="3144242" cy="374574"/>
          </a:xfrm>
        </p:grpSpPr>
        <p:pic>
          <p:nvPicPr>
            <p:cNvPr descr="Shape&#10;&#10;Description automatically generated with medium confidence" id="313" name="Google Shape;313;p87"/>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14" name="Google Shape;314;p87"/>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15" name="Google Shape;315;p87"/>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
        <p:nvSpPr>
          <p:cNvPr id="316" name="Google Shape;316;p87"/>
          <p:cNvSpPr txBox="1"/>
          <p:nvPr>
            <p:ph idx="16" type="body"/>
          </p:nvPr>
        </p:nvSpPr>
        <p:spPr>
          <a:xfrm>
            <a:off x="254000" y="590455"/>
            <a:ext cx="11696700"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Our Team - Orange">
  <p:cSld name="Meet Our Team - Orange">
    <p:spTree>
      <p:nvGrpSpPr>
        <p:cNvPr id="317" name="Shape 317"/>
        <p:cNvGrpSpPr/>
        <p:nvPr/>
      </p:nvGrpSpPr>
      <p:grpSpPr>
        <a:xfrm>
          <a:off x="0" y="0"/>
          <a:ext cx="0" cy="0"/>
          <a:chOff x="0" y="0"/>
          <a:chExt cx="0" cy="0"/>
        </a:xfrm>
      </p:grpSpPr>
      <p:sp>
        <p:nvSpPr>
          <p:cNvPr id="318" name="Google Shape;318;p88"/>
          <p:cNvSpPr/>
          <p:nvPr/>
        </p:nvSpPr>
        <p:spPr>
          <a:xfrm>
            <a:off x="241300" y="228600"/>
            <a:ext cx="11696700" cy="2717800"/>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9" name="Google Shape;319;p88"/>
          <p:cNvSpPr/>
          <p:nvPr>
            <p:ph idx="2" type="pic"/>
          </p:nvPr>
        </p:nvSpPr>
        <p:spPr>
          <a:xfrm>
            <a:off x="1147385" y="2043172"/>
            <a:ext cx="1723877" cy="1723877"/>
          </a:xfrm>
          <a:prstGeom prst="ellipse">
            <a:avLst/>
          </a:prstGeom>
          <a:solidFill>
            <a:schemeClr val="lt1"/>
          </a:solidFill>
          <a:ln>
            <a:noFill/>
          </a:ln>
        </p:spPr>
      </p:sp>
      <p:sp>
        <p:nvSpPr>
          <p:cNvPr id="320" name="Google Shape;320;p88"/>
          <p:cNvSpPr/>
          <p:nvPr>
            <p:ph idx="3" type="pic"/>
          </p:nvPr>
        </p:nvSpPr>
        <p:spPr>
          <a:xfrm>
            <a:off x="3886593" y="2052565"/>
            <a:ext cx="1723877" cy="1723877"/>
          </a:xfrm>
          <a:prstGeom prst="ellipse">
            <a:avLst/>
          </a:prstGeom>
          <a:solidFill>
            <a:schemeClr val="lt1"/>
          </a:solidFill>
          <a:ln>
            <a:noFill/>
          </a:ln>
        </p:spPr>
      </p:sp>
      <p:sp>
        <p:nvSpPr>
          <p:cNvPr id="321" name="Google Shape;321;p88"/>
          <p:cNvSpPr/>
          <p:nvPr>
            <p:ph idx="4" type="pic"/>
          </p:nvPr>
        </p:nvSpPr>
        <p:spPr>
          <a:xfrm>
            <a:off x="6581530" y="2048263"/>
            <a:ext cx="1723877" cy="1723877"/>
          </a:xfrm>
          <a:prstGeom prst="ellipse">
            <a:avLst/>
          </a:prstGeom>
          <a:solidFill>
            <a:schemeClr val="lt1"/>
          </a:solidFill>
          <a:ln>
            <a:noFill/>
          </a:ln>
        </p:spPr>
      </p:sp>
      <p:sp>
        <p:nvSpPr>
          <p:cNvPr id="322" name="Google Shape;322;p88"/>
          <p:cNvSpPr/>
          <p:nvPr>
            <p:ph idx="5" type="pic"/>
          </p:nvPr>
        </p:nvSpPr>
        <p:spPr>
          <a:xfrm>
            <a:off x="9320738" y="2057654"/>
            <a:ext cx="1723877" cy="1723877"/>
          </a:xfrm>
          <a:prstGeom prst="ellipse">
            <a:avLst/>
          </a:prstGeom>
          <a:solidFill>
            <a:schemeClr val="lt1"/>
          </a:solidFill>
          <a:ln>
            <a:noFill/>
          </a:ln>
        </p:spPr>
      </p:sp>
      <p:sp>
        <p:nvSpPr>
          <p:cNvPr id="323" name="Google Shape;323;p88"/>
          <p:cNvSpPr txBox="1"/>
          <p:nvPr>
            <p:ph idx="1" type="body"/>
          </p:nvPr>
        </p:nvSpPr>
        <p:spPr>
          <a:xfrm>
            <a:off x="864405" y="4462702"/>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4" name="Google Shape;324;p88"/>
          <p:cNvSpPr txBox="1"/>
          <p:nvPr>
            <p:ph idx="6" type="body"/>
          </p:nvPr>
        </p:nvSpPr>
        <p:spPr>
          <a:xfrm>
            <a:off x="864404" y="3931189"/>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5" name="Google Shape;325;p88"/>
          <p:cNvSpPr txBox="1"/>
          <p:nvPr>
            <p:ph idx="7" type="body"/>
          </p:nvPr>
        </p:nvSpPr>
        <p:spPr>
          <a:xfrm>
            <a:off x="3603613" y="4480397"/>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6" name="Google Shape;326;p88"/>
          <p:cNvSpPr txBox="1"/>
          <p:nvPr>
            <p:ph idx="8" type="body"/>
          </p:nvPr>
        </p:nvSpPr>
        <p:spPr>
          <a:xfrm>
            <a:off x="3603612" y="3948884"/>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7" name="Google Shape;327;p88"/>
          <p:cNvSpPr txBox="1"/>
          <p:nvPr>
            <p:ph idx="9" type="body"/>
          </p:nvPr>
        </p:nvSpPr>
        <p:spPr>
          <a:xfrm>
            <a:off x="6298550" y="4450949"/>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8" name="Google Shape;328;p88"/>
          <p:cNvSpPr txBox="1"/>
          <p:nvPr>
            <p:ph idx="13" type="body"/>
          </p:nvPr>
        </p:nvSpPr>
        <p:spPr>
          <a:xfrm>
            <a:off x="6298549" y="3919436"/>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9" name="Google Shape;329;p88"/>
          <p:cNvSpPr txBox="1"/>
          <p:nvPr>
            <p:ph idx="14" type="body"/>
          </p:nvPr>
        </p:nvSpPr>
        <p:spPr>
          <a:xfrm>
            <a:off x="9037758" y="4468644"/>
            <a:ext cx="2289837" cy="1237497"/>
          </a:xfrm>
          <a:prstGeom prst="rect">
            <a:avLst/>
          </a:prstGeom>
          <a:noFill/>
          <a:ln>
            <a:noFill/>
          </a:ln>
        </p:spPr>
        <p:txBody>
          <a:bodyPr anchorCtr="0" anchor="t" bIns="45700" lIns="91425" spcFirstLastPara="1" rIns="91425" wrap="square" tIns="45700">
            <a:normAutofit/>
          </a:bodyPr>
          <a:lstStyle>
            <a:lvl1pPr indent="-228600" lvl="0" marL="457200" marR="0" algn="ctr">
              <a:lnSpc>
                <a:spcPct val="90000"/>
              </a:lnSpc>
              <a:spcBef>
                <a:spcPts val="1000"/>
              </a:spcBef>
              <a:spcAft>
                <a:spcPts val="0"/>
              </a:spcAft>
              <a:buClr>
                <a:srgbClr val="595A59"/>
              </a:buClr>
              <a:buSzPts val="2400"/>
              <a:buFont typeface="Arial"/>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0" name="Google Shape;330;p88"/>
          <p:cNvSpPr txBox="1"/>
          <p:nvPr>
            <p:ph idx="15" type="body"/>
          </p:nvPr>
        </p:nvSpPr>
        <p:spPr>
          <a:xfrm>
            <a:off x="9037757" y="3937131"/>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331" name="Google Shape;331;p88"/>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332" name="Google Shape;332;p88"/>
          <p:cNvGrpSpPr/>
          <p:nvPr/>
        </p:nvGrpSpPr>
        <p:grpSpPr>
          <a:xfrm>
            <a:off x="4480947" y="6257070"/>
            <a:ext cx="3144242" cy="374574"/>
            <a:chOff x="301128" y="6151084"/>
            <a:chExt cx="3144242" cy="374574"/>
          </a:xfrm>
        </p:grpSpPr>
        <p:pic>
          <p:nvPicPr>
            <p:cNvPr descr="Shape&#10;&#10;Description automatically generated with medium confidence" id="333" name="Google Shape;333;p88"/>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34" name="Google Shape;334;p88"/>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35" name="Google Shape;335;p88"/>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
        <p:nvSpPr>
          <p:cNvPr id="336" name="Google Shape;336;p88"/>
          <p:cNvSpPr txBox="1"/>
          <p:nvPr>
            <p:ph idx="16" type="body"/>
          </p:nvPr>
        </p:nvSpPr>
        <p:spPr>
          <a:xfrm>
            <a:off x="254000" y="590455"/>
            <a:ext cx="11696700"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 Solid Purple">
  <p:cSld name="Text box - Solid Purple">
    <p:spTree>
      <p:nvGrpSpPr>
        <p:cNvPr id="337" name="Shape 337"/>
        <p:cNvGrpSpPr/>
        <p:nvPr/>
      </p:nvGrpSpPr>
      <p:grpSpPr>
        <a:xfrm>
          <a:off x="0" y="0"/>
          <a:ext cx="0" cy="0"/>
          <a:chOff x="0" y="0"/>
          <a:chExt cx="0" cy="0"/>
        </a:xfrm>
      </p:grpSpPr>
      <p:sp>
        <p:nvSpPr>
          <p:cNvPr id="338" name="Google Shape;338;p89"/>
          <p:cNvSpPr/>
          <p:nvPr/>
        </p:nvSpPr>
        <p:spPr>
          <a:xfrm>
            <a:off x="241300" y="228600"/>
            <a:ext cx="11696700" cy="5695317"/>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39" name="Google Shape;339;p89"/>
          <p:cNvGrpSpPr/>
          <p:nvPr/>
        </p:nvGrpSpPr>
        <p:grpSpPr>
          <a:xfrm>
            <a:off x="301128" y="6151084"/>
            <a:ext cx="3144242" cy="374574"/>
            <a:chOff x="301128" y="6151084"/>
            <a:chExt cx="3144242" cy="374574"/>
          </a:xfrm>
        </p:grpSpPr>
        <p:pic>
          <p:nvPicPr>
            <p:cNvPr descr="Shape&#10;&#10;Description automatically generated with medium confidence" id="340" name="Google Shape;340;p89"/>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41" name="Google Shape;341;p89"/>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42" name="Google Shape;342;p89"/>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
        <p:nvSpPr>
          <p:cNvPr id="343" name="Google Shape;343;p89"/>
          <p:cNvSpPr txBox="1"/>
          <p:nvPr>
            <p:ph idx="1" type="body"/>
          </p:nvPr>
        </p:nvSpPr>
        <p:spPr>
          <a:xfrm>
            <a:off x="734714" y="1757011"/>
            <a:ext cx="9862529"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4" name="Google Shape;344;p89"/>
          <p:cNvSpPr txBox="1"/>
          <p:nvPr>
            <p:ph idx="2" type="body"/>
          </p:nvPr>
        </p:nvSpPr>
        <p:spPr>
          <a:xfrm>
            <a:off x="734714" y="642972"/>
            <a:ext cx="986252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and white striped pattern&#10;&#10;Description automatically generated with medium confidence" id="345" name="Google Shape;345;p89"/>
          <p:cNvPicPr preferRelativeResize="0"/>
          <p:nvPr/>
        </p:nvPicPr>
        <p:blipFill rotWithShape="1">
          <a:blip r:embed="rId3">
            <a:alphaModFix/>
          </a:blip>
          <a:srcRect b="27582" l="-82519" r="82519" t="12958"/>
          <a:stretch/>
        </p:blipFill>
        <p:spPr>
          <a:xfrm>
            <a:off x="4811297" y="1227"/>
            <a:ext cx="7348110" cy="592269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 Solid Blue">
  <p:cSld name="Text box - Solid Blue">
    <p:spTree>
      <p:nvGrpSpPr>
        <p:cNvPr id="346" name="Shape 346"/>
        <p:cNvGrpSpPr/>
        <p:nvPr/>
      </p:nvGrpSpPr>
      <p:grpSpPr>
        <a:xfrm>
          <a:off x="0" y="0"/>
          <a:ext cx="0" cy="0"/>
          <a:chOff x="0" y="0"/>
          <a:chExt cx="0" cy="0"/>
        </a:xfrm>
      </p:grpSpPr>
      <p:sp>
        <p:nvSpPr>
          <p:cNvPr id="347" name="Google Shape;347;p90"/>
          <p:cNvSpPr/>
          <p:nvPr/>
        </p:nvSpPr>
        <p:spPr>
          <a:xfrm>
            <a:off x="241300" y="228600"/>
            <a:ext cx="11696700" cy="5695317"/>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8" name="Google Shape;348;p90"/>
          <p:cNvSpPr txBox="1"/>
          <p:nvPr>
            <p:ph idx="1" type="body"/>
          </p:nvPr>
        </p:nvSpPr>
        <p:spPr>
          <a:xfrm>
            <a:off x="734714" y="1757011"/>
            <a:ext cx="9862529"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9" name="Google Shape;349;p90"/>
          <p:cNvSpPr txBox="1"/>
          <p:nvPr>
            <p:ph idx="2" type="body"/>
          </p:nvPr>
        </p:nvSpPr>
        <p:spPr>
          <a:xfrm>
            <a:off x="734714" y="642972"/>
            <a:ext cx="986252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50" name="Google Shape;350;p90"/>
          <p:cNvGrpSpPr/>
          <p:nvPr/>
        </p:nvGrpSpPr>
        <p:grpSpPr>
          <a:xfrm>
            <a:off x="301128" y="6151084"/>
            <a:ext cx="3144242" cy="374574"/>
            <a:chOff x="301128" y="6151084"/>
            <a:chExt cx="3144242" cy="374574"/>
          </a:xfrm>
        </p:grpSpPr>
        <p:pic>
          <p:nvPicPr>
            <p:cNvPr descr="Shape&#10;&#10;Description automatically generated with medium confidence" id="351" name="Google Shape;351;p90"/>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52" name="Google Shape;352;p90"/>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53" name="Google Shape;353;p90"/>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A black and white striped pattern&#10;&#10;Description automatically generated with medium confidence" id="354" name="Google Shape;354;p90"/>
          <p:cNvPicPr preferRelativeResize="0"/>
          <p:nvPr/>
        </p:nvPicPr>
        <p:blipFill rotWithShape="1">
          <a:blip r:embed="rId3">
            <a:alphaModFix/>
          </a:blip>
          <a:srcRect b="27582" l="-82519" r="82519" t="12958"/>
          <a:stretch/>
        </p:blipFill>
        <p:spPr>
          <a:xfrm>
            <a:off x="4811297" y="1227"/>
            <a:ext cx="7348110" cy="592269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Photo Slide - Purple">
  <p:cSld name="Text / Photo Slide - Purple">
    <p:spTree>
      <p:nvGrpSpPr>
        <p:cNvPr id="53" name="Shape 53"/>
        <p:cNvGrpSpPr/>
        <p:nvPr/>
      </p:nvGrpSpPr>
      <p:grpSpPr>
        <a:xfrm>
          <a:off x="0" y="0"/>
          <a:ext cx="0" cy="0"/>
          <a:chOff x="0" y="0"/>
          <a:chExt cx="0" cy="0"/>
        </a:xfrm>
      </p:grpSpPr>
      <p:sp>
        <p:nvSpPr>
          <p:cNvPr id="54" name="Google Shape;54;p62"/>
          <p:cNvSpPr/>
          <p:nvPr/>
        </p:nvSpPr>
        <p:spPr>
          <a:xfrm>
            <a:off x="241300" y="0"/>
            <a:ext cx="6151000" cy="6215028"/>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 name="Google Shape;55;p62"/>
          <p:cNvSpPr txBox="1"/>
          <p:nvPr>
            <p:ph idx="1" type="body"/>
          </p:nvPr>
        </p:nvSpPr>
        <p:spPr>
          <a:xfrm>
            <a:off x="734715" y="1757011"/>
            <a:ext cx="4983180"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62"/>
          <p:cNvSpPr txBox="1"/>
          <p:nvPr>
            <p:ph idx="2" type="body"/>
          </p:nvPr>
        </p:nvSpPr>
        <p:spPr>
          <a:xfrm>
            <a:off x="734714" y="642972"/>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62"/>
          <p:cNvSpPr/>
          <p:nvPr>
            <p:ph idx="3" type="pic"/>
          </p:nvPr>
        </p:nvSpPr>
        <p:spPr>
          <a:xfrm>
            <a:off x="6392300" y="228600"/>
            <a:ext cx="5564883" cy="5447571"/>
          </a:xfrm>
          <a:prstGeom prst="rect">
            <a:avLst/>
          </a:prstGeom>
          <a:solidFill>
            <a:schemeClr val="lt1"/>
          </a:solidFill>
          <a:ln>
            <a:noFill/>
          </a:ln>
        </p:spPr>
      </p:sp>
      <p:pic>
        <p:nvPicPr>
          <p:cNvPr descr="Background pattern&#10;&#10;Description automatically generated" id="58" name="Google Shape;58;p62"/>
          <p:cNvPicPr preferRelativeResize="0"/>
          <p:nvPr/>
        </p:nvPicPr>
        <p:blipFill rotWithShape="1">
          <a:blip r:embed="rId2">
            <a:alphaModFix amt="48000"/>
          </a:blip>
          <a:srcRect b="83247" l="-26772" r="-5883" t="-4018"/>
          <a:stretch/>
        </p:blipFill>
        <p:spPr>
          <a:xfrm>
            <a:off x="6572759" y="5676171"/>
            <a:ext cx="5564883" cy="1181829"/>
          </a:xfrm>
          <a:prstGeom prst="rect">
            <a:avLst/>
          </a:prstGeom>
          <a:noFill/>
          <a:ln>
            <a:noFill/>
          </a:ln>
        </p:spPr>
      </p:pic>
      <p:grpSp>
        <p:nvGrpSpPr>
          <p:cNvPr id="59" name="Google Shape;59;p62"/>
          <p:cNvGrpSpPr/>
          <p:nvPr/>
        </p:nvGrpSpPr>
        <p:grpSpPr>
          <a:xfrm>
            <a:off x="8448790" y="6057987"/>
            <a:ext cx="3144242" cy="374574"/>
            <a:chOff x="301128" y="6151084"/>
            <a:chExt cx="3144242" cy="374574"/>
          </a:xfrm>
        </p:grpSpPr>
        <p:pic>
          <p:nvPicPr>
            <p:cNvPr descr="Shape&#10;&#10;Description automatically generated with medium confidence" id="60" name="Google Shape;60;p62"/>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61" name="Google Shape;61;p62"/>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62" name="Google Shape;62;p62"/>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 Solid Orange">
  <p:cSld name="Text box - Solid Orange">
    <p:spTree>
      <p:nvGrpSpPr>
        <p:cNvPr id="355" name="Shape 355"/>
        <p:cNvGrpSpPr/>
        <p:nvPr/>
      </p:nvGrpSpPr>
      <p:grpSpPr>
        <a:xfrm>
          <a:off x="0" y="0"/>
          <a:ext cx="0" cy="0"/>
          <a:chOff x="0" y="0"/>
          <a:chExt cx="0" cy="0"/>
        </a:xfrm>
      </p:grpSpPr>
      <p:sp>
        <p:nvSpPr>
          <p:cNvPr id="356" name="Google Shape;356;p91"/>
          <p:cNvSpPr/>
          <p:nvPr/>
        </p:nvSpPr>
        <p:spPr>
          <a:xfrm>
            <a:off x="241300" y="228600"/>
            <a:ext cx="11696700" cy="5695317"/>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7" name="Google Shape;357;p91"/>
          <p:cNvSpPr txBox="1"/>
          <p:nvPr>
            <p:ph idx="1" type="body"/>
          </p:nvPr>
        </p:nvSpPr>
        <p:spPr>
          <a:xfrm>
            <a:off x="734714" y="1757011"/>
            <a:ext cx="10808102"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8" name="Google Shape;358;p91"/>
          <p:cNvSpPr txBox="1"/>
          <p:nvPr>
            <p:ph idx="2" type="body"/>
          </p:nvPr>
        </p:nvSpPr>
        <p:spPr>
          <a:xfrm>
            <a:off x="734714" y="642972"/>
            <a:ext cx="10808102"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59" name="Google Shape;359;p91"/>
          <p:cNvGrpSpPr/>
          <p:nvPr/>
        </p:nvGrpSpPr>
        <p:grpSpPr>
          <a:xfrm>
            <a:off x="301128" y="6151084"/>
            <a:ext cx="3144242" cy="374574"/>
            <a:chOff x="301128" y="6151084"/>
            <a:chExt cx="3144242" cy="374574"/>
          </a:xfrm>
        </p:grpSpPr>
        <p:pic>
          <p:nvPicPr>
            <p:cNvPr descr="Shape&#10;&#10;Description automatically generated with medium confidence" id="360" name="Google Shape;360;p91"/>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61" name="Google Shape;361;p91"/>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62" name="Google Shape;362;p91"/>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
        <p:nvSpPr>
          <p:cNvPr id="363" name="Google Shape;363;p91"/>
          <p:cNvSpPr/>
          <p:nvPr/>
        </p:nvSpPr>
        <p:spPr>
          <a:xfrm>
            <a:off x="241300" y="228600"/>
            <a:ext cx="11696700" cy="5695317"/>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4" name="Google Shape;364;p91"/>
          <p:cNvSpPr txBox="1"/>
          <p:nvPr>
            <p:ph idx="3" type="body"/>
          </p:nvPr>
        </p:nvSpPr>
        <p:spPr>
          <a:xfrm>
            <a:off x="734714" y="1757011"/>
            <a:ext cx="9862529"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5" name="Google Shape;365;p91"/>
          <p:cNvSpPr txBox="1"/>
          <p:nvPr>
            <p:ph idx="4" type="body"/>
          </p:nvPr>
        </p:nvSpPr>
        <p:spPr>
          <a:xfrm>
            <a:off x="734714" y="642972"/>
            <a:ext cx="986252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66" name="Google Shape;366;p91"/>
          <p:cNvGrpSpPr/>
          <p:nvPr/>
        </p:nvGrpSpPr>
        <p:grpSpPr>
          <a:xfrm>
            <a:off x="301128" y="6151084"/>
            <a:ext cx="3144242" cy="374574"/>
            <a:chOff x="301128" y="6151084"/>
            <a:chExt cx="3144242" cy="374574"/>
          </a:xfrm>
        </p:grpSpPr>
        <p:pic>
          <p:nvPicPr>
            <p:cNvPr descr="Shape&#10;&#10;Description automatically generated with medium confidence" id="367" name="Google Shape;367;p91"/>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68" name="Google Shape;368;p91"/>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69" name="Google Shape;369;p91"/>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A black and white striped pattern&#10;&#10;Description automatically generated with medium confidence" id="370" name="Google Shape;370;p91"/>
          <p:cNvPicPr preferRelativeResize="0"/>
          <p:nvPr/>
        </p:nvPicPr>
        <p:blipFill rotWithShape="1">
          <a:blip r:embed="rId3">
            <a:alphaModFix/>
          </a:blip>
          <a:srcRect b="27582" l="-82519" r="82519" t="12958"/>
          <a:stretch/>
        </p:blipFill>
        <p:spPr>
          <a:xfrm>
            <a:off x="4811297" y="1227"/>
            <a:ext cx="7348110" cy="592269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371" name="Shape 371"/>
        <p:cNvGrpSpPr/>
        <p:nvPr/>
      </p:nvGrpSpPr>
      <p:grpSpPr>
        <a:xfrm>
          <a:off x="0" y="0"/>
          <a:ext cx="0" cy="0"/>
          <a:chOff x="0" y="0"/>
          <a:chExt cx="0" cy="0"/>
        </a:xfrm>
      </p:grpSpPr>
      <p:sp>
        <p:nvSpPr>
          <p:cNvPr id="372" name="Google Shape;372;p92"/>
          <p:cNvSpPr/>
          <p:nvPr/>
        </p:nvSpPr>
        <p:spPr>
          <a:xfrm>
            <a:off x="0" y="0"/>
            <a:ext cx="12192000" cy="2508049"/>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3" name="Google Shape;373;p92"/>
          <p:cNvSpPr txBox="1"/>
          <p:nvPr>
            <p:ph idx="1" type="body"/>
          </p:nvPr>
        </p:nvSpPr>
        <p:spPr>
          <a:xfrm>
            <a:off x="918136" y="824996"/>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74" name="Google Shape;374;p92"/>
          <p:cNvPicPr preferRelativeResize="0"/>
          <p:nvPr/>
        </p:nvPicPr>
        <p:blipFill rotWithShape="1">
          <a:blip r:embed="rId2">
            <a:alphaModFix/>
          </a:blip>
          <a:srcRect b="11083" l="-18315" r="29196" t="15976"/>
          <a:stretch/>
        </p:blipFill>
        <p:spPr>
          <a:xfrm>
            <a:off x="3752900" y="1030385"/>
            <a:ext cx="8439100" cy="5375657"/>
          </a:xfrm>
          <a:prstGeom prst="rect">
            <a:avLst/>
          </a:prstGeom>
          <a:noFill/>
          <a:ln>
            <a:noFill/>
          </a:ln>
        </p:spPr>
      </p:pic>
      <p:sp>
        <p:nvSpPr>
          <p:cNvPr id="375" name="Google Shape;375;p92"/>
          <p:cNvSpPr/>
          <p:nvPr>
            <p:ph idx="2" type="pic"/>
          </p:nvPr>
        </p:nvSpPr>
        <p:spPr>
          <a:xfrm>
            <a:off x="7061200" y="1203325"/>
            <a:ext cx="5130800" cy="3913188"/>
          </a:xfrm>
          <a:prstGeom prst="rect">
            <a:avLst/>
          </a:prstGeom>
          <a:solidFill>
            <a:schemeClr val="lt1"/>
          </a:solidFill>
          <a:ln>
            <a:noFill/>
          </a:ln>
        </p:spPr>
      </p:sp>
      <p:sp>
        <p:nvSpPr>
          <p:cNvPr id="376" name="Google Shape;376;p92"/>
          <p:cNvSpPr txBox="1"/>
          <p:nvPr>
            <p:ph idx="3" type="body"/>
          </p:nvPr>
        </p:nvSpPr>
        <p:spPr>
          <a:xfrm>
            <a:off x="831350" y="2962707"/>
            <a:ext cx="5029134" cy="286490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77" name="Google Shape;377;p92"/>
          <p:cNvGrpSpPr/>
          <p:nvPr/>
        </p:nvGrpSpPr>
        <p:grpSpPr>
          <a:xfrm>
            <a:off x="389965" y="6092742"/>
            <a:ext cx="3144242" cy="374574"/>
            <a:chOff x="301128" y="6151084"/>
            <a:chExt cx="3144242" cy="374574"/>
          </a:xfrm>
        </p:grpSpPr>
        <p:pic>
          <p:nvPicPr>
            <p:cNvPr descr="Shape&#10;&#10;Description automatically generated with medium confidence" id="378" name="Google Shape;378;p92"/>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79" name="Google Shape;379;p92"/>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80" name="Google Shape;380;p92"/>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381" name="Shape 381"/>
        <p:cNvGrpSpPr/>
        <p:nvPr/>
      </p:nvGrpSpPr>
      <p:grpSpPr>
        <a:xfrm>
          <a:off x="0" y="0"/>
          <a:ext cx="0" cy="0"/>
          <a:chOff x="0" y="0"/>
          <a:chExt cx="0" cy="0"/>
        </a:xfrm>
      </p:grpSpPr>
      <p:sp>
        <p:nvSpPr>
          <p:cNvPr id="382" name="Google Shape;382;p93"/>
          <p:cNvSpPr/>
          <p:nvPr/>
        </p:nvSpPr>
        <p:spPr>
          <a:xfrm>
            <a:off x="0" y="0"/>
            <a:ext cx="12192000" cy="2508049"/>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3" name="Google Shape;383;p93"/>
          <p:cNvSpPr txBox="1"/>
          <p:nvPr>
            <p:ph idx="1" type="body"/>
          </p:nvPr>
        </p:nvSpPr>
        <p:spPr>
          <a:xfrm>
            <a:off x="831350" y="2962707"/>
            <a:ext cx="5029134" cy="286490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84" name="Google Shape;384;p93"/>
          <p:cNvGrpSpPr/>
          <p:nvPr/>
        </p:nvGrpSpPr>
        <p:grpSpPr>
          <a:xfrm>
            <a:off x="2530564" y="336687"/>
            <a:ext cx="9078210" cy="5854425"/>
            <a:chOff x="3152299" y="635855"/>
            <a:chExt cx="19296834" cy="12444290"/>
          </a:xfrm>
        </p:grpSpPr>
        <p:pic>
          <p:nvPicPr>
            <p:cNvPr descr="iPhone6_mockup_front_white.png" id="385" name="Google Shape;385;p93"/>
            <p:cNvPicPr preferRelativeResize="0"/>
            <p:nvPr/>
          </p:nvPicPr>
          <p:blipFill rotWithShape="1">
            <a:blip r:embed="rId2">
              <a:alphaModFix/>
            </a:blip>
            <a:srcRect b="0" l="0" r="0" t="0"/>
            <a:stretch/>
          </p:blipFill>
          <p:spPr>
            <a:xfrm>
              <a:off x="14493359" y="635855"/>
              <a:ext cx="7955774" cy="12444290"/>
            </a:xfrm>
            <a:prstGeom prst="rect">
              <a:avLst/>
            </a:prstGeom>
            <a:noFill/>
            <a:ln>
              <a:noFill/>
            </a:ln>
          </p:spPr>
        </p:pic>
        <p:sp>
          <p:nvSpPr>
            <p:cNvPr id="386" name="Google Shape;386;p93"/>
            <p:cNvSpPr txBox="1"/>
            <p:nvPr/>
          </p:nvSpPr>
          <p:spPr>
            <a:xfrm>
              <a:off x="3152299" y="9384825"/>
              <a:ext cx="226215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Title One</a:t>
              </a:r>
              <a:endParaRPr b="0" i="0" sz="1400" u="none" cap="none" strike="noStrike">
                <a:solidFill>
                  <a:srgbClr val="000000"/>
                </a:solidFill>
                <a:latin typeface="Arial"/>
                <a:ea typeface="Arial"/>
                <a:cs typeface="Arial"/>
                <a:sym typeface="Arial"/>
              </a:endParaRPr>
            </a:p>
          </p:txBody>
        </p:sp>
        <p:sp>
          <p:nvSpPr>
            <p:cNvPr id="387" name="Google Shape;387;p93"/>
            <p:cNvSpPr txBox="1"/>
            <p:nvPr/>
          </p:nvSpPr>
          <p:spPr>
            <a:xfrm>
              <a:off x="9842014" y="9384825"/>
              <a:ext cx="224292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Title Two</a:t>
              </a:r>
              <a:endParaRPr b="0" i="0" sz="1400" u="none" cap="none" strike="noStrike">
                <a:solidFill>
                  <a:srgbClr val="000000"/>
                </a:solidFill>
                <a:latin typeface="Arial"/>
                <a:ea typeface="Arial"/>
                <a:cs typeface="Arial"/>
                <a:sym typeface="Arial"/>
              </a:endParaRPr>
            </a:p>
          </p:txBody>
        </p:sp>
      </p:grpSp>
      <p:sp>
        <p:nvSpPr>
          <p:cNvPr id="388" name="Google Shape;388;p93"/>
          <p:cNvSpPr/>
          <p:nvPr>
            <p:ph idx="2" type="pic"/>
          </p:nvPr>
        </p:nvSpPr>
        <p:spPr>
          <a:xfrm>
            <a:off x="8602116" y="1265033"/>
            <a:ext cx="2266512" cy="3978298"/>
          </a:xfrm>
          <a:prstGeom prst="rect">
            <a:avLst/>
          </a:prstGeom>
          <a:solidFill>
            <a:schemeClr val="lt1"/>
          </a:solidFill>
          <a:ln>
            <a:noFill/>
          </a:ln>
        </p:spPr>
      </p:sp>
      <p:sp>
        <p:nvSpPr>
          <p:cNvPr id="389" name="Google Shape;389;p93"/>
          <p:cNvSpPr txBox="1"/>
          <p:nvPr>
            <p:ph idx="3" type="body"/>
          </p:nvPr>
        </p:nvSpPr>
        <p:spPr>
          <a:xfrm>
            <a:off x="918136" y="824996"/>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90" name="Google Shape;390;p93"/>
          <p:cNvGrpSpPr/>
          <p:nvPr/>
        </p:nvGrpSpPr>
        <p:grpSpPr>
          <a:xfrm>
            <a:off x="389965" y="6092742"/>
            <a:ext cx="3144242" cy="374574"/>
            <a:chOff x="301128" y="6151084"/>
            <a:chExt cx="3144242" cy="374574"/>
          </a:xfrm>
        </p:grpSpPr>
        <p:pic>
          <p:nvPicPr>
            <p:cNvPr descr="Shape&#10;&#10;Description automatically generated with medium confidence" id="391" name="Google Shape;391;p93"/>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92" name="Google Shape;392;p93"/>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93" name="Google Shape;393;p93"/>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Slide - Green">
  <p:cSld name="Bullet Slide - Green">
    <p:spTree>
      <p:nvGrpSpPr>
        <p:cNvPr id="394" name="Shape 394"/>
        <p:cNvGrpSpPr/>
        <p:nvPr/>
      </p:nvGrpSpPr>
      <p:grpSpPr>
        <a:xfrm>
          <a:off x="0" y="0"/>
          <a:ext cx="0" cy="0"/>
          <a:chOff x="0" y="0"/>
          <a:chExt cx="0" cy="0"/>
        </a:xfrm>
      </p:grpSpPr>
      <p:sp>
        <p:nvSpPr>
          <p:cNvPr id="395" name="Google Shape;395;p94"/>
          <p:cNvSpPr txBox="1"/>
          <p:nvPr>
            <p:ph idx="1" type="body"/>
          </p:nvPr>
        </p:nvSpPr>
        <p:spPr>
          <a:xfrm>
            <a:off x="6353299" y="2066544"/>
            <a:ext cx="5132263" cy="37225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A1D76"/>
              </a:buClr>
              <a:buSzPts val="2400"/>
              <a:buFont typeface="Arial"/>
              <a:buNone/>
              <a:defRPr sz="24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6" name="Google Shape;396;p94"/>
          <p:cNvSpPr txBox="1"/>
          <p:nvPr>
            <p:ph idx="2" type="body"/>
          </p:nvPr>
        </p:nvSpPr>
        <p:spPr>
          <a:xfrm>
            <a:off x="6326940" y="708094"/>
            <a:ext cx="5158622" cy="8571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3600"/>
              <a:buNone/>
              <a:defRPr i="0" sz="36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97" name="Google Shape;397;p94"/>
          <p:cNvCxnSpPr/>
          <p:nvPr/>
        </p:nvCxnSpPr>
        <p:spPr>
          <a:xfrm>
            <a:off x="5346936" y="-25722"/>
            <a:ext cx="0" cy="6853558"/>
          </a:xfrm>
          <a:prstGeom prst="straightConnector1">
            <a:avLst/>
          </a:prstGeom>
          <a:noFill/>
          <a:ln cap="flat" cmpd="sng" w="12700">
            <a:solidFill>
              <a:srgbClr val="79527B"/>
            </a:solidFill>
            <a:prstDash val="solid"/>
            <a:miter lim="800000"/>
            <a:headEnd len="sm" w="sm" type="none"/>
            <a:tailEnd len="sm" w="sm" type="none"/>
          </a:ln>
        </p:spPr>
      </p:cxnSp>
      <p:sp>
        <p:nvSpPr>
          <p:cNvPr id="398" name="Google Shape;398;p94"/>
          <p:cNvSpPr txBox="1"/>
          <p:nvPr>
            <p:ph idx="3" type="body"/>
          </p:nvPr>
        </p:nvSpPr>
        <p:spPr>
          <a:xfrm>
            <a:off x="1103474" y="708094"/>
            <a:ext cx="3452394" cy="34339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3600"/>
              <a:buNone/>
              <a:defRPr i="0" sz="36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9" name="Google Shape;399;p94"/>
          <p:cNvSpPr/>
          <p:nvPr/>
        </p:nvSpPr>
        <p:spPr>
          <a:xfrm>
            <a:off x="4783395" y="415207"/>
            <a:ext cx="1154422" cy="1154422"/>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00" name="Google Shape;400;p94"/>
          <p:cNvSpPr txBox="1"/>
          <p:nvPr>
            <p:ph idx="4" type="body"/>
          </p:nvPr>
        </p:nvSpPr>
        <p:spPr>
          <a:xfrm>
            <a:off x="4783395" y="712471"/>
            <a:ext cx="1154422" cy="85715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01" name="Google Shape;401;p94"/>
          <p:cNvGrpSpPr/>
          <p:nvPr/>
        </p:nvGrpSpPr>
        <p:grpSpPr>
          <a:xfrm rot="-5400000">
            <a:off x="-1025447" y="4518095"/>
            <a:ext cx="3445636" cy="410479"/>
            <a:chOff x="301128" y="6151084"/>
            <a:chExt cx="3144242" cy="374574"/>
          </a:xfrm>
        </p:grpSpPr>
        <p:pic>
          <p:nvPicPr>
            <p:cNvPr descr="Shape&#10;&#10;Description automatically generated with medium confidence" id="402" name="Google Shape;402;p94"/>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03" name="Google Shape;403;p94"/>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04" name="Google Shape;404;p94"/>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Slide - Blue">
  <p:cSld name="Bullet Slide - Blue">
    <p:spTree>
      <p:nvGrpSpPr>
        <p:cNvPr id="405" name="Shape 405"/>
        <p:cNvGrpSpPr/>
        <p:nvPr/>
      </p:nvGrpSpPr>
      <p:grpSpPr>
        <a:xfrm>
          <a:off x="0" y="0"/>
          <a:ext cx="0" cy="0"/>
          <a:chOff x="0" y="0"/>
          <a:chExt cx="0" cy="0"/>
        </a:xfrm>
      </p:grpSpPr>
      <p:sp>
        <p:nvSpPr>
          <p:cNvPr id="406" name="Google Shape;406;p95"/>
          <p:cNvSpPr txBox="1"/>
          <p:nvPr>
            <p:ph idx="1" type="body"/>
          </p:nvPr>
        </p:nvSpPr>
        <p:spPr>
          <a:xfrm>
            <a:off x="6353299" y="2066544"/>
            <a:ext cx="5132263" cy="37225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A1D76"/>
              </a:buClr>
              <a:buSzPts val="2400"/>
              <a:buFont typeface="Arial"/>
              <a:buNone/>
              <a:defRPr sz="24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7" name="Google Shape;407;p95"/>
          <p:cNvSpPr txBox="1"/>
          <p:nvPr>
            <p:ph idx="2" type="body"/>
          </p:nvPr>
        </p:nvSpPr>
        <p:spPr>
          <a:xfrm>
            <a:off x="6326940" y="708094"/>
            <a:ext cx="5158622" cy="8571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1D1C5"/>
              </a:buClr>
              <a:buSzPts val="3600"/>
              <a:buNone/>
              <a:defRPr i="0" sz="3600">
                <a:solidFill>
                  <a:srgbClr val="81D1C5"/>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08" name="Google Shape;408;p95"/>
          <p:cNvCxnSpPr/>
          <p:nvPr/>
        </p:nvCxnSpPr>
        <p:spPr>
          <a:xfrm>
            <a:off x="5346936" y="-25722"/>
            <a:ext cx="0" cy="6853558"/>
          </a:xfrm>
          <a:prstGeom prst="straightConnector1">
            <a:avLst/>
          </a:prstGeom>
          <a:noFill/>
          <a:ln cap="flat" cmpd="sng" w="12700">
            <a:solidFill>
              <a:srgbClr val="81D1C5"/>
            </a:solidFill>
            <a:prstDash val="solid"/>
            <a:miter lim="800000"/>
            <a:headEnd len="sm" w="sm" type="none"/>
            <a:tailEnd len="sm" w="sm" type="none"/>
          </a:ln>
        </p:spPr>
      </p:cxnSp>
      <p:sp>
        <p:nvSpPr>
          <p:cNvPr id="409" name="Google Shape;409;p95"/>
          <p:cNvSpPr txBox="1"/>
          <p:nvPr>
            <p:ph idx="3" type="body"/>
          </p:nvPr>
        </p:nvSpPr>
        <p:spPr>
          <a:xfrm>
            <a:off x="1103474" y="708094"/>
            <a:ext cx="3452394" cy="34339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1D1C5"/>
              </a:buClr>
              <a:buSzPts val="3600"/>
              <a:buNone/>
              <a:defRPr i="0" sz="3600">
                <a:solidFill>
                  <a:srgbClr val="81D1C5"/>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0" name="Google Shape;410;p95"/>
          <p:cNvSpPr/>
          <p:nvPr/>
        </p:nvSpPr>
        <p:spPr>
          <a:xfrm>
            <a:off x="4783395" y="415207"/>
            <a:ext cx="1154422" cy="1154422"/>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11" name="Google Shape;411;p95"/>
          <p:cNvSpPr txBox="1"/>
          <p:nvPr>
            <p:ph idx="4" type="body"/>
          </p:nvPr>
        </p:nvSpPr>
        <p:spPr>
          <a:xfrm>
            <a:off x="4783395" y="712471"/>
            <a:ext cx="1154422" cy="85715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12" name="Google Shape;412;p95"/>
          <p:cNvGrpSpPr/>
          <p:nvPr/>
        </p:nvGrpSpPr>
        <p:grpSpPr>
          <a:xfrm rot="-5400000">
            <a:off x="-1025447" y="4518095"/>
            <a:ext cx="3445636" cy="410479"/>
            <a:chOff x="301128" y="6151084"/>
            <a:chExt cx="3144242" cy="374574"/>
          </a:xfrm>
        </p:grpSpPr>
        <p:pic>
          <p:nvPicPr>
            <p:cNvPr descr="Shape&#10;&#10;Description automatically generated with medium confidence" id="413" name="Google Shape;413;p95"/>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14" name="Google Shape;414;p95"/>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15" name="Google Shape;415;p95"/>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Slide - Light Green">
  <p:cSld name="Bullet Slide - Light Green">
    <p:spTree>
      <p:nvGrpSpPr>
        <p:cNvPr id="416" name="Shape 416"/>
        <p:cNvGrpSpPr/>
        <p:nvPr/>
      </p:nvGrpSpPr>
      <p:grpSpPr>
        <a:xfrm>
          <a:off x="0" y="0"/>
          <a:ext cx="0" cy="0"/>
          <a:chOff x="0" y="0"/>
          <a:chExt cx="0" cy="0"/>
        </a:xfrm>
      </p:grpSpPr>
      <p:sp>
        <p:nvSpPr>
          <p:cNvPr id="417" name="Google Shape;417;p96"/>
          <p:cNvSpPr txBox="1"/>
          <p:nvPr>
            <p:ph idx="1" type="body"/>
          </p:nvPr>
        </p:nvSpPr>
        <p:spPr>
          <a:xfrm>
            <a:off x="6353299" y="2066544"/>
            <a:ext cx="5132263" cy="37225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A1D76"/>
              </a:buClr>
              <a:buSzPts val="2400"/>
              <a:buFont typeface="Arial"/>
              <a:buNone/>
              <a:defRPr sz="24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8" name="Google Shape;418;p96"/>
          <p:cNvSpPr txBox="1"/>
          <p:nvPr>
            <p:ph idx="2" type="body"/>
          </p:nvPr>
        </p:nvSpPr>
        <p:spPr>
          <a:xfrm>
            <a:off x="6326940" y="708094"/>
            <a:ext cx="5158622" cy="8571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F27954"/>
              </a:buClr>
              <a:buSzPts val="3600"/>
              <a:buNone/>
              <a:defRPr i="0" sz="3600">
                <a:solidFill>
                  <a:srgbClr val="F27954"/>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19" name="Google Shape;419;p96"/>
          <p:cNvCxnSpPr/>
          <p:nvPr/>
        </p:nvCxnSpPr>
        <p:spPr>
          <a:xfrm>
            <a:off x="5346936" y="-25722"/>
            <a:ext cx="0" cy="6853558"/>
          </a:xfrm>
          <a:prstGeom prst="straightConnector1">
            <a:avLst/>
          </a:prstGeom>
          <a:noFill/>
          <a:ln cap="flat" cmpd="sng" w="12700">
            <a:solidFill>
              <a:srgbClr val="F27954"/>
            </a:solidFill>
            <a:prstDash val="solid"/>
            <a:miter lim="800000"/>
            <a:headEnd len="sm" w="sm" type="none"/>
            <a:tailEnd len="sm" w="sm" type="none"/>
          </a:ln>
        </p:spPr>
      </p:cxnSp>
      <p:sp>
        <p:nvSpPr>
          <p:cNvPr id="420" name="Google Shape;420;p96"/>
          <p:cNvSpPr txBox="1"/>
          <p:nvPr>
            <p:ph idx="3" type="body"/>
          </p:nvPr>
        </p:nvSpPr>
        <p:spPr>
          <a:xfrm>
            <a:off x="1103474" y="708094"/>
            <a:ext cx="3452394" cy="34339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F27954"/>
              </a:buClr>
              <a:buSzPts val="3600"/>
              <a:buNone/>
              <a:defRPr i="0" sz="3600">
                <a:solidFill>
                  <a:srgbClr val="F27954"/>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1" name="Google Shape;421;p96"/>
          <p:cNvSpPr/>
          <p:nvPr/>
        </p:nvSpPr>
        <p:spPr>
          <a:xfrm>
            <a:off x="4783395" y="415207"/>
            <a:ext cx="1154422" cy="1154422"/>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22" name="Google Shape;422;p96"/>
          <p:cNvSpPr txBox="1"/>
          <p:nvPr>
            <p:ph idx="4" type="body"/>
          </p:nvPr>
        </p:nvSpPr>
        <p:spPr>
          <a:xfrm>
            <a:off x="4783395" y="712471"/>
            <a:ext cx="1154422" cy="85715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23" name="Google Shape;423;p96"/>
          <p:cNvGrpSpPr/>
          <p:nvPr/>
        </p:nvGrpSpPr>
        <p:grpSpPr>
          <a:xfrm rot="-5400000">
            <a:off x="-1025447" y="4518095"/>
            <a:ext cx="3445636" cy="410479"/>
            <a:chOff x="301128" y="6151084"/>
            <a:chExt cx="3144242" cy="374574"/>
          </a:xfrm>
        </p:grpSpPr>
        <p:pic>
          <p:nvPicPr>
            <p:cNvPr descr="Shape&#10;&#10;Description automatically generated with medium confidence" id="424" name="Google Shape;424;p96"/>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25" name="Google Shape;425;p96"/>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26" name="Google Shape;426;p96"/>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Journey 1">
  <p:cSld name="Our Journey 1">
    <p:spTree>
      <p:nvGrpSpPr>
        <p:cNvPr id="427" name="Shape 427"/>
        <p:cNvGrpSpPr/>
        <p:nvPr/>
      </p:nvGrpSpPr>
      <p:grpSpPr>
        <a:xfrm>
          <a:off x="0" y="0"/>
          <a:ext cx="0" cy="0"/>
          <a:chOff x="0" y="0"/>
          <a:chExt cx="0" cy="0"/>
        </a:xfrm>
      </p:grpSpPr>
      <p:sp>
        <p:nvSpPr>
          <p:cNvPr id="428" name="Google Shape;428;p97"/>
          <p:cNvSpPr txBox="1"/>
          <p:nvPr/>
        </p:nvSpPr>
        <p:spPr>
          <a:xfrm>
            <a:off x="4396800" y="809464"/>
            <a:ext cx="3398400"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700"/>
              <a:buFont typeface="Arial"/>
              <a:buNone/>
            </a:pPr>
            <a:r>
              <a:rPr b="0" i="0" lang="de-DE" sz="2700" u="none" cap="none" strike="noStrike">
                <a:solidFill>
                  <a:schemeClr val="dk2"/>
                </a:solidFill>
                <a:latin typeface="Montserrat Medium"/>
                <a:ea typeface="Montserrat Medium"/>
                <a:cs typeface="Montserrat Medium"/>
                <a:sym typeface="Montserrat Medium"/>
              </a:rPr>
              <a:t>OUR TIMELINE</a:t>
            </a:r>
            <a:endParaRPr b="0" i="0" sz="1400" u="none" cap="none" strike="noStrike">
              <a:solidFill>
                <a:srgbClr val="000000"/>
              </a:solidFill>
              <a:latin typeface="Arial"/>
              <a:ea typeface="Arial"/>
              <a:cs typeface="Arial"/>
              <a:sym typeface="Arial"/>
            </a:endParaRPr>
          </a:p>
        </p:txBody>
      </p:sp>
      <p:cxnSp>
        <p:nvCxnSpPr>
          <p:cNvPr id="429" name="Google Shape;429;p97"/>
          <p:cNvCxnSpPr/>
          <p:nvPr/>
        </p:nvCxnSpPr>
        <p:spPr>
          <a:xfrm>
            <a:off x="2718910" y="3448776"/>
            <a:ext cx="9471503" cy="0"/>
          </a:xfrm>
          <a:prstGeom prst="straightConnector1">
            <a:avLst/>
          </a:prstGeom>
          <a:noFill/>
          <a:ln cap="flat" cmpd="sng" w="9525">
            <a:solidFill>
              <a:srgbClr val="D8D8D8"/>
            </a:solidFill>
            <a:prstDash val="solid"/>
            <a:miter lim="800000"/>
            <a:headEnd len="sm" w="sm" type="none"/>
            <a:tailEnd len="sm" w="sm" type="none"/>
          </a:ln>
        </p:spPr>
      </p:cxnSp>
      <p:sp>
        <p:nvSpPr>
          <p:cNvPr id="430" name="Google Shape;430;p97"/>
          <p:cNvSpPr/>
          <p:nvPr/>
        </p:nvSpPr>
        <p:spPr>
          <a:xfrm>
            <a:off x="2102383" y="2832249"/>
            <a:ext cx="1233055" cy="1233055"/>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31" name="Google Shape;431;p97"/>
          <p:cNvSpPr/>
          <p:nvPr/>
        </p:nvSpPr>
        <p:spPr>
          <a:xfrm>
            <a:off x="5969765" y="3362570"/>
            <a:ext cx="172412" cy="172412"/>
          </a:xfrm>
          <a:prstGeom prst="ellipse">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32" name="Google Shape;432;p97"/>
          <p:cNvSpPr/>
          <p:nvPr/>
        </p:nvSpPr>
        <p:spPr>
          <a:xfrm>
            <a:off x="9383674" y="3362570"/>
            <a:ext cx="172412" cy="172412"/>
          </a:xfrm>
          <a:prstGeom prst="ellipse">
            <a:avLst/>
          </a:prstGeom>
          <a:solidFill>
            <a:srgbClr val="76C0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33" name="Google Shape;433;p97"/>
          <p:cNvSpPr/>
          <p:nvPr/>
        </p:nvSpPr>
        <p:spPr>
          <a:xfrm>
            <a:off x="4956904" y="3803693"/>
            <a:ext cx="2198135"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de-DE" sz="900" u="none" cap="none" strike="noStrike">
                <a:solidFill>
                  <a:schemeClr val="dk2"/>
                </a:solidFill>
                <a:latin typeface="Montserrat Medium"/>
                <a:ea typeface="Montserrat Medium"/>
                <a:cs typeface="Montserrat Medium"/>
                <a:sym typeface="Montserrat Medium"/>
              </a:rPr>
              <a:t>Your Title</a:t>
            </a:r>
            <a:endParaRPr b="0" i="0" sz="1400" u="none" cap="none" strike="noStrike">
              <a:solidFill>
                <a:srgbClr val="000000"/>
              </a:solidFill>
              <a:latin typeface="Arial"/>
              <a:ea typeface="Arial"/>
              <a:cs typeface="Arial"/>
              <a:sym typeface="Arial"/>
            </a:endParaRPr>
          </a:p>
        </p:txBody>
      </p:sp>
      <p:sp>
        <p:nvSpPr>
          <p:cNvPr id="434" name="Google Shape;434;p97"/>
          <p:cNvSpPr/>
          <p:nvPr/>
        </p:nvSpPr>
        <p:spPr>
          <a:xfrm>
            <a:off x="8370812" y="1818770"/>
            <a:ext cx="2198135"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de-DE" sz="900" u="none" cap="none" strike="noStrike">
                <a:solidFill>
                  <a:schemeClr val="dk2"/>
                </a:solidFill>
                <a:latin typeface="Montserrat Medium"/>
                <a:ea typeface="Montserrat Medium"/>
                <a:cs typeface="Montserrat Medium"/>
                <a:sym typeface="Montserrat Medium"/>
              </a:rPr>
              <a:t>Your Title</a:t>
            </a:r>
            <a:endParaRPr b="0" i="0" sz="1400" u="none" cap="none" strike="noStrike">
              <a:solidFill>
                <a:srgbClr val="000000"/>
              </a:solidFill>
              <a:latin typeface="Arial"/>
              <a:ea typeface="Arial"/>
              <a:cs typeface="Arial"/>
              <a:sym typeface="Arial"/>
            </a:endParaRPr>
          </a:p>
        </p:txBody>
      </p:sp>
      <p:sp>
        <p:nvSpPr>
          <p:cNvPr id="435" name="Google Shape;435;p97"/>
          <p:cNvSpPr txBox="1"/>
          <p:nvPr>
            <p:ph idx="1" type="body"/>
          </p:nvPr>
        </p:nvSpPr>
        <p:spPr>
          <a:xfrm>
            <a:off x="464195" y="444299"/>
            <a:ext cx="5113283"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6" name="Google Shape;436;p97"/>
          <p:cNvSpPr txBox="1"/>
          <p:nvPr>
            <p:ph idx="2" type="body"/>
          </p:nvPr>
        </p:nvSpPr>
        <p:spPr>
          <a:xfrm>
            <a:off x="4785825" y="4220738"/>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7" name="Google Shape;437;p97"/>
          <p:cNvSpPr txBox="1"/>
          <p:nvPr>
            <p:ph idx="3" type="body"/>
          </p:nvPr>
        </p:nvSpPr>
        <p:spPr>
          <a:xfrm>
            <a:off x="8216766" y="1608539"/>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8" name="Google Shape;438;p97"/>
          <p:cNvSpPr txBox="1"/>
          <p:nvPr>
            <p:ph idx="4" type="body"/>
          </p:nvPr>
        </p:nvSpPr>
        <p:spPr>
          <a:xfrm>
            <a:off x="2102383" y="3228214"/>
            <a:ext cx="1233055" cy="441123"/>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b="0" i="0"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9" name="Google Shape;439;p97"/>
          <p:cNvSpPr txBox="1"/>
          <p:nvPr>
            <p:ph idx="5" type="body"/>
          </p:nvPr>
        </p:nvSpPr>
        <p:spPr>
          <a:xfrm>
            <a:off x="4785825" y="2823339"/>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916395"/>
              </a:buClr>
              <a:buSzPts val="2000"/>
              <a:buNone/>
              <a:defRPr b="0" i="0" sz="2000">
                <a:solidFill>
                  <a:srgbClr val="91639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0" name="Google Shape;440;p97"/>
          <p:cNvSpPr txBox="1"/>
          <p:nvPr>
            <p:ph idx="6" type="body"/>
          </p:nvPr>
        </p:nvSpPr>
        <p:spPr>
          <a:xfrm>
            <a:off x="8216766" y="3843245"/>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6C0B5"/>
              </a:buClr>
              <a:buSzPts val="2000"/>
              <a:buNone/>
              <a:defRPr b="0" i="0" sz="2000">
                <a:solidFill>
                  <a:srgbClr val="76C0B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441" name="Google Shape;441;p97"/>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grpSp>
        <p:nvGrpSpPr>
          <p:cNvPr id="442" name="Google Shape;442;p97"/>
          <p:cNvGrpSpPr/>
          <p:nvPr/>
        </p:nvGrpSpPr>
        <p:grpSpPr>
          <a:xfrm>
            <a:off x="389965" y="6092742"/>
            <a:ext cx="3144242" cy="374574"/>
            <a:chOff x="301128" y="6151084"/>
            <a:chExt cx="3144242" cy="374574"/>
          </a:xfrm>
        </p:grpSpPr>
        <p:pic>
          <p:nvPicPr>
            <p:cNvPr descr="Shape&#10;&#10;Description automatically generated with medium confidence" id="443" name="Google Shape;443;p97"/>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44" name="Google Shape;444;p97"/>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45" name="Google Shape;445;p97"/>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Journey 2">
  <p:cSld name="Our Journey 2">
    <p:spTree>
      <p:nvGrpSpPr>
        <p:cNvPr id="446" name="Shape 446"/>
        <p:cNvGrpSpPr/>
        <p:nvPr/>
      </p:nvGrpSpPr>
      <p:grpSpPr>
        <a:xfrm>
          <a:off x="0" y="0"/>
          <a:ext cx="0" cy="0"/>
          <a:chOff x="0" y="0"/>
          <a:chExt cx="0" cy="0"/>
        </a:xfrm>
      </p:grpSpPr>
      <p:cxnSp>
        <p:nvCxnSpPr>
          <p:cNvPr id="447" name="Google Shape;447;p98"/>
          <p:cNvCxnSpPr/>
          <p:nvPr/>
        </p:nvCxnSpPr>
        <p:spPr>
          <a:xfrm>
            <a:off x="1588" y="3448776"/>
            <a:ext cx="12188825" cy="0"/>
          </a:xfrm>
          <a:prstGeom prst="straightConnector1">
            <a:avLst/>
          </a:prstGeom>
          <a:noFill/>
          <a:ln cap="flat" cmpd="sng" w="9525">
            <a:solidFill>
              <a:srgbClr val="D8D8D8"/>
            </a:solidFill>
            <a:prstDash val="solid"/>
            <a:miter lim="800000"/>
            <a:headEnd len="sm" w="sm" type="none"/>
            <a:tailEnd len="sm" w="sm" type="none"/>
          </a:ln>
        </p:spPr>
      </p:cxnSp>
      <p:sp>
        <p:nvSpPr>
          <p:cNvPr id="448" name="Google Shape;448;p98"/>
          <p:cNvSpPr/>
          <p:nvPr/>
        </p:nvSpPr>
        <p:spPr>
          <a:xfrm>
            <a:off x="6040275" y="3362570"/>
            <a:ext cx="172412" cy="172412"/>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49" name="Google Shape;449;p98"/>
          <p:cNvSpPr/>
          <p:nvPr/>
        </p:nvSpPr>
        <p:spPr>
          <a:xfrm>
            <a:off x="2626366" y="3362571"/>
            <a:ext cx="172412" cy="172412"/>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50" name="Google Shape;450;p98"/>
          <p:cNvSpPr/>
          <p:nvPr/>
        </p:nvSpPr>
        <p:spPr>
          <a:xfrm>
            <a:off x="5027413" y="1818770"/>
            <a:ext cx="2198135"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de-DE" sz="900" u="none" cap="none" strike="noStrike">
                <a:solidFill>
                  <a:schemeClr val="dk2"/>
                </a:solidFill>
                <a:latin typeface="Montserrat Medium"/>
                <a:ea typeface="Montserrat Medium"/>
                <a:cs typeface="Montserrat Medium"/>
                <a:sym typeface="Montserrat Medium"/>
              </a:rPr>
              <a:t>Your Title</a:t>
            </a:r>
            <a:endParaRPr b="0" i="0" sz="1400" u="none" cap="none" strike="noStrike">
              <a:solidFill>
                <a:srgbClr val="000000"/>
              </a:solidFill>
              <a:latin typeface="Arial"/>
              <a:ea typeface="Arial"/>
              <a:cs typeface="Arial"/>
              <a:sym typeface="Arial"/>
            </a:endParaRPr>
          </a:p>
        </p:txBody>
      </p:sp>
      <p:sp>
        <p:nvSpPr>
          <p:cNvPr id="451" name="Google Shape;451;p98"/>
          <p:cNvSpPr/>
          <p:nvPr/>
        </p:nvSpPr>
        <p:spPr>
          <a:xfrm>
            <a:off x="9393224" y="3362571"/>
            <a:ext cx="172412" cy="172412"/>
          </a:xfrm>
          <a:prstGeom prst="ellipse">
            <a:avLst/>
          </a:prstGeom>
          <a:solidFill>
            <a:srgbClr val="79527B">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52" name="Google Shape;452;p98"/>
          <p:cNvSpPr txBox="1"/>
          <p:nvPr>
            <p:ph idx="1" type="body"/>
          </p:nvPr>
        </p:nvSpPr>
        <p:spPr>
          <a:xfrm>
            <a:off x="1459184" y="4206951"/>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3" name="Google Shape;453;p98"/>
          <p:cNvSpPr txBox="1"/>
          <p:nvPr>
            <p:ph idx="2" type="body"/>
          </p:nvPr>
        </p:nvSpPr>
        <p:spPr>
          <a:xfrm>
            <a:off x="4890125" y="1594752"/>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4" name="Google Shape;454;p98"/>
          <p:cNvSpPr txBox="1"/>
          <p:nvPr>
            <p:ph idx="3" type="body"/>
          </p:nvPr>
        </p:nvSpPr>
        <p:spPr>
          <a:xfrm>
            <a:off x="8223426" y="4210067"/>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5" name="Google Shape;455;p98"/>
          <p:cNvSpPr txBox="1"/>
          <p:nvPr>
            <p:ph idx="4" type="body"/>
          </p:nvPr>
        </p:nvSpPr>
        <p:spPr>
          <a:xfrm>
            <a:off x="1459184" y="2837148"/>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1D1C5"/>
              </a:buClr>
              <a:buSzPts val="2000"/>
              <a:buNone/>
              <a:defRPr b="0" i="0" sz="2000">
                <a:solidFill>
                  <a:srgbClr val="81D1C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6" name="Google Shape;456;p98"/>
          <p:cNvSpPr txBox="1"/>
          <p:nvPr>
            <p:ph idx="5" type="body"/>
          </p:nvPr>
        </p:nvSpPr>
        <p:spPr>
          <a:xfrm>
            <a:off x="4890125" y="3857054"/>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27954"/>
              </a:buClr>
              <a:buSzPts val="2000"/>
              <a:buNone/>
              <a:defRPr b="0" i="0" sz="2000">
                <a:solidFill>
                  <a:srgbClr val="F27954"/>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7" name="Google Shape;457;p98"/>
          <p:cNvSpPr txBox="1"/>
          <p:nvPr>
            <p:ph idx="6" type="body"/>
          </p:nvPr>
        </p:nvSpPr>
        <p:spPr>
          <a:xfrm>
            <a:off x="8223426" y="2825658"/>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000"/>
              <a:buNone/>
              <a:defRPr b="0" i="0" sz="2000">
                <a:solidFill>
                  <a:srgbClr val="79527B"/>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458" name="Google Shape;458;p98"/>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459" name="Google Shape;459;p98"/>
          <p:cNvGrpSpPr/>
          <p:nvPr/>
        </p:nvGrpSpPr>
        <p:grpSpPr>
          <a:xfrm>
            <a:off x="4480947" y="6257070"/>
            <a:ext cx="3144242" cy="374574"/>
            <a:chOff x="301128" y="6151084"/>
            <a:chExt cx="3144242" cy="374574"/>
          </a:xfrm>
        </p:grpSpPr>
        <p:pic>
          <p:nvPicPr>
            <p:cNvPr descr="Shape&#10;&#10;Description automatically generated with medium confidence" id="460" name="Google Shape;460;p98"/>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61" name="Google Shape;461;p98"/>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62" name="Google Shape;462;p98"/>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Journey 3">
  <p:cSld name="Our Journey 3">
    <p:spTree>
      <p:nvGrpSpPr>
        <p:cNvPr id="463" name="Shape 463"/>
        <p:cNvGrpSpPr/>
        <p:nvPr/>
      </p:nvGrpSpPr>
      <p:grpSpPr>
        <a:xfrm>
          <a:off x="0" y="0"/>
          <a:ext cx="0" cy="0"/>
          <a:chOff x="0" y="0"/>
          <a:chExt cx="0" cy="0"/>
        </a:xfrm>
      </p:grpSpPr>
      <p:grpSp>
        <p:nvGrpSpPr>
          <p:cNvPr id="464" name="Google Shape;464;p99"/>
          <p:cNvGrpSpPr/>
          <p:nvPr/>
        </p:nvGrpSpPr>
        <p:grpSpPr>
          <a:xfrm flipH="1">
            <a:off x="-87112" y="2832249"/>
            <a:ext cx="10088030" cy="1233055"/>
            <a:chOff x="4201590" y="5664497"/>
            <a:chExt cx="20176060" cy="2466109"/>
          </a:xfrm>
        </p:grpSpPr>
        <p:cxnSp>
          <p:nvCxnSpPr>
            <p:cNvPr id="465" name="Google Shape;465;p99"/>
            <p:cNvCxnSpPr/>
            <p:nvPr/>
          </p:nvCxnSpPr>
          <p:spPr>
            <a:xfrm>
              <a:off x="5434644" y="6897551"/>
              <a:ext cx="18943006" cy="0"/>
            </a:xfrm>
            <a:prstGeom prst="straightConnector1">
              <a:avLst/>
            </a:prstGeom>
            <a:noFill/>
            <a:ln cap="flat" cmpd="sng" w="9525">
              <a:solidFill>
                <a:srgbClr val="D8D8D8"/>
              </a:solidFill>
              <a:prstDash val="solid"/>
              <a:miter lim="800000"/>
              <a:headEnd len="sm" w="sm" type="none"/>
              <a:tailEnd len="sm" w="sm" type="none"/>
            </a:ln>
          </p:spPr>
        </p:cxnSp>
        <p:sp>
          <p:nvSpPr>
            <p:cNvPr id="466" name="Google Shape;466;p99"/>
            <p:cNvSpPr/>
            <p:nvPr/>
          </p:nvSpPr>
          <p:spPr>
            <a:xfrm>
              <a:off x="4201590" y="5664497"/>
              <a:ext cx="2466109" cy="2466109"/>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67" name="Google Shape;467;p99"/>
            <p:cNvSpPr/>
            <p:nvPr/>
          </p:nvSpPr>
          <p:spPr>
            <a:xfrm>
              <a:off x="11936354" y="6725140"/>
              <a:ext cx="344824" cy="344824"/>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68" name="Google Shape;468;p99"/>
            <p:cNvSpPr/>
            <p:nvPr/>
          </p:nvSpPr>
          <p:spPr>
            <a:xfrm>
              <a:off x="18764171" y="6725140"/>
              <a:ext cx="344824" cy="34482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grpSp>
      <p:sp>
        <p:nvSpPr>
          <p:cNvPr id="469" name="Google Shape;469;p99"/>
          <p:cNvSpPr txBox="1"/>
          <p:nvPr>
            <p:ph idx="1" type="body"/>
          </p:nvPr>
        </p:nvSpPr>
        <p:spPr>
          <a:xfrm>
            <a:off x="1474900" y="1617548"/>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0" name="Google Shape;470;p99"/>
          <p:cNvSpPr txBox="1"/>
          <p:nvPr>
            <p:ph idx="2" type="body"/>
          </p:nvPr>
        </p:nvSpPr>
        <p:spPr>
          <a:xfrm>
            <a:off x="4808201" y="4232863"/>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1" name="Google Shape;471;p99"/>
          <p:cNvSpPr txBox="1"/>
          <p:nvPr>
            <p:ph idx="3" type="body"/>
          </p:nvPr>
        </p:nvSpPr>
        <p:spPr>
          <a:xfrm>
            <a:off x="8767864" y="3228214"/>
            <a:ext cx="1233055" cy="441123"/>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b="0" i="0"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2" name="Google Shape;472;p99"/>
          <p:cNvSpPr txBox="1"/>
          <p:nvPr>
            <p:ph idx="4" type="body"/>
          </p:nvPr>
        </p:nvSpPr>
        <p:spPr>
          <a:xfrm>
            <a:off x="1466515" y="3842694"/>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1D1C5"/>
              </a:buClr>
              <a:buSzPts val="2000"/>
              <a:buNone/>
              <a:defRPr b="0" i="0" sz="2000">
                <a:solidFill>
                  <a:srgbClr val="81D1C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3" name="Google Shape;473;p99"/>
          <p:cNvSpPr txBox="1"/>
          <p:nvPr>
            <p:ph idx="5" type="body"/>
          </p:nvPr>
        </p:nvSpPr>
        <p:spPr>
          <a:xfrm>
            <a:off x="4808201" y="2797420"/>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27954"/>
              </a:buClr>
              <a:buSzPts val="2000"/>
              <a:buNone/>
              <a:defRPr b="0" i="0" sz="2000">
                <a:solidFill>
                  <a:srgbClr val="F27954"/>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474" name="Google Shape;474;p99"/>
          <p:cNvPicPr preferRelativeResize="0"/>
          <p:nvPr/>
        </p:nvPicPr>
        <p:blipFill rotWithShape="1">
          <a:blip r:embed="rId2">
            <a:alphaModFix amt="48000"/>
          </a:blip>
          <a:srcRect b="83247" l="-26772" r="-5883" t="-4018"/>
          <a:stretch/>
        </p:blipFill>
        <p:spPr>
          <a:xfrm>
            <a:off x="6572759" y="5676171"/>
            <a:ext cx="5564883" cy="1181829"/>
          </a:xfrm>
          <a:prstGeom prst="rect">
            <a:avLst/>
          </a:prstGeom>
          <a:noFill/>
          <a:ln>
            <a:noFill/>
          </a:ln>
        </p:spPr>
      </p:pic>
      <p:grpSp>
        <p:nvGrpSpPr>
          <p:cNvPr id="475" name="Google Shape;475;p99"/>
          <p:cNvGrpSpPr/>
          <p:nvPr/>
        </p:nvGrpSpPr>
        <p:grpSpPr>
          <a:xfrm>
            <a:off x="8448790" y="6057987"/>
            <a:ext cx="3144242" cy="374574"/>
            <a:chOff x="301128" y="6151084"/>
            <a:chExt cx="3144242" cy="374574"/>
          </a:xfrm>
        </p:grpSpPr>
        <p:pic>
          <p:nvPicPr>
            <p:cNvPr descr="Shape&#10;&#10;Description automatically generated with medium confidence" id="476" name="Google Shape;476;p99"/>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77" name="Google Shape;477;p99"/>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78" name="Google Shape;478;p99"/>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text box">
  <p:cSld name="2 column text box">
    <p:spTree>
      <p:nvGrpSpPr>
        <p:cNvPr id="479" name="Shape 479"/>
        <p:cNvGrpSpPr/>
        <p:nvPr/>
      </p:nvGrpSpPr>
      <p:grpSpPr>
        <a:xfrm>
          <a:off x="0" y="0"/>
          <a:ext cx="0" cy="0"/>
          <a:chOff x="0" y="0"/>
          <a:chExt cx="0" cy="0"/>
        </a:xfrm>
      </p:grpSpPr>
      <p:sp>
        <p:nvSpPr>
          <p:cNvPr id="480" name="Google Shape;480;p100"/>
          <p:cNvSpPr/>
          <p:nvPr/>
        </p:nvSpPr>
        <p:spPr>
          <a:xfrm>
            <a:off x="0" y="482371"/>
            <a:ext cx="6113604" cy="2855598"/>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1" name="Google Shape;481;p100"/>
          <p:cNvSpPr/>
          <p:nvPr/>
        </p:nvSpPr>
        <p:spPr>
          <a:xfrm>
            <a:off x="6113604" y="482371"/>
            <a:ext cx="6113604" cy="2855598"/>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2" name="Google Shape;482;p100"/>
          <p:cNvSpPr txBox="1"/>
          <p:nvPr>
            <p:ph idx="1" type="body"/>
          </p:nvPr>
        </p:nvSpPr>
        <p:spPr>
          <a:xfrm>
            <a:off x="633715" y="3843119"/>
            <a:ext cx="4957908" cy="168034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3" name="Google Shape;483;p100"/>
          <p:cNvSpPr txBox="1"/>
          <p:nvPr>
            <p:ph idx="2" type="body"/>
          </p:nvPr>
        </p:nvSpPr>
        <p:spPr>
          <a:xfrm>
            <a:off x="633715" y="2505507"/>
            <a:ext cx="4957908"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4" name="Google Shape;484;p100"/>
          <p:cNvSpPr txBox="1"/>
          <p:nvPr>
            <p:ph idx="3" type="body"/>
          </p:nvPr>
        </p:nvSpPr>
        <p:spPr>
          <a:xfrm>
            <a:off x="6420771" y="3880875"/>
            <a:ext cx="4957908" cy="168034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5" name="Google Shape;485;p100"/>
          <p:cNvSpPr txBox="1"/>
          <p:nvPr>
            <p:ph idx="4" type="body"/>
          </p:nvPr>
        </p:nvSpPr>
        <p:spPr>
          <a:xfrm>
            <a:off x="6420771" y="2543263"/>
            <a:ext cx="4957908"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486" name="Google Shape;486;p100"/>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487" name="Google Shape;487;p100"/>
          <p:cNvGrpSpPr/>
          <p:nvPr/>
        </p:nvGrpSpPr>
        <p:grpSpPr>
          <a:xfrm>
            <a:off x="4480947" y="6257070"/>
            <a:ext cx="3144242" cy="374574"/>
            <a:chOff x="301128" y="6151084"/>
            <a:chExt cx="3144242" cy="374574"/>
          </a:xfrm>
        </p:grpSpPr>
        <p:pic>
          <p:nvPicPr>
            <p:cNvPr descr="Shape&#10;&#10;Description automatically generated with medium confidence" id="488" name="Google Shape;488;p100"/>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89" name="Google Shape;489;p100"/>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90" name="Google Shape;490;p100"/>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Purple">
  <p:cSld name="Divider Slide - Purple">
    <p:spTree>
      <p:nvGrpSpPr>
        <p:cNvPr id="63" name="Shape 63"/>
        <p:cNvGrpSpPr/>
        <p:nvPr/>
      </p:nvGrpSpPr>
      <p:grpSpPr>
        <a:xfrm>
          <a:off x="0" y="0"/>
          <a:ext cx="0" cy="0"/>
          <a:chOff x="0" y="0"/>
          <a:chExt cx="0" cy="0"/>
        </a:xfrm>
      </p:grpSpPr>
      <p:sp>
        <p:nvSpPr>
          <p:cNvPr id="64" name="Google Shape;64;p63"/>
          <p:cNvSpPr/>
          <p:nvPr/>
        </p:nvSpPr>
        <p:spPr>
          <a:xfrm>
            <a:off x="0" y="0"/>
            <a:ext cx="12192000" cy="5502729"/>
          </a:xfrm>
          <a:prstGeom prst="rect">
            <a:avLst/>
          </a:prstGeom>
          <a:solidFill>
            <a:srgbClr val="79527B"/>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sp>
        <p:nvSpPr>
          <p:cNvPr id="65" name="Google Shape;65;p63"/>
          <p:cNvSpPr txBox="1"/>
          <p:nvPr>
            <p:ph idx="1" type="body"/>
          </p:nvPr>
        </p:nvSpPr>
        <p:spPr>
          <a:xfrm>
            <a:off x="666708" y="752638"/>
            <a:ext cx="4329835" cy="16476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00"/>
              </a:spcBef>
              <a:spcAft>
                <a:spcPts val="0"/>
              </a:spcAft>
              <a:buClr>
                <a:schemeClr val="lt1"/>
              </a:buClr>
              <a:buSzPts val="4800"/>
              <a:buNone/>
              <a:defRPr b="0" i="0" sz="4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6" name="Google Shape;66;p63"/>
          <p:cNvGrpSpPr/>
          <p:nvPr/>
        </p:nvGrpSpPr>
        <p:grpSpPr>
          <a:xfrm>
            <a:off x="8448790" y="6057987"/>
            <a:ext cx="3144242" cy="374574"/>
            <a:chOff x="301128" y="6151084"/>
            <a:chExt cx="3144242" cy="374574"/>
          </a:xfrm>
        </p:grpSpPr>
        <p:pic>
          <p:nvPicPr>
            <p:cNvPr descr="Shape&#10;&#10;Description automatically generated with medium confidence" id="67" name="Google Shape;67;p63"/>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68" name="Google Shape;68;p63"/>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69" name="Google Shape;69;p63"/>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A black and white striped pattern&#10;&#10;Description automatically generated with medium confidence" id="70" name="Google Shape;70;p63"/>
          <p:cNvPicPr preferRelativeResize="0"/>
          <p:nvPr/>
        </p:nvPicPr>
        <p:blipFill rotWithShape="1">
          <a:blip r:embed="rId3">
            <a:alphaModFix/>
          </a:blip>
          <a:srcRect b="15673" l="-25172" r="18173" t="20705"/>
          <a:stretch/>
        </p:blipFill>
        <p:spPr>
          <a:xfrm>
            <a:off x="5333853" y="1227"/>
            <a:ext cx="6825554" cy="550150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endar graph">
  <p:cSld name="Calendar graph">
    <p:spTree>
      <p:nvGrpSpPr>
        <p:cNvPr id="491" name="Shape 491"/>
        <p:cNvGrpSpPr/>
        <p:nvPr/>
      </p:nvGrpSpPr>
      <p:grpSpPr>
        <a:xfrm>
          <a:off x="0" y="0"/>
          <a:ext cx="0" cy="0"/>
          <a:chOff x="0" y="0"/>
          <a:chExt cx="0" cy="0"/>
        </a:xfrm>
      </p:grpSpPr>
      <p:grpSp>
        <p:nvGrpSpPr>
          <p:cNvPr id="492" name="Google Shape;492;p101"/>
          <p:cNvGrpSpPr/>
          <p:nvPr/>
        </p:nvGrpSpPr>
        <p:grpSpPr>
          <a:xfrm>
            <a:off x="14068" y="1619338"/>
            <a:ext cx="12165015" cy="3845400"/>
            <a:chOff x="0" y="4738255"/>
            <a:chExt cx="21169744" cy="5292436"/>
          </a:xfrm>
        </p:grpSpPr>
        <p:sp>
          <p:nvSpPr>
            <p:cNvPr id="493" name="Google Shape;493;p101"/>
            <p:cNvSpPr/>
            <p:nvPr/>
          </p:nvSpPr>
          <p:spPr>
            <a:xfrm>
              <a:off x="0" y="4738255"/>
              <a:ext cx="5292436" cy="5292436"/>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4" name="Google Shape;494;p101"/>
            <p:cNvSpPr/>
            <p:nvPr/>
          </p:nvSpPr>
          <p:spPr>
            <a:xfrm>
              <a:off x="5292436" y="4738255"/>
              <a:ext cx="5292436" cy="5292436"/>
            </a:xfrm>
            <a:prstGeom prst="rect">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5" name="Google Shape;495;p101"/>
            <p:cNvSpPr/>
            <p:nvPr/>
          </p:nvSpPr>
          <p:spPr>
            <a:xfrm>
              <a:off x="10584872" y="4738255"/>
              <a:ext cx="5292436" cy="5292436"/>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6" name="Google Shape;496;p101"/>
            <p:cNvSpPr/>
            <p:nvPr/>
          </p:nvSpPr>
          <p:spPr>
            <a:xfrm>
              <a:off x="15877308" y="4738255"/>
              <a:ext cx="5292436" cy="5292436"/>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497" name="Google Shape;497;p101"/>
          <p:cNvSpPr txBox="1"/>
          <p:nvPr>
            <p:ph idx="1" type="body"/>
          </p:nvPr>
        </p:nvSpPr>
        <p:spPr>
          <a:xfrm>
            <a:off x="3055319" y="2707991"/>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8" name="Google Shape;498;p101"/>
          <p:cNvSpPr txBox="1"/>
          <p:nvPr>
            <p:ph idx="2" type="body"/>
          </p:nvPr>
        </p:nvSpPr>
        <p:spPr>
          <a:xfrm>
            <a:off x="3059602" y="2076638"/>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9" name="Google Shape;499;p101"/>
          <p:cNvSpPr txBox="1"/>
          <p:nvPr>
            <p:ph idx="3" type="body"/>
          </p:nvPr>
        </p:nvSpPr>
        <p:spPr>
          <a:xfrm>
            <a:off x="3083823" y="3566496"/>
            <a:ext cx="3024340" cy="17789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0" name="Google Shape;500;p101"/>
          <p:cNvSpPr txBox="1"/>
          <p:nvPr>
            <p:ph idx="4" type="body"/>
          </p:nvPr>
        </p:nvSpPr>
        <p:spPr>
          <a:xfrm>
            <a:off x="-403" y="2711087"/>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1" name="Google Shape;501;p101"/>
          <p:cNvSpPr txBox="1"/>
          <p:nvPr>
            <p:ph idx="5" type="body"/>
          </p:nvPr>
        </p:nvSpPr>
        <p:spPr>
          <a:xfrm>
            <a:off x="3880" y="2079734"/>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2" name="Google Shape;502;p101"/>
          <p:cNvSpPr txBox="1"/>
          <p:nvPr>
            <p:ph idx="6" type="body"/>
          </p:nvPr>
        </p:nvSpPr>
        <p:spPr>
          <a:xfrm>
            <a:off x="28101" y="3569592"/>
            <a:ext cx="3024340" cy="17789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3" name="Google Shape;503;p101"/>
          <p:cNvSpPr txBox="1"/>
          <p:nvPr>
            <p:ph idx="7" type="body"/>
          </p:nvPr>
        </p:nvSpPr>
        <p:spPr>
          <a:xfrm>
            <a:off x="9125088" y="2694676"/>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4" name="Google Shape;504;p101"/>
          <p:cNvSpPr txBox="1"/>
          <p:nvPr>
            <p:ph idx="8" type="body"/>
          </p:nvPr>
        </p:nvSpPr>
        <p:spPr>
          <a:xfrm>
            <a:off x="9129371" y="2063323"/>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5" name="Google Shape;505;p101"/>
          <p:cNvSpPr txBox="1"/>
          <p:nvPr>
            <p:ph idx="9" type="body"/>
          </p:nvPr>
        </p:nvSpPr>
        <p:spPr>
          <a:xfrm>
            <a:off x="9153592" y="3553181"/>
            <a:ext cx="3024340" cy="17789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6" name="Google Shape;506;p101"/>
          <p:cNvSpPr txBox="1"/>
          <p:nvPr>
            <p:ph idx="13" type="body"/>
          </p:nvPr>
        </p:nvSpPr>
        <p:spPr>
          <a:xfrm>
            <a:off x="6069366" y="2697772"/>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7" name="Google Shape;507;p101"/>
          <p:cNvSpPr txBox="1"/>
          <p:nvPr>
            <p:ph idx="14" type="body"/>
          </p:nvPr>
        </p:nvSpPr>
        <p:spPr>
          <a:xfrm>
            <a:off x="6073649" y="2066419"/>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8" name="Google Shape;508;p101"/>
          <p:cNvSpPr txBox="1"/>
          <p:nvPr>
            <p:ph idx="15" type="body"/>
          </p:nvPr>
        </p:nvSpPr>
        <p:spPr>
          <a:xfrm>
            <a:off x="6097870" y="3556277"/>
            <a:ext cx="3024340" cy="17789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9" name="Google Shape;509;p101"/>
          <p:cNvSpPr txBox="1"/>
          <p:nvPr>
            <p:ph idx="16"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510" name="Google Shape;510;p101"/>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511" name="Google Shape;511;p101"/>
          <p:cNvGrpSpPr/>
          <p:nvPr/>
        </p:nvGrpSpPr>
        <p:grpSpPr>
          <a:xfrm>
            <a:off x="4480947" y="6257070"/>
            <a:ext cx="3144242" cy="374574"/>
            <a:chOff x="301128" y="6151084"/>
            <a:chExt cx="3144242" cy="374574"/>
          </a:xfrm>
        </p:grpSpPr>
        <p:pic>
          <p:nvPicPr>
            <p:cNvPr descr="Shape&#10;&#10;Description automatically generated with medium confidence" id="512" name="Google Shape;512;p101"/>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13" name="Google Shape;513;p101"/>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14" name="Google Shape;514;p101"/>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oint icon graph">
  <p:cSld name="3 point icon graph">
    <p:spTree>
      <p:nvGrpSpPr>
        <p:cNvPr id="515" name="Shape 515"/>
        <p:cNvGrpSpPr/>
        <p:nvPr/>
      </p:nvGrpSpPr>
      <p:grpSpPr>
        <a:xfrm>
          <a:off x="0" y="0"/>
          <a:ext cx="0" cy="0"/>
          <a:chOff x="0" y="0"/>
          <a:chExt cx="0" cy="0"/>
        </a:xfrm>
      </p:grpSpPr>
      <p:sp>
        <p:nvSpPr>
          <p:cNvPr id="516" name="Google Shape;516;p102"/>
          <p:cNvSpPr/>
          <p:nvPr/>
        </p:nvSpPr>
        <p:spPr>
          <a:xfrm>
            <a:off x="2214760" y="1397635"/>
            <a:ext cx="1521426" cy="2214649"/>
          </a:xfrm>
          <a:custGeom>
            <a:rect b="b" l="l" r="r" t="t"/>
            <a:pathLst>
              <a:path extrusionOk="0" h="1330" w="914">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17" name="Google Shape;517;p102"/>
          <p:cNvSpPr/>
          <p:nvPr/>
        </p:nvSpPr>
        <p:spPr>
          <a:xfrm>
            <a:off x="2257859" y="1439070"/>
            <a:ext cx="1433560" cy="1433557"/>
          </a:xfrm>
          <a:custGeom>
            <a:rect b="b" l="l" r="r" t="t"/>
            <a:pathLst>
              <a:path extrusionOk="0" h="473" w="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18" name="Google Shape;518;p102"/>
          <p:cNvSpPr/>
          <p:nvPr/>
        </p:nvSpPr>
        <p:spPr>
          <a:xfrm>
            <a:off x="5337787" y="1443935"/>
            <a:ext cx="1519759" cy="2214649"/>
          </a:xfrm>
          <a:custGeom>
            <a:rect b="b" l="l" r="r" t="t"/>
            <a:pathLst>
              <a:path extrusionOk="0" h="1330" w="913">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19" name="Google Shape;519;p102"/>
          <p:cNvSpPr/>
          <p:nvPr/>
        </p:nvSpPr>
        <p:spPr>
          <a:xfrm>
            <a:off x="5379220" y="1485370"/>
            <a:ext cx="1433560" cy="1433557"/>
          </a:xfrm>
          <a:custGeom>
            <a:rect b="b" l="l" r="r" t="t"/>
            <a:pathLst>
              <a:path extrusionOk="0" h="473" w="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20" name="Google Shape;520;p102"/>
          <p:cNvSpPr/>
          <p:nvPr/>
        </p:nvSpPr>
        <p:spPr>
          <a:xfrm>
            <a:off x="8734778" y="1450185"/>
            <a:ext cx="1521426" cy="2214649"/>
          </a:xfrm>
          <a:custGeom>
            <a:rect b="b" l="l" r="r" t="t"/>
            <a:pathLst>
              <a:path extrusionOk="0" h="1330" w="914">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21" name="Google Shape;521;p102"/>
          <p:cNvSpPr/>
          <p:nvPr/>
        </p:nvSpPr>
        <p:spPr>
          <a:xfrm>
            <a:off x="8781896" y="1491620"/>
            <a:ext cx="1430522" cy="1433557"/>
          </a:xfrm>
          <a:custGeom>
            <a:rect b="b" l="l" r="r" t="t"/>
            <a:pathLst>
              <a:path extrusionOk="0" h="473" w="472">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22" name="Google Shape;522;p102"/>
          <p:cNvSpPr txBox="1"/>
          <p:nvPr>
            <p:ph idx="1" type="body"/>
          </p:nvPr>
        </p:nvSpPr>
        <p:spPr>
          <a:xfrm>
            <a:off x="1945657" y="4003505"/>
            <a:ext cx="2061046" cy="170688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3" name="Google Shape;523;p102"/>
          <p:cNvSpPr txBox="1"/>
          <p:nvPr>
            <p:ph idx="2" type="body"/>
          </p:nvPr>
        </p:nvSpPr>
        <p:spPr>
          <a:xfrm>
            <a:off x="5068119" y="4003505"/>
            <a:ext cx="2061046" cy="170688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4" name="Google Shape;524;p102"/>
          <p:cNvSpPr txBox="1"/>
          <p:nvPr>
            <p:ph idx="3" type="body"/>
          </p:nvPr>
        </p:nvSpPr>
        <p:spPr>
          <a:xfrm>
            <a:off x="8468477" y="4003505"/>
            <a:ext cx="2061046" cy="170688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5" name="Google Shape;525;p102"/>
          <p:cNvSpPr txBox="1"/>
          <p:nvPr>
            <p:ph idx="4" type="body"/>
          </p:nvPr>
        </p:nvSpPr>
        <p:spPr>
          <a:xfrm>
            <a:off x="10764" y="446202"/>
            <a:ext cx="12181236" cy="66995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526" name="Google Shape;526;p102"/>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527" name="Google Shape;527;p102"/>
          <p:cNvGrpSpPr/>
          <p:nvPr/>
        </p:nvGrpSpPr>
        <p:grpSpPr>
          <a:xfrm>
            <a:off x="4480947" y="6257070"/>
            <a:ext cx="3144242" cy="374574"/>
            <a:chOff x="301128" y="6151084"/>
            <a:chExt cx="3144242" cy="374574"/>
          </a:xfrm>
        </p:grpSpPr>
        <p:pic>
          <p:nvPicPr>
            <p:cNvPr descr="Shape&#10;&#10;Description automatically generated with medium confidence" id="528" name="Google Shape;528;p102"/>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29" name="Google Shape;529;p102"/>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30" name="Google Shape;530;p102"/>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oint icon graph A">
  <p:cSld name="5 point icon graph A">
    <p:spTree>
      <p:nvGrpSpPr>
        <p:cNvPr id="531" name="Shape 531"/>
        <p:cNvGrpSpPr/>
        <p:nvPr/>
      </p:nvGrpSpPr>
      <p:grpSpPr>
        <a:xfrm>
          <a:off x="0" y="0"/>
          <a:ext cx="0" cy="0"/>
          <a:chOff x="0" y="0"/>
          <a:chExt cx="0" cy="0"/>
        </a:xfrm>
      </p:grpSpPr>
      <p:sp>
        <p:nvSpPr>
          <p:cNvPr id="532" name="Google Shape;532;p103"/>
          <p:cNvSpPr/>
          <p:nvPr/>
        </p:nvSpPr>
        <p:spPr>
          <a:xfrm>
            <a:off x="3184089" y="1773769"/>
            <a:ext cx="1521426" cy="2214649"/>
          </a:xfrm>
          <a:custGeom>
            <a:rect b="b" l="l" r="r" t="t"/>
            <a:pathLst>
              <a:path extrusionOk="0" h="1330" w="914">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1639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33" name="Google Shape;533;p103"/>
          <p:cNvSpPr/>
          <p:nvPr/>
        </p:nvSpPr>
        <p:spPr>
          <a:xfrm>
            <a:off x="3227188" y="1773769"/>
            <a:ext cx="1433560" cy="1433557"/>
          </a:xfrm>
          <a:custGeom>
            <a:rect b="b" l="l" r="r" t="t"/>
            <a:pathLst>
              <a:path extrusionOk="0" h="473" w="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1639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34" name="Google Shape;534;p103"/>
          <p:cNvSpPr/>
          <p:nvPr/>
        </p:nvSpPr>
        <p:spPr>
          <a:xfrm>
            <a:off x="5348401" y="1773769"/>
            <a:ext cx="1519759" cy="2214649"/>
          </a:xfrm>
          <a:custGeom>
            <a:rect b="b" l="l" r="r" t="t"/>
            <a:pathLst>
              <a:path extrusionOk="0" h="1330" w="913">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6C0B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35" name="Google Shape;535;p103"/>
          <p:cNvSpPr/>
          <p:nvPr/>
        </p:nvSpPr>
        <p:spPr>
          <a:xfrm>
            <a:off x="5389834" y="1773769"/>
            <a:ext cx="1433560" cy="1433557"/>
          </a:xfrm>
          <a:custGeom>
            <a:rect b="b" l="l" r="r" t="t"/>
            <a:pathLst>
              <a:path extrusionOk="0" h="473" w="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6C0B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36" name="Google Shape;536;p103"/>
          <p:cNvSpPr/>
          <p:nvPr/>
        </p:nvSpPr>
        <p:spPr>
          <a:xfrm>
            <a:off x="1019776" y="1773769"/>
            <a:ext cx="1521426" cy="2214649"/>
          </a:xfrm>
          <a:custGeom>
            <a:rect b="b" l="l" r="r" t="t"/>
            <a:pathLst>
              <a:path extrusionOk="0" h="1330" w="914">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37" name="Google Shape;537;p103"/>
          <p:cNvSpPr/>
          <p:nvPr/>
        </p:nvSpPr>
        <p:spPr>
          <a:xfrm>
            <a:off x="1066895" y="1773769"/>
            <a:ext cx="1430522" cy="1433557"/>
          </a:xfrm>
          <a:custGeom>
            <a:rect b="b" l="l" r="r" t="t"/>
            <a:pathLst>
              <a:path extrusionOk="0" h="473" w="472">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38" name="Google Shape;538;p103"/>
          <p:cNvSpPr/>
          <p:nvPr/>
        </p:nvSpPr>
        <p:spPr>
          <a:xfrm>
            <a:off x="9675359" y="1773769"/>
            <a:ext cx="1518092" cy="2214649"/>
          </a:xfrm>
          <a:custGeom>
            <a:rect b="b" l="l" r="r" t="t"/>
            <a:pathLst>
              <a:path extrusionOk="0" h="1330" w="912">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39" name="Google Shape;539;p103"/>
          <p:cNvSpPr/>
          <p:nvPr/>
        </p:nvSpPr>
        <p:spPr>
          <a:xfrm>
            <a:off x="7511047" y="1773769"/>
            <a:ext cx="1521426" cy="2214649"/>
          </a:xfrm>
          <a:custGeom>
            <a:rect b="b" l="l" r="r" t="t"/>
            <a:pathLst>
              <a:path extrusionOk="0" h="1330" w="914">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40" name="Google Shape;540;p103"/>
          <p:cNvSpPr/>
          <p:nvPr/>
        </p:nvSpPr>
        <p:spPr>
          <a:xfrm>
            <a:off x="7558165" y="1773769"/>
            <a:ext cx="1430522" cy="1433557"/>
          </a:xfrm>
          <a:custGeom>
            <a:rect b="b" l="l" r="r" t="t"/>
            <a:pathLst>
              <a:path extrusionOk="0" h="473" w="472">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41" name="Google Shape;541;p103"/>
          <p:cNvSpPr txBox="1"/>
          <p:nvPr>
            <p:ph idx="1" type="body"/>
          </p:nvPr>
        </p:nvSpPr>
        <p:spPr>
          <a:xfrm>
            <a:off x="748973"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2" name="Google Shape;542;p103"/>
          <p:cNvSpPr txBox="1"/>
          <p:nvPr>
            <p:ph idx="2" type="body"/>
          </p:nvPr>
        </p:nvSpPr>
        <p:spPr>
          <a:xfrm>
            <a:off x="2914986"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3" name="Google Shape;543;p103"/>
          <p:cNvSpPr txBox="1"/>
          <p:nvPr>
            <p:ph idx="3" type="body"/>
          </p:nvPr>
        </p:nvSpPr>
        <p:spPr>
          <a:xfrm>
            <a:off x="5078733"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4" name="Google Shape;544;p103"/>
          <p:cNvSpPr txBox="1"/>
          <p:nvPr>
            <p:ph idx="4" type="body"/>
          </p:nvPr>
        </p:nvSpPr>
        <p:spPr>
          <a:xfrm>
            <a:off x="7244746"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5" name="Google Shape;545;p103"/>
          <p:cNvSpPr txBox="1"/>
          <p:nvPr>
            <p:ph idx="5" type="body"/>
          </p:nvPr>
        </p:nvSpPr>
        <p:spPr>
          <a:xfrm>
            <a:off x="9399324"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6" name="Google Shape;546;p103"/>
          <p:cNvSpPr/>
          <p:nvPr/>
        </p:nvSpPr>
        <p:spPr>
          <a:xfrm>
            <a:off x="9714586" y="1773769"/>
            <a:ext cx="1430522" cy="1433557"/>
          </a:xfrm>
          <a:custGeom>
            <a:rect b="b" l="l" r="r" t="t"/>
            <a:pathLst>
              <a:path extrusionOk="0" h="473" w="472">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47" name="Google Shape;547;p103"/>
          <p:cNvSpPr txBox="1"/>
          <p:nvPr>
            <p:ph idx="6"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548" name="Google Shape;548;p103"/>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549" name="Google Shape;549;p103"/>
          <p:cNvGrpSpPr/>
          <p:nvPr/>
        </p:nvGrpSpPr>
        <p:grpSpPr>
          <a:xfrm>
            <a:off x="4480947" y="6257070"/>
            <a:ext cx="3144242" cy="374574"/>
            <a:chOff x="301128" y="6151084"/>
            <a:chExt cx="3144242" cy="374574"/>
          </a:xfrm>
        </p:grpSpPr>
        <p:pic>
          <p:nvPicPr>
            <p:cNvPr descr="Shape&#10;&#10;Description automatically generated with medium confidence" id="550" name="Google Shape;550;p103"/>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51" name="Google Shape;551;p103"/>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52" name="Google Shape;552;p103"/>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oint icon Graph B">
  <p:cSld name="5 point icon Graph B">
    <p:spTree>
      <p:nvGrpSpPr>
        <p:cNvPr id="553" name="Shape 553"/>
        <p:cNvGrpSpPr/>
        <p:nvPr/>
      </p:nvGrpSpPr>
      <p:grpSpPr>
        <a:xfrm>
          <a:off x="0" y="0"/>
          <a:ext cx="0" cy="0"/>
          <a:chOff x="0" y="0"/>
          <a:chExt cx="0" cy="0"/>
        </a:xfrm>
      </p:grpSpPr>
      <p:sp>
        <p:nvSpPr>
          <p:cNvPr id="554" name="Google Shape;554;p104"/>
          <p:cNvSpPr/>
          <p:nvPr/>
        </p:nvSpPr>
        <p:spPr>
          <a:xfrm>
            <a:off x="832077" y="3024269"/>
            <a:ext cx="1921262" cy="2081780"/>
          </a:xfrm>
          <a:custGeom>
            <a:rect b="b" l="l" r="r" t="t"/>
            <a:pathLst>
              <a:path extrusionOk="0" h="3719" w="3430">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5" name="Google Shape;555;p104"/>
          <p:cNvSpPr/>
          <p:nvPr/>
        </p:nvSpPr>
        <p:spPr>
          <a:xfrm>
            <a:off x="2970654" y="3024269"/>
            <a:ext cx="1916323" cy="2081780"/>
          </a:xfrm>
          <a:custGeom>
            <a:rect b="b" l="l" r="r" t="t"/>
            <a:pathLst>
              <a:path extrusionOk="0" h="3719" w="3421">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91639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6" name="Google Shape;556;p104"/>
          <p:cNvSpPr/>
          <p:nvPr/>
        </p:nvSpPr>
        <p:spPr>
          <a:xfrm>
            <a:off x="5104293" y="3024269"/>
            <a:ext cx="1918793" cy="2081780"/>
          </a:xfrm>
          <a:custGeom>
            <a:rect b="b" l="l" r="r" t="t"/>
            <a:pathLst>
              <a:path extrusionOk="0" h="3719" w="3428">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6C0B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7" name="Google Shape;557;p104"/>
          <p:cNvSpPr/>
          <p:nvPr/>
        </p:nvSpPr>
        <p:spPr>
          <a:xfrm>
            <a:off x="7242870" y="3024269"/>
            <a:ext cx="1916323" cy="2081780"/>
          </a:xfrm>
          <a:custGeom>
            <a:rect b="b" l="l" r="r" t="t"/>
            <a:pathLst>
              <a:path extrusionOk="0" h="3719" w="3422">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81D1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8" name="Google Shape;558;p104"/>
          <p:cNvSpPr/>
          <p:nvPr/>
        </p:nvSpPr>
        <p:spPr>
          <a:xfrm>
            <a:off x="9376508" y="3024269"/>
            <a:ext cx="1921262" cy="2081780"/>
          </a:xfrm>
          <a:custGeom>
            <a:rect b="b" l="l" r="r" t="t"/>
            <a:pathLst>
              <a:path extrusionOk="0" h="3719" w="342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9" name="Google Shape;559;p104"/>
          <p:cNvSpPr txBox="1"/>
          <p:nvPr>
            <p:ph idx="1"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0" name="Google Shape;560;p104"/>
          <p:cNvSpPr txBox="1"/>
          <p:nvPr>
            <p:ph idx="2" type="body"/>
          </p:nvPr>
        </p:nvSpPr>
        <p:spPr>
          <a:xfrm>
            <a:off x="846019" y="3772431"/>
            <a:ext cx="1903851" cy="33505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1" name="Google Shape;561;p104"/>
          <p:cNvSpPr txBox="1"/>
          <p:nvPr>
            <p:ph idx="3" type="body"/>
          </p:nvPr>
        </p:nvSpPr>
        <p:spPr>
          <a:xfrm>
            <a:off x="2973021" y="3766181"/>
            <a:ext cx="1921263" cy="33505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2" name="Google Shape;562;p104"/>
          <p:cNvSpPr txBox="1"/>
          <p:nvPr>
            <p:ph idx="4" type="body"/>
          </p:nvPr>
        </p:nvSpPr>
        <p:spPr>
          <a:xfrm>
            <a:off x="5116948" y="3757727"/>
            <a:ext cx="1908506" cy="33505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3" name="Google Shape;563;p104"/>
          <p:cNvSpPr txBox="1"/>
          <p:nvPr>
            <p:ph idx="5" type="body"/>
          </p:nvPr>
        </p:nvSpPr>
        <p:spPr>
          <a:xfrm>
            <a:off x="7271386" y="3751477"/>
            <a:ext cx="1890175" cy="33505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4" name="Google Shape;564;p104"/>
          <p:cNvSpPr txBox="1"/>
          <p:nvPr>
            <p:ph idx="6" type="body"/>
          </p:nvPr>
        </p:nvSpPr>
        <p:spPr>
          <a:xfrm>
            <a:off x="9391239" y="3739902"/>
            <a:ext cx="1921262" cy="33505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565" name="Google Shape;565;p104"/>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566" name="Google Shape;566;p104"/>
          <p:cNvGrpSpPr/>
          <p:nvPr/>
        </p:nvGrpSpPr>
        <p:grpSpPr>
          <a:xfrm>
            <a:off x="4480947" y="6257070"/>
            <a:ext cx="3144242" cy="374574"/>
            <a:chOff x="301128" y="6151084"/>
            <a:chExt cx="3144242" cy="374574"/>
          </a:xfrm>
        </p:grpSpPr>
        <p:pic>
          <p:nvPicPr>
            <p:cNvPr descr="Shape&#10;&#10;Description automatically generated with medium confidence" id="567" name="Google Shape;567;p104"/>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68" name="Google Shape;568;p104"/>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69" name="Google Shape;569;p104"/>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oint icon Graph C">
  <p:cSld name="5 point icon Graph C">
    <p:spTree>
      <p:nvGrpSpPr>
        <p:cNvPr id="570" name="Shape 570"/>
        <p:cNvGrpSpPr/>
        <p:nvPr/>
      </p:nvGrpSpPr>
      <p:grpSpPr>
        <a:xfrm>
          <a:off x="0" y="0"/>
          <a:ext cx="0" cy="0"/>
          <a:chOff x="0" y="0"/>
          <a:chExt cx="0" cy="0"/>
        </a:xfrm>
      </p:grpSpPr>
      <p:grpSp>
        <p:nvGrpSpPr>
          <p:cNvPr id="571" name="Google Shape;571;p105"/>
          <p:cNvGrpSpPr/>
          <p:nvPr/>
        </p:nvGrpSpPr>
        <p:grpSpPr>
          <a:xfrm>
            <a:off x="1154562" y="1887157"/>
            <a:ext cx="9882876" cy="2798187"/>
            <a:chOff x="1875859" y="4907106"/>
            <a:chExt cx="20625932" cy="5839921"/>
          </a:xfrm>
        </p:grpSpPr>
        <p:sp>
          <p:nvSpPr>
            <p:cNvPr id="572" name="Google Shape;572;p105"/>
            <p:cNvSpPr/>
            <p:nvPr/>
          </p:nvSpPr>
          <p:spPr>
            <a:xfrm rot="10800000">
              <a:off x="1875859" y="4907106"/>
              <a:ext cx="4464459" cy="4631501"/>
            </a:xfrm>
            <a:prstGeom prst="blockArc">
              <a:avLst>
                <a:gd fmla="val 10800000" name="adj1"/>
                <a:gd fmla="val 0" name="adj2"/>
                <a:gd fmla="val 9694" name="adj3"/>
              </a:avLst>
            </a:prstGeom>
            <a:solidFill>
              <a:srgbClr val="EFF1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573" name="Google Shape;573;p105"/>
            <p:cNvSpPr/>
            <p:nvPr/>
          </p:nvSpPr>
          <p:spPr>
            <a:xfrm>
              <a:off x="5916227" y="4907106"/>
              <a:ext cx="4464459" cy="4631501"/>
            </a:xfrm>
            <a:prstGeom prst="blockArc">
              <a:avLst>
                <a:gd fmla="val 10800000" name="adj1"/>
                <a:gd fmla="val 0" name="adj2"/>
                <a:gd fmla="val 9694" name="adj3"/>
              </a:avLst>
            </a:prstGeom>
            <a:solidFill>
              <a:srgbClr val="EFF1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574" name="Google Shape;574;p105"/>
            <p:cNvSpPr/>
            <p:nvPr/>
          </p:nvSpPr>
          <p:spPr>
            <a:xfrm rot="10800000">
              <a:off x="9956596" y="4907108"/>
              <a:ext cx="4464459" cy="4631501"/>
            </a:xfrm>
            <a:prstGeom prst="blockArc">
              <a:avLst>
                <a:gd fmla="val 10800000" name="adj1"/>
                <a:gd fmla="val 0" name="adj2"/>
                <a:gd fmla="val 9694" name="adj3"/>
              </a:avLst>
            </a:prstGeom>
            <a:solidFill>
              <a:srgbClr val="EFF1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575" name="Google Shape;575;p105"/>
            <p:cNvSpPr/>
            <p:nvPr/>
          </p:nvSpPr>
          <p:spPr>
            <a:xfrm>
              <a:off x="13996964" y="4907111"/>
              <a:ext cx="4464459" cy="4631501"/>
            </a:xfrm>
            <a:prstGeom prst="blockArc">
              <a:avLst>
                <a:gd fmla="val 10800000" name="adj1"/>
                <a:gd fmla="val 0" name="adj2"/>
                <a:gd fmla="val 9694" name="adj3"/>
              </a:avLst>
            </a:prstGeom>
            <a:solidFill>
              <a:srgbClr val="EFF1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576" name="Google Shape;576;p105"/>
            <p:cNvSpPr/>
            <p:nvPr/>
          </p:nvSpPr>
          <p:spPr>
            <a:xfrm>
              <a:off x="1875859" y="4907106"/>
              <a:ext cx="4464459" cy="4631501"/>
            </a:xfrm>
            <a:prstGeom prst="blockArc">
              <a:avLst>
                <a:gd fmla="val 10800000" name="adj1"/>
                <a:gd fmla="val 0" name="adj2"/>
                <a:gd fmla="val 9694" name="adj3"/>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577" name="Google Shape;577;p105"/>
            <p:cNvSpPr/>
            <p:nvPr/>
          </p:nvSpPr>
          <p:spPr>
            <a:xfrm rot="10800000">
              <a:off x="18037332" y="4907111"/>
              <a:ext cx="4464459" cy="4631501"/>
            </a:xfrm>
            <a:prstGeom prst="blockArc">
              <a:avLst>
                <a:gd fmla="val 10800000" name="adj1"/>
                <a:gd fmla="val 0" name="adj2"/>
                <a:gd fmla="val 9694" name="adj3"/>
              </a:avLst>
            </a:prstGeom>
            <a:solidFill>
              <a:srgbClr val="EFF1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578" name="Google Shape;578;p105"/>
            <p:cNvSpPr/>
            <p:nvPr/>
          </p:nvSpPr>
          <p:spPr>
            <a:xfrm rot="10800000">
              <a:off x="5916227" y="4907106"/>
              <a:ext cx="4464459" cy="4631501"/>
            </a:xfrm>
            <a:prstGeom prst="blockArc">
              <a:avLst>
                <a:gd fmla="val 10800000" name="adj1"/>
                <a:gd fmla="val 0" name="adj2"/>
                <a:gd fmla="val 9694" name="adj3"/>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579" name="Google Shape;579;p105"/>
            <p:cNvSpPr/>
            <p:nvPr/>
          </p:nvSpPr>
          <p:spPr>
            <a:xfrm rot="10800000">
              <a:off x="13996964" y="4907111"/>
              <a:ext cx="4464459" cy="4631501"/>
            </a:xfrm>
            <a:prstGeom prst="blockArc">
              <a:avLst>
                <a:gd fmla="val 10800000" name="adj1"/>
                <a:gd fmla="val 0" name="adj2"/>
                <a:gd fmla="val 9694" name="adj3"/>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580" name="Google Shape;580;p105"/>
            <p:cNvSpPr/>
            <p:nvPr/>
          </p:nvSpPr>
          <p:spPr>
            <a:xfrm>
              <a:off x="9956596" y="4907108"/>
              <a:ext cx="4464459" cy="4631501"/>
            </a:xfrm>
            <a:prstGeom prst="blockArc">
              <a:avLst>
                <a:gd fmla="val 10800000" name="adj1"/>
                <a:gd fmla="val 0" name="adj2"/>
                <a:gd fmla="val 9694" name="adj3"/>
              </a:avLst>
            </a:prstGeom>
            <a:solidFill>
              <a:srgbClr val="76C0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581" name="Google Shape;581;p105"/>
            <p:cNvSpPr/>
            <p:nvPr/>
          </p:nvSpPr>
          <p:spPr>
            <a:xfrm>
              <a:off x="18037332" y="4907110"/>
              <a:ext cx="4464459" cy="4631501"/>
            </a:xfrm>
            <a:prstGeom prst="blockArc">
              <a:avLst>
                <a:gd fmla="val 10800000" name="adj1"/>
                <a:gd fmla="val 0" name="adj2"/>
                <a:gd fmla="val 9694" name="adj3"/>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582" name="Google Shape;582;p105"/>
            <p:cNvSpPr txBox="1"/>
            <p:nvPr/>
          </p:nvSpPr>
          <p:spPr>
            <a:xfrm>
              <a:off x="3248482" y="10100696"/>
              <a:ext cx="1927131"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Mission</a:t>
              </a:r>
              <a:endParaRPr b="0" i="0" sz="1400" u="none" cap="none" strike="noStrike">
                <a:solidFill>
                  <a:srgbClr val="000000"/>
                </a:solidFill>
                <a:latin typeface="Arial"/>
                <a:ea typeface="Arial"/>
                <a:cs typeface="Arial"/>
                <a:sym typeface="Arial"/>
              </a:endParaRPr>
            </a:p>
          </p:txBody>
        </p:sp>
        <p:sp>
          <p:nvSpPr>
            <p:cNvPr id="583" name="Google Shape;583;p105"/>
            <p:cNvSpPr txBox="1"/>
            <p:nvPr/>
          </p:nvSpPr>
          <p:spPr>
            <a:xfrm>
              <a:off x="7357215" y="10100696"/>
              <a:ext cx="158248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Vision</a:t>
              </a:r>
              <a:endParaRPr b="0" i="0" sz="1400" u="none" cap="none" strike="noStrike">
                <a:solidFill>
                  <a:srgbClr val="000000"/>
                </a:solidFill>
                <a:latin typeface="Arial"/>
                <a:ea typeface="Arial"/>
                <a:cs typeface="Arial"/>
                <a:sym typeface="Arial"/>
              </a:endParaRPr>
            </a:p>
          </p:txBody>
        </p:sp>
        <p:sp>
          <p:nvSpPr>
            <p:cNvPr id="584" name="Google Shape;584;p105"/>
            <p:cNvSpPr txBox="1"/>
            <p:nvPr/>
          </p:nvSpPr>
          <p:spPr>
            <a:xfrm>
              <a:off x="11461705" y="10100696"/>
              <a:ext cx="145424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Goals</a:t>
              </a:r>
              <a:endParaRPr b="0" i="0" sz="1400" u="none" cap="none" strike="noStrike">
                <a:solidFill>
                  <a:srgbClr val="000000"/>
                </a:solidFill>
                <a:latin typeface="Arial"/>
                <a:ea typeface="Arial"/>
                <a:cs typeface="Arial"/>
                <a:sym typeface="Arial"/>
              </a:endParaRPr>
            </a:p>
          </p:txBody>
        </p:sp>
        <p:sp>
          <p:nvSpPr>
            <p:cNvPr id="585" name="Google Shape;585;p105"/>
            <p:cNvSpPr txBox="1"/>
            <p:nvPr/>
          </p:nvSpPr>
          <p:spPr>
            <a:xfrm>
              <a:off x="15369825" y="10100696"/>
              <a:ext cx="171874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Values</a:t>
              </a:r>
              <a:endParaRPr b="0" i="0" sz="1400" u="none" cap="none" strike="noStrike">
                <a:solidFill>
                  <a:srgbClr val="000000"/>
                </a:solidFill>
                <a:latin typeface="Arial"/>
                <a:ea typeface="Arial"/>
                <a:cs typeface="Arial"/>
                <a:sym typeface="Arial"/>
              </a:endParaRPr>
            </a:p>
          </p:txBody>
        </p:sp>
        <p:sp>
          <p:nvSpPr>
            <p:cNvPr id="586" name="Google Shape;586;p105"/>
            <p:cNvSpPr txBox="1"/>
            <p:nvPr/>
          </p:nvSpPr>
          <p:spPr>
            <a:xfrm>
              <a:off x="19196192" y="10100696"/>
              <a:ext cx="214674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Strategy</a:t>
              </a:r>
              <a:endParaRPr b="0" i="0" sz="1400" u="none" cap="none" strike="noStrike">
                <a:solidFill>
                  <a:srgbClr val="000000"/>
                </a:solidFill>
                <a:latin typeface="Arial"/>
                <a:ea typeface="Arial"/>
                <a:cs typeface="Arial"/>
                <a:sym typeface="Arial"/>
              </a:endParaRPr>
            </a:p>
          </p:txBody>
        </p:sp>
      </p:grpSp>
      <p:sp>
        <p:nvSpPr>
          <p:cNvPr id="587" name="Google Shape;587;p105"/>
          <p:cNvSpPr txBox="1"/>
          <p:nvPr>
            <p:ph idx="1" type="body"/>
          </p:nvPr>
        </p:nvSpPr>
        <p:spPr>
          <a:xfrm>
            <a:off x="3269110"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8" name="Google Shape;588;p105"/>
          <p:cNvSpPr txBox="1"/>
          <p:nvPr>
            <p:ph idx="2" type="body"/>
          </p:nvPr>
        </p:nvSpPr>
        <p:spPr>
          <a:xfrm>
            <a:off x="1333175"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9" name="Google Shape;589;p105"/>
          <p:cNvSpPr txBox="1"/>
          <p:nvPr>
            <p:ph idx="3" type="body"/>
          </p:nvPr>
        </p:nvSpPr>
        <p:spPr>
          <a:xfrm>
            <a:off x="7165569"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0" name="Google Shape;590;p105"/>
          <p:cNvSpPr txBox="1"/>
          <p:nvPr>
            <p:ph idx="4" type="body"/>
          </p:nvPr>
        </p:nvSpPr>
        <p:spPr>
          <a:xfrm>
            <a:off x="5229634"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1" name="Google Shape;591;p105"/>
          <p:cNvSpPr txBox="1"/>
          <p:nvPr>
            <p:ph idx="5" type="body"/>
          </p:nvPr>
        </p:nvSpPr>
        <p:spPr>
          <a:xfrm>
            <a:off x="9101503"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2" name="Google Shape;592;p105"/>
          <p:cNvSpPr txBox="1"/>
          <p:nvPr>
            <p:ph idx="6"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593" name="Google Shape;593;p105"/>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594" name="Google Shape;594;p105"/>
          <p:cNvGrpSpPr/>
          <p:nvPr/>
        </p:nvGrpSpPr>
        <p:grpSpPr>
          <a:xfrm>
            <a:off x="4480947" y="6257070"/>
            <a:ext cx="3144242" cy="374574"/>
            <a:chOff x="301128" y="6151084"/>
            <a:chExt cx="3144242" cy="374574"/>
          </a:xfrm>
        </p:grpSpPr>
        <p:pic>
          <p:nvPicPr>
            <p:cNvPr descr="Shape&#10;&#10;Description automatically generated with medium confidence" id="595" name="Google Shape;595;p105"/>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96" name="Google Shape;596;p105"/>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97" name="Google Shape;597;p105"/>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 graph x 4">
  <p:cSld name="percentage graph x 4">
    <p:spTree>
      <p:nvGrpSpPr>
        <p:cNvPr id="598" name="Shape 598"/>
        <p:cNvGrpSpPr/>
        <p:nvPr/>
      </p:nvGrpSpPr>
      <p:grpSpPr>
        <a:xfrm>
          <a:off x="0" y="0"/>
          <a:ext cx="0" cy="0"/>
          <a:chOff x="0" y="0"/>
          <a:chExt cx="0" cy="0"/>
        </a:xfrm>
      </p:grpSpPr>
      <p:grpSp>
        <p:nvGrpSpPr>
          <p:cNvPr id="599" name="Google Shape;599;p106"/>
          <p:cNvGrpSpPr/>
          <p:nvPr/>
        </p:nvGrpSpPr>
        <p:grpSpPr>
          <a:xfrm>
            <a:off x="958611" y="1840131"/>
            <a:ext cx="10383759" cy="2382415"/>
            <a:chOff x="2122935" y="4949396"/>
            <a:chExt cx="20123405" cy="5001613"/>
          </a:xfrm>
        </p:grpSpPr>
        <p:sp>
          <p:nvSpPr>
            <p:cNvPr id="600" name="Google Shape;600;p106"/>
            <p:cNvSpPr/>
            <p:nvPr/>
          </p:nvSpPr>
          <p:spPr>
            <a:xfrm>
              <a:off x="2122935" y="4949396"/>
              <a:ext cx="3790687"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601" name="Google Shape;601;p106"/>
            <p:cNvSpPr/>
            <p:nvPr/>
          </p:nvSpPr>
          <p:spPr>
            <a:xfrm>
              <a:off x="7490990"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602" name="Google Shape;602;p106"/>
            <p:cNvSpPr/>
            <p:nvPr/>
          </p:nvSpPr>
          <p:spPr>
            <a:xfrm>
              <a:off x="12851432"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603" name="Google Shape;603;p106"/>
            <p:cNvSpPr/>
            <p:nvPr/>
          </p:nvSpPr>
          <p:spPr>
            <a:xfrm>
              <a:off x="18219487"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604" name="Google Shape;604;p106"/>
            <p:cNvSpPr txBox="1"/>
            <p:nvPr/>
          </p:nvSpPr>
          <p:spPr>
            <a:xfrm>
              <a:off x="12638765" y="9304679"/>
              <a:ext cx="4216023" cy="646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Title Three</a:t>
              </a:r>
              <a:endParaRPr b="0" i="0" sz="1400" u="none" cap="none" strike="noStrike">
                <a:solidFill>
                  <a:srgbClr val="000000"/>
                </a:solidFill>
                <a:latin typeface="Arial"/>
                <a:ea typeface="Arial"/>
                <a:cs typeface="Arial"/>
                <a:sym typeface="Arial"/>
              </a:endParaRPr>
            </a:p>
          </p:txBody>
        </p:sp>
        <p:sp>
          <p:nvSpPr>
            <p:cNvPr id="605" name="Google Shape;605;p106"/>
            <p:cNvSpPr txBox="1"/>
            <p:nvPr/>
          </p:nvSpPr>
          <p:spPr>
            <a:xfrm>
              <a:off x="18030317" y="9304679"/>
              <a:ext cx="4216023" cy="646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Title Four</a:t>
              </a:r>
              <a:endParaRPr b="0" i="0" sz="1400" u="none" cap="none" strike="noStrike">
                <a:solidFill>
                  <a:srgbClr val="000000"/>
                </a:solidFill>
                <a:latin typeface="Arial"/>
                <a:ea typeface="Arial"/>
                <a:cs typeface="Arial"/>
                <a:sym typeface="Arial"/>
              </a:endParaRPr>
            </a:p>
          </p:txBody>
        </p:sp>
      </p:grpSp>
      <p:sp>
        <p:nvSpPr>
          <p:cNvPr id="606" name="Google Shape;606;p106"/>
          <p:cNvSpPr txBox="1"/>
          <p:nvPr>
            <p:ph idx="1" type="body"/>
          </p:nvPr>
        </p:nvSpPr>
        <p:spPr>
          <a:xfrm>
            <a:off x="893815" y="4265990"/>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7" name="Google Shape;607;p106"/>
          <p:cNvSpPr txBox="1"/>
          <p:nvPr>
            <p:ph idx="2" type="body"/>
          </p:nvPr>
        </p:nvSpPr>
        <p:spPr>
          <a:xfrm>
            <a:off x="3660245" y="4251141"/>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8" name="Google Shape;608;p106"/>
          <p:cNvSpPr txBox="1"/>
          <p:nvPr>
            <p:ph idx="3" type="body"/>
          </p:nvPr>
        </p:nvSpPr>
        <p:spPr>
          <a:xfrm>
            <a:off x="6427562" y="4217367"/>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9" name="Google Shape;609;p106"/>
          <p:cNvSpPr txBox="1"/>
          <p:nvPr>
            <p:ph idx="4" type="body"/>
          </p:nvPr>
        </p:nvSpPr>
        <p:spPr>
          <a:xfrm>
            <a:off x="9193992" y="4202518"/>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0" name="Google Shape;610;p106"/>
          <p:cNvSpPr txBox="1"/>
          <p:nvPr>
            <p:ph idx="5" type="body"/>
          </p:nvPr>
        </p:nvSpPr>
        <p:spPr>
          <a:xfrm>
            <a:off x="904742" y="253489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3600"/>
              <a:buNone/>
              <a:defRPr b="1" i="0" sz="3600">
                <a:solidFill>
                  <a:srgbClr val="79527B"/>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1" name="Google Shape;611;p106"/>
          <p:cNvSpPr txBox="1"/>
          <p:nvPr>
            <p:ph idx="6" type="body"/>
          </p:nvPr>
        </p:nvSpPr>
        <p:spPr>
          <a:xfrm>
            <a:off x="3697637" y="253489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1D1C5"/>
              </a:buClr>
              <a:buSzPts val="3600"/>
              <a:buNone/>
              <a:defRPr b="1" i="0" sz="3600">
                <a:solidFill>
                  <a:srgbClr val="81D1C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2" name="Google Shape;612;p106"/>
          <p:cNvSpPr txBox="1"/>
          <p:nvPr>
            <p:ph idx="7" type="body"/>
          </p:nvPr>
        </p:nvSpPr>
        <p:spPr>
          <a:xfrm>
            <a:off x="6477675" y="253489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27954"/>
              </a:buClr>
              <a:buSzPts val="3600"/>
              <a:buNone/>
              <a:defRPr b="1" i="0" sz="3600">
                <a:solidFill>
                  <a:srgbClr val="F27954"/>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3" name="Google Shape;613;p106"/>
          <p:cNvSpPr txBox="1"/>
          <p:nvPr>
            <p:ph idx="8" type="body"/>
          </p:nvPr>
        </p:nvSpPr>
        <p:spPr>
          <a:xfrm>
            <a:off x="9270570" y="253489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916395"/>
              </a:buClr>
              <a:buSzPts val="3600"/>
              <a:buNone/>
              <a:defRPr b="1" i="0" sz="3600">
                <a:solidFill>
                  <a:srgbClr val="91639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4" name="Google Shape;614;p106"/>
          <p:cNvSpPr txBox="1"/>
          <p:nvPr>
            <p:ph idx="9"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615" name="Google Shape;615;p106"/>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616" name="Google Shape;616;p106"/>
          <p:cNvGrpSpPr/>
          <p:nvPr/>
        </p:nvGrpSpPr>
        <p:grpSpPr>
          <a:xfrm>
            <a:off x="4480947" y="6257070"/>
            <a:ext cx="3144242" cy="374574"/>
            <a:chOff x="301128" y="6151084"/>
            <a:chExt cx="3144242" cy="374574"/>
          </a:xfrm>
        </p:grpSpPr>
        <p:pic>
          <p:nvPicPr>
            <p:cNvPr descr="Shape&#10;&#10;Description automatically generated with medium confidence" id="617" name="Google Shape;617;p106"/>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618" name="Google Shape;618;p106"/>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619" name="Google Shape;619;p106"/>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 graph x 3">
  <p:cSld name="percentage graph x 3">
    <p:spTree>
      <p:nvGrpSpPr>
        <p:cNvPr id="620" name="Shape 620"/>
        <p:cNvGrpSpPr/>
        <p:nvPr/>
      </p:nvGrpSpPr>
      <p:grpSpPr>
        <a:xfrm>
          <a:off x="0" y="0"/>
          <a:ext cx="0" cy="0"/>
          <a:chOff x="0" y="0"/>
          <a:chExt cx="0" cy="0"/>
        </a:xfrm>
      </p:grpSpPr>
      <p:grpSp>
        <p:nvGrpSpPr>
          <p:cNvPr id="621" name="Google Shape;621;p107"/>
          <p:cNvGrpSpPr/>
          <p:nvPr/>
        </p:nvGrpSpPr>
        <p:grpSpPr>
          <a:xfrm>
            <a:off x="2282521" y="1805252"/>
            <a:ext cx="7491958" cy="1805615"/>
            <a:chOff x="7490990" y="4949396"/>
            <a:chExt cx="14519185" cy="3790686"/>
          </a:xfrm>
        </p:grpSpPr>
        <p:sp>
          <p:nvSpPr>
            <p:cNvPr id="622" name="Google Shape;622;p107"/>
            <p:cNvSpPr/>
            <p:nvPr/>
          </p:nvSpPr>
          <p:spPr>
            <a:xfrm>
              <a:off x="7490990"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623" name="Google Shape;623;p107"/>
            <p:cNvSpPr/>
            <p:nvPr/>
          </p:nvSpPr>
          <p:spPr>
            <a:xfrm>
              <a:off x="12851432"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624" name="Google Shape;624;p107"/>
            <p:cNvSpPr/>
            <p:nvPr/>
          </p:nvSpPr>
          <p:spPr>
            <a:xfrm>
              <a:off x="18219487"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grpSp>
      <p:sp>
        <p:nvSpPr>
          <p:cNvPr id="625" name="Google Shape;625;p107"/>
          <p:cNvSpPr txBox="1"/>
          <p:nvPr>
            <p:ph idx="1" type="body"/>
          </p:nvPr>
        </p:nvSpPr>
        <p:spPr>
          <a:xfrm>
            <a:off x="2214217" y="416763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6" name="Google Shape;626;p107"/>
          <p:cNvSpPr txBox="1"/>
          <p:nvPr>
            <p:ph idx="2" type="body"/>
          </p:nvPr>
        </p:nvSpPr>
        <p:spPr>
          <a:xfrm>
            <a:off x="4981534" y="416763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7" name="Google Shape;627;p107"/>
          <p:cNvSpPr txBox="1"/>
          <p:nvPr>
            <p:ph idx="3" type="body"/>
          </p:nvPr>
        </p:nvSpPr>
        <p:spPr>
          <a:xfrm>
            <a:off x="7747964" y="416763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8" name="Google Shape;628;p107"/>
          <p:cNvSpPr txBox="1"/>
          <p:nvPr>
            <p:ph idx="4" type="body"/>
          </p:nvPr>
        </p:nvSpPr>
        <p:spPr>
          <a:xfrm>
            <a:off x="2251609" y="2500020"/>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3600"/>
              <a:buNone/>
              <a:defRPr b="1" i="0" sz="3600">
                <a:solidFill>
                  <a:srgbClr val="79527B"/>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9" name="Google Shape;629;p107"/>
          <p:cNvSpPr txBox="1"/>
          <p:nvPr>
            <p:ph idx="5" type="body"/>
          </p:nvPr>
        </p:nvSpPr>
        <p:spPr>
          <a:xfrm>
            <a:off x="5031647" y="2500020"/>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1D1C5"/>
              </a:buClr>
              <a:buSzPts val="3600"/>
              <a:buNone/>
              <a:defRPr b="1" i="0" sz="3600">
                <a:solidFill>
                  <a:srgbClr val="81D1C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0" name="Google Shape;630;p107"/>
          <p:cNvSpPr txBox="1"/>
          <p:nvPr>
            <p:ph idx="6" type="body"/>
          </p:nvPr>
        </p:nvSpPr>
        <p:spPr>
          <a:xfrm>
            <a:off x="7824542" y="2500020"/>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27954"/>
              </a:buClr>
              <a:buSzPts val="3600"/>
              <a:buNone/>
              <a:defRPr b="1" i="0" sz="3600">
                <a:solidFill>
                  <a:srgbClr val="F27954"/>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1" name="Google Shape;631;p107"/>
          <p:cNvSpPr txBox="1"/>
          <p:nvPr>
            <p:ph idx="7"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632" name="Google Shape;632;p107"/>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633" name="Google Shape;633;p107"/>
          <p:cNvGrpSpPr/>
          <p:nvPr/>
        </p:nvGrpSpPr>
        <p:grpSpPr>
          <a:xfrm>
            <a:off x="4480947" y="6257070"/>
            <a:ext cx="3144242" cy="374574"/>
            <a:chOff x="301128" y="6151084"/>
            <a:chExt cx="3144242" cy="374574"/>
          </a:xfrm>
        </p:grpSpPr>
        <p:pic>
          <p:nvPicPr>
            <p:cNvPr descr="Shape&#10;&#10;Description automatically generated with medium confidence" id="634" name="Google Shape;634;p107"/>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635" name="Google Shape;635;p107"/>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636" name="Google Shape;636;p107"/>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rcle icon graph">
  <p:cSld name="Circle icon graph">
    <p:spTree>
      <p:nvGrpSpPr>
        <p:cNvPr id="637" name="Shape 637"/>
        <p:cNvGrpSpPr/>
        <p:nvPr/>
      </p:nvGrpSpPr>
      <p:grpSpPr>
        <a:xfrm>
          <a:off x="0" y="0"/>
          <a:ext cx="0" cy="0"/>
          <a:chOff x="0" y="0"/>
          <a:chExt cx="0" cy="0"/>
        </a:xfrm>
      </p:grpSpPr>
      <p:grpSp>
        <p:nvGrpSpPr>
          <p:cNvPr id="638" name="Google Shape;638;p108"/>
          <p:cNvGrpSpPr/>
          <p:nvPr/>
        </p:nvGrpSpPr>
        <p:grpSpPr>
          <a:xfrm flipH="1">
            <a:off x="8729578" y="863758"/>
            <a:ext cx="3462422" cy="4621568"/>
            <a:chOff x="1333421" y="1575267"/>
            <a:chExt cx="7926559" cy="10580207"/>
          </a:xfrm>
        </p:grpSpPr>
        <p:sp>
          <p:nvSpPr>
            <p:cNvPr id="639" name="Google Shape;639;p108"/>
            <p:cNvSpPr/>
            <p:nvPr/>
          </p:nvSpPr>
          <p:spPr>
            <a:xfrm>
              <a:off x="5564524" y="5167524"/>
              <a:ext cx="1120431" cy="3380949"/>
            </a:xfrm>
            <a:custGeom>
              <a:rect b="b" l="l" r="r" t="t"/>
              <a:pathLst>
                <a:path extrusionOk="0" h="3034" w="1005">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6C0B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0" name="Google Shape;640;p108"/>
            <p:cNvSpPr/>
            <p:nvPr/>
          </p:nvSpPr>
          <p:spPr>
            <a:xfrm>
              <a:off x="1333421" y="1575267"/>
              <a:ext cx="3223696" cy="1759273"/>
            </a:xfrm>
            <a:custGeom>
              <a:rect b="b" l="l" r="r" t="t"/>
              <a:pathLst>
                <a:path extrusionOk="0" h="1577" w="2891">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9527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1" name="Google Shape;641;p108"/>
            <p:cNvSpPr/>
            <p:nvPr/>
          </p:nvSpPr>
          <p:spPr>
            <a:xfrm>
              <a:off x="3933019" y="2543357"/>
              <a:ext cx="2511140" cy="3017301"/>
            </a:xfrm>
            <a:custGeom>
              <a:rect b="b" l="l" r="r" t="t"/>
              <a:pathLst>
                <a:path extrusionOk="0" h="2708" w="2255">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91639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2" name="Google Shape;642;p108"/>
            <p:cNvSpPr/>
            <p:nvPr/>
          </p:nvSpPr>
          <p:spPr>
            <a:xfrm>
              <a:off x="1333421" y="10386373"/>
              <a:ext cx="3223696" cy="1769101"/>
            </a:xfrm>
            <a:custGeom>
              <a:rect b="b" l="l" r="r" t="t"/>
              <a:pathLst>
                <a:path extrusionOk="0" h="1586" w="2891">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27954">
                <a:alpha val="76078"/>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3" name="Google Shape;643;p108"/>
            <p:cNvSpPr/>
            <p:nvPr/>
          </p:nvSpPr>
          <p:spPr>
            <a:xfrm>
              <a:off x="3933019" y="8165168"/>
              <a:ext cx="2511140" cy="3012388"/>
            </a:xfrm>
            <a:custGeom>
              <a:rect b="b" l="l" r="r" t="t"/>
              <a:pathLst>
                <a:path extrusionOk="0" h="2701" w="2255">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81D1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644" name="Google Shape;644;p108"/>
            <p:cNvCxnSpPr/>
            <p:nvPr/>
          </p:nvCxnSpPr>
          <p:spPr>
            <a:xfrm flipH="1">
              <a:off x="6134567" y="1678463"/>
              <a:ext cx="152338" cy="4916"/>
            </a:xfrm>
            <a:prstGeom prst="straightConnector1">
              <a:avLst/>
            </a:prstGeom>
            <a:noFill/>
            <a:ln cap="flat" cmpd="sng" w="14400">
              <a:solidFill>
                <a:srgbClr val="7F7F7F"/>
              </a:solidFill>
              <a:prstDash val="solid"/>
              <a:round/>
              <a:headEnd len="sm" w="sm" type="none"/>
              <a:tailEnd len="sm" w="sm" type="none"/>
            </a:ln>
          </p:spPr>
        </p:cxnSp>
        <p:cxnSp>
          <p:nvCxnSpPr>
            <p:cNvPr id="645" name="Google Shape;645;p108"/>
            <p:cNvCxnSpPr/>
            <p:nvPr/>
          </p:nvCxnSpPr>
          <p:spPr>
            <a:xfrm flipH="1">
              <a:off x="5854458" y="1678463"/>
              <a:ext cx="152341" cy="4916"/>
            </a:xfrm>
            <a:prstGeom prst="straightConnector1">
              <a:avLst/>
            </a:prstGeom>
            <a:noFill/>
            <a:ln cap="flat" cmpd="sng" w="14400">
              <a:solidFill>
                <a:srgbClr val="7F7F7F"/>
              </a:solidFill>
              <a:prstDash val="solid"/>
              <a:round/>
              <a:headEnd len="sm" w="sm" type="none"/>
              <a:tailEnd len="sm" w="sm" type="none"/>
            </a:ln>
          </p:spPr>
        </p:cxnSp>
        <p:cxnSp>
          <p:nvCxnSpPr>
            <p:cNvPr id="646" name="Google Shape;646;p108"/>
            <p:cNvCxnSpPr/>
            <p:nvPr/>
          </p:nvCxnSpPr>
          <p:spPr>
            <a:xfrm flipH="1">
              <a:off x="5569436" y="1678463"/>
              <a:ext cx="152341" cy="4916"/>
            </a:xfrm>
            <a:prstGeom prst="straightConnector1">
              <a:avLst/>
            </a:prstGeom>
            <a:noFill/>
            <a:ln cap="flat" cmpd="sng" w="14400">
              <a:solidFill>
                <a:srgbClr val="7F7F7F"/>
              </a:solidFill>
              <a:prstDash val="solid"/>
              <a:round/>
              <a:headEnd len="sm" w="sm" type="none"/>
              <a:tailEnd len="sm" w="sm" type="none"/>
            </a:ln>
          </p:spPr>
        </p:cxnSp>
        <p:cxnSp>
          <p:nvCxnSpPr>
            <p:cNvPr id="647" name="Google Shape;647;p108"/>
            <p:cNvCxnSpPr/>
            <p:nvPr/>
          </p:nvCxnSpPr>
          <p:spPr>
            <a:xfrm flipH="1">
              <a:off x="5284414" y="1678463"/>
              <a:ext cx="152341" cy="4916"/>
            </a:xfrm>
            <a:prstGeom prst="straightConnector1">
              <a:avLst/>
            </a:prstGeom>
            <a:noFill/>
            <a:ln cap="flat" cmpd="sng" w="14400">
              <a:solidFill>
                <a:srgbClr val="7F7F7F"/>
              </a:solidFill>
              <a:prstDash val="solid"/>
              <a:round/>
              <a:headEnd len="sm" w="sm" type="none"/>
              <a:tailEnd len="sm" w="sm" type="none"/>
            </a:ln>
          </p:spPr>
        </p:cxnSp>
        <p:cxnSp>
          <p:nvCxnSpPr>
            <p:cNvPr id="648" name="Google Shape;648;p108"/>
            <p:cNvCxnSpPr/>
            <p:nvPr/>
          </p:nvCxnSpPr>
          <p:spPr>
            <a:xfrm flipH="1">
              <a:off x="4999393" y="1678463"/>
              <a:ext cx="152341" cy="4916"/>
            </a:xfrm>
            <a:prstGeom prst="straightConnector1">
              <a:avLst/>
            </a:prstGeom>
            <a:noFill/>
            <a:ln cap="flat" cmpd="sng" w="14400">
              <a:solidFill>
                <a:srgbClr val="7F7F7F"/>
              </a:solidFill>
              <a:prstDash val="solid"/>
              <a:round/>
              <a:headEnd len="sm" w="sm" type="none"/>
              <a:tailEnd len="sm" w="sm" type="none"/>
            </a:ln>
          </p:spPr>
        </p:cxnSp>
        <p:cxnSp>
          <p:nvCxnSpPr>
            <p:cNvPr id="649" name="Google Shape;649;p108"/>
            <p:cNvCxnSpPr/>
            <p:nvPr/>
          </p:nvCxnSpPr>
          <p:spPr>
            <a:xfrm flipH="1">
              <a:off x="4719286" y="1678463"/>
              <a:ext cx="152338" cy="4916"/>
            </a:xfrm>
            <a:prstGeom prst="straightConnector1">
              <a:avLst/>
            </a:prstGeom>
            <a:noFill/>
            <a:ln cap="flat" cmpd="sng" w="14400">
              <a:solidFill>
                <a:srgbClr val="7F7F7F"/>
              </a:solidFill>
              <a:prstDash val="solid"/>
              <a:round/>
              <a:headEnd len="sm" w="sm" type="none"/>
              <a:tailEnd len="sm" w="sm" type="none"/>
            </a:ln>
          </p:spPr>
        </p:cxnSp>
        <p:cxnSp>
          <p:nvCxnSpPr>
            <p:cNvPr id="650" name="Google Shape;650;p108"/>
            <p:cNvCxnSpPr/>
            <p:nvPr/>
          </p:nvCxnSpPr>
          <p:spPr>
            <a:xfrm flipH="1">
              <a:off x="4434264" y="1678463"/>
              <a:ext cx="152338" cy="4916"/>
            </a:xfrm>
            <a:prstGeom prst="straightConnector1">
              <a:avLst/>
            </a:prstGeom>
            <a:noFill/>
            <a:ln cap="flat" cmpd="sng" w="14400">
              <a:solidFill>
                <a:srgbClr val="7F7F7F"/>
              </a:solidFill>
              <a:prstDash val="solid"/>
              <a:round/>
              <a:headEnd len="sm" w="sm" type="none"/>
              <a:tailEnd len="sm" w="sm" type="none"/>
            </a:ln>
          </p:spPr>
        </p:cxnSp>
        <p:cxnSp>
          <p:nvCxnSpPr>
            <p:cNvPr id="651" name="Google Shape;651;p108"/>
            <p:cNvCxnSpPr/>
            <p:nvPr/>
          </p:nvCxnSpPr>
          <p:spPr>
            <a:xfrm flipH="1">
              <a:off x="4149243" y="1678463"/>
              <a:ext cx="152338" cy="4916"/>
            </a:xfrm>
            <a:prstGeom prst="straightConnector1">
              <a:avLst/>
            </a:prstGeom>
            <a:noFill/>
            <a:ln cap="flat" cmpd="sng" w="14400">
              <a:solidFill>
                <a:srgbClr val="7F7F7F"/>
              </a:solidFill>
              <a:prstDash val="solid"/>
              <a:round/>
              <a:headEnd len="sm" w="sm" type="none"/>
              <a:tailEnd len="sm" w="sm" type="none"/>
            </a:ln>
          </p:spPr>
        </p:cxnSp>
        <p:cxnSp>
          <p:nvCxnSpPr>
            <p:cNvPr id="652" name="Google Shape;652;p108"/>
            <p:cNvCxnSpPr/>
            <p:nvPr/>
          </p:nvCxnSpPr>
          <p:spPr>
            <a:xfrm flipH="1">
              <a:off x="3864221" y="1678463"/>
              <a:ext cx="152338" cy="4916"/>
            </a:xfrm>
            <a:prstGeom prst="straightConnector1">
              <a:avLst/>
            </a:prstGeom>
            <a:noFill/>
            <a:ln cap="flat" cmpd="sng" w="14400">
              <a:solidFill>
                <a:srgbClr val="7F7F7F"/>
              </a:solidFill>
              <a:prstDash val="solid"/>
              <a:round/>
              <a:headEnd len="sm" w="sm" type="none"/>
              <a:tailEnd len="sm" w="sm" type="none"/>
            </a:ln>
          </p:spPr>
        </p:cxnSp>
        <p:sp>
          <p:nvSpPr>
            <p:cNvPr id="653" name="Google Shape;653;p108"/>
            <p:cNvSpPr/>
            <p:nvPr/>
          </p:nvSpPr>
          <p:spPr>
            <a:xfrm>
              <a:off x="3603768" y="1678463"/>
              <a:ext cx="127768" cy="44229"/>
            </a:xfrm>
            <a:custGeom>
              <a:rect b="b" l="l" r="r" t="t"/>
              <a:pathLst>
                <a:path extrusionOk="0" h="41" w="113">
                  <a:moveTo>
                    <a:pt x="112" y="0"/>
                  </a:moveTo>
                  <a:lnTo>
                    <a:pt x="40" y="0"/>
                  </a:lnTo>
                  <a:lnTo>
                    <a:pt x="0" y="40"/>
                  </a:lnTo>
                </a:path>
              </a:pathLst>
            </a:custGeom>
            <a:noFill/>
            <a:ln cap="flat" cmpd="sng" w="14400">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654" name="Google Shape;654;p108"/>
            <p:cNvCxnSpPr/>
            <p:nvPr/>
          </p:nvCxnSpPr>
          <p:spPr>
            <a:xfrm flipH="1">
              <a:off x="3412117" y="1830804"/>
              <a:ext cx="98283" cy="108112"/>
            </a:xfrm>
            <a:prstGeom prst="straightConnector1">
              <a:avLst/>
            </a:prstGeom>
            <a:noFill/>
            <a:ln cap="flat" cmpd="sng" w="14400">
              <a:solidFill>
                <a:srgbClr val="7F7F7F"/>
              </a:solidFill>
              <a:prstDash val="solid"/>
              <a:round/>
              <a:headEnd len="sm" w="sm" type="none"/>
              <a:tailEnd len="sm" w="sm" type="none"/>
            </a:ln>
          </p:spPr>
        </p:cxnSp>
        <p:cxnSp>
          <p:nvCxnSpPr>
            <p:cNvPr id="655" name="Google Shape;655;p108"/>
            <p:cNvCxnSpPr/>
            <p:nvPr/>
          </p:nvCxnSpPr>
          <p:spPr>
            <a:xfrm>
              <a:off x="5716861" y="3924240"/>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56" name="Google Shape;656;p108"/>
            <p:cNvCxnSpPr/>
            <p:nvPr/>
          </p:nvCxnSpPr>
          <p:spPr>
            <a:xfrm>
              <a:off x="6001883" y="3924240"/>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57" name="Google Shape;657;p108"/>
            <p:cNvCxnSpPr/>
            <p:nvPr/>
          </p:nvCxnSpPr>
          <p:spPr>
            <a:xfrm>
              <a:off x="6281993" y="3924240"/>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58" name="Google Shape;658;p108"/>
            <p:cNvCxnSpPr/>
            <p:nvPr/>
          </p:nvCxnSpPr>
          <p:spPr>
            <a:xfrm>
              <a:off x="6567014" y="3924240"/>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59" name="Google Shape;659;p108"/>
            <p:cNvCxnSpPr/>
            <p:nvPr/>
          </p:nvCxnSpPr>
          <p:spPr>
            <a:xfrm>
              <a:off x="6852036" y="3924240"/>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60" name="Google Shape;660;p108"/>
            <p:cNvCxnSpPr/>
            <p:nvPr/>
          </p:nvCxnSpPr>
          <p:spPr>
            <a:xfrm>
              <a:off x="7137058" y="3924240"/>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61" name="Google Shape;661;p108"/>
            <p:cNvCxnSpPr/>
            <p:nvPr/>
          </p:nvCxnSpPr>
          <p:spPr>
            <a:xfrm>
              <a:off x="7422080" y="3924240"/>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62" name="Google Shape;662;p108"/>
            <p:cNvCxnSpPr/>
            <p:nvPr/>
          </p:nvCxnSpPr>
          <p:spPr>
            <a:xfrm>
              <a:off x="7702186" y="3924240"/>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63" name="Google Shape;663;p108"/>
            <p:cNvCxnSpPr/>
            <p:nvPr/>
          </p:nvCxnSpPr>
          <p:spPr>
            <a:xfrm>
              <a:off x="7987208" y="3924240"/>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64" name="Google Shape;664;p108"/>
            <p:cNvCxnSpPr/>
            <p:nvPr/>
          </p:nvCxnSpPr>
          <p:spPr>
            <a:xfrm>
              <a:off x="8272230" y="3924240"/>
              <a:ext cx="78627" cy="4913"/>
            </a:xfrm>
            <a:prstGeom prst="straightConnector1">
              <a:avLst/>
            </a:prstGeom>
            <a:noFill/>
            <a:ln cap="flat" cmpd="sng" w="14400">
              <a:solidFill>
                <a:srgbClr val="7F7F7F"/>
              </a:solidFill>
              <a:prstDash val="solid"/>
              <a:round/>
              <a:headEnd len="sm" w="sm" type="none"/>
              <a:tailEnd len="sm" w="sm" type="none"/>
            </a:ln>
          </p:spPr>
        </p:cxnSp>
        <p:cxnSp>
          <p:nvCxnSpPr>
            <p:cNvPr id="665" name="Google Shape;665;p108"/>
            <p:cNvCxnSpPr/>
            <p:nvPr/>
          </p:nvCxnSpPr>
          <p:spPr>
            <a:xfrm>
              <a:off x="6630897" y="6862914"/>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66" name="Google Shape;666;p108"/>
            <p:cNvCxnSpPr/>
            <p:nvPr/>
          </p:nvCxnSpPr>
          <p:spPr>
            <a:xfrm>
              <a:off x="6915919" y="6862914"/>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67" name="Google Shape;667;p108"/>
            <p:cNvCxnSpPr/>
            <p:nvPr/>
          </p:nvCxnSpPr>
          <p:spPr>
            <a:xfrm>
              <a:off x="7200941" y="6862914"/>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68" name="Google Shape;668;p108"/>
            <p:cNvCxnSpPr/>
            <p:nvPr/>
          </p:nvCxnSpPr>
          <p:spPr>
            <a:xfrm>
              <a:off x="7481050" y="6862914"/>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69" name="Google Shape;669;p108"/>
            <p:cNvCxnSpPr/>
            <p:nvPr/>
          </p:nvCxnSpPr>
          <p:spPr>
            <a:xfrm>
              <a:off x="7766072" y="6862914"/>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70" name="Google Shape;670;p108"/>
            <p:cNvCxnSpPr/>
            <p:nvPr/>
          </p:nvCxnSpPr>
          <p:spPr>
            <a:xfrm>
              <a:off x="8051094" y="6862914"/>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71" name="Google Shape;671;p108"/>
            <p:cNvCxnSpPr/>
            <p:nvPr/>
          </p:nvCxnSpPr>
          <p:spPr>
            <a:xfrm>
              <a:off x="8336116" y="6862914"/>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72" name="Google Shape;672;p108"/>
            <p:cNvCxnSpPr/>
            <p:nvPr/>
          </p:nvCxnSpPr>
          <p:spPr>
            <a:xfrm>
              <a:off x="8621138" y="6862914"/>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73" name="Google Shape;673;p108"/>
            <p:cNvCxnSpPr/>
            <p:nvPr/>
          </p:nvCxnSpPr>
          <p:spPr>
            <a:xfrm>
              <a:off x="8901244" y="6862914"/>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74" name="Google Shape;674;p108"/>
            <p:cNvCxnSpPr/>
            <p:nvPr/>
          </p:nvCxnSpPr>
          <p:spPr>
            <a:xfrm>
              <a:off x="9186266" y="6862914"/>
              <a:ext cx="73714" cy="4913"/>
            </a:xfrm>
            <a:prstGeom prst="straightConnector1">
              <a:avLst/>
            </a:prstGeom>
            <a:noFill/>
            <a:ln cap="flat" cmpd="sng" w="14400">
              <a:solidFill>
                <a:srgbClr val="7F7F7F"/>
              </a:solidFill>
              <a:prstDash val="solid"/>
              <a:round/>
              <a:headEnd len="sm" w="sm" type="none"/>
              <a:tailEnd len="sm" w="sm" type="none"/>
            </a:ln>
          </p:spPr>
        </p:cxnSp>
        <p:cxnSp>
          <p:nvCxnSpPr>
            <p:cNvPr id="675" name="Google Shape;675;p108"/>
            <p:cNvCxnSpPr/>
            <p:nvPr/>
          </p:nvCxnSpPr>
          <p:spPr>
            <a:xfrm>
              <a:off x="5716861" y="9663991"/>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76" name="Google Shape;676;p108"/>
            <p:cNvCxnSpPr/>
            <p:nvPr/>
          </p:nvCxnSpPr>
          <p:spPr>
            <a:xfrm>
              <a:off x="6001883" y="9663991"/>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77" name="Google Shape;677;p108"/>
            <p:cNvCxnSpPr/>
            <p:nvPr/>
          </p:nvCxnSpPr>
          <p:spPr>
            <a:xfrm>
              <a:off x="6281993" y="9663991"/>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78" name="Google Shape;678;p108"/>
            <p:cNvCxnSpPr/>
            <p:nvPr/>
          </p:nvCxnSpPr>
          <p:spPr>
            <a:xfrm>
              <a:off x="6567014" y="9663991"/>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79" name="Google Shape;679;p108"/>
            <p:cNvCxnSpPr/>
            <p:nvPr/>
          </p:nvCxnSpPr>
          <p:spPr>
            <a:xfrm>
              <a:off x="6852036" y="9663991"/>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80" name="Google Shape;680;p108"/>
            <p:cNvCxnSpPr/>
            <p:nvPr/>
          </p:nvCxnSpPr>
          <p:spPr>
            <a:xfrm>
              <a:off x="7137058" y="9663991"/>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81" name="Google Shape;681;p108"/>
            <p:cNvCxnSpPr/>
            <p:nvPr/>
          </p:nvCxnSpPr>
          <p:spPr>
            <a:xfrm>
              <a:off x="7422080" y="9663991"/>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82" name="Google Shape;682;p108"/>
            <p:cNvCxnSpPr/>
            <p:nvPr/>
          </p:nvCxnSpPr>
          <p:spPr>
            <a:xfrm>
              <a:off x="7702186" y="9663991"/>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83" name="Google Shape;683;p108"/>
            <p:cNvCxnSpPr/>
            <p:nvPr/>
          </p:nvCxnSpPr>
          <p:spPr>
            <a:xfrm>
              <a:off x="7987208" y="9663991"/>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84" name="Google Shape;684;p108"/>
            <p:cNvCxnSpPr/>
            <p:nvPr/>
          </p:nvCxnSpPr>
          <p:spPr>
            <a:xfrm>
              <a:off x="8272230" y="9663991"/>
              <a:ext cx="78627" cy="4913"/>
            </a:xfrm>
            <a:prstGeom prst="straightConnector1">
              <a:avLst/>
            </a:prstGeom>
            <a:noFill/>
            <a:ln cap="flat" cmpd="sng" w="14400">
              <a:solidFill>
                <a:srgbClr val="7F7F7F"/>
              </a:solidFill>
              <a:prstDash val="solid"/>
              <a:round/>
              <a:headEnd len="sm" w="sm" type="none"/>
              <a:tailEnd len="sm" w="sm" type="none"/>
            </a:ln>
          </p:spPr>
        </p:cxnSp>
        <p:cxnSp>
          <p:nvCxnSpPr>
            <p:cNvPr id="685" name="Google Shape;685;p108"/>
            <p:cNvCxnSpPr/>
            <p:nvPr/>
          </p:nvCxnSpPr>
          <p:spPr>
            <a:xfrm flipH="1">
              <a:off x="6109995" y="12042450"/>
              <a:ext cx="152341" cy="4913"/>
            </a:xfrm>
            <a:prstGeom prst="straightConnector1">
              <a:avLst/>
            </a:prstGeom>
            <a:noFill/>
            <a:ln cap="flat" cmpd="sng" w="14400">
              <a:solidFill>
                <a:srgbClr val="7F7F7F"/>
              </a:solidFill>
              <a:prstDash val="solid"/>
              <a:round/>
              <a:headEnd len="sm" w="sm" type="none"/>
              <a:tailEnd len="sm" w="sm" type="none"/>
            </a:ln>
          </p:spPr>
        </p:cxnSp>
        <p:cxnSp>
          <p:nvCxnSpPr>
            <p:cNvPr id="686" name="Google Shape;686;p108"/>
            <p:cNvCxnSpPr/>
            <p:nvPr/>
          </p:nvCxnSpPr>
          <p:spPr>
            <a:xfrm flipH="1">
              <a:off x="5824973" y="12042450"/>
              <a:ext cx="152341" cy="4913"/>
            </a:xfrm>
            <a:prstGeom prst="straightConnector1">
              <a:avLst/>
            </a:prstGeom>
            <a:noFill/>
            <a:ln cap="flat" cmpd="sng" w="14400">
              <a:solidFill>
                <a:srgbClr val="7F7F7F"/>
              </a:solidFill>
              <a:prstDash val="solid"/>
              <a:round/>
              <a:headEnd len="sm" w="sm" type="none"/>
              <a:tailEnd len="sm" w="sm" type="none"/>
            </a:ln>
          </p:spPr>
        </p:cxnSp>
        <p:cxnSp>
          <p:nvCxnSpPr>
            <p:cNvPr id="687" name="Google Shape;687;p108"/>
            <p:cNvCxnSpPr/>
            <p:nvPr/>
          </p:nvCxnSpPr>
          <p:spPr>
            <a:xfrm flipH="1">
              <a:off x="5544867" y="12042450"/>
              <a:ext cx="152338" cy="4913"/>
            </a:xfrm>
            <a:prstGeom prst="straightConnector1">
              <a:avLst/>
            </a:prstGeom>
            <a:noFill/>
            <a:ln cap="flat" cmpd="sng" w="14400">
              <a:solidFill>
                <a:srgbClr val="7F7F7F"/>
              </a:solidFill>
              <a:prstDash val="solid"/>
              <a:round/>
              <a:headEnd len="sm" w="sm" type="none"/>
              <a:tailEnd len="sm" w="sm" type="none"/>
            </a:ln>
          </p:spPr>
        </p:cxnSp>
        <p:cxnSp>
          <p:nvCxnSpPr>
            <p:cNvPr id="688" name="Google Shape;688;p108"/>
            <p:cNvCxnSpPr/>
            <p:nvPr/>
          </p:nvCxnSpPr>
          <p:spPr>
            <a:xfrm flipH="1">
              <a:off x="5259845" y="12042450"/>
              <a:ext cx="152338" cy="4913"/>
            </a:xfrm>
            <a:prstGeom prst="straightConnector1">
              <a:avLst/>
            </a:prstGeom>
            <a:noFill/>
            <a:ln cap="flat" cmpd="sng" w="14400">
              <a:solidFill>
                <a:srgbClr val="7F7F7F"/>
              </a:solidFill>
              <a:prstDash val="solid"/>
              <a:round/>
              <a:headEnd len="sm" w="sm" type="none"/>
              <a:tailEnd len="sm" w="sm" type="none"/>
            </a:ln>
          </p:spPr>
        </p:cxnSp>
        <p:cxnSp>
          <p:nvCxnSpPr>
            <p:cNvPr id="689" name="Google Shape;689;p108"/>
            <p:cNvCxnSpPr/>
            <p:nvPr/>
          </p:nvCxnSpPr>
          <p:spPr>
            <a:xfrm flipH="1">
              <a:off x="4974823" y="12042450"/>
              <a:ext cx="152338" cy="4913"/>
            </a:xfrm>
            <a:prstGeom prst="straightConnector1">
              <a:avLst/>
            </a:prstGeom>
            <a:noFill/>
            <a:ln cap="flat" cmpd="sng" w="14400">
              <a:solidFill>
                <a:srgbClr val="7F7F7F"/>
              </a:solidFill>
              <a:prstDash val="solid"/>
              <a:round/>
              <a:headEnd len="sm" w="sm" type="none"/>
              <a:tailEnd len="sm" w="sm" type="none"/>
            </a:ln>
          </p:spPr>
        </p:cxnSp>
        <p:cxnSp>
          <p:nvCxnSpPr>
            <p:cNvPr id="690" name="Google Shape;690;p108"/>
            <p:cNvCxnSpPr/>
            <p:nvPr/>
          </p:nvCxnSpPr>
          <p:spPr>
            <a:xfrm flipH="1">
              <a:off x="4689801" y="12042450"/>
              <a:ext cx="152338" cy="4913"/>
            </a:xfrm>
            <a:prstGeom prst="straightConnector1">
              <a:avLst/>
            </a:prstGeom>
            <a:noFill/>
            <a:ln cap="flat" cmpd="sng" w="14400">
              <a:solidFill>
                <a:srgbClr val="7F7F7F"/>
              </a:solidFill>
              <a:prstDash val="solid"/>
              <a:round/>
              <a:headEnd len="sm" w="sm" type="none"/>
              <a:tailEnd len="sm" w="sm" type="none"/>
            </a:ln>
          </p:spPr>
        </p:cxnSp>
        <p:cxnSp>
          <p:nvCxnSpPr>
            <p:cNvPr id="691" name="Google Shape;691;p108"/>
            <p:cNvCxnSpPr/>
            <p:nvPr/>
          </p:nvCxnSpPr>
          <p:spPr>
            <a:xfrm flipH="1">
              <a:off x="4404779" y="12042450"/>
              <a:ext cx="152338" cy="4913"/>
            </a:xfrm>
            <a:prstGeom prst="straightConnector1">
              <a:avLst/>
            </a:prstGeom>
            <a:noFill/>
            <a:ln cap="flat" cmpd="sng" w="14400">
              <a:solidFill>
                <a:srgbClr val="7F7F7F"/>
              </a:solidFill>
              <a:prstDash val="solid"/>
              <a:round/>
              <a:headEnd len="sm" w="sm" type="none"/>
              <a:tailEnd len="sm" w="sm" type="none"/>
            </a:ln>
          </p:spPr>
        </p:cxnSp>
        <p:cxnSp>
          <p:nvCxnSpPr>
            <p:cNvPr id="692" name="Google Shape;692;p108"/>
            <p:cNvCxnSpPr/>
            <p:nvPr/>
          </p:nvCxnSpPr>
          <p:spPr>
            <a:xfrm flipH="1">
              <a:off x="4124670" y="12042450"/>
              <a:ext cx="152341" cy="4913"/>
            </a:xfrm>
            <a:prstGeom prst="straightConnector1">
              <a:avLst/>
            </a:prstGeom>
            <a:noFill/>
            <a:ln cap="flat" cmpd="sng" w="14400">
              <a:solidFill>
                <a:srgbClr val="7F7F7F"/>
              </a:solidFill>
              <a:prstDash val="solid"/>
              <a:round/>
              <a:headEnd len="sm" w="sm" type="none"/>
              <a:tailEnd len="sm" w="sm" type="none"/>
            </a:ln>
          </p:spPr>
        </p:cxnSp>
        <p:cxnSp>
          <p:nvCxnSpPr>
            <p:cNvPr id="693" name="Google Shape;693;p108"/>
            <p:cNvCxnSpPr/>
            <p:nvPr/>
          </p:nvCxnSpPr>
          <p:spPr>
            <a:xfrm flipH="1">
              <a:off x="3839648" y="12042450"/>
              <a:ext cx="152341" cy="4913"/>
            </a:xfrm>
            <a:prstGeom prst="straightConnector1">
              <a:avLst/>
            </a:prstGeom>
            <a:noFill/>
            <a:ln cap="flat" cmpd="sng" w="14400">
              <a:solidFill>
                <a:srgbClr val="7F7F7F"/>
              </a:solidFill>
              <a:prstDash val="solid"/>
              <a:round/>
              <a:headEnd len="sm" w="sm" type="none"/>
              <a:tailEnd len="sm" w="sm" type="none"/>
            </a:ln>
          </p:spPr>
        </p:cxnSp>
        <p:sp>
          <p:nvSpPr>
            <p:cNvPr id="694" name="Google Shape;694;p108"/>
            <p:cNvSpPr/>
            <p:nvPr/>
          </p:nvSpPr>
          <p:spPr>
            <a:xfrm>
              <a:off x="3593940" y="11988392"/>
              <a:ext cx="108112" cy="54057"/>
            </a:xfrm>
            <a:custGeom>
              <a:rect b="b" l="l" r="r" t="t"/>
              <a:pathLst>
                <a:path extrusionOk="0" h="49" w="97">
                  <a:moveTo>
                    <a:pt x="96" y="48"/>
                  </a:moveTo>
                  <a:lnTo>
                    <a:pt x="32" y="48"/>
                  </a:lnTo>
                  <a:lnTo>
                    <a:pt x="0" y="0"/>
                  </a:lnTo>
                </a:path>
              </a:pathLst>
            </a:custGeom>
            <a:noFill/>
            <a:ln cap="flat" cmpd="sng" w="14400">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695" name="Google Shape;695;p108"/>
            <p:cNvCxnSpPr/>
            <p:nvPr/>
          </p:nvCxnSpPr>
          <p:spPr>
            <a:xfrm rot="10800000">
              <a:off x="3441602" y="11737771"/>
              <a:ext cx="88455" cy="132681"/>
            </a:xfrm>
            <a:prstGeom prst="straightConnector1">
              <a:avLst/>
            </a:prstGeom>
            <a:noFill/>
            <a:ln cap="flat" cmpd="sng" w="14400">
              <a:solidFill>
                <a:srgbClr val="7F7F7F"/>
              </a:solidFill>
              <a:prstDash val="solid"/>
              <a:round/>
              <a:headEnd len="sm" w="sm" type="none"/>
              <a:tailEnd len="sm" w="sm" type="none"/>
            </a:ln>
          </p:spPr>
        </p:cxnSp>
      </p:grpSp>
      <p:sp>
        <p:nvSpPr>
          <p:cNvPr id="696" name="Google Shape;696;p108"/>
          <p:cNvSpPr txBox="1"/>
          <p:nvPr>
            <p:ph idx="1" type="body"/>
          </p:nvPr>
        </p:nvSpPr>
        <p:spPr>
          <a:xfrm>
            <a:off x="734715" y="1476869"/>
            <a:ext cx="4312551" cy="414784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7" name="Google Shape;697;p108"/>
          <p:cNvSpPr/>
          <p:nvPr/>
        </p:nvSpPr>
        <p:spPr>
          <a:xfrm>
            <a:off x="818862" y="1340326"/>
            <a:ext cx="792000" cy="21410"/>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698" name="Google Shape;698;p108"/>
          <p:cNvSpPr txBox="1"/>
          <p:nvPr>
            <p:ph idx="2" type="body"/>
          </p:nvPr>
        </p:nvSpPr>
        <p:spPr>
          <a:xfrm>
            <a:off x="734715" y="642972"/>
            <a:ext cx="4308887"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9" name="Google Shape;699;p108"/>
          <p:cNvSpPr txBox="1"/>
          <p:nvPr>
            <p:ph idx="3" type="body"/>
          </p:nvPr>
        </p:nvSpPr>
        <p:spPr>
          <a:xfrm>
            <a:off x="5383587" y="2953714"/>
            <a:ext cx="2219219" cy="44232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595A59"/>
              </a:buClr>
              <a:buSzPts val="2200"/>
              <a:buNone/>
              <a:defRPr b="1" i="0" sz="22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0" name="Google Shape;700;p108"/>
          <p:cNvSpPr txBox="1"/>
          <p:nvPr>
            <p:ph idx="4" type="body"/>
          </p:nvPr>
        </p:nvSpPr>
        <p:spPr>
          <a:xfrm>
            <a:off x="6505378" y="706995"/>
            <a:ext cx="2219219" cy="44232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595A59"/>
              </a:buClr>
              <a:buSzPts val="2200"/>
              <a:buNone/>
              <a:defRPr b="1" i="0" sz="22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1" name="Google Shape;701;p108"/>
          <p:cNvSpPr txBox="1"/>
          <p:nvPr>
            <p:ph idx="5" type="body"/>
          </p:nvPr>
        </p:nvSpPr>
        <p:spPr>
          <a:xfrm>
            <a:off x="6667059" y="5252705"/>
            <a:ext cx="2219219" cy="44232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595A59"/>
              </a:buClr>
              <a:buSzPts val="2200"/>
              <a:buNone/>
              <a:defRPr b="1" i="0" sz="22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2" name="Google Shape;702;p108"/>
          <p:cNvSpPr txBox="1"/>
          <p:nvPr>
            <p:ph idx="6" type="body"/>
          </p:nvPr>
        </p:nvSpPr>
        <p:spPr>
          <a:xfrm>
            <a:off x="5731325" y="4198813"/>
            <a:ext cx="2219219" cy="44232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595A59"/>
              </a:buClr>
              <a:buSzPts val="2200"/>
              <a:buNone/>
              <a:defRPr b="1" i="0" sz="22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3" name="Google Shape;703;p108"/>
          <p:cNvSpPr txBox="1"/>
          <p:nvPr>
            <p:ph idx="7" type="body"/>
          </p:nvPr>
        </p:nvSpPr>
        <p:spPr>
          <a:xfrm>
            <a:off x="5779230" y="1711325"/>
            <a:ext cx="2219219" cy="44232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595A59"/>
              </a:buClr>
              <a:buSzPts val="2200"/>
              <a:buNone/>
              <a:defRPr b="1" i="0" sz="22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704" name="Google Shape;704;p108"/>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grpSp>
        <p:nvGrpSpPr>
          <p:cNvPr id="705" name="Google Shape;705;p108"/>
          <p:cNvGrpSpPr/>
          <p:nvPr/>
        </p:nvGrpSpPr>
        <p:grpSpPr>
          <a:xfrm>
            <a:off x="389965" y="6092742"/>
            <a:ext cx="3144242" cy="374574"/>
            <a:chOff x="301128" y="6151084"/>
            <a:chExt cx="3144242" cy="374574"/>
          </a:xfrm>
        </p:grpSpPr>
        <p:pic>
          <p:nvPicPr>
            <p:cNvPr descr="Shape&#10;&#10;Description automatically generated with medium confidence" id="706" name="Google Shape;706;p108"/>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707" name="Google Shape;707;p108"/>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708" name="Google Shape;708;p108"/>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oint number graph with icons A">
  <p:cSld name="5 point number graph with icons A">
    <p:spTree>
      <p:nvGrpSpPr>
        <p:cNvPr id="709" name="Shape 709"/>
        <p:cNvGrpSpPr/>
        <p:nvPr/>
      </p:nvGrpSpPr>
      <p:grpSpPr>
        <a:xfrm>
          <a:off x="0" y="0"/>
          <a:ext cx="0" cy="0"/>
          <a:chOff x="0" y="0"/>
          <a:chExt cx="0" cy="0"/>
        </a:xfrm>
      </p:grpSpPr>
      <p:sp>
        <p:nvSpPr>
          <p:cNvPr id="710" name="Google Shape;710;p109"/>
          <p:cNvSpPr txBox="1"/>
          <p:nvPr>
            <p:ph idx="1" type="body"/>
          </p:nvPr>
        </p:nvSpPr>
        <p:spPr>
          <a:xfrm>
            <a:off x="411246" y="429619"/>
            <a:ext cx="4308887"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3600"/>
              <a:buNone/>
              <a:defRPr b="0" i="0" sz="36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1" name="Google Shape;711;p109"/>
          <p:cNvSpPr/>
          <p:nvPr/>
        </p:nvSpPr>
        <p:spPr>
          <a:xfrm>
            <a:off x="2384303" y="2144026"/>
            <a:ext cx="2066436" cy="2071148"/>
          </a:xfrm>
          <a:custGeom>
            <a:rect b="b" l="l" r="r" t="t"/>
            <a:pathLst>
              <a:path extrusionOk="0" h="3876" w="3868">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9527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2" name="Google Shape;712;p109"/>
          <p:cNvSpPr/>
          <p:nvPr/>
        </p:nvSpPr>
        <p:spPr>
          <a:xfrm>
            <a:off x="6875324" y="2733089"/>
            <a:ext cx="2365680" cy="2365680"/>
          </a:xfrm>
          <a:custGeom>
            <a:rect b="b" l="l" r="r" t="t"/>
            <a:pathLst>
              <a:path extrusionOk="0" h="4428" w="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91639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3" name="Google Shape;713;p109"/>
          <p:cNvSpPr/>
          <p:nvPr/>
        </p:nvSpPr>
        <p:spPr>
          <a:xfrm>
            <a:off x="4224538" y="3013484"/>
            <a:ext cx="2313842" cy="2313842"/>
          </a:xfrm>
          <a:custGeom>
            <a:rect b="b" l="l" r="r" t="t"/>
            <a:pathLst>
              <a:path extrusionOk="0" h="4329" w="4330">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81D1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4" name="Google Shape;714;p109"/>
          <p:cNvSpPr/>
          <p:nvPr/>
        </p:nvSpPr>
        <p:spPr>
          <a:xfrm>
            <a:off x="8911127" y="1536112"/>
            <a:ext cx="2690842" cy="2688487"/>
          </a:xfrm>
          <a:custGeom>
            <a:rect b="b" l="l" r="r" t="t"/>
            <a:pathLst>
              <a:path extrusionOk="0" h="5033" w="5034">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76C0B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5" name="Google Shape;715;p109"/>
          <p:cNvSpPr/>
          <p:nvPr/>
        </p:nvSpPr>
        <p:spPr>
          <a:xfrm>
            <a:off x="5574671" y="1498412"/>
            <a:ext cx="1983966" cy="1979254"/>
          </a:xfrm>
          <a:custGeom>
            <a:rect b="b" l="l" r="r" t="t"/>
            <a:pathLst>
              <a:path extrusionOk="0" h="3704" w="371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279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6" name="Google Shape;716;p109"/>
          <p:cNvSpPr/>
          <p:nvPr/>
        </p:nvSpPr>
        <p:spPr>
          <a:xfrm>
            <a:off x="2108622" y="3272672"/>
            <a:ext cx="791702" cy="791702"/>
          </a:xfrm>
          <a:custGeom>
            <a:rect b="b" l="l" r="r" t="t"/>
            <a:pathLst>
              <a:path extrusionOk="0" h="1482" w="1483">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9527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7" name="Google Shape;717;p109"/>
          <p:cNvSpPr/>
          <p:nvPr/>
        </p:nvSpPr>
        <p:spPr>
          <a:xfrm>
            <a:off x="5923397" y="4495568"/>
            <a:ext cx="791702" cy="791702"/>
          </a:xfrm>
          <a:custGeom>
            <a:rect b="b" l="l" r="r" t="t"/>
            <a:pathLst>
              <a:path extrusionOk="0" h="1482" w="1483">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81D1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8" name="Google Shape;718;p109"/>
          <p:cNvSpPr/>
          <p:nvPr/>
        </p:nvSpPr>
        <p:spPr>
          <a:xfrm>
            <a:off x="5527546" y="1342899"/>
            <a:ext cx="791702" cy="786989"/>
          </a:xfrm>
          <a:custGeom>
            <a:rect b="b" l="l" r="r" t="t"/>
            <a:pathLst>
              <a:path extrusionOk="0" h="1473" w="148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279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9" name="Google Shape;719;p109"/>
          <p:cNvSpPr/>
          <p:nvPr/>
        </p:nvSpPr>
        <p:spPr>
          <a:xfrm>
            <a:off x="8058164" y="2400858"/>
            <a:ext cx="786989" cy="786989"/>
          </a:xfrm>
          <a:custGeom>
            <a:rect b="b" l="l" r="r" t="t"/>
            <a:pathLst>
              <a:path extrusionOk="0" h="1473" w="1474">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91639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0" name="Google Shape;720;p109"/>
          <p:cNvSpPr/>
          <p:nvPr/>
        </p:nvSpPr>
        <p:spPr>
          <a:xfrm>
            <a:off x="10852680" y="1609156"/>
            <a:ext cx="786989" cy="791702"/>
          </a:xfrm>
          <a:custGeom>
            <a:rect b="b" l="l" r="r" t="t"/>
            <a:pathLst>
              <a:path extrusionOk="0" h="1482" w="1474">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76C0B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1" name="Google Shape;721;p109"/>
          <p:cNvSpPr txBox="1"/>
          <p:nvPr>
            <p:ph idx="2" type="body"/>
          </p:nvPr>
        </p:nvSpPr>
        <p:spPr>
          <a:xfrm>
            <a:off x="2505115" y="2803265"/>
            <a:ext cx="1740791" cy="697634"/>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2" name="Google Shape;722;p109"/>
          <p:cNvSpPr txBox="1"/>
          <p:nvPr>
            <p:ph idx="3" type="body"/>
          </p:nvPr>
        </p:nvSpPr>
        <p:spPr>
          <a:xfrm>
            <a:off x="4451914" y="3788978"/>
            <a:ext cx="1853076" cy="83943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3" name="Google Shape;723;p109"/>
          <p:cNvSpPr txBox="1"/>
          <p:nvPr>
            <p:ph idx="4" type="body"/>
          </p:nvPr>
        </p:nvSpPr>
        <p:spPr>
          <a:xfrm>
            <a:off x="6950565" y="3500899"/>
            <a:ext cx="2130961" cy="8807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4" name="Google Shape;724;p109"/>
          <p:cNvSpPr txBox="1"/>
          <p:nvPr>
            <p:ph idx="5" type="body"/>
          </p:nvPr>
        </p:nvSpPr>
        <p:spPr>
          <a:xfrm>
            <a:off x="9067268" y="2446428"/>
            <a:ext cx="2333958" cy="8807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5" name="Google Shape;725;p109"/>
          <p:cNvSpPr txBox="1"/>
          <p:nvPr>
            <p:ph idx="6" type="body"/>
          </p:nvPr>
        </p:nvSpPr>
        <p:spPr>
          <a:xfrm>
            <a:off x="5645112" y="2214208"/>
            <a:ext cx="1740791" cy="8807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6" name="Google Shape;726;p109"/>
          <p:cNvSpPr txBox="1"/>
          <p:nvPr>
            <p:ph idx="7" type="body"/>
          </p:nvPr>
        </p:nvSpPr>
        <p:spPr>
          <a:xfrm>
            <a:off x="2138039" y="3421579"/>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727" name="Google Shape;727;p109"/>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grpSp>
        <p:nvGrpSpPr>
          <p:cNvPr id="728" name="Google Shape;728;p109"/>
          <p:cNvGrpSpPr/>
          <p:nvPr/>
        </p:nvGrpSpPr>
        <p:grpSpPr>
          <a:xfrm>
            <a:off x="389965" y="6092742"/>
            <a:ext cx="3144242" cy="374574"/>
            <a:chOff x="301128" y="6151084"/>
            <a:chExt cx="3144242" cy="374574"/>
          </a:xfrm>
        </p:grpSpPr>
        <p:pic>
          <p:nvPicPr>
            <p:cNvPr descr="Shape&#10;&#10;Description automatically generated with medium confidence" id="729" name="Google Shape;729;p109"/>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730" name="Google Shape;730;p109"/>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731" name="Google Shape;731;p109"/>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
        <p:nvSpPr>
          <p:cNvPr id="732" name="Google Shape;732;p109"/>
          <p:cNvSpPr txBox="1"/>
          <p:nvPr>
            <p:ph idx="8" type="body"/>
          </p:nvPr>
        </p:nvSpPr>
        <p:spPr>
          <a:xfrm>
            <a:off x="6003355" y="4641816"/>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3" name="Google Shape;733;p109"/>
          <p:cNvSpPr txBox="1"/>
          <p:nvPr>
            <p:ph idx="9" type="body"/>
          </p:nvPr>
        </p:nvSpPr>
        <p:spPr>
          <a:xfrm>
            <a:off x="5575772" y="1390066"/>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4" name="Google Shape;734;p109"/>
          <p:cNvSpPr txBox="1"/>
          <p:nvPr>
            <p:ph idx="13" type="body"/>
          </p:nvPr>
        </p:nvSpPr>
        <p:spPr>
          <a:xfrm>
            <a:off x="8119887" y="2463875"/>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5" name="Google Shape;735;p109"/>
          <p:cNvSpPr txBox="1"/>
          <p:nvPr>
            <p:ph idx="14" type="body"/>
          </p:nvPr>
        </p:nvSpPr>
        <p:spPr>
          <a:xfrm>
            <a:off x="10942078" y="1707788"/>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number graph with icons ">
  <p:cSld name="4 point number graph with icons ">
    <p:spTree>
      <p:nvGrpSpPr>
        <p:cNvPr id="736" name="Shape 736"/>
        <p:cNvGrpSpPr/>
        <p:nvPr/>
      </p:nvGrpSpPr>
      <p:grpSpPr>
        <a:xfrm>
          <a:off x="0" y="0"/>
          <a:ext cx="0" cy="0"/>
          <a:chOff x="0" y="0"/>
          <a:chExt cx="0" cy="0"/>
        </a:xfrm>
      </p:grpSpPr>
      <p:sp>
        <p:nvSpPr>
          <p:cNvPr id="737" name="Google Shape;737;p110"/>
          <p:cNvSpPr txBox="1"/>
          <p:nvPr>
            <p:ph idx="1" type="body"/>
          </p:nvPr>
        </p:nvSpPr>
        <p:spPr>
          <a:xfrm>
            <a:off x="411246" y="429619"/>
            <a:ext cx="4308887"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8" name="Google Shape;738;p110"/>
          <p:cNvSpPr/>
          <p:nvPr/>
        </p:nvSpPr>
        <p:spPr>
          <a:xfrm>
            <a:off x="2089889" y="2141094"/>
            <a:ext cx="2664102" cy="2664102"/>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9" name="Google Shape;739;p110"/>
          <p:cNvSpPr/>
          <p:nvPr/>
        </p:nvSpPr>
        <p:spPr>
          <a:xfrm>
            <a:off x="4385115" y="2141094"/>
            <a:ext cx="2664102" cy="2664102"/>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0" name="Google Shape;740;p110"/>
          <p:cNvSpPr/>
          <p:nvPr/>
        </p:nvSpPr>
        <p:spPr>
          <a:xfrm>
            <a:off x="6680341" y="2141094"/>
            <a:ext cx="2664102" cy="2664102"/>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1" name="Google Shape;741;p110"/>
          <p:cNvSpPr/>
          <p:nvPr/>
        </p:nvSpPr>
        <p:spPr>
          <a:xfrm>
            <a:off x="8975567" y="2141094"/>
            <a:ext cx="2664102" cy="2664102"/>
          </a:xfrm>
          <a:prstGeom prst="ellipse">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2" name="Google Shape;742;p110"/>
          <p:cNvSpPr/>
          <p:nvPr/>
        </p:nvSpPr>
        <p:spPr>
          <a:xfrm>
            <a:off x="2458765" y="1698686"/>
            <a:ext cx="1268168" cy="1268168"/>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3" name="Google Shape;743;p110"/>
          <p:cNvSpPr/>
          <p:nvPr/>
        </p:nvSpPr>
        <p:spPr>
          <a:xfrm>
            <a:off x="4753991" y="1698686"/>
            <a:ext cx="1268168" cy="1268168"/>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4" name="Google Shape;744;p110"/>
          <p:cNvSpPr/>
          <p:nvPr/>
        </p:nvSpPr>
        <p:spPr>
          <a:xfrm>
            <a:off x="7049217" y="1698686"/>
            <a:ext cx="1268168" cy="1268168"/>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5" name="Google Shape;745;p110"/>
          <p:cNvSpPr/>
          <p:nvPr/>
        </p:nvSpPr>
        <p:spPr>
          <a:xfrm>
            <a:off x="9344443" y="1698686"/>
            <a:ext cx="1268168" cy="1268168"/>
          </a:xfrm>
          <a:prstGeom prst="ellipse">
            <a:avLst/>
          </a:prstGeom>
          <a:solidFill>
            <a:srgbClr val="916395">
              <a:alpha val="8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6" name="Google Shape;746;p110"/>
          <p:cNvSpPr/>
          <p:nvPr/>
        </p:nvSpPr>
        <p:spPr>
          <a:xfrm>
            <a:off x="2562014" y="1786976"/>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7" name="Google Shape;747;p110"/>
          <p:cNvSpPr/>
          <p:nvPr/>
        </p:nvSpPr>
        <p:spPr>
          <a:xfrm>
            <a:off x="4860745" y="1805440"/>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8" name="Google Shape;748;p110"/>
          <p:cNvSpPr/>
          <p:nvPr/>
        </p:nvSpPr>
        <p:spPr>
          <a:xfrm>
            <a:off x="7155971" y="1805439"/>
            <a:ext cx="1054660" cy="105466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9" name="Google Shape;749;p110"/>
          <p:cNvSpPr/>
          <p:nvPr/>
        </p:nvSpPr>
        <p:spPr>
          <a:xfrm>
            <a:off x="9451197" y="1805439"/>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0" name="Google Shape;750;p110"/>
          <p:cNvSpPr/>
          <p:nvPr/>
        </p:nvSpPr>
        <p:spPr>
          <a:xfrm>
            <a:off x="3435379" y="4279578"/>
            <a:ext cx="879736" cy="879735"/>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1" name="Google Shape;751;p110"/>
          <p:cNvSpPr/>
          <p:nvPr/>
        </p:nvSpPr>
        <p:spPr>
          <a:xfrm>
            <a:off x="5798873" y="4279578"/>
            <a:ext cx="879736" cy="879735"/>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2" name="Google Shape;752;p110"/>
          <p:cNvSpPr/>
          <p:nvPr/>
        </p:nvSpPr>
        <p:spPr>
          <a:xfrm>
            <a:off x="8095831" y="4279578"/>
            <a:ext cx="879736" cy="879735"/>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3" name="Google Shape;753;p110"/>
          <p:cNvSpPr/>
          <p:nvPr/>
        </p:nvSpPr>
        <p:spPr>
          <a:xfrm>
            <a:off x="10526240" y="4279578"/>
            <a:ext cx="879736" cy="879735"/>
          </a:xfrm>
          <a:prstGeom prst="ellipse">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4" name="Google Shape;754;p110"/>
          <p:cNvSpPr txBox="1"/>
          <p:nvPr>
            <p:ph idx="2" type="body"/>
          </p:nvPr>
        </p:nvSpPr>
        <p:spPr>
          <a:xfrm>
            <a:off x="2747941" y="1946907"/>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4800"/>
              <a:buNone/>
              <a:defRPr b="1" i="0" sz="4800">
                <a:solidFill>
                  <a:srgbClr val="79527B"/>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5" name="Google Shape;755;p110"/>
          <p:cNvSpPr txBox="1"/>
          <p:nvPr>
            <p:ph idx="3" type="body"/>
          </p:nvPr>
        </p:nvSpPr>
        <p:spPr>
          <a:xfrm>
            <a:off x="5064548" y="1949503"/>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1D1C5"/>
              </a:buClr>
              <a:buSzPts val="4800"/>
              <a:buNone/>
              <a:defRPr b="1" i="0" sz="4800">
                <a:solidFill>
                  <a:srgbClr val="81D1C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6" name="Google Shape;756;p110"/>
          <p:cNvSpPr txBox="1"/>
          <p:nvPr>
            <p:ph idx="4" type="body"/>
          </p:nvPr>
        </p:nvSpPr>
        <p:spPr>
          <a:xfrm>
            <a:off x="7338393" y="1962861"/>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27954"/>
              </a:buClr>
              <a:buSzPts val="4800"/>
              <a:buNone/>
              <a:defRPr b="1" i="0" sz="4800">
                <a:solidFill>
                  <a:srgbClr val="F27954"/>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7" name="Google Shape;757;p110"/>
          <p:cNvSpPr txBox="1"/>
          <p:nvPr>
            <p:ph idx="5" type="body"/>
          </p:nvPr>
        </p:nvSpPr>
        <p:spPr>
          <a:xfrm>
            <a:off x="9655000" y="1965457"/>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916395"/>
              </a:buClr>
              <a:buSzPts val="4800"/>
              <a:buNone/>
              <a:defRPr b="1" i="0" sz="4800">
                <a:solidFill>
                  <a:srgbClr val="91639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8" name="Google Shape;758;p110"/>
          <p:cNvSpPr txBox="1"/>
          <p:nvPr>
            <p:ph idx="6" type="body"/>
          </p:nvPr>
        </p:nvSpPr>
        <p:spPr>
          <a:xfrm>
            <a:off x="2291885" y="3135867"/>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9" name="Google Shape;759;p110"/>
          <p:cNvSpPr txBox="1"/>
          <p:nvPr>
            <p:ph idx="7" type="body"/>
          </p:nvPr>
        </p:nvSpPr>
        <p:spPr>
          <a:xfrm>
            <a:off x="4623112" y="3117069"/>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0" name="Google Shape;760;p110"/>
          <p:cNvSpPr txBox="1"/>
          <p:nvPr>
            <p:ph idx="8" type="body"/>
          </p:nvPr>
        </p:nvSpPr>
        <p:spPr>
          <a:xfrm>
            <a:off x="6878370" y="3121537"/>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1" name="Google Shape;761;p110"/>
          <p:cNvSpPr txBox="1"/>
          <p:nvPr>
            <p:ph idx="9" type="body"/>
          </p:nvPr>
        </p:nvSpPr>
        <p:spPr>
          <a:xfrm>
            <a:off x="9209597" y="3102739"/>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762" name="Google Shape;762;p110"/>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grpSp>
        <p:nvGrpSpPr>
          <p:cNvPr id="763" name="Google Shape;763;p110"/>
          <p:cNvGrpSpPr/>
          <p:nvPr/>
        </p:nvGrpSpPr>
        <p:grpSpPr>
          <a:xfrm>
            <a:off x="389965" y="6092742"/>
            <a:ext cx="3144242" cy="374574"/>
            <a:chOff x="301128" y="6151084"/>
            <a:chExt cx="3144242" cy="374574"/>
          </a:xfrm>
        </p:grpSpPr>
        <p:pic>
          <p:nvPicPr>
            <p:cNvPr descr="Shape&#10;&#10;Description automatically generated with medium confidence" id="764" name="Google Shape;764;p110"/>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765" name="Google Shape;765;p110"/>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766" name="Google Shape;766;p110"/>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1 Standardseite">
  <p:cSld name="4_1 Standardseite">
    <p:spTree>
      <p:nvGrpSpPr>
        <p:cNvPr id="71" name="Shape 71"/>
        <p:cNvGrpSpPr/>
        <p:nvPr/>
      </p:nvGrpSpPr>
      <p:grpSpPr>
        <a:xfrm>
          <a:off x="0" y="0"/>
          <a:ext cx="0" cy="0"/>
          <a:chOff x="0" y="0"/>
          <a:chExt cx="0" cy="0"/>
        </a:xfrm>
      </p:grpSpPr>
      <p:sp>
        <p:nvSpPr>
          <p:cNvPr id="72" name="Google Shape;72;p64"/>
          <p:cNvSpPr txBox="1"/>
          <p:nvPr>
            <p:ph idx="1" type="body"/>
          </p:nvPr>
        </p:nvSpPr>
        <p:spPr>
          <a:xfrm>
            <a:off x="3752490" y="1637401"/>
            <a:ext cx="8007709" cy="461527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1800"/>
              <a:buNone/>
              <a:defRPr sz="1800">
                <a:solidFill>
                  <a:srgbClr val="595A59"/>
                </a:solidFill>
              </a:defRPr>
            </a:lvl1pPr>
            <a:lvl2pPr indent="-381000" lvl="1" marL="914400" algn="l">
              <a:lnSpc>
                <a:spcPct val="90000"/>
              </a:lnSpc>
              <a:spcBef>
                <a:spcPts val="500"/>
              </a:spcBef>
              <a:spcAft>
                <a:spcPts val="0"/>
              </a:spcAft>
              <a:buClr>
                <a:srgbClr val="595A59"/>
              </a:buClr>
              <a:buSzPts val="2400"/>
              <a:buChar char="•"/>
              <a:defRPr>
                <a:solidFill>
                  <a:srgbClr val="595A59"/>
                </a:solidFill>
              </a:defRPr>
            </a:lvl2pPr>
            <a:lvl3pPr indent="-355600" lvl="2" marL="1371600" algn="l">
              <a:lnSpc>
                <a:spcPct val="90000"/>
              </a:lnSpc>
              <a:spcBef>
                <a:spcPts val="500"/>
              </a:spcBef>
              <a:spcAft>
                <a:spcPts val="0"/>
              </a:spcAft>
              <a:buClr>
                <a:srgbClr val="595A59"/>
              </a:buClr>
              <a:buSzPts val="2000"/>
              <a:buChar char="•"/>
              <a:defRPr>
                <a:solidFill>
                  <a:srgbClr val="595A59"/>
                </a:solidFill>
              </a:defRPr>
            </a:lvl3pPr>
            <a:lvl4pPr indent="-342900" lvl="3" marL="1828800" algn="l">
              <a:lnSpc>
                <a:spcPct val="90000"/>
              </a:lnSpc>
              <a:spcBef>
                <a:spcPts val="500"/>
              </a:spcBef>
              <a:spcAft>
                <a:spcPts val="0"/>
              </a:spcAft>
              <a:buClr>
                <a:srgbClr val="595A59"/>
              </a:buClr>
              <a:buSzPts val="1800"/>
              <a:buChar char="•"/>
              <a:defRPr>
                <a:solidFill>
                  <a:srgbClr val="595A59"/>
                </a:solidFill>
              </a:defRPr>
            </a:lvl4pPr>
            <a:lvl5pPr indent="-342900" lvl="4" marL="2286000" algn="l">
              <a:lnSpc>
                <a:spcPct val="90000"/>
              </a:lnSpc>
              <a:spcBef>
                <a:spcPts val="500"/>
              </a:spcBef>
              <a:spcAft>
                <a:spcPts val="0"/>
              </a:spcAft>
              <a:buClr>
                <a:srgbClr val="595A59"/>
              </a:buClr>
              <a:buSzPts val="1800"/>
              <a:buChar char="•"/>
              <a:defRPr>
                <a:solidFill>
                  <a:srgbClr val="595A59"/>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64"/>
          <p:cNvSpPr txBox="1"/>
          <p:nvPr>
            <p:ph idx="2" type="body"/>
          </p:nvPr>
        </p:nvSpPr>
        <p:spPr>
          <a:xfrm>
            <a:off x="389965" y="1637401"/>
            <a:ext cx="3189996" cy="4455341"/>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Clr>
                <a:srgbClr val="595A59"/>
              </a:buClr>
              <a:buSzPts val="1800"/>
              <a:buNone/>
              <a:defRPr sz="1800">
                <a:solidFill>
                  <a:srgbClr val="595A59"/>
                </a:solidFill>
              </a:defRPr>
            </a:lvl1pPr>
            <a:lvl2pPr indent="-342900" lvl="1" marL="914400" algn="l">
              <a:lnSpc>
                <a:spcPct val="100000"/>
              </a:lnSpc>
              <a:spcBef>
                <a:spcPts val="600"/>
              </a:spcBef>
              <a:spcAft>
                <a:spcPts val="0"/>
              </a:spcAft>
              <a:buClr>
                <a:srgbClr val="595A59"/>
              </a:buClr>
              <a:buSzPts val="1800"/>
              <a:buChar char="•"/>
              <a:defRPr sz="1800">
                <a:solidFill>
                  <a:srgbClr val="595A59"/>
                </a:solidFill>
              </a:defRPr>
            </a:lvl2pPr>
            <a:lvl3pPr indent="-342900" lvl="2" marL="1371600" algn="l">
              <a:lnSpc>
                <a:spcPct val="100000"/>
              </a:lnSpc>
              <a:spcBef>
                <a:spcPts val="600"/>
              </a:spcBef>
              <a:spcAft>
                <a:spcPts val="0"/>
              </a:spcAft>
              <a:buClr>
                <a:srgbClr val="595A59"/>
              </a:buClr>
              <a:buSzPts val="1800"/>
              <a:buChar char="•"/>
              <a:defRPr sz="1800">
                <a:solidFill>
                  <a:srgbClr val="595A59"/>
                </a:solidFill>
              </a:defRPr>
            </a:lvl3pPr>
            <a:lvl4pPr indent="-342900" lvl="3" marL="1828800" algn="l">
              <a:lnSpc>
                <a:spcPct val="100000"/>
              </a:lnSpc>
              <a:spcBef>
                <a:spcPts val="600"/>
              </a:spcBef>
              <a:spcAft>
                <a:spcPts val="0"/>
              </a:spcAft>
              <a:buClr>
                <a:srgbClr val="595A59"/>
              </a:buClr>
              <a:buSzPts val="1800"/>
              <a:buChar char="•"/>
              <a:defRPr sz="1800">
                <a:solidFill>
                  <a:srgbClr val="595A59"/>
                </a:solidFill>
              </a:defRPr>
            </a:lvl4pPr>
            <a:lvl5pPr indent="-342900" lvl="4" marL="2286000" algn="l">
              <a:lnSpc>
                <a:spcPct val="100000"/>
              </a:lnSpc>
              <a:spcBef>
                <a:spcPts val="600"/>
              </a:spcBef>
              <a:spcAft>
                <a:spcPts val="0"/>
              </a:spcAft>
              <a:buClr>
                <a:srgbClr val="595A59"/>
              </a:buClr>
              <a:buSzPts val="1800"/>
              <a:buChar char="•"/>
              <a:defRPr sz="1800">
                <a:solidFill>
                  <a:srgbClr val="595A59"/>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74" name="Google Shape;74;p64"/>
          <p:cNvGrpSpPr/>
          <p:nvPr/>
        </p:nvGrpSpPr>
        <p:grpSpPr>
          <a:xfrm>
            <a:off x="389965" y="6092742"/>
            <a:ext cx="3144242" cy="374574"/>
            <a:chOff x="301128" y="6151084"/>
            <a:chExt cx="3144242" cy="374574"/>
          </a:xfrm>
        </p:grpSpPr>
        <p:pic>
          <p:nvPicPr>
            <p:cNvPr descr="Shape&#10;&#10;Description automatically generated with medium confidence" id="75" name="Google Shape;75;p64"/>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76" name="Google Shape;76;p64"/>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77" name="Google Shape;77;p64"/>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Background pattern&#10;&#10;Description automatically generated" id="78" name="Google Shape;78;p64"/>
          <p:cNvPicPr preferRelativeResize="0"/>
          <p:nvPr/>
        </p:nvPicPr>
        <p:blipFill rotWithShape="1">
          <a:blip r:embed="rId3">
            <a:alphaModFix/>
          </a:blip>
          <a:srcRect b="84089" l="-9441" r="10580" t="-3095"/>
          <a:stretch/>
        </p:blipFill>
        <p:spPr>
          <a:xfrm>
            <a:off x="7462157" y="5624715"/>
            <a:ext cx="4729844" cy="1233285"/>
          </a:xfrm>
          <a:prstGeom prst="rect">
            <a:avLst/>
          </a:prstGeom>
          <a:noFill/>
          <a:ln>
            <a:noFill/>
          </a:ln>
        </p:spPr>
      </p:pic>
      <p:sp>
        <p:nvSpPr>
          <p:cNvPr id="79" name="Google Shape;79;p64"/>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2000"/>
              <a:buNone/>
              <a:defRPr b="0" i="0" sz="20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64"/>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1800"/>
              <a:buNone/>
              <a:defRPr b="0" i="0" sz="18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icon graph">
  <p:cSld name="4 point icon graph">
    <p:spTree>
      <p:nvGrpSpPr>
        <p:cNvPr id="767" name="Shape 767"/>
        <p:cNvGrpSpPr/>
        <p:nvPr/>
      </p:nvGrpSpPr>
      <p:grpSpPr>
        <a:xfrm>
          <a:off x="0" y="0"/>
          <a:ext cx="0" cy="0"/>
          <a:chOff x="0" y="0"/>
          <a:chExt cx="0" cy="0"/>
        </a:xfrm>
      </p:grpSpPr>
      <p:pic>
        <p:nvPicPr>
          <p:cNvPr descr="Background pattern&#10;&#10;Description automatically generated" id="768" name="Google Shape;768;p111"/>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sp>
        <p:nvSpPr>
          <p:cNvPr id="769" name="Google Shape;769;p111"/>
          <p:cNvSpPr/>
          <p:nvPr/>
        </p:nvSpPr>
        <p:spPr>
          <a:xfrm>
            <a:off x="4292836" y="2475929"/>
            <a:ext cx="1660392" cy="233707"/>
          </a:xfrm>
          <a:custGeom>
            <a:rect b="b" l="l" r="r" t="t"/>
            <a:pathLst>
              <a:path extrusionOk="0" h="154" w="1088">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70" name="Google Shape;770;p111"/>
          <p:cNvSpPr/>
          <p:nvPr/>
        </p:nvSpPr>
        <p:spPr>
          <a:xfrm>
            <a:off x="3846806" y="2428576"/>
            <a:ext cx="323830" cy="326885"/>
          </a:xfrm>
          <a:custGeom>
            <a:rect b="b" l="l" r="r" t="t"/>
            <a:pathLst>
              <a:path extrusionOk="0" h="215" w="213">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71" name="Google Shape;771;p111"/>
          <p:cNvSpPr/>
          <p:nvPr/>
        </p:nvSpPr>
        <p:spPr>
          <a:xfrm>
            <a:off x="3912488" y="2494259"/>
            <a:ext cx="192465" cy="193992"/>
          </a:xfrm>
          <a:custGeom>
            <a:rect b="b" l="l" r="r" t="t"/>
            <a:pathLst>
              <a:path extrusionOk="0" h="128" w="127">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72" name="Google Shape;772;p111"/>
          <p:cNvSpPr/>
          <p:nvPr/>
        </p:nvSpPr>
        <p:spPr>
          <a:xfrm>
            <a:off x="3324401" y="800258"/>
            <a:ext cx="1370167" cy="1510697"/>
          </a:xfrm>
          <a:custGeom>
            <a:rect b="b" l="l" r="r" t="t"/>
            <a:pathLst>
              <a:path extrusionOk="0" h="990" w="898">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73" name="Google Shape;773;p111"/>
          <p:cNvSpPr/>
          <p:nvPr/>
        </p:nvSpPr>
        <p:spPr>
          <a:xfrm>
            <a:off x="6055570" y="2428576"/>
            <a:ext cx="325357" cy="326885"/>
          </a:xfrm>
          <a:custGeom>
            <a:rect b="b" l="l" r="r" t="t"/>
            <a:pathLst>
              <a:path extrusionOk="0" h="215" w="214">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74" name="Google Shape;774;p111"/>
          <p:cNvSpPr/>
          <p:nvPr/>
        </p:nvSpPr>
        <p:spPr>
          <a:xfrm>
            <a:off x="6119725" y="2494259"/>
            <a:ext cx="193993" cy="193992"/>
          </a:xfrm>
          <a:custGeom>
            <a:rect b="b" l="l" r="r" t="t"/>
            <a:pathLst>
              <a:path extrusionOk="0" h="128" w="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75" name="Google Shape;775;p111"/>
          <p:cNvSpPr/>
          <p:nvPr/>
        </p:nvSpPr>
        <p:spPr>
          <a:xfrm>
            <a:off x="5531638" y="2921959"/>
            <a:ext cx="1368640" cy="1512224"/>
          </a:xfrm>
          <a:custGeom>
            <a:rect b="b" l="l" r="r" t="t"/>
            <a:pathLst>
              <a:path extrusionOk="0" h="991" w="897">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76" name="Google Shape;776;p111"/>
          <p:cNvSpPr/>
          <p:nvPr/>
        </p:nvSpPr>
        <p:spPr>
          <a:xfrm>
            <a:off x="6489380" y="2475929"/>
            <a:ext cx="1660392" cy="233707"/>
          </a:xfrm>
          <a:custGeom>
            <a:rect b="b" l="l" r="r" t="t"/>
            <a:pathLst>
              <a:path extrusionOk="0" h="154" w="1088">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77" name="Google Shape;777;p111"/>
          <p:cNvSpPr/>
          <p:nvPr/>
        </p:nvSpPr>
        <p:spPr>
          <a:xfrm>
            <a:off x="8249060" y="2428576"/>
            <a:ext cx="326885" cy="326885"/>
          </a:xfrm>
          <a:custGeom>
            <a:rect b="b" l="l" r="r" t="t"/>
            <a:pathLst>
              <a:path extrusionOk="0" h="215" w="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78" name="Google Shape;778;p111"/>
          <p:cNvSpPr/>
          <p:nvPr/>
        </p:nvSpPr>
        <p:spPr>
          <a:xfrm>
            <a:off x="8316270" y="2494259"/>
            <a:ext cx="192465" cy="193992"/>
          </a:xfrm>
          <a:custGeom>
            <a:rect b="b" l="l" r="r" t="t"/>
            <a:pathLst>
              <a:path extrusionOk="0" h="128" w="127">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79" name="Google Shape;779;p111"/>
          <p:cNvSpPr/>
          <p:nvPr/>
        </p:nvSpPr>
        <p:spPr>
          <a:xfrm>
            <a:off x="7728183" y="800258"/>
            <a:ext cx="1367112" cy="1510697"/>
          </a:xfrm>
          <a:custGeom>
            <a:rect b="b" l="l" r="r" t="t"/>
            <a:pathLst>
              <a:path extrusionOk="0" h="990" w="896">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80" name="Google Shape;780;p111"/>
          <p:cNvSpPr/>
          <p:nvPr/>
        </p:nvSpPr>
        <p:spPr>
          <a:xfrm>
            <a:off x="8684398" y="2475929"/>
            <a:ext cx="1661920" cy="233707"/>
          </a:xfrm>
          <a:custGeom>
            <a:rect b="b" l="l" r="r" t="t"/>
            <a:pathLst>
              <a:path extrusionOk="0" h="154" w="1089">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79527B">
              <a:alpha val="89019"/>
            </a:srgbClr>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81" name="Google Shape;781;p111"/>
          <p:cNvSpPr/>
          <p:nvPr/>
        </p:nvSpPr>
        <p:spPr>
          <a:xfrm>
            <a:off x="10445605" y="2428576"/>
            <a:ext cx="325357" cy="326885"/>
          </a:xfrm>
          <a:custGeom>
            <a:rect b="b" l="l" r="r" t="t"/>
            <a:pathLst>
              <a:path extrusionOk="0" h="215" w="214">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79527B">
              <a:alpha val="89019"/>
            </a:srgbClr>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82" name="Google Shape;782;p111"/>
          <p:cNvSpPr/>
          <p:nvPr/>
        </p:nvSpPr>
        <p:spPr>
          <a:xfrm>
            <a:off x="10512815" y="2494259"/>
            <a:ext cx="190937" cy="193992"/>
          </a:xfrm>
          <a:custGeom>
            <a:rect b="b" l="l" r="r" t="t"/>
            <a:pathLst>
              <a:path extrusionOk="0" h="128" w="126">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83" name="Google Shape;783;p111"/>
          <p:cNvSpPr/>
          <p:nvPr/>
        </p:nvSpPr>
        <p:spPr>
          <a:xfrm>
            <a:off x="9924727" y="2921959"/>
            <a:ext cx="1367112" cy="1512224"/>
          </a:xfrm>
          <a:custGeom>
            <a:rect b="b" l="l" r="r" t="t"/>
            <a:pathLst>
              <a:path extrusionOk="0" h="991" w="896">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79527B">
              <a:alpha val="89019"/>
            </a:srgbClr>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84" name="Google Shape;784;p111"/>
          <p:cNvSpPr txBox="1"/>
          <p:nvPr/>
        </p:nvSpPr>
        <p:spPr>
          <a:xfrm>
            <a:off x="5691808" y="1322650"/>
            <a:ext cx="1045245" cy="2860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785" name="Google Shape;785;p111"/>
          <p:cNvSpPr txBox="1"/>
          <p:nvPr/>
        </p:nvSpPr>
        <p:spPr>
          <a:xfrm>
            <a:off x="10092535" y="1322650"/>
            <a:ext cx="1045245" cy="2860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786" name="Google Shape;786;p111"/>
          <p:cNvSpPr txBox="1"/>
          <p:nvPr/>
        </p:nvSpPr>
        <p:spPr>
          <a:xfrm>
            <a:off x="7895149" y="3013347"/>
            <a:ext cx="1045245" cy="2860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787" name="Google Shape;787;p111"/>
          <p:cNvSpPr txBox="1"/>
          <p:nvPr>
            <p:ph idx="1" type="body"/>
          </p:nvPr>
        </p:nvSpPr>
        <p:spPr>
          <a:xfrm>
            <a:off x="2833955" y="2984923"/>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8" name="Google Shape;788;p111"/>
          <p:cNvSpPr txBox="1"/>
          <p:nvPr>
            <p:ph idx="2" type="body"/>
          </p:nvPr>
        </p:nvSpPr>
        <p:spPr>
          <a:xfrm>
            <a:off x="7261647" y="2951026"/>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9" name="Google Shape;789;p111"/>
          <p:cNvSpPr txBox="1"/>
          <p:nvPr>
            <p:ph idx="3" type="body"/>
          </p:nvPr>
        </p:nvSpPr>
        <p:spPr>
          <a:xfrm>
            <a:off x="5051398" y="1028522"/>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0" name="Google Shape;790;p111"/>
          <p:cNvSpPr txBox="1"/>
          <p:nvPr>
            <p:ph idx="4" type="body"/>
          </p:nvPr>
        </p:nvSpPr>
        <p:spPr>
          <a:xfrm>
            <a:off x="9377489" y="994625"/>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1" name="Google Shape;791;p111"/>
          <p:cNvSpPr/>
          <p:nvPr/>
        </p:nvSpPr>
        <p:spPr>
          <a:xfrm>
            <a:off x="0" y="2489789"/>
            <a:ext cx="3733642" cy="233707"/>
          </a:xfrm>
          <a:custGeom>
            <a:rect b="b" l="l" r="r" t="t"/>
            <a:pathLst>
              <a:path extrusionOk="0" h="233707" w="3733642">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grpSp>
        <p:nvGrpSpPr>
          <p:cNvPr id="792" name="Google Shape;792;p111"/>
          <p:cNvGrpSpPr/>
          <p:nvPr/>
        </p:nvGrpSpPr>
        <p:grpSpPr>
          <a:xfrm>
            <a:off x="389965" y="6092742"/>
            <a:ext cx="3144242" cy="374574"/>
            <a:chOff x="301128" y="6151084"/>
            <a:chExt cx="3144242" cy="374574"/>
          </a:xfrm>
        </p:grpSpPr>
        <p:pic>
          <p:nvPicPr>
            <p:cNvPr descr="Shape&#10;&#10;Description automatically generated with medium confidence" id="793" name="Google Shape;793;p111"/>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794" name="Google Shape;794;p111"/>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795" name="Google Shape;795;p111"/>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Blue">
  <p:cSld name="Divider Slide - Blue">
    <p:spTree>
      <p:nvGrpSpPr>
        <p:cNvPr id="81" name="Shape 81"/>
        <p:cNvGrpSpPr/>
        <p:nvPr/>
      </p:nvGrpSpPr>
      <p:grpSpPr>
        <a:xfrm>
          <a:off x="0" y="0"/>
          <a:ext cx="0" cy="0"/>
          <a:chOff x="0" y="0"/>
          <a:chExt cx="0" cy="0"/>
        </a:xfrm>
      </p:grpSpPr>
      <p:sp>
        <p:nvSpPr>
          <p:cNvPr id="82" name="Google Shape;82;p65"/>
          <p:cNvSpPr/>
          <p:nvPr/>
        </p:nvSpPr>
        <p:spPr>
          <a:xfrm>
            <a:off x="0" y="0"/>
            <a:ext cx="12192000" cy="5502729"/>
          </a:xfrm>
          <a:prstGeom prst="rect">
            <a:avLst/>
          </a:prstGeom>
          <a:solidFill>
            <a:srgbClr val="81D1C5"/>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sp>
        <p:nvSpPr>
          <p:cNvPr id="83" name="Google Shape;83;p65"/>
          <p:cNvSpPr txBox="1"/>
          <p:nvPr>
            <p:ph idx="1" type="body"/>
          </p:nvPr>
        </p:nvSpPr>
        <p:spPr>
          <a:xfrm>
            <a:off x="666708" y="752638"/>
            <a:ext cx="4329835" cy="16476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00"/>
              </a:spcBef>
              <a:spcAft>
                <a:spcPts val="0"/>
              </a:spcAft>
              <a:buClr>
                <a:schemeClr val="lt1"/>
              </a:buClr>
              <a:buSzPts val="4800"/>
              <a:buNone/>
              <a:defRPr b="0" i="0" sz="4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84" name="Google Shape;84;p65"/>
          <p:cNvGrpSpPr/>
          <p:nvPr/>
        </p:nvGrpSpPr>
        <p:grpSpPr>
          <a:xfrm>
            <a:off x="8448790" y="6057987"/>
            <a:ext cx="3144242" cy="374574"/>
            <a:chOff x="301128" y="6151084"/>
            <a:chExt cx="3144242" cy="374574"/>
          </a:xfrm>
        </p:grpSpPr>
        <p:pic>
          <p:nvPicPr>
            <p:cNvPr descr="Shape&#10;&#10;Description automatically generated with medium confidence" id="85" name="Google Shape;85;p65"/>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86" name="Google Shape;86;p65"/>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87" name="Google Shape;87;p65"/>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A black and white striped pattern&#10;&#10;Description automatically generated with medium confidence" id="88" name="Google Shape;88;p65"/>
          <p:cNvPicPr preferRelativeResize="0"/>
          <p:nvPr/>
        </p:nvPicPr>
        <p:blipFill rotWithShape="1">
          <a:blip r:embed="rId3">
            <a:alphaModFix/>
          </a:blip>
          <a:srcRect b="15673" l="-25172" r="18173" t="20705"/>
          <a:stretch/>
        </p:blipFill>
        <p:spPr>
          <a:xfrm>
            <a:off x="5333853" y="1227"/>
            <a:ext cx="6825554" cy="55015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verview/Content Slide">
  <p:cSld name="1_Overview/Content Slide">
    <p:spTree>
      <p:nvGrpSpPr>
        <p:cNvPr id="89" name="Shape 89"/>
        <p:cNvGrpSpPr/>
        <p:nvPr/>
      </p:nvGrpSpPr>
      <p:grpSpPr>
        <a:xfrm>
          <a:off x="0" y="0"/>
          <a:ext cx="0" cy="0"/>
          <a:chOff x="0" y="0"/>
          <a:chExt cx="0" cy="0"/>
        </a:xfrm>
      </p:grpSpPr>
      <p:sp>
        <p:nvSpPr>
          <p:cNvPr id="90" name="Google Shape;90;p68"/>
          <p:cNvSpPr/>
          <p:nvPr/>
        </p:nvSpPr>
        <p:spPr>
          <a:xfrm>
            <a:off x="6642832" y="992114"/>
            <a:ext cx="771474" cy="771474"/>
          </a:xfrm>
          <a:prstGeom prst="ellipse">
            <a:avLst/>
          </a:prstGeom>
          <a:solidFill>
            <a:srgbClr val="79527B"/>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68"/>
          <p:cNvSpPr txBox="1"/>
          <p:nvPr>
            <p:ph idx="1" type="body"/>
          </p:nvPr>
        </p:nvSpPr>
        <p:spPr>
          <a:xfrm>
            <a:off x="6781160" y="1049309"/>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92" name="Google Shape;92;p68"/>
          <p:cNvCxnSpPr/>
          <p:nvPr/>
        </p:nvCxnSpPr>
        <p:spPr>
          <a:xfrm>
            <a:off x="6051115" y="1382085"/>
            <a:ext cx="591717" cy="0"/>
          </a:xfrm>
          <a:prstGeom prst="straightConnector1">
            <a:avLst/>
          </a:prstGeom>
          <a:noFill/>
          <a:ln cap="flat" cmpd="sng" w="19050">
            <a:solidFill>
              <a:srgbClr val="79527B"/>
            </a:solidFill>
            <a:prstDash val="solid"/>
            <a:miter lim="800000"/>
            <a:headEnd len="sm" w="sm" type="none"/>
            <a:tailEnd len="sm" w="sm" type="none"/>
          </a:ln>
        </p:spPr>
      </p:cxnSp>
      <p:sp>
        <p:nvSpPr>
          <p:cNvPr id="93" name="Google Shape;93;p68"/>
          <p:cNvSpPr txBox="1"/>
          <p:nvPr>
            <p:ph idx="2" type="body"/>
          </p:nvPr>
        </p:nvSpPr>
        <p:spPr>
          <a:xfrm>
            <a:off x="7511069" y="992114"/>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68"/>
          <p:cNvSpPr/>
          <p:nvPr/>
        </p:nvSpPr>
        <p:spPr>
          <a:xfrm>
            <a:off x="6642832" y="2066740"/>
            <a:ext cx="771474" cy="771474"/>
          </a:xfrm>
          <a:prstGeom prst="ellipse">
            <a:avLst/>
          </a:prstGeom>
          <a:solidFill>
            <a:srgbClr val="79527B"/>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68"/>
          <p:cNvSpPr txBox="1"/>
          <p:nvPr>
            <p:ph idx="3" type="body"/>
          </p:nvPr>
        </p:nvSpPr>
        <p:spPr>
          <a:xfrm>
            <a:off x="6781160" y="212393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96" name="Google Shape;96;p68"/>
          <p:cNvCxnSpPr/>
          <p:nvPr/>
        </p:nvCxnSpPr>
        <p:spPr>
          <a:xfrm>
            <a:off x="6051115" y="2456711"/>
            <a:ext cx="591717" cy="0"/>
          </a:xfrm>
          <a:prstGeom prst="straightConnector1">
            <a:avLst/>
          </a:prstGeom>
          <a:noFill/>
          <a:ln cap="flat" cmpd="sng" w="19050">
            <a:solidFill>
              <a:srgbClr val="79527B"/>
            </a:solidFill>
            <a:prstDash val="solid"/>
            <a:miter lim="800000"/>
            <a:headEnd len="sm" w="sm" type="none"/>
            <a:tailEnd len="sm" w="sm" type="none"/>
          </a:ln>
        </p:spPr>
      </p:cxnSp>
      <p:sp>
        <p:nvSpPr>
          <p:cNvPr id="97" name="Google Shape;97;p68"/>
          <p:cNvSpPr txBox="1"/>
          <p:nvPr>
            <p:ph idx="4" type="body"/>
          </p:nvPr>
        </p:nvSpPr>
        <p:spPr>
          <a:xfrm>
            <a:off x="7511069" y="2066740"/>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68"/>
          <p:cNvSpPr/>
          <p:nvPr/>
        </p:nvSpPr>
        <p:spPr>
          <a:xfrm>
            <a:off x="6642832" y="3126504"/>
            <a:ext cx="771474" cy="771474"/>
          </a:xfrm>
          <a:prstGeom prst="ellipse">
            <a:avLst/>
          </a:prstGeom>
          <a:solidFill>
            <a:srgbClr val="79527B"/>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 name="Google Shape;99;p68"/>
          <p:cNvSpPr txBox="1"/>
          <p:nvPr>
            <p:ph idx="5" type="body"/>
          </p:nvPr>
        </p:nvSpPr>
        <p:spPr>
          <a:xfrm>
            <a:off x="6781160" y="3183699"/>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00" name="Google Shape;100;p68"/>
          <p:cNvCxnSpPr/>
          <p:nvPr/>
        </p:nvCxnSpPr>
        <p:spPr>
          <a:xfrm>
            <a:off x="6051115" y="3516475"/>
            <a:ext cx="591717" cy="0"/>
          </a:xfrm>
          <a:prstGeom prst="straightConnector1">
            <a:avLst/>
          </a:prstGeom>
          <a:noFill/>
          <a:ln cap="flat" cmpd="sng" w="19050">
            <a:solidFill>
              <a:srgbClr val="79527B"/>
            </a:solidFill>
            <a:prstDash val="solid"/>
            <a:miter lim="800000"/>
            <a:headEnd len="sm" w="sm" type="none"/>
            <a:tailEnd len="sm" w="sm" type="none"/>
          </a:ln>
        </p:spPr>
      </p:cxnSp>
      <p:sp>
        <p:nvSpPr>
          <p:cNvPr id="101" name="Google Shape;101;p68"/>
          <p:cNvSpPr txBox="1"/>
          <p:nvPr>
            <p:ph idx="6" type="body"/>
          </p:nvPr>
        </p:nvSpPr>
        <p:spPr>
          <a:xfrm>
            <a:off x="7511069" y="3126504"/>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68"/>
          <p:cNvSpPr/>
          <p:nvPr/>
        </p:nvSpPr>
        <p:spPr>
          <a:xfrm>
            <a:off x="6628977" y="4184690"/>
            <a:ext cx="771474" cy="771474"/>
          </a:xfrm>
          <a:prstGeom prst="ellipse">
            <a:avLst/>
          </a:prstGeom>
          <a:solidFill>
            <a:srgbClr val="79527B"/>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68"/>
          <p:cNvSpPr txBox="1"/>
          <p:nvPr>
            <p:ph idx="7" type="body"/>
          </p:nvPr>
        </p:nvSpPr>
        <p:spPr>
          <a:xfrm>
            <a:off x="6767305" y="424188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04" name="Google Shape;104;p68"/>
          <p:cNvCxnSpPr/>
          <p:nvPr/>
        </p:nvCxnSpPr>
        <p:spPr>
          <a:xfrm>
            <a:off x="6037260" y="4574661"/>
            <a:ext cx="591717" cy="0"/>
          </a:xfrm>
          <a:prstGeom prst="straightConnector1">
            <a:avLst/>
          </a:prstGeom>
          <a:noFill/>
          <a:ln cap="flat" cmpd="sng" w="19050">
            <a:solidFill>
              <a:srgbClr val="79527B"/>
            </a:solidFill>
            <a:prstDash val="solid"/>
            <a:miter lim="800000"/>
            <a:headEnd len="sm" w="sm" type="none"/>
            <a:tailEnd len="sm" w="sm" type="none"/>
          </a:ln>
        </p:spPr>
      </p:cxnSp>
      <p:sp>
        <p:nvSpPr>
          <p:cNvPr id="105" name="Google Shape;105;p68"/>
          <p:cNvSpPr txBox="1"/>
          <p:nvPr>
            <p:ph idx="8" type="body"/>
          </p:nvPr>
        </p:nvSpPr>
        <p:spPr>
          <a:xfrm>
            <a:off x="7497214" y="4184690"/>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68"/>
          <p:cNvSpPr/>
          <p:nvPr/>
        </p:nvSpPr>
        <p:spPr>
          <a:xfrm>
            <a:off x="6642832" y="5261992"/>
            <a:ext cx="771474" cy="771474"/>
          </a:xfrm>
          <a:prstGeom prst="ellipse">
            <a:avLst/>
          </a:prstGeom>
          <a:solidFill>
            <a:srgbClr val="79527B"/>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 name="Google Shape;107;p68"/>
          <p:cNvSpPr txBox="1"/>
          <p:nvPr>
            <p:ph idx="9" type="body"/>
          </p:nvPr>
        </p:nvSpPr>
        <p:spPr>
          <a:xfrm>
            <a:off x="6781160" y="5319187"/>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08" name="Google Shape;108;p68"/>
          <p:cNvCxnSpPr/>
          <p:nvPr/>
        </p:nvCxnSpPr>
        <p:spPr>
          <a:xfrm>
            <a:off x="6051115" y="5651963"/>
            <a:ext cx="591717" cy="0"/>
          </a:xfrm>
          <a:prstGeom prst="straightConnector1">
            <a:avLst/>
          </a:prstGeom>
          <a:noFill/>
          <a:ln cap="flat" cmpd="sng" w="19050">
            <a:solidFill>
              <a:srgbClr val="79527B"/>
            </a:solidFill>
            <a:prstDash val="solid"/>
            <a:miter lim="800000"/>
            <a:headEnd len="sm" w="sm" type="none"/>
            <a:tailEnd len="sm" w="sm" type="none"/>
          </a:ln>
        </p:spPr>
      </p:cxnSp>
      <p:sp>
        <p:nvSpPr>
          <p:cNvPr id="109" name="Google Shape;109;p68"/>
          <p:cNvSpPr txBox="1"/>
          <p:nvPr>
            <p:ph idx="13" type="body"/>
          </p:nvPr>
        </p:nvSpPr>
        <p:spPr>
          <a:xfrm>
            <a:off x="7511069" y="5261992"/>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10" name="Google Shape;110;p68"/>
          <p:cNvGrpSpPr/>
          <p:nvPr/>
        </p:nvGrpSpPr>
        <p:grpSpPr>
          <a:xfrm rot="-5400000">
            <a:off x="-1025447" y="4518095"/>
            <a:ext cx="3445636" cy="410479"/>
            <a:chOff x="301128" y="6151084"/>
            <a:chExt cx="3144242" cy="374574"/>
          </a:xfrm>
        </p:grpSpPr>
        <p:pic>
          <p:nvPicPr>
            <p:cNvPr descr="Shape&#10;&#10;Description automatically generated with medium confidence" id="111" name="Google Shape;111;p68"/>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112" name="Google Shape;112;p68"/>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113" name="Google Shape;113;p68"/>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
        <p:nvSpPr>
          <p:cNvPr id="114" name="Google Shape;114;p68"/>
          <p:cNvSpPr/>
          <p:nvPr/>
        </p:nvSpPr>
        <p:spPr>
          <a:xfrm flipH="1" rot="10800000">
            <a:off x="1286010" y="-4"/>
            <a:ext cx="4809990" cy="6892757"/>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115" name="Google Shape;115;p68"/>
          <p:cNvSpPr txBox="1"/>
          <p:nvPr>
            <p:ph idx="14" type="body"/>
          </p:nvPr>
        </p:nvSpPr>
        <p:spPr>
          <a:xfrm>
            <a:off x="1575582" y="1899687"/>
            <a:ext cx="4180325" cy="45464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68"/>
          <p:cNvSpPr txBox="1"/>
          <p:nvPr>
            <p:ph idx="15" type="body"/>
          </p:nvPr>
        </p:nvSpPr>
        <p:spPr>
          <a:xfrm>
            <a:off x="1548092" y="628636"/>
            <a:ext cx="4250272" cy="60363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MASTER slide">
  <p:cSld name="Text only MASTER slide">
    <p:spTree>
      <p:nvGrpSpPr>
        <p:cNvPr id="117" name="Shape 117"/>
        <p:cNvGrpSpPr/>
        <p:nvPr/>
      </p:nvGrpSpPr>
      <p:grpSpPr>
        <a:xfrm>
          <a:off x="0" y="0"/>
          <a:ext cx="0" cy="0"/>
          <a:chOff x="0" y="0"/>
          <a:chExt cx="0" cy="0"/>
        </a:xfrm>
      </p:grpSpPr>
      <p:sp>
        <p:nvSpPr>
          <p:cNvPr id="118" name="Google Shape;118;p67"/>
          <p:cNvSpPr txBox="1"/>
          <p:nvPr>
            <p:ph idx="1" type="body"/>
          </p:nvPr>
        </p:nvSpPr>
        <p:spPr>
          <a:xfrm>
            <a:off x="389965" y="1607198"/>
            <a:ext cx="11470341" cy="40175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1800"/>
              <a:buNone/>
              <a:defRPr b="0" i="0" sz="18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rgbClr val="595A59"/>
              </a:buClr>
              <a:buSzPts val="2000"/>
              <a:buNone/>
              <a:defRPr b="0" i="0" sz="2000">
                <a:solidFill>
                  <a:srgbClr val="595A59"/>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rgbClr val="595A59"/>
              </a:buClr>
              <a:buSzPts val="2000"/>
              <a:buNone/>
              <a:defRPr b="0" i="0" sz="2000">
                <a:solidFill>
                  <a:srgbClr val="595A59"/>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rgbClr val="595A59"/>
              </a:buClr>
              <a:buSzPts val="2000"/>
              <a:buNone/>
              <a:defRPr b="0" i="0" sz="2000">
                <a:solidFill>
                  <a:srgbClr val="595A59"/>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rgbClr val="595A59"/>
              </a:buClr>
              <a:buSzPts val="2000"/>
              <a:buNone/>
              <a:defRPr b="0" i="0" sz="2000">
                <a:solidFill>
                  <a:srgbClr val="595A59"/>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67"/>
          <p:cNvSpPr txBox="1"/>
          <p:nvPr>
            <p:ph idx="2"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2000"/>
              <a:buNone/>
              <a:defRPr b="0" i="0" sz="20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20" name="Google Shape;120;p67"/>
          <p:cNvGrpSpPr/>
          <p:nvPr/>
        </p:nvGrpSpPr>
        <p:grpSpPr>
          <a:xfrm>
            <a:off x="389965" y="6092742"/>
            <a:ext cx="3144242" cy="374574"/>
            <a:chOff x="301128" y="6151084"/>
            <a:chExt cx="3144242" cy="374574"/>
          </a:xfrm>
        </p:grpSpPr>
        <p:pic>
          <p:nvPicPr>
            <p:cNvPr descr="Shape&#10;&#10;Description automatically generated with medium confidence" id="121" name="Google Shape;121;p67"/>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122" name="Google Shape;122;p67"/>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123" name="Google Shape;123;p67"/>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Background pattern&#10;&#10;Description automatically generated" id="124" name="Google Shape;124;p67"/>
          <p:cNvPicPr preferRelativeResize="0"/>
          <p:nvPr/>
        </p:nvPicPr>
        <p:blipFill rotWithShape="1">
          <a:blip r:embed="rId3">
            <a:alphaModFix/>
          </a:blip>
          <a:srcRect b="84089" l="-9441" r="10580" t="-3095"/>
          <a:stretch/>
        </p:blipFill>
        <p:spPr>
          <a:xfrm>
            <a:off x="7462157" y="5624715"/>
            <a:ext cx="4729844" cy="1233285"/>
          </a:xfrm>
          <a:prstGeom prst="rect">
            <a:avLst/>
          </a:prstGeom>
          <a:noFill/>
          <a:ln>
            <a:noFill/>
          </a:ln>
        </p:spPr>
      </p:pic>
      <p:sp>
        <p:nvSpPr>
          <p:cNvPr id="125" name="Google Shape;125;p67"/>
          <p:cNvSpPr txBox="1"/>
          <p:nvPr>
            <p:ph idx="3" type="body"/>
          </p:nvPr>
        </p:nvSpPr>
        <p:spPr>
          <a:xfrm>
            <a:off x="389964" y="1231888"/>
            <a:ext cx="11470341" cy="30361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1800"/>
              <a:buNone/>
              <a:defRPr b="0" i="0" sz="18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p:cSld name="Final Slide">
    <p:spTree>
      <p:nvGrpSpPr>
        <p:cNvPr id="126" name="Shape 126"/>
        <p:cNvGrpSpPr/>
        <p:nvPr/>
      </p:nvGrpSpPr>
      <p:grpSpPr>
        <a:xfrm>
          <a:off x="0" y="0"/>
          <a:ext cx="0" cy="0"/>
          <a:chOff x="0" y="0"/>
          <a:chExt cx="0" cy="0"/>
        </a:xfrm>
      </p:grpSpPr>
      <p:pic>
        <p:nvPicPr>
          <p:cNvPr descr="Background pattern&#10;&#10;Description automatically generated" id="127" name="Google Shape;127;p70"/>
          <p:cNvPicPr preferRelativeResize="0"/>
          <p:nvPr/>
        </p:nvPicPr>
        <p:blipFill rotWithShape="1">
          <a:blip r:embed="rId2">
            <a:alphaModFix/>
          </a:blip>
          <a:srcRect b="3452" l="-7970" r="16408" t="10416"/>
          <a:stretch/>
        </p:blipFill>
        <p:spPr>
          <a:xfrm>
            <a:off x="6816681" y="0"/>
            <a:ext cx="5375319" cy="6857999"/>
          </a:xfrm>
          <a:prstGeom prst="rect">
            <a:avLst/>
          </a:prstGeom>
          <a:noFill/>
          <a:ln>
            <a:noFill/>
          </a:ln>
        </p:spPr>
      </p:pic>
      <p:sp>
        <p:nvSpPr>
          <p:cNvPr id="128" name="Google Shape;128;p70"/>
          <p:cNvSpPr/>
          <p:nvPr/>
        </p:nvSpPr>
        <p:spPr>
          <a:xfrm flipH="1" rot="10800000">
            <a:off x="3843" y="2769245"/>
            <a:ext cx="12188157" cy="2832760"/>
          </a:xfrm>
          <a:prstGeom prst="rect">
            <a:avLst/>
          </a:prstGeom>
          <a:solidFill>
            <a:srgbClr val="79527B"/>
          </a:solidFill>
          <a:ln cap="flat" cmpd="sng" w="9525">
            <a:solidFill>
              <a:srgbClr val="BFCA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129" name="Google Shape;129;p70"/>
          <p:cNvSpPr txBox="1"/>
          <p:nvPr>
            <p:ph idx="1" type="body"/>
          </p:nvPr>
        </p:nvSpPr>
        <p:spPr>
          <a:xfrm>
            <a:off x="967062" y="4154268"/>
            <a:ext cx="3195486" cy="73114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70"/>
          <p:cNvSpPr txBox="1"/>
          <p:nvPr>
            <p:ph idx="2" type="body"/>
          </p:nvPr>
        </p:nvSpPr>
        <p:spPr>
          <a:xfrm>
            <a:off x="967062" y="3344692"/>
            <a:ext cx="3195485" cy="83725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5000"/>
              <a:buNone/>
              <a:defRPr sz="5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10;&#10;Description automatically generated" id="131" name="Google Shape;131;p70"/>
          <p:cNvPicPr preferRelativeResize="0"/>
          <p:nvPr/>
        </p:nvPicPr>
        <p:blipFill rotWithShape="1">
          <a:blip r:embed="rId3">
            <a:alphaModFix/>
          </a:blip>
          <a:srcRect b="0" l="0" r="0" t="0"/>
          <a:stretch/>
        </p:blipFill>
        <p:spPr>
          <a:xfrm>
            <a:off x="615586" y="473530"/>
            <a:ext cx="4899073" cy="2154566"/>
          </a:xfrm>
          <a:prstGeom prst="rect">
            <a:avLst/>
          </a:prstGeom>
          <a:noFill/>
          <a:ln>
            <a:noFill/>
          </a:ln>
        </p:spPr>
      </p:pic>
      <p:grpSp>
        <p:nvGrpSpPr>
          <p:cNvPr id="132" name="Google Shape;132;p70"/>
          <p:cNvGrpSpPr/>
          <p:nvPr/>
        </p:nvGrpSpPr>
        <p:grpSpPr>
          <a:xfrm>
            <a:off x="9456007" y="5836660"/>
            <a:ext cx="2735993" cy="679345"/>
            <a:chOff x="0" y="0"/>
            <a:chExt cx="2301694" cy="571500"/>
          </a:xfrm>
        </p:grpSpPr>
        <p:sp>
          <p:nvSpPr>
            <p:cNvPr id="133" name="Google Shape;133;p70"/>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4" name="Google Shape;134;p70"/>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theme" Target="../theme/theme1.xml"/><Relationship Id="rId50" Type="http://schemas.openxmlformats.org/officeDocument/2006/relationships/slideLayout" Target="../slideLayouts/slideLayout5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A1A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A1A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6.png"/><Relationship Id="rId4" Type="http://schemas.openxmlformats.org/officeDocument/2006/relationships/image" Target="../media/image22.png"/><Relationship Id="rId5" Type="http://schemas.openxmlformats.org/officeDocument/2006/relationships/image" Target="../media/image24.png"/><Relationship Id="rId6"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creativecommons.org/licenses/by-sa/4.0/deed.e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hyperlink" Target="https://www.tourismrecovery.eu/" TargetMode="External"/><Relationship Id="rId4" Type="http://schemas.openxmlformats.org/officeDocument/2006/relationships/hyperlink" Target="https://www.facebook.com/tourismcrisisrecover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1"/>
          <p:cNvSpPr txBox="1"/>
          <p:nvPr>
            <p:ph idx="1" type="body"/>
          </p:nvPr>
        </p:nvSpPr>
        <p:spPr>
          <a:xfrm>
            <a:off x="6586302" y="1494787"/>
            <a:ext cx="5278651"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5400"/>
              <a:buNone/>
            </a:pPr>
            <a:r>
              <a:rPr lang="de-DE"/>
              <a:t>Hacer frente a las crisis -gestión reactiva de crisis-</a:t>
            </a:r>
            <a:endParaRPr/>
          </a:p>
          <a:p>
            <a:pPr indent="0" lvl="0" marL="0" rtl="0" algn="l">
              <a:spcBef>
                <a:spcPts val="0"/>
              </a:spcBef>
              <a:spcAft>
                <a:spcPts val="0"/>
              </a:spcAft>
              <a:buClr>
                <a:schemeClr val="lt1"/>
              </a:buClr>
              <a:buSzPts val="5400"/>
              <a:buNone/>
            </a:pPr>
            <a:r>
              <a:t/>
            </a:r>
            <a:endParaRPr sz="2000"/>
          </a:p>
          <a:p>
            <a:pPr indent="0" lvl="0" marL="0" rtl="0" algn="l">
              <a:spcBef>
                <a:spcPts val="0"/>
              </a:spcBef>
              <a:spcAft>
                <a:spcPts val="0"/>
              </a:spcAft>
              <a:buClr>
                <a:schemeClr val="lt1"/>
              </a:buClr>
              <a:buSzPts val="5400"/>
              <a:buNone/>
            </a:pPr>
            <a:r>
              <a:rPr lang="de-DE" sz="2000"/>
              <a:t>(esta versión es un resumen del material, para profundizar más, consultar la versión en inglés)</a:t>
            </a:r>
            <a:endParaRPr/>
          </a:p>
        </p:txBody>
      </p:sp>
      <p:sp>
        <p:nvSpPr>
          <p:cNvPr id="801" name="Google Shape;801;p1"/>
          <p:cNvSpPr txBox="1"/>
          <p:nvPr>
            <p:ph idx="2" type="body"/>
          </p:nvPr>
        </p:nvSpPr>
        <p:spPr>
          <a:xfrm>
            <a:off x="6586302" y="876264"/>
            <a:ext cx="5278651"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None/>
            </a:pPr>
            <a:r>
              <a:rPr lang="de-DE"/>
              <a:t>Módulo 3:</a:t>
            </a:r>
            <a:endParaRPr/>
          </a:p>
        </p:txBody>
      </p:sp>
      <p:pic>
        <p:nvPicPr>
          <p:cNvPr id="802" name="Google Shape;802;p1"/>
          <p:cNvPicPr preferRelativeResize="0"/>
          <p:nvPr/>
        </p:nvPicPr>
        <p:blipFill>
          <a:blip r:embed="rId3">
            <a:alphaModFix/>
          </a:blip>
          <a:stretch>
            <a:fillRect/>
          </a:stretch>
        </p:blipFill>
        <p:spPr>
          <a:xfrm>
            <a:off x="0" y="5135825"/>
            <a:ext cx="2752724" cy="1722175"/>
          </a:xfrm>
          <a:prstGeom prst="rect">
            <a:avLst/>
          </a:prstGeom>
          <a:noFill/>
          <a:ln>
            <a:noFill/>
          </a:ln>
        </p:spPr>
      </p:pic>
      <p:pic>
        <p:nvPicPr>
          <p:cNvPr id="803" name="Google Shape;803;p1"/>
          <p:cNvPicPr preferRelativeResize="0"/>
          <p:nvPr/>
        </p:nvPicPr>
        <p:blipFill>
          <a:blip r:embed="rId4">
            <a:alphaModFix/>
          </a:blip>
          <a:stretch>
            <a:fillRect/>
          </a:stretch>
        </p:blipFill>
        <p:spPr>
          <a:xfrm>
            <a:off x="6433900" y="5339675"/>
            <a:ext cx="5575350" cy="1314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16"/>
          <p:cNvSpPr txBox="1"/>
          <p:nvPr>
            <p:ph idx="2" type="body"/>
          </p:nvPr>
        </p:nvSpPr>
        <p:spPr>
          <a:xfrm>
            <a:off x="389965" y="1637401"/>
            <a:ext cx="3189996" cy="4455341"/>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de-DE"/>
              <a:t>Las medidas adoptadas incluyen </a:t>
            </a:r>
            <a:r>
              <a:rPr b="1" lang="de-DE"/>
              <a:t>actividades de marketing externo </a:t>
            </a:r>
            <a:r>
              <a:rPr lang="de-DE"/>
              <a:t>(publicidad activa, enfoque en nuevos segmentos de mercado, etc.) y </a:t>
            </a:r>
            <a:r>
              <a:rPr b="1" lang="de-DE"/>
              <a:t>prácticas de marketing orientadas al cliente </a:t>
            </a:r>
            <a:r>
              <a:rPr lang="de-DE"/>
              <a:t>(comprensión de las necesidades y expectativas de calidad de los huéspedes, etc.). Una clientela amplia y fiel ayuda a superar la crisis, porque los clientes fieles influyen positivamente en los resultados financieros de las PYME turísticas durante y después de la crisis.</a:t>
            </a:r>
            <a:endParaRPr/>
          </a:p>
        </p:txBody>
      </p:sp>
      <p:sp>
        <p:nvSpPr>
          <p:cNvPr id="910" name="Google Shape;910;p16"/>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2000"/>
              <a:buNone/>
            </a:pPr>
            <a:r>
              <a:rPr lang="de-DE"/>
              <a:t>Para hacer frente a la crisis, las PYME turísticas deben aumentar la comercialización y fidelizar a sus clientes. </a:t>
            </a:r>
            <a:endParaRPr/>
          </a:p>
        </p:txBody>
      </p:sp>
      <p:sp>
        <p:nvSpPr>
          <p:cNvPr id="911" name="Google Shape;911;p16"/>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1800"/>
              <a:buNone/>
            </a:pPr>
            <a:r>
              <a:rPr lang="de-DE"/>
              <a:t>3. Medidas de marketing</a:t>
            </a:r>
            <a:endParaRPr/>
          </a:p>
        </p:txBody>
      </p:sp>
      <p:graphicFrame>
        <p:nvGraphicFramePr>
          <p:cNvPr id="912" name="Google Shape;912;p16"/>
          <p:cNvGraphicFramePr/>
          <p:nvPr/>
        </p:nvGraphicFramePr>
        <p:xfrm>
          <a:off x="3922344" y="1858818"/>
          <a:ext cx="3000000" cy="3000000"/>
        </p:xfrm>
        <a:graphic>
          <a:graphicData uri="http://schemas.openxmlformats.org/drawingml/2006/table">
            <a:tbl>
              <a:tblPr bandRow="1" firstRow="1">
                <a:noFill/>
                <a:tableStyleId>{33D810E9-5ED7-45A1-8BB4-83F8B4403B88}</a:tableStyleId>
              </a:tblPr>
              <a:tblGrid>
                <a:gridCol w="7668000"/>
              </a:tblGrid>
              <a:tr h="326150">
                <a:tc>
                  <a:txBody>
                    <a:bodyPr/>
                    <a:lstStyle/>
                    <a:p>
                      <a:pPr indent="0" lvl="0" marL="0" marR="0" rtl="0" algn="l">
                        <a:lnSpc>
                          <a:spcPct val="100000"/>
                        </a:lnSpc>
                        <a:spcBef>
                          <a:spcPts val="0"/>
                        </a:spcBef>
                        <a:spcAft>
                          <a:spcPts val="0"/>
                        </a:spcAft>
                        <a:buClr>
                          <a:srgbClr val="000000"/>
                        </a:buClr>
                        <a:buSzPts val="2000"/>
                        <a:buFont typeface="Arial"/>
                        <a:buNone/>
                      </a:pPr>
                      <a:r>
                        <a:rPr lang="de-DE" sz="2000" u="none" cap="none" strike="noStrike"/>
                        <a:t>Prácticas comerciales</a:t>
                      </a:r>
                      <a:endParaRPr sz="1400" u="none" cap="none" strike="noStrike"/>
                    </a:p>
                  </a:txBody>
                  <a:tcPr marT="45725" marB="45725" marR="91450" marL="91450"/>
                </a:tc>
              </a:tr>
              <a:tr h="326150">
                <a:tc>
                  <a:txBody>
                    <a:bodyPr/>
                    <a:lstStyle/>
                    <a:p>
                      <a:pPr indent="0" lvl="0" marL="0" marR="0" rtl="0" algn="l">
                        <a:lnSpc>
                          <a:spcPct val="100000"/>
                        </a:lnSpc>
                        <a:spcBef>
                          <a:spcPts val="0"/>
                        </a:spcBef>
                        <a:spcAft>
                          <a:spcPts val="0"/>
                        </a:spcAft>
                        <a:buClr>
                          <a:srgbClr val="000000"/>
                        </a:buClr>
                        <a:buSzPts val="2000"/>
                        <a:buFont typeface="Arial"/>
                        <a:buNone/>
                      </a:pPr>
                      <a:r>
                        <a:rPr lang="de-DE" sz="2000" u="none" cap="none" strike="noStrike">
                          <a:solidFill>
                            <a:srgbClr val="595A59"/>
                          </a:solidFill>
                        </a:rPr>
                        <a:t>Dirigirse a nuevos segmentos de mercado </a:t>
                      </a:r>
                      <a:endParaRPr sz="1400" u="none" cap="none" strike="noStrike"/>
                    </a:p>
                  </a:txBody>
                  <a:tcPr marT="45725" marB="45725" marR="91450" marL="91450"/>
                </a:tc>
              </a:tr>
              <a:tr h="326150">
                <a:tc>
                  <a:txBody>
                    <a:bodyPr/>
                    <a:lstStyle/>
                    <a:p>
                      <a:pPr indent="0" lvl="0" marL="0" marR="0" rtl="0" algn="l">
                        <a:lnSpc>
                          <a:spcPct val="100000"/>
                        </a:lnSpc>
                        <a:spcBef>
                          <a:spcPts val="0"/>
                        </a:spcBef>
                        <a:spcAft>
                          <a:spcPts val="0"/>
                        </a:spcAft>
                        <a:buClr>
                          <a:srgbClr val="000000"/>
                        </a:buClr>
                        <a:buSzPts val="2000"/>
                        <a:buFont typeface="Arial"/>
                        <a:buNone/>
                      </a:pPr>
                      <a:r>
                        <a:rPr lang="de-DE" sz="2000" u="none" cap="none" strike="noStrike">
                          <a:solidFill>
                            <a:srgbClr val="595A59"/>
                          </a:solidFill>
                        </a:rPr>
                        <a:t>Ampliar las campañas de marketing </a:t>
                      </a:r>
                      <a:endParaRPr sz="1400" u="none" cap="none" strike="noStrike"/>
                    </a:p>
                  </a:txBody>
                  <a:tcPr marT="45725" marB="45725" marR="91450" marL="91450"/>
                </a:tc>
              </a:tr>
              <a:tr h="326150">
                <a:tc>
                  <a:txBody>
                    <a:bodyPr/>
                    <a:lstStyle/>
                    <a:p>
                      <a:pPr indent="0" lvl="0" marL="0" marR="0" rtl="0" algn="l">
                        <a:lnSpc>
                          <a:spcPct val="100000"/>
                        </a:lnSpc>
                        <a:spcBef>
                          <a:spcPts val="0"/>
                        </a:spcBef>
                        <a:spcAft>
                          <a:spcPts val="0"/>
                        </a:spcAft>
                        <a:buClr>
                          <a:srgbClr val="000000"/>
                        </a:buClr>
                        <a:buSzPts val="2000"/>
                        <a:buFont typeface="Arial"/>
                        <a:buNone/>
                      </a:pPr>
                      <a:r>
                        <a:rPr lang="de-DE" sz="2000" u="none" cap="none" strike="noStrike">
                          <a:solidFill>
                            <a:srgbClr val="595A59"/>
                          </a:solidFill>
                        </a:rPr>
                        <a:t>Ofrecer tarifas con grandes descuentos y ofertas especiales</a:t>
                      </a:r>
                      <a:endParaRPr sz="1400" u="none" cap="none" strike="noStrike"/>
                    </a:p>
                  </a:txBody>
                  <a:tcPr marT="45725" marB="45725" marR="91450" marL="91450"/>
                </a:tc>
              </a:tr>
              <a:tr h="326150">
                <a:tc>
                  <a:txBody>
                    <a:bodyPr/>
                    <a:lstStyle/>
                    <a:p>
                      <a:pPr indent="0" lvl="0" marL="0" marR="0" rtl="0" algn="l">
                        <a:lnSpc>
                          <a:spcPct val="100000"/>
                        </a:lnSpc>
                        <a:spcBef>
                          <a:spcPts val="0"/>
                        </a:spcBef>
                        <a:spcAft>
                          <a:spcPts val="0"/>
                        </a:spcAft>
                        <a:buClr>
                          <a:srgbClr val="000000"/>
                        </a:buClr>
                        <a:buSzPts val="2000"/>
                        <a:buFont typeface="Arial"/>
                        <a:buNone/>
                      </a:pPr>
                      <a:r>
                        <a:rPr lang="de-DE" sz="2000" u="none" cap="none" strike="noStrike">
                          <a:solidFill>
                            <a:srgbClr val="595A59"/>
                          </a:solidFill>
                        </a:rPr>
                        <a:t>Estudiar y comprender las necesidades (expectativas) de los segmentos de clientes objetivo</a:t>
                      </a:r>
                      <a:endParaRPr sz="1400" u="none" cap="none" strike="noStrike"/>
                    </a:p>
                  </a:txBody>
                  <a:tcPr marT="45725" marB="45725" marR="91450" marL="91450"/>
                </a:tc>
              </a:tr>
              <a:tr h="254000">
                <a:tc>
                  <a:txBody>
                    <a:bodyPr/>
                    <a:lstStyle/>
                    <a:p>
                      <a:pPr indent="0" lvl="0" marL="0" marR="0" rtl="0" algn="l">
                        <a:lnSpc>
                          <a:spcPct val="100000"/>
                        </a:lnSpc>
                        <a:spcBef>
                          <a:spcPts val="0"/>
                        </a:spcBef>
                        <a:spcAft>
                          <a:spcPts val="0"/>
                        </a:spcAft>
                        <a:buClr>
                          <a:srgbClr val="000000"/>
                        </a:buClr>
                        <a:buSzPts val="2000"/>
                        <a:buFont typeface="Arial"/>
                        <a:buNone/>
                      </a:pPr>
                      <a:r>
                        <a:rPr lang="de-DE" sz="2000" u="none" cap="none" strike="noStrike">
                          <a:solidFill>
                            <a:srgbClr val="595A59"/>
                          </a:solidFill>
                        </a:rPr>
                        <a:t>Centrarse en los clientes fieles</a:t>
                      </a:r>
                      <a:endParaRPr sz="1400" u="none" cap="none" strike="noStrike"/>
                    </a:p>
                  </a:txBody>
                  <a:tcPr marT="45725" marB="45725" marR="91450" marL="91450"/>
                </a:tc>
              </a:tr>
              <a:tr h="326150">
                <a:tc>
                  <a:txBody>
                    <a:bodyPr/>
                    <a:lstStyle/>
                    <a:p>
                      <a:pPr indent="0" lvl="0" marL="0" marR="0" rtl="0" algn="l">
                        <a:lnSpc>
                          <a:spcPct val="100000"/>
                        </a:lnSpc>
                        <a:spcBef>
                          <a:spcPts val="0"/>
                        </a:spcBef>
                        <a:spcAft>
                          <a:spcPts val="0"/>
                        </a:spcAft>
                        <a:buClr>
                          <a:srgbClr val="000000"/>
                        </a:buClr>
                        <a:buSzPts val="2000"/>
                        <a:buFont typeface="Arial"/>
                        <a:buNone/>
                      </a:pPr>
                      <a:r>
                        <a:rPr lang="de-DE" sz="2000" u="none" cap="none" strike="noStrike">
                          <a:solidFill>
                            <a:srgbClr val="595A59"/>
                          </a:solidFill>
                        </a:rPr>
                        <a:t>Utilizar el marketing electrónico y canales de distribución opacos</a:t>
                      </a:r>
                      <a:endParaRPr sz="1400" u="none" cap="none" strike="noStrike"/>
                    </a:p>
                  </a:txBody>
                  <a:tcPr marT="45725" marB="45725" marR="91450" marL="91450"/>
                </a:tc>
              </a:tr>
              <a:tr h="326150">
                <a:tc>
                  <a:txBody>
                    <a:bodyPr/>
                    <a:lstStyle/>
                    <a:p>
                      <a:pPr indent="0" lvl="0" marL="0" marR="0" rtl="0" algn="l">
                        <a:lnSpc>
                          <a:spcPct val="100000"/>
                        </a:lnSpc>
                        <a:spcBef>
                          <a:spcPts val="0"/>
                        </a:spcBef>
                        <a:spcAft>
                          <a:spcPts val="0"/>
                        </a:spcAft>
                        <a:buClr>
                          <a:srgbClr val="000000"/>
                        </a:buClr>
                        <a:buSzPts val="2000"/>
                        <a:buFont typeface="Arial"/>
                        <a:buNone/>
                      </a:pPr>
                      <a:r>
                        <a:rPr lang="de-DE" sz="2000" u="none" cap="none" strike="noStrike">
                          <a:solidFill>
                            <a:srgbClr val="595A59"/>
                          </a:solidFill>
                        </a:rPr>
                        <a:t>Aumentar el presupuesto de marketing </a:t>
                      </a:r>
                      <a:endParaRPr sz="1400" u="none" cap="none" strike="noStrike"/>
                    </a:p>
                  </a:txBody>
                  <a:tcPr marT="45725" marB="45725" marR="91450" marL="91450"/>
                </a:tc>
              </a:tr>
              <a:tr h="326150">
                <a:tc>
                  <a:txBody>
                    <a:bodyPr/>
                    <a:lstStyle/>
                    <a:p>
                      <a:pPr indent="0" lvl="0" marL="0" marR="0" rtl="0" algn="l">
                        <a:lnSpc>
                          <a:spcPct val="100000"/>
                        </a:lnSpc>
                        <a:spcBef>
                          <a:spcPts val="0"/>
                        </a:spcBef>
                        <a:spcAft>
                          <a:spcPts val="0"/>
                        </a:spcAft>
                        <a:buClr>
                          <a:srgbClr val="000000"/>
                        </a:buClr>
                        <a:buSzPts val="2000"/>
                        <a:buFont typeface="Arial"/>
                        <a:buNone/>
                      </a:pPr>
                      <a:r>
                        <a:rPr lang="de-DE" sz="2000" u="none" cap="none" strike="noStrike">
                          <a:solidFill>
                            <a:srgbClr val="595A59"/>
                          </a:solidFill>
                        </a:rPr>
                        <a:t>Seguir el ritmo de la competencia para beneficiarse de los nuevos avances</a:t>
                      </a:r>
                      <a:endParaRPr sz="1400" u="none" cap="none" strike="noStrike"/>
                    </a:p>
                  </a:txBody>
                  <a:tcPr marT="45725" marB="45725" marR="91450" marL="91450"/>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graphicFrame>
        <p:nvGraphicFramePr>
          <p:cNvPr id="917" name="Google Shape;917;p17"/>
          <p:cNvGraphicFramePr/>
          <p:nvPr/>
        </p:nvGraphicFramePr>
        <p:xfrm>
          <a:off x="3922344" y="2642868"/>
          <a:ext cx="3000000" cy="3000000"/>
        </p:xfrm>
        <a:graphic>
          <a:graphicData uri="http://schemas.openxmlformats.org/drawingml/2006/table">
            <a:tbl>
              <a:tblPr bandRow="1" firstRow="1">
                <a:noFill/>
                <a:tableStyleId>{33D810E9-5ED7-45A1-8BB4-83F8B4403B88}</a:tableStyleId>
              </a:tblPr>
              <a:tblGrid>
                <a:gridCol w="7668000"/>
              </a:tblGrid>
              <a:tr h="254000">
                <a:tc>
                  <a:txBody>
                    <a:bodyPr/>
                    <a:lstStyle/>
                    <a:p>
                      <a:pPr indent="0" lvl="0" marL="0" marR="0" rtl="0" algn="l">
                        <a:lnSpc>
                          <a:spcPct val="100000"/>
                        </a:lnSpc>
                        <a:spcBef>
                          <a:spcPts val="0"/>
                        </a:spcBef>
                        <a:spcAft>
                          <a:spcPts val="0"/>
                        </a:spcAft>
                        <a:buClr>
                          <a:srgbClr val="000000"/>
                        </a:buClr>
                        <a:buSzPts val="2000"/>
                        <a:buFont typeface="Arial"/>
                        <a:buNone/>
                      </a:pPr>
                      <a:r>
                        <a:rPr lang="de-DE" sz="2000" u="none" cap="none" strike="noStrike"/>
                        <a:t>Apoyo organizativo</a:t>
                      </a:r>
                      <a:endParaRPr sz="1400" u="none" cap="none" strike="noStrike"/>
                    </a:p>
                  </a:txBody>
                  <a:tcPr marT="45725" marB="45725" marR="91450" marL="91450"/>
                </a:tc>
              </a:tr>
              <a:tr h="326150">
                <a:tc>
                  <a:txBody>
                    <a:bodyPr/>
                    <a:lstStyle/>
                    <a:p>
                      <a:pPr indent="0" lvl="0" marL="0" marR="0" rtl="0" algn="l">
                        <a:lnSpc>
                          <a:spcPct val="100000"/>
                        </a:lnSpc>
                        <a:spcBef>
                          <a:spcPts val="0"/>
                        </a:spcBef>
                        <a:spcAft>
                          <a:spcPts val="0"/>
                        </a:spcAft>
                        <a:buClr>
                          <a:srgbClr val="000000"/>
                        </a:buClr>
                        <a:buSzPts val="2000"/>
                        <a:buFont typeface="Arial"/>
                        <a:buNone/>
                      </a:pPr>
                      <a:r>
                        <a:rPr lang="de-DE" sz="2000" u="none" cap="none" strike="noStrike"/>
                        <a:t>Cooperación con otros proveedores turísticos </a:t>
                      </a:r>
                      <a:endParaRPr sz="1400" u="none" cap="none" strike="noStrike"/>
                    </a:p>
                  </a:txBody>
                  <a:tcPr marT="45725" marB="45725" marR="91450" marL="91450"/>
                </a:tc>
              </a:tr>
              <a:tr h="326150">
                <a:tc>
                  <a:txBody>
                    <a:bodyPr/>
                    <a:lstStyle/>
                    <a:p>
                      <a:pPr indent="0" lvl="0" marL="0" marR="0" rtl="0" algn="l">
                        <a:lnSpc>
                          <a:spcPct val="100000"/>
                        </a:lnSpc>
                        <a:spcBef>
                          <a:spcPts val="0"/>
                        </a:spcBef>
                        <a:spcAft>
                          <a:spcPts val="0"/>
                        </a:spcAft>
                        <a:buClr>
                          <a:srgbClr val="000000"/>
                        </a:buClr>
                        <a:buSzPts val="2000"/>
                        <a:buFont typeface="Arial"/>
                        <a:buNone/>
                      </a:pPr>
                      <a:r>
                        <a:rPr lang="de-DE" sz="2000" u="none" cap="none" strike="noStrike"/>
                        <a:t>Cooperación con diversas organizaciones (cámaras de comercio, asociaciones empresariales, etc.)</a:t>
                      </a:r>
                      <a:endParaRPr sz="1400" u="none" cap="none" strike="noStrike"/>
                    </a:p>
                  </a:txBody>
                  <a:tcPr marT="45725" marB="45725" marR="91450" marL="91450"/>
                </a:tc>
              </a:tr>
              <a:tr h="326150">
                <a:tc>
                  <a:txBody>
                    <a:bodyPr/>
                    <a:lstStyle/>
                    <a:p>
                      <a:pPr indent="0" lvl="0" marL="0" marR="0" rtl="0" algn="l">
                        <a:lnSpc>
                          <a:spcPct val="100000"/>
                        </a:lnSpc>
                        <a:spcBef>
                          <a:spcPts val="0"/>
                        </a:spcBef>
                        <a:spcAft>
                          <a:spcPts val="0"/>
                        </a:spcAft>
                        <a:buClr>
                          <a:srgbClr val="000000"/>
                        </a:buClr>
                        <a:buSzPts val="2000"/>
                        <a:buFont typeface="Arial"/>
                        <a:buNone/>
                      </a:pPr>
                      <a:r>
                        <a:rPr lang="de-DE" sz="2000" u="none" cap="none" strike="noStrike"/>
                        <a:t>Cooperación en diferentes actividades que puedan mejorar la imagen del destino turístico</a:t>
                      </a:r>
                      <a:endParaRPr sz="1400" u="none" cap="none" strike="noStrike"/>
                    </a:p>
                  </a:txBody>
                  <a:tcPr marT="45725" marB="45725" marR="91450" marL="91450"/>
                </a:tc>
              </a:tr>
            </a:tbl>
          </a:graphicData>
        </a:graphic>
      </p:graphicFrame>
      <p:sp>
        <p:nvSpPr>
          <p:cNvPr id="918" name="Google Shape;918;p17"/>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2000"/>
              <a:buNone/>
            </a:pPr>
            <a:r>
              <a:rPr lang="de-DE"/>
              <a:t>Cabe suponer que el impacto de la pandemia hará necesario un mayor nivel de cooperación en el sector turístico en el futuro.</a:t>
            </a:r>
            <a:endParaRPr/>
          </a:p>
          <a:p>
            <a:pPr indent="0" lvl="0" marL="0" rtl="0" algn="l">
              <a:lnSpc>
                <a:spcPct val="90000"/>
              </a:lnSpc>
              <a:spcBef>
                <a:spcPts val="1000"/>
              </a:spcBef>
              <a:spcAft>
                <a:spcPts val="0"/>
              </a:spcAft>
              <a:buClr>
                <a:srgbClr val="79527B"/>
              </a:buClr>
              <a:buSzPts val="2000"/>
              <a:buNone/>
            </a:pPr>
            <a:r>
              <a:t/>
            </a:r>
            <a:endParaRPr/>
          </a:p>
        </p:txBody>
      </p:sp>
      <p:sp>
        <p:nvSpPr>
          <p:cNvPr id="919" name="Google Shape;919;p17"/>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1800"/>
              <a:buNone/>
            </a:pPr>
            <a:r>
              <a:rPr lang="de-DE"/>
              <a:t>4. Medidas de apoyo organizativo </a:t>
            </a:r>
            <a:endParaRPr/>
          </a:p>
        </p:txBody>
      </p:sp>
      <p:sp>
        <p:nvSpPr>
          <p:cNvPr id="920" name="Google Shape;920;p17"/>
          <p:cNvSpPr txBox="1"/>
          <p:nvPr/>
        </p:nvSpPr>
        <p:spPr>
          <a:xfrm>
            <a:off x="389965" y="1637401"/>
            <a:ext cx="3189996" cy="460664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595A59"/>
              </a:buClr>
              <a:buSzPts val="1800"/>
              <a:buFont typeface="Arial"/>
              <a:buNone/>
            </a:pPr>
            <a:r>
              <a:rPr b="0" i="0" lang="de-DE" sz="1800" u="none" cap="none" strike="noStrike">
                <a:solidFill>
                  <a:srgbClr val="595A59"/>
                </a:solidFill>
                <a:latin typeface="Calibri"/>
                <a:ea typeface="Calibri"/>
                <a:cs typeface="Calibri"/>
                <a:sym typeface="Calibri"/>
              </a:rPr>
              <a:t>El nivel de disposición de los directivos y propietarios a cooperar con las distintas partes interesadas para hacer frente a la crisis es muy alto.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20"/>
          <p:cNvSpPr txBox="1"/>
          <p:nvPr>
            <p:ph idx="1" type="body"/>
          </p:nvPr>
        </p:nvSpPr>
        <p:spPr>
          <a:xfrm>
            <a:off x="666708" y="752638"/>
            <a:ext cx="4567143" cy="366844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None/>
            </a:pPr>
            <a:r>
              <a:rPr lang="de-DE"/>
              <a:t>Cambiar los procesos para hacer frente a una crisis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grpSp>
        <p:nvGrpSpPr>
          <p:cNvPr id="930" name="Google Shape;930;p21"/>
          <p:cNvGrpSpPr/>
          <p:nvPr/>
        </p:nvGrpSpPr>
        <p:grpSpPr>
          <a:xfrm>
            <a:off x="3756368" y="3329529"/>
            <a:ext cx="8000312" cy="1230817"/>
            <a:chOff x="3518" y="1692816"/>
            <a:chExt cx="8000312" cy="1230817"/>
          </a:xfrm>
        </p:grpSpPr>
        <p:sp>
          <p:nvSpPr>
            <p:cNvPr id="931" name="Google Shape;931;p21"/>
            <p:cNvSpPr/>
            <p:nvPr/>
          </p:nvSpPr>
          <p:spPr>
            <a:xfrm>
              <a:off x="3518" y="1692816"/>
              <a:ext cx="3077043" cy="1230817"/>
            </a:xfrm>
            <a:prstGeom prst="homePlate">
              <a:avLst>
                <a:gd fmla="val 50000" name="adj"/>
              </a:avLst>
            </a:prstGeom>
            <a:solidFill>
              <a:srgbClr val="056C6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21"/>
            <p:cNvSpPr txBox="1"/>
            <p:nvPr/>
          </p:nvSpPr>
          <p:spPr>
            <a:xfrm>
              <a:off x="3518" y="1692816"/>
              <a:ext cx="2769339" cy="1230817"/>
            </a:xfrm>
            <a:prstGeom prst="rect">
              <a:avLst/>
            </a:prstGeom>
            <a:noFill/>
            <a:ln>
              <a:noFill/>
            </a:ln>
          </p:spPr>
          <p:txBody>
            <a:bodyPr anchorCtr="0" anchor="ctr" bIns="53325" lIns="106675" spcFirstLastPara="1" rIns="26650" wrap="square" tIns="53325">
              <a:noAutofit/>
            </a:bodyPr>
            <a:lstStyle/>
            <a:p>
              <a:pPr indent="0" lvl="0" marL="0" marR="0" rtl="0" algn="ctr">
                <a:lnSpc>
                  <a:spcPct val="90000"/>
                </a:lnSpc>
                <a:spcBef>
                  <a:spcPts val="0"/>
                </a:spcBef>
                <a:spcAft>
                  <a:spcPts val="0"/>
                </a:spcAft>
                <a:buClr>
                  <a:schemeClr val="lt1"/>
                </a:buClr>
                <a:buSzPts val="2000"/>
                <a:buFont typeface="Calibri"/>
                <a:buNone/>
              </a:pPr>
              <a:r>
                <a:rPr b="0" i="0" lang="de-DE" sz="2000" u="none" cap="none" strike="noStrike">
                  <a:solidFill>
                    <a:schemeClr val="lt1"/>
                  </a:solidFill>
                  <a:latin typeface="Calibri"/>
                  <a:ea typeface="Calibri"/>
                  <a:cs typeface="Calibri"/>
                  <a:sym typeface="Calibri"/>
                </a:rPr>
                <a:t>Debilidad interna</a:t>
              </a:r>
              <a:endParaRPr b="0" i="0" sz="1400" u="none" cap="none" strike="noStrike">
                <a:solidFill>
                  <a:srgbClr val="000000"/>
                </a:solidFill>
                <a:latin typeface="Arial"/>
                <a:ea typeface="Arial"/>
                <a:cs typeface="Arial"/>
                <a:sym typeface="Arial"/>
              </a:endParaRPr>
            </a:p>
          </p:txBody>
        </p:sp>
        <p:sp>
          <p:nvSpPr>
            <p:cNvPr id="933" name="Google Shape;933;p21"/>
            <p:cNvSpPr/>
            <p:nvPr/>
          </p:nvSpPr>
          <p:spPr>
            <a:xfrm>
              <a:off x="2465153" y="1692816"/>
              <a:ext cx="3077043" cy="1230817"/>
            </a:xfrm>
            <a:prstGeom prst="chevron">
              <a:avLst>
                <a:gd fmla="val 50000" name="adj"/>
              </a:avLst>
            </a:prstGeom>
            <a:solidFill>
              <a:srgbClr val="056C6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21"/>
            <p:cNvSpPr txBox="1"/>
            <p:nvPr/>
          </p:nvSpPr>
          <p:spPr>
            <a:xfrm>
              <a:off x="3080562" y="1692816"/>
              <a:ext cx="1846226" cy="1230817"/>
            </a:xfrm>
            <a:prstGeom prst="rect">
              <a:avLst/>
            </a:prstGeom>
            <a:noFill/>
            <a:ln>
              <a:noFill/>
            </a:ln>
          </p:spPr>
          <p:txBody>
            <a:bodyPr anchorCtr="0" anchor="ctr" bIns="53325" lIns="80000" spcFirstLastPara="1" rIns="26650" wrap="square" tIns="53325">
              <a:noAutofit/>
            </a:bodyPr>
            <a:lstStyle/>
            <a:p>
              <a:pPr indent="0" lvl="0" marL="0" marR="0" rtl="0" algn="ctr">
                <a:lnSpc>
                  <a:spcPct val="90000"/>
                </a:lnSpc>
                <a:spcBef>
                  <a:spcPts val="0"/>
                </a:spcBef>
                <a:spcAft>
                  <a:spcPts val="0"/>
                </a:spcAft>
                <a:buClr>
                  <a:schemeClr val="lt1"/>
                </a:buClr>
                <a:buSzPts val="2000"/>
                <a:buFont typeface="Calibri"/>
                <a:buNone/>
              </a:pPr>
              <a:r>
                <a:rPr b="0" i="0" lang="de-DE" sz="2000" u="none" cap="none" strike="noStrike">
                  <a:solidFill>
                    <a:schemeClr val="lt1"/>
                  </a:solidFill>
                  <a:latin typeface="Calibri"/>
                  <a:ea typeface="Calibri"/>
                  <a:cs typeface="Calibri"/>
                  <a:sym typeface="Calibri"/>
                </a:rPr>
                <a:t>Análisis interno para detectar puntos débiles</a:t>
              </a:r>
              <a:endParaRPr b="0" i="0" sz="1400" u="none" cap="none" strike="noStrike">
                <a:solidFill>
                  <a:srgbClr val="000000"/>
                </a:solidFill>
                <a:latin typeface="Arial"/>
                <a:ea typeface="Arial"/>
                <a:cs typeface="Arial"/>
                <a:sym typeface="Arial"/>
              </a:endParaRPr>
            </a:p>
          </p:txBody>
        </p:sp>
        <p:sp>
          <p:nvSpPr>
            <p:cNvPr id="935" name="Google Shape;935;p21"/>
            <p:cNvSpPr/>
            <p:nvPr/>
          </p:nvSpPr>
          <p:spPr>
            <a:xfrm>
              <a:off x="4926787" y="1692816"/>
              <a:ext cx="3077043" cy="1230817"/>
            </a:xfrm>
            <a:prstGeom prst="chevron">
              <a:avLst>
                <a:gd fmla="val 50000" name="adj"/>
              </a:avLst>
            </a:prstGeom>
            <a:solidFill>
              <a:srgbClr val="056C6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21"/>
            <p:cNvSpPr txBox="1"/>
            <p:nvPr/>
          </p:nvSpPr>
          <p:spPr>
            <a:xfrm>
              <a:off x="5542196" y="1692816"/>
              <a:ext cx="1846226" cy="1230817"/>
            </a:xfrm>
            <a:prstGeom prst="rect">
              <a:avLst/>
            </a:prstGeom>
            <a:noFill/>
            <a:ln>
              <a:noFill/>
            </a:ln>
          </p:spPr>
          <p:txBody>
            <a:bodyPr anchorCtr="0" anchor="ctr" bIns="53325" lIns="80000" spcFirstLastPara="1" rIns="26650" wrap="square" tIns="53325">
              <a:noAutofit/>
            </a:bodyPr>
            <a:lstStyle/>
            <a:p>
              <a:pPr indent="0" lvl="0" marL="0" marR="0" rtl="0" algn="ctr">
                <a:lnSpc>
                  <a:spcPct val="90000"/>
                </a:lnSpc>
                <a:spcBef>
                  <a:spcPts val="0"/>
                </a:spcBef>
                <a:spcAft>
                  <a:spcPts val="0"/>
                </a:spcAft>
                <a:buClr>
                  <a:schemeClr val="lt1"/>
                </a:buClr>
                <a:buSzPts val="2000"/>
                <a:buFont typeface="Calibri"/>
                <a:buNone/>
              </a:pPr>
              <a:r>
                <a:rPr b="0" i="0" lang="de-DE" sz="2000" u="none" cap="none" strike="noStrike">
                  <a:solidFill>
                    <a:schemeClr val="lt1"/>
                  </a:solidFill>
                  <a:latin typeface="Calibri"/>
                  <a:ea typeface="Calibri"/>
                  <a:cs typeface="Calibri"/>
                  <a:sym typeface="Calibri"/>
                </a:rPr>
                <a:t>Puesta en marcha de medidas inmediatas</a:t>
              </a:r>
              <a:endParaRPr b="0" i="0" sz="1400" u="none" cap="none" strike="noStrike">
                <a:solidFill>
                  <a:srgbClr val="000000"/>
                </a:solidFill>
                <a:latin typeface="Arial"/>
                <a:ea typeface="Arial"/>
                <a:cs typeface="Arial"/>
                <a:sym typeface="Arial"/>
              </a:endParaRPr>
            </a:p>
          </p:txBody>
        </p:sp>
      </p:grpSp>
      <p:sp>
        <p:nvSpPr>
          <p:cNvPr id="937" name="Google Shape;937;p21"/>
          <p:cNvSpPr txBox="1"/>
          <p:nvPr>
            <p:ph idx="2" type="body"/>
          </p:nvPr>
        </p:nvSpPr>
        <p:spPr>
          <a:xfrm>
            <a:off x="389965" y="1637401"/>
            <a:ext cx="3189996" cy="4455341"/>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de-DE" sz="1600"/>
              <a:t>Cabe suponer que la pandemia por sí sola no es la causa de los problemas financieros de las empresas. Es más probable que las debilidades internas preexistentes estén teniendo ahora un gran impacto.</a:t>
            </a:r>
            <a:endParaRPr sz="1600"/>
          </a:p>
          <a:p>
            <a:pPr indent="0" lvl="0" marL="0" rtl="0" algn="l">
              <a:lnSpc>
                <a:spcPct val="100000"/>
              </a:lnSpc>
              <a:spcBef>
                <a:spcPts val="600"/>
              </a:spcBef>
              <a:spcAft>
                <a:spcPts val="0"/>
              </a:spcAft>
              <a:buClr>
                <a:srgbClr val="595A59"/>
              </a:buClr>
              <a:buSzPts val="1800"/>
              <a:buNone/>
            </a:pPr>
            <a:r>
              <a:rPr lang="de-DE" sz="1600"/>
              <a:t>Para tomar las medidas adecuadas para la empresa, es necesario analizar de antemano cuáles son los problemas que ha descubierto Covid.</a:t>
            </a:r>
            <a:endParaRPr sz="1600"/>
          </a:p>
          <a:p>
            <a:pPr indent="0" lvl="0" marL="0" rtl="0" algn="l">
              <a:lnSpc>
                <a:spcPct val="100000"/>
              </a:lnSpc>
              <a:spcBef>
                <a:spcPts val="600"/>
              </a:spcBef>
              <a:spcAft>
                <a:spcPts val="0"/>
              </a:spcAft>
              <a:buClr>
                <a:srgbClr val="595A59"/>
              </a:buClr>
              <a:buSzPts val="1800"/>
              <a:buNone/>
            </a:pPr>
            <a:r>
              <a:rPr lang="de-DE" sz="1600"/>
              <a:t>Sobre la base de este análisis, se introducirán medidas inmediatas contra la crisis.</a:t>
            </a:r>
            <a:endParaRPr sz="1600"/>
          </a:p>
        </p:txBody>
      </p:sp>
      <p:sp>
        <p:nvSpPr>
          <p:cNvPr id="938" name="Google Shape;938;p21"/>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79527B"/>
              </a:buClr>
              <a:buSzPts val="2000"/>
              <a:buNone/>
            </a:pPr>
            <a:r>
              <a:rPr lang="de-DE"/>
              <a:t>Los acontecimientos externos no suelen ser los únicos responsables de los problemas de las empresas. Un ejemplo en el que esto quedó claro es la pandemia de Covid.</a:t>
            </a:r>
            <a:endParaRPr/>
          </a:p>
        </p:txBody>
      </p:sp>
      <p:sp>
        <p:nvSpPr>
          <p:cNvPr id="939" name="Google Shape;939;p21"/>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1800"/>
              <a:buNone/>
            </a:pPr>
            <a:r>
              <a:rPr lang="de-DE"/>
              <a:t>Debilidades internas como causa de la crisis </a:t>
            </a:r>
            <a:endParaRPr/>
          </a:p>
        </p:txBody>
      </p:sp>
      <p:pic>
        <p:nvPicPr>
          <p:cNvPr descr="Blitzschlag" id="940" name="Google Shape;940;p21"/>
          <p:cNvPicPr preferRelativeResize="0"/>
          <p:nvPr/>
        </p:nvPicPr>
        <p:blipFill rotWithShape="1">
          <a:blip r:embed="rId3">
            <a:alphaModFix/>
          </a:blip>
          <a:srcRect b="0" l="0" r="0" t="0"/>
          <a:stretch/>
        </p:blipFill>
        <p:spPr>
          <a:xfrm>
            <a:off x="5856514" y="2207821"/>
            <a:ext cx="914400" cy="914400"/>
          </a:xfrm>
          <a:prstGeom prst="rect">
            <a:avLst/>
          </a:prstGeom>
          <a:noFill/>
          <a:ln>
            <a:noFill/>
          </a:ln>
        </p:spPr>
      </p:pic>
      <p:sp>
        <p:nvSpPr>
          <p:cNvPr id="941" name="Google Shape;941;p21"/>
          <p:cNvSpPr txBox="1"/>
          <p:nvPr/>
        </p:nvSpPr>
        <p:spPr>
          <a:xfrm>
            <a:off x="6770914" y="2157348"/>
            <a:ext cx="3548743"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rgbClr val="F27954"/>
                </a:solidFill>
                <a:latin typeface="Calibri"/>
                <a:ea typeface="Calibri"/>
                <a:cs typeface="Calibri"/>
                <a:sym typeface="Calibri"/>
              </a:rPr>
              <a:t>Acontecimientos externos como la pandemia de Covid hacen que los problemas se hayan agudizado.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24"/>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2000"/>
              <a:buNone/>
            </a:pPr>
            <a:r>
              <a:rPr lang="de-DE"/>
              <a:t>Los procesos de cambio requieren tiempo y dinero. Por lo tanto, las reservas de liquidez son indispensables para la gestión de crisis a corto plazo.</a:t>
            </a:r>
            <a:endParaRPr/>
          </a:p>
        </p:txBody>
      </p:sp>
      <p:sp>
        <p:nvSpPr>
          <p:cNvPr id="947" name="Google Shape;947;p24"/>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1800"/>
              <a:buNone/>
            </a:pPr>
            <a:r>
              <a:rPr lang="de-DE"/>
              <a:t>Recursos necesarios para los procesos de cambio.</a:t>
            </a:r>
            <a:endParaRPr/>
          </a:p>
        </p:txBody>
      </p:sp>
      <p:sp>
        <p:nvSpPr>
          <p:cNvPr id="948" name="Google Shape;948;p24"/>
          <p:cNvSpPr/>
          <p:nvPr/>
        </p:nvSpPr>
        <p:spPr>
          <a:xfrm>
            <a:off x="5468937" y="2109199"/>
            <a:ext cx="4464000" cy="1196502"/>
          </a:xfrm>
          <a:prstGeom prst="rect">
            <a:avLst/>
          </a:prstGeom>
          <a:solidFill>
            <a:schemeClr val="accent1"/>
          </a:solidFill>
          <a:ln cap="flat" cmpd="sng" w="12700">
            <a:solidFill>
              <a:srgbClr val="086D6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Stoppuhr" id="949" name="Google Shape;949;p24"/>
          <p:cNvPicPr preferRelativeResize="0"/>
          <p:nvPr>
            <p:ph idx="1" type="body"/>
          </p:nvPr>
        </p:nvPicPr>
        <p:blipFill rotWithShape="1">
          <a:blip r:embed="rId3">
            <a:alphaModFix/>
          </a:blip>
          <a:srcRect b="0" l="0" r="0" t="0"/>
          <a:stretch/>
        </p:blipFill>
        <p:spPr>
          <a:xfrm>
            <a:off x="5616626" y="2235284"/>
            <a:ext cx="914400" cy="914400"/>
          </a:xfrm>
          <a:prstGeom prst="rect">
            <a:avLst/>
          </a:prstGeom>
          <a:noFill/>
          <a:ln>
            <a:noFill/>
          </a:ln>
        </p:spPr>
      </p:pic>
      <p:sp>
        <p:nvSpPr>
          <p:cNvPr id="950" name="Google Shape;950;p24"/>
          <p:cNvSpPr txBox="1"/>
          <p:nvPr/>
        </p:nvSpPr>
        <p:spPr>
          <a:xfrm>
            <a:off x="6712847" y="2206477"/>
            <a:ext cx="2561101"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2"/>
                </a:solidFill>
                <a:latin typeface="Calibri"/>
                <a:ea typeface="Calibri"/>
                <a:cs typeface="Calibri"/>
                <a:sym typeface="Calibri"/>
              </a:rPr>
              <a:t>Tiempo</a:t>
            </a:r>
            <a:r>
              <a:rPr b="0" i="0" lang="de-DE" sz="1800" u="none" cap="none" strike="noStrike">
                <a:solidFill>
                  <a:schemeClr val="dk2"/>
                </a:solidFill>
                <a:latin typeface="Calibri"/>
                <a:ea typeface="Calibri"/>
                <a:cs typeface="Calibri"/>
                <a:sym typeface="Calibri"/>
              </a:rPr>
              <a:t> : necesario para desarrollar y aplicar nuevos conceptos.</a:t>
            </a:r>
            <a:endParaRPr b="0" i="0" sz="1400" u="none" cap="none" strike="noStrike">
              <a:solidFill>
                <a:srgbClr val="000000"/>
              </a:solidFill>
              <a:latin typeface="Arial"/>
              <a:ea typeface="Arial"/>
              <a:cs typeface="Arial"/>
              <a:sym typeface="Arial"/>
            </a:endParaRPr>
          </a:p>
        </p:txBody>
      </p:sp>
      <p:sp>
        <p:nvSpPr>
          <p:cNvPr id="951" name="Google Shape;951;p24"/>
          <p:cNvSpPr txBox="1"/>
          <p:nvPr/>
        </p:nvSpPr>
        <p:spPr>
          <a:xfrm>
            <a:off x="389965" y="1637401"/>
            <a:ext cx="3189996" cy="460664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95A59"/>
              </a:buClr>
              <a:buSzPts val="1800"/>
              <a:buFont typeface="Arial"/>
              <a:buNone/>
            </a:pPr>
            <a:r>
              <a:rPr b="0" i="0" lang="de-DE" sz="1700" u="none" cap="none" strike="noStrike">
                <a:solidFill>
                  <a:srgbClr val="595A59"/>
                </a:solidFill>
                <a:latin typeface="Calibri"/>
                <a:ea typeface="Calibri"/>
                <a:cs typeface="Calibri"/>
                <a:sym typeface="Calibri"/>
              </a:rPr>
              <a:t>Las medidas que serán eficaces a medio y largo plazo requieren dos recursos críticos: tiempo y recursos financieros.</a:t>
            </a:r>
            <a:endParaRPr b="0" i="0" sz="1300" u="none" cap="none" strike="noStrike">
              <a:solidFill>
                <a:srgbClr val="000000"/>
              </a:solidFill>
              <a:latin typeface="Arial"/>
              <a:ea typeface="Arial"/>
              <a:cs typeface="Arial"/>
              <a:sym typeface="Arial"/>
            </a:endParaRPr>
          </a:p>
          <a:p>
            <a:pPr indent="0" lvl="0" marL="0" marR="0" rtl="0" algn="l">
              <a:lnSpc>
                <a:spcPct val="90000"/>
              </a:lnSpc>
              <a:spcBef>
                <a:spcPts val="600"/>
              </a:spcBef>
              <a:spcAft>
                <a:spcPts val="0"/>
              </a:spcAft>
              <a:buClr>
                <a:srgbClr val="595A59"/>
              </a:buClr>
              <a:buSzPts val="1800"/>
              <a:buFont typeface="Arial"/>
              <a:buNone/>
            </a:pPr>
            <a:r>
              <a:rPr b="0" i="0" lang="de-DE" sz="1700" u="none" cap="none" strike="noStrike">
                <a:solidFill>
                  <a:srgbClr val="595A59"/>
                </a:solidFill>
                <a:latin typeface="Calibri"/>
                <a:ea typeface="Calibri"/>
                <a:cs typeface="Calibri"/>
                <a:sym typeface="Calibri"/>
              </a:rPr>
              <a:t>No se puede influir en el tiempo, así que el único factor que queda para la gestión de crisis a corto plazo son los recursos financieros. Si las ventas disminuyen, hay que seguir cubriendo los costes incurridos. </a:t>
            </a:r>
            <a:endParaRPr b="0" i="0" sz="1300" u="none" cap="none" strike="noStrike">
              <a:solidFill>
                <a:srgbClr val="000000"/>
              </a:solidFill>
              <a:latin typeface="Arial"/>
              <a:ea typeface="Arial"/>
              <a:cs typeface="Arial"/>
              <a:sym typeface="Arial"/>
            </a:endParaRPr>
          </a:p>
          <a:p>
            <a:pPr indent="0" lvl="0" marL="0" marR="0" rtl="0" algn="l">
              <a:lnSpc>
                <a:spcPct val="90000"/>
              </a:lnSpc>
              <a:spcBef>
                <a:spcPts val="600"/>
              </a:spcBef>
              <a:spcAft>
                <a:spcPts val="0"/>
              </a:spcAft>
              <a:buClr>
                <a:srgbClr val="595A59"/>
              </a:buClr>
              <a:buSzPts val="1800"/>
              <a:buFont typeface="Arial"/>
              <a:buNone/>
            </a:pPr>
            <a:r>
              <a:rPr b="0" i="0" lang="de-DE" sz="1700" u="none" cap="none" strike="noStrike">
                <a:solidFill>
                  <a:srgbClr val="595A59"/>
                </a:solidFill>
                <a:latin typeface="Calibri"/>
                <a:ea typeface="Calibri"/>
                <a:cs typeface="Calibri"/>
                <a:sym typeface="Calibri"/>
              </a:rPr>
              <a:t>Sólo las reservas de liquidez garantizan la continuidad de la empresa durante el tiempo en que se desarrollan y aplican los procesos de cambio.</a:t>
            </a:r>
            <a:endParaRPr b="0" i="0" sz="1300" u="none" cap="none" strike="noStrike">
              <a:solidFill>
                <a:srgbClr val="000000"/>
              </a:solidFill>
              <a:latin typeface="Arial"/>
              <a:ea typeface="Arial"/>
              <a:cs typeface="Arial"/>
              <a:sym typeface="Arial"/>
            </a:endParaRPr>
          </a:p>
        </p:txBody>
      </p:sp>
      <p:cxnSp>
        <p:nvCxnSpPr>
          <p:cNvPr id="952" name="Google Shape;952;p24"/>
          <p:cNvCxnSpPr/>
          <p:nvPr/>
        </p:nvCxnSpPr>
        <p:spPr>
          <a:xfrm>
            <a:off x="6622072" y="2109199"/>
            <a:ext cx="0" cy="1196502"/>
          </a:xfrm>
          <a:prstGeom prst="straightConnector1">
            <a:avLst/>
          </a:prstGeom>
          <a:noFill/>
          <a:ln cap="flat" cmpd="sng" w="9525">
            <a:solidFill>
              <a:schemeClr val="dk2"/>
            </a:solidFill>
            <a:prstDash val="solid"/>
            <a:miter lim="800000"/>
            <a:headEnd len="sm" w="sm" type="none"/>
            <a:tailEnd len="sm" w="sm" type="none"/>
          </a:ln>
        </p:spPr>
      </p:cxnSp>
      <p:sp>
        <p:nvSpPr>
          <p:cNvPr id="953" name="Google Shape;953;p24"/>
          <p:cNvSpPr/>
          <p:nvPr/>
        </p:nvSpPr>
        <p:spPr>
          <a:xfrm>
            <a:off x="5468937" y="3598999"/>
            <a:ext cx="4464000" cy="1235034"/>
          </a:xfrm>
          <a:prstGeom prst="rect">
            <a:avLst/>
          </a:prstGeom>
          <a:solidFill>
            <a:schemeClr val="accent1"/>
          </a:solidFill>
          <a:ln cap="flat" cmpd="sng" w="12700">
            <a:solidFill>
              <a:srgbClr val="086D6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954" name="Google Shape;954;p24"/>
          <p:cNvCxnSpPr/>
          <p:nvPr/>
        </p:nvCxnSpPr>
        <p:spPr>
          <a:xfrm>
            <a:off x="6622072" y="3598999"/>
            <a:ext cx="0" cy="1235034"/>
          </a:xfrm>
          <a:prstGeom prst="straightConnector1">
            <a:avLst/>
          </a:prstGeom>
          <a:noFill/>
          <a:ln cap="flat" cmpd="sng" w="9525">
            <a:solidFill>
              <a:schemeClr val="dk2"/>
            </a:solidFill>
            <a:prstDash val="solid"/>
            <a:miter lim="800000"/>
            <a:headEnd len="sm" w="sm" type="none"/>
            <a:tailEnd len="sm" w="sm" type="none"/>
          </a:ln>
        </p:spPr>
      </p:cxnSp>
      <p:pic>
        <p:nvPicPr>
          <p:cNvPr descr="Dollar" id="955" name="Google Shape;955;p24"/>
          <p:cNvPicPr preferRelativeResize="0"/>
          <p:nvPr>
            <p:ph idx="2" type="body"/>
          </p:nvPr>
        </p:nvPicPr>
        <p:blipFill rotWithShape="1">
          <a:blip r:embed="rId4">
            <a:alphaModFix/>
          </a:blip>
          <a:srcRect b="0" l="0" r="0" t="0"/>
          <a:stretch/>
        </p:blipFill>
        <p:spPr>
          <a:xfrm>
            <a:off x="5616626" y="3769220"/>
            <a:ext cx="914400" cy="894592"/>
          </a:xfrm>
          <a:prstGeom prst="rect">
            <a:avLst/>
          </a:prstGeom>
          <a:noFill/>
          <a:ln>
            <a:noFill/>
          </a:ln>
        </p:spPr>
      </p:pic>
      <p:sp>
        <p:nvSpPr>
          <p:cNvPr id="956" name="Google Shape;956;p24"/>
          <p:cNvSpPr txBox="1"/>
          <p:nvPr/>
        </p:nvSpPr>
        <p:spPr>
          <a:xfrm>
            <a:off x="6647660" y="3632406"/>
            <a:ext cx="3257155"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Recursos financieros </a:t>
            </a:r>
            <a:r>
              <a:rPr b="0" i="0" lang="de-DE" sz="1800" u="none" cap="none" strike="noStrike">
                <a:solidFill>
                  <a:schemeClr val="lt1"/>
                </a:solidFill>
                <a:latin typeface="Calibri"/>
                <a:ea typeface="Calibri"/>
                <a:cs typeface="Calibri"/>
                <a:sym typeface="Calibri"/>
              </a:rPr>
              <a:t>- necesarios para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chemeClr val="lt1"/>
                </a:solidFill>
                <a:latin typeface="Calibri"/>
                <a:ea typeface="Calibri"/>
                <a:cs typeface="Calibri"/>
                <a:sym typeface="Calibri"/>
              </a:rPr>
              <a:t>1) mantener las operaciones 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chemeClr val="lt1"/>
                </a:solidFill>
                <a:latin typeface="Calibri"/>
                <a:ea typeface="Calibri"/>
                <a:cs typeface="Calibri"/>
                <a:sym typeface="Calibri"/>
              </a:rPr>
              <a:t>2) financiar el desarrollo y la aplicación del concepto</a:t>
            </a:r>
            <a:endParaRPr b="0" i="0" sz="1400" u="none" cap="none" strike="noStrike">
              <a:solidFill>
                <a:srgbClr val="000000"/>
              </a:solidFill>
              <a:latin typeface="Arial"/>
              <a:ea typeface="Arial"/>
              <a:cs typeface="Arial"/>
              <a:sym typeface="Arial"/>
            </a:endParaRPr>
          </a:p>
        </p:txBody>
      </p:sp>
      <p:sp>
        <p:nvSpPr>
          <p:cNvPr id="957" name="Google Shape;957;p24"/>
          <p:cNvSpPr/>
          <p:nvPr/>
        </p:nvSpPr>
        <p:spPr>
          <a:xfrm>
            <a:off x="5468936" y="5216169"/>
            <a:ext cx="1153135" cy="752112"/>
          </a:xfrm>
          <a:prstGeom prst="rightArrow">
            <a:avLst>
              <a:gd fmla="val 50000" name="adj1"/>
              <a:gd fmla="val 51961" name="adj2"/>
            </a:avLst>
          </a:prstGeom>
          <a:solidFill>
            <a:srgbClr val="79527B"/>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8" name="Google Shape;958;p24"/>
          <p:cNvSpPr txBox="1"/>
          <p:nvPr/>
        </p:nvSpPr>
        <p:spPr>
          <a:xfrm>
            <a:off x="6844534" y="5269060"/>
            <a:ext cx="3088403"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rgbClr val="79527B"/>
                </a:solidFill>
                <a:latin typeface="Calibri"/>
                <a:ea typeface="Calibri"/>
                <a:cs typeface="Calibri"/>
                <a:sym typeface="Calibri"/>
              </a:rPr>
              <a:t>Las reservas de liquidez son esenciales para la supervivencia de la empresa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sp>
        <p:nvSpPr>
          <p:cNvPr id="963" name="Google Shape;963;p26"/>
          <p:cNvSpPr txBox="1"/>
          <p:nvPr>
            <p:ph idx="1" type="body"/>
          </p:nvPr>
        </p:nvSpPr>
        <p:spPr>
          <a:xfrm>
            <a:off x="666708" y="752638"/>
            <a:ext cx="4329835" cy="366844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None/>
            </a:pPr>
            <a:r>
              <a:rPr lang="de-DE"/>
              <a:t>Concepto de reestructuración estratégica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grpSp>
        <p:nvGrpSpPr>
          <p:cNvPr id="968" name="Google Shape;968;p27"/>
          <p:cNvGrpSpPr/>
          <p:nvPr/>
        </p:nvGrpSpPr>
        <p:grpSpPr>
          <a:xfrm>
            <a:off x="5307413" y="1456865"/>
            <a:ext cx="4898222" cy="4976146"/>
            <a:chOff x="1554563" y="-179848"/>
            <a:chExt cx="4898222" cy="4976146"/>
          </a:xfrm>
        </p:grpSpPr>
        <p:sp>
          <p:nvSpPr>
            <p:cNvPr id="969" name="Google Shape;969;p27"/>
            <p:cNvSpPr/>
            <p:nvPr/>
          </p:nvSpPr>
          <p:spPr>
            <a:xfrm>
              <a:off x="3202672" y="-179848"/>
              <a:ext cx="1602004" cy="1170002"/>
            </a:xfrm>
            <a:prstGeom prst="roundRect">
              <a:avLst>
                <a:gd fmla="val 16667" name="adj"/>
              </a:avLst>
            </a:prstGeom>
            <a:solidFill>
              <a:srgbClr val="056C6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27"/>
            <p:cNvSpPr txBox="1"/>
            <p:nvPr/>
          </p:nvSpPr>
          <p:spPr>
            <a:xfrm>
              <a:off x="3259787" y="-122733"/>
              <a:ext cx="1487774" cy="1055772"/>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Calibri"/>
                <a:buNone/>
              </a:pPr>
              <a:r>
                <a:rPr b="1" i="0" lang="de-DE" sz="1200" u="none" cap="none" strike="noStrike">
                  <a:solidFill>
                    <a:schemeClr val="lt1"/>
                  </a:solidFill>
                  <a:latin typeface="Calibri"/>
                  <a:ea typeface="Calibri"/>
                  <a:cs typeface="Calibri"/>
                  <a:sym typeface="Calibri"/>
                </a:rPr>
                <a:t>Claridad</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20"/>
                </a:spcBef>
                <a:spcAft>
                  <a:spcPts val="0"/>
                </a:spcAft>
                <a:buClr>
                  <a:schemeClr val="lt1"/>
                </a:buClr>
                <a:buSzPts val="1200"/>
                <a:buFont typeface="Calibri"/>
                <a:buNone/>
              </a:pPr>
              <a:r>
                <a:rPr b="0" i="0" lang="de-DE" sz="1000" u="none" cap="none" strike="noStrike">
                  <a:solidFill>
                    <a:schemeClr val="lt1"/>
                  </a:solidFill>
                  <a:latin typeface="Calibri"/>
                  <a:ea typeface="Calibri"/>
                  <a:cs typeface="Calibri"/>
                  <a:sym typeface="Calibri"/>
                </a:rPr>
                <a:t>El concepto debe ser comprensible para terceros neutrales, por ejemplo, empleados del banco, comité de empresa.</a:t>
              </a:r>
              <a:endParaRPr b="0" i="0" sz="1200" u="none" cap="none" strike="noStrike">
                <a:solidFill>
                  <a:srgbClr val="000000"/>
                </a:solidFill>
                <a:latin typeface="Arial"/>
                <a:ea typeface="Arial"/>
                <a:cs typeface="Arial"/>
                <a:sym typeface="Arial"/>
              </a:endParaRPr>
            </a:p>
          </p:txBody>
        </p:sp>
        <p:sp>
          <p:nvSpPr>
            <p:cNvPr id="971" name="Google Shape;971;p27"/>
            <p:cNvSpPr/>
            <p:nvPr/>
          </p:nvSpPr>
          <p:spPr>
            <a:xfrm>
              <a:off x="2042373" y="376921"/>
              <a:ext cx="3806144" cy="3806144"/>
            </a:xfrm>
            <a:custGeom>
              <a:rect b="b" l="l" r="r" t="t"/>
              <a:pathLst>
                <a:path extrusionOk="0" h="120000" w="120000">
                  <a:moveTo>
                    <a:pt x="87202" y="6521"/>
                  </a:moveTo>
                  <a:lnTo>
                    <a:pt x="87202" y="6521"/>
                  </a:lnTo>
                  <a:cubicBezTo>
                    <a:pt x="90885" y="8394"/>
                    <a:pt x="94364" y="10643"/>
                    <a:pt x="97584" y="13231"/>
                  </a:cubicBezTo>
                </a:path>
              </a:pathLst>
            </a:custGeom>
            <a:noFill/>
            <a:ln cap="flat" cmpd="sng" w="9525">
              <a:solidFill>
                <a:srgbClr val="056C6E"/>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27"/>
            <p:cNvSpPr/>
            <p:nvPr/>
          </p:nvSpPr>
          <p:spPr>
            <a:xfrm>
              <a:off x="4850773" y="799070"/>
              <a:ext cx="1602004" cy="1170002"/>
            </a:xfrm>
            <a:prstGeom prst="roundRect">
              <a:avLst>
                <a:gd fmla="val 16667" name="adj"/>
              </a:avLst>
            </a:prstGeom>
            <a:solidFill>
              <a:srgbClr val="056C6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27"/>
            <p:cNvSpPr txBox="1"/>
            <p:nvPr/>
          </p:nvSpPr>
          <p:spPr>
            <a:xfrm>
              <a:off x="4907888" y="856185"/>
              <a:ext cx="1487774" cy="1055772"/>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Calibri"/>
                <a:buNone/>
              </a:pPr>
              <a:r>
                <a:rPr b="1" i="0" lang="de-DE" sz="1200" u="none" cap="none" strike="noStrike">
                  <a:solidFill>
                    <a:schemeClr val="lt1"/>
                  </a:solidFill>
                  <a:latin typeface="Calibri"/>
                  <a:ea typeface="Calibri"/>
                  <a:cs typeface="Calibri"/>
                  <a:sym typeface="Calibri"/>
                </a:rPr>
                <a:t>Alcance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20"/>
                </a:spcBef>
                <a:spcAft>
                  <a:spcPts val="0"/>
                </a:spcAft>
                <a:buClr>
                  <a:schemeClr val="lt1"/>
                </a:buClr>
                <a:buSzPts val="1200"/>
                <a:buFont typeface="Calibri"/>
                <a:buNone/>
              </a:pPr>
              <a:r>
                <a:rPr b="0" i="0" lang="de-DE" sz="1200" u="none" cap="none" strike="noStrike">
                  <a:solidFill>
                    <a:schemeClr val="lt1"/>
                  </a:solidFill>
                  <a:latin typeface="Calibri"/>
                  <a:ea typeface="Calibri"/>
                  <a:cs typeface="Calibri"/>
                  <a:sym typeface="Calibri"/>
                </a:rPr>
                <a:t>En términos de contenido, todas las áreas de negocio, no el número de páginas.</a:t>
              </a:r>
              <a:endParaRPr b="0" i="0" sz="1400" u="none" cap="none" strike="noStrike">
                <a:solidFill>
                  <a:srgbClr val="000000"/>
                </a:solidFill>
                <a:latin typeface="Arial"/>
                <a:ea typeface="Arial"/>
                <a:cs typeface="Arial"/>
                <a:sym typeface="Arial"/>
              </a:endParaRPr>
            </a:p>
          </p:txBody>
        </p:sp>
        <p:sp>
          <p:nvSpPr>
            <p:cNvPr id="974" name="Google Shape;974;p27"/>
            <p:cNvSpPr/>
            <p:nvPr/>
          </p:nvSpPr>
          <p:spPr>
            <a:xfrm>
              <a:off x="2093808" y="441646"/>
              <a:ext cx="3806144" cy="3806144"/>
            </a:xfrm>
            <a:custGeom>
              <a:rect b="b" l="l" r="r" t="t"/>
              <a:pathLst>
                <a:path extrusionOk="0" h="120000" w="120000">
                  <a:moveTo>
                    <a:pt x="118863" y="48375"/>
                  </a:moveTo>
                  <a:cubicBezTo>
                    <a:pt x="120284" y="55568"/>
                    <a:pt x="120374" y="62961"/>
                    <a:pt x="119129" y="70186"/>
                  </a:cubicBezTo>
                </a:path>
              </a:pathLst>
            </a:custGeom>
            <a:noFill/>
            <a:ln cap="flat" cmpd="sng" w="9525">
              <a:solidFill>
                <a:srgbClr val="056C6E"/>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27"/>
            <p:cNvSpPr/>
            <p:nvPr/>
          </p:nvSpPr>
          <p:spPr>
            <a:xfrm>
              <a:off x="4850781" y="2674759"/>
              <a:ext cx="1602004" cy="1170002"/>
            </a:xfrm>
            <a:prstGeom prst="roundRect">
              <a:avLst>
                <a:gd fmla="val 16667" name="adj"/>
              </a:avLst>
            </a:prstGeom>
            <a:solidFill>
              <a:srgbClr val="056C6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27"/>
            <p:cNvSpPr txBox="1"/>
            <p:nvPr/>
          </p:nvSpPr>
          <p:spPr>
            <a:xfrm>
              <a:off x="4907896" y="2731874"/>
              <a:ext cx="1487774" cy="1055772"/>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Calibri"/>
                <a:buNone/>
              </a:pPr>
              <a:r>
                <a:rPr b="1" i="0" lang="de-DE" sz="1200" u="none" cap="none" strike="noStrike">
                  <a:solidFill>
                    <a:schemeClr val="lt1"/>
                  </a:solidFill>
                  <a:latin typeface="Calibri"/>
                  <a:ea typeface="Calibri"/>
                  <a:cs typeface="Calibri"/>
                  <a:sym typeface="Calibri"/>
                </a:rPr>
                <a:t>Significado</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20"/>
                </a:spcBef>
                <a:spcAft>
                  <a:spcPts val="0"/>
                </a:spcAft>
                <a:buClr>
                  <a:schemeClr val="lt1"/>
                </a:buClr>
                <a:buSzPts val="1200"/>
                <a:buFont typeface="Calibri"/>
                <a:buNone/>
              </a:pPr>
              <a:r>
                <a:rPr b="0" i="0" lang="de-DE" sz="1200" u="none" cap="none" strike="noStrike">
                  <a:solidFill>
                    <a:schemeClr val="lt1"/>
                  </a:solidFill>
                  <a:latin typeface="Calibri"/>
                  <a:ea typeface="Calibri"/>
                  <a:cs typeface="Calibri"/>
                  <a:sym typeface="Calibri"/>
                </a:rPr>
                <a:t>Los objetivos, métodos y medidas deben ser reconocibles.</a:t>
              </a:r>
              <a:endParaRPr b="0" i="0" sz="1400" u="none" cap="none" strike="noStrike">
                <a:solidFill>
                  <a:srgbClr val="000000"/>
                </a:solidFill>
                <a:latin typeface="Arial"/>
                <a:ea typeface="Arial"/>
                <a:cs typeface="Arial"/>
                <a:sym typeface="Arial"/>
              </a:endParaRPr>
            </a:p>
          </p:txBody>
        </p:sp>
        <p:sp>
          <p:nvSpPr>
            <p:cNvPr id="977" name="Google Shape;977;p27"/>
            <p:cNvSpPr/>
            <p:nvPr/>
          </p:nvSpPr>
          <p:spPr>
            <a:xfrm>
              <a:off x="2100602" y="405152"/>
              <a:ext cx="3806144" cy="3806144"/>
            </a:xfrm>
            <a:custGeom>
              <a:rect b="b" l="l" r="r" t="t"/>
              <a:pathLst>
                <a:path extrusionOk="0" h="120000" w="120000">
                  <a:moveTo>
                    <a:pt x="95305" y="108513"/>
                  </a:moveTo>
                  <a:cubicBezTo>
                    <a:pt x="92186" y="110783"/>
                    <a:pt x="88856" y="112746"/>
                    <a:pt x="85361" y="114376"/>
                  </a:cubicBezTo>
                </a:path>
              </a:pathLst>
            </a:custGeom>
            <a:noFill/>
            <a:ln cap="flat" cmpd="sng" w="9525">
              <a:solidFill>
                <a:srgbClr val="056C6E"/>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27"/>
            <p:cNvSpPr/>
            <p:nvPr/>
          </p:nvSpPr>
          <p:spPr>
            <a:xfrm>
              <a:off x="3202672" y="3626296"/>
              <a:ext cx="1602004" cy="1170002"/>
            </a:xfrm>
            <a:prstGeom prst="roundRect">
              <a:avLst>
                <a:gd fmla="val 16667" name="adj"/>
              </a:avLst>
            </a:prstGeom>
            <a:solidFill>
              <a:srgbClr val="056C6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27"/>
            <p:cNvSpPr txBox="1"/>
            <p:nvPr/>
          </p:nvSpPr>
          <p:spPr>
            <a:xfrm>
              <a:off x="3259787" y="3683411"/>
              <a:ext cx="1487774" cy="1055772"/>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Calibri"/>
                <a:buNone/>
              </a:pPr>
              <a:r>
                <a:rPr b="1" i="0" lang="de-DE" sz="1200" u="none" cap="none" strike="noStrike">
                  <a:solidFill>
                    <a:schemeClr val="lt1"/>
                  </a:solidFill>
                  <a:latin typeface="Calibri"/>
                  <a:ea typeface="Calibri"/>
                  <a:cs typeface="Calibri"/>
                  <a:sym typeface="Calibri"/>
                </a:rPr>
                <a:t>Plausibilidad</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20"/>
                </a:spcBef>
                <a:spcAft>
                  <a:spcPts val="0"/>
                </a:spcAft>
                <a:buClr>
                  <a:schemeClr val="lt1"/>
                </a:buClr>
                <a:buSzPts val="1200"/>
                <a:buFont typeface="Calibri"/>
                <a:buNone/>
              </a:pPr>
              <a:r>
                <a:rPr b="0" i="0" lang="de-DE" sz="1200" u="none" cap="none" strike="noStrike">
                  <a:solidFill>
                    <a:schemeClr val="lt1"/>
                  </a:solidFill>
                  <a:latin typeface="Calibri"/>
                  <a:ea typeface="Calibri"/>
                  <a:cs typeface="Calibri"/>
                  <a:sym typeface="Calibri"/>
                </a:rPr>
                <a:t>Orientado a la práctica y a las posibilidades, comprensible.</a:t>
              </a:r>
              <a:endParaRPr b="0" i="0" sz="1400" u="none" cap="none" strike="noStrike">
                <a:solidFill>
                  <a:srgbClr val="000000"/>
                </a:solidFill>
                <a:latin typeface="Arial"/>
                <a:ea typeface="Arial"/>
                <a:cs typeface="Arial"/>
                <a:sym typeface="Arial"/>
              </a:endParaRPr>
            </a:p>
          </p:txBody>
        </p:sp>
        <p:sp>
          <p:nvSpPr>
            <p:cNvPr id="980" name="Google Shape;980;p27"/>
            <p:cNvSpPr/>
            <p:nvPr/>
          </p:nvSpPr>
          <p:spPr>
            <a:xfrm>
              <a:off x="2100602" y="405152"/>
              <a:ext cx="3806144" cy="3806144"/>
            </a:xfrm>
            <a:custGeom>
              <a:rect b="b" l="l" r="r" t="t"/>
              <a:pathLst>
                <a:path extrusionOk="0" h="120000" w="120000">
                  <a:moveTo>
                    <a:pt x="34639" y="114377"/>
                  </a:moveTo>
                  <a:cubicBezTo>
                    <a:pt x="31143" y="112747"/>
                    <a:pt x="27813" y="110783"/>
                    <a:pt x="24695" y="108514"/>
                  </a:cubicBezTo>
                </a:path>
              </a:pathLst>
            </a:custGeom>
            <a:noFill/>
            <a:ln cap="flat" cmpd="sng" w="9525">
              <a:solidFill>
                <a:srgbClr val="056C6E"/>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27"/>
            <p:cNvSpPr/>
            <p:nvPr/>
          </p:nvSpPr>
          <p:spPr>
            <a:xfrm>
              <a:off x="1554563" y="2674759"/>
              <a:ext cx="1602004" cy="1170002"/>
            </a:xfrm>
            <a:prstGeom prst="roundRect">
              <a:avLst>
                <a:gd fmla="val 16667" name="adj"/>
              </a:avLst>
            </a:prstGeom>
            <a:solidFill>
              <a:srgbClr val="056C6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27"/>
            <p:cNvSpPr txBox="1"/>
            <p:nvPr/>
          </p:nvSpPr>
          <p:spPr>
            <a:xfrm>
              <a:off x="1611678" y="2731874"/>
              <a:ext cx="1487774" cy="1055772"/>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Calibri"/>
                <a:buNone/>
              </a:pPr>
              <a:r>
                <a:rPr b="1" i="0" lang="de-DE" sz="1200" u="none" cap="none" strike="noStrike">
                  <a:solidFill>
                    <a:schemeClr val="lt1"/>
                  </a:solidFill>
                  <a:latin typeface="Calibri"/>
                  <a:ea typeface="Calibri"/>
                  <a:cs typeface="Calibri"/>
                  <a:sym typeface="Calibri"/>
                </a:rPr>
                <a:t>Viabilidad</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20"/>
                </a:spcBef>
                <a:spcAft>
                  <a:spcPts val="0"/>
                </a:spcAft>
                <a:buClr>
                  <a:schemeClr val="lt1"/>
                </a:buClr>
                <a:buSzPts val="1200"/>
                <a:buFont typeface="Calibri"/>
                <a:buNone/>
              </a:pPr>
              <a:r>
                <a:rPr b="0" i="0" lang="de-DE" sz="1200" u="none" cap="none" strike="noStrike">
                  <a:solidFill>
                    <a:schemeClr val="lt1"/>
                  </a:solidFill>
                  <a:latin typeface="Calibri"/>
                  <a:ea typeface="Calibri"/>
                  <a:cs typeface="Calibri"/>
                  <a:sym typeface="Calibri"/>
                </a:rPr>
                <a:t>Orientado a la práctica y a las posibilidades, de forma realista.</a:t>
              </a:r>
              <a:endParaRPr b="0" i="0" sz="1400" u="none" cap="none" strike="noStrike">
                <a:solidFill>
                  <a:srgbClr val="000000"/>
                </a:solidFill>
                <a:latin typeface="Arial"/>
                <a:ea typeface="Arial"/>
                <a:cs typeface="Arial"/>
                <a:sym typeface="Arial"/>
              </a:endParaRPr>
            </a:p>
          </p:txBody>
        </p:sp>
        <p:sp>
          <p:nvSpPr>
            <p:cNvPr id="983" name="Google Shape;983;p27"/>
            <p:cNvSpPr/>
            <p:nvPr/>
          </p:nvSpPr>
          <p:spPr>
            <a:xfrm>
              <a:off x="2107396" y="441646"/>
              <a:ext cx="3806144" cy="3806144"/>
            </a:xfrm>
            <a:custGeom>
              <a:rect b="b" l="l" r="r" t="t"/>
              <a:pathLst>
                <a:path extrusionOk="0" h="120000" w="120000">
                  <a:moveTo>
                    <a:pt x="871" y="70186"/>
                  </a:moveTo>
                  <a:lnTo>
                    <a:pt x="871" y="70186"/>
                  </a:lnTo>
                  <a:cubicBezTo>
                    <a:pt x="-374" y="62960"/>
                    <a:pt x="-284" y="55568"/>
                    <a:pt x="1137" y="48375"/>
                  </a:cubicBezTo>
                </a:path>
              </a:pathLst>
            </a:custGeom>
            <a:noFill/>
            <a:ln cap="flat" cmpd="sng" w="9525">
              <a:solidFill>
                <a:srgbClr val="056C6E"/>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27"/>
            <p:cNvSpPr/>
            <p:nvPr/>
          </p:nvSpPr>
          <p:spPr>
            <a:xfrm>
              <a:off x="1554571" y="799070"/>
              <a:ext cx="1602004" cy="1170002"/>
            </a:xfrm>
            <a:prstGeom prst="roundRect">
              <a:avLst>
                <a:gd fmla="val 16667" name="adj"/>
              </a:avLst>
            </a:prstGeom>
            <a:solidFill>
              <a:srgbClr val="056C6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27"/>
            <p:cNvSpPr txBox="1"/>
            <p:nvPr/>
          </p:nvSpPr>
          <p:spPr>
            <a:xfrm>
              <a:off x="1611686" y="856185"/>
              <a:ext cx="1487774" cy="1055772"/>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Calibri"/>
                <a:buNone/>
              </a:pPr>
              <a:r>
                <a:rPr b="1" i="0" lang="de-DE" sz="1200" u="none" cap="none" strike="noStrike">
                  <a:solidFill>
                    <a:schemeClr val="lt1"/>
                  </a:solidFill>
                  <a:latin typeface="Calibri"/>
                  <a:ea typeface="Calibri"/>
                  <a:cs typeface="Calibri"/>
                  <a:sym typeface="Calibri"/>
                </a:rPr>
                <a:t>La verdad</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20"/>
                </a:spcBef>
                <a:spcAft>
                  <a:spcPts val="0"/>
                </a:spcAft>
                <a:buClr>
                  <a:schemeClr val="lt1"/>
                </a:buClr>
                <a:buSzPts val="1200"/>
                <a:buFont typeface="Calibri"/>
                <a:buNone/>
              </a:pPr>
              <a:r>
                <a:rPr b="0" i="0" lang="de-DE" sz="1200" u="none" cap="none" strike="noStrike">
                  <a:solidFill>
                    <a:schemeClr val="lt1"/>
                  </a:solidFill>
                  <a:latin typeface="Calibri"/>
                  <a:ea typeface="Calibri"/>
                  <a:cs typeface="Calibri"/>
                  <a:sym typeface="Calibri"/>
                </a:rPr>
                <a:t>Exposición implacable de las causas de la crisis.</a:t>
              </a:r>
              <a:endParaRPr b="0" i="0" sz="1400" u="none" cap="none" strike="noStrike">
                <a:solidFill>
                  <a:srgbClr val="000000"/>
                </a:solidFill>
                <a:latin typeface="Arial"/>
                <a:ea typeface="Arial"/>
                <a:cs typeface="Arial"/>
                <a:sym typeface="Arial"/>
              </a:endParaRPr>
            </a:p>
          </p:txBody>
        </p:sp>
        <p:sp>
          <p:nvSpPr>
            <p:cNvPr id="986" name="Google Shape;986;p27"/>
            <p:cNvSpPr/>
            <p:nvPr/>
          </p:nvSpPr>
          <p:spPr>
            <a:xfrm>
              <a:off x="2158832" y="376921"/>
              <a:ext cx="3806144" cy="3806144"/>
            </a:xfrm>
            <a:custGeom>
              <a:rect b="b" l="l" r="r" t="t"/>
              <a:pathLst>
                <a:path extrusionOk="0" h="120000" w="120000">
                  <a:moveTo>
                    <a:pt x="22415" y="13230"/>
                  </a:moveTo>
                  <a:lnTo>
                    <a:pt x="22415" y="13230"/>
                  </a:lnTo>
                  <a:cubicBezTo>
                    <a:pt x="25636" y="10642"/>
                    <a:pt x="29115" y="8393"/>
                    <a:pt x="32797" y="6520"/>
                  </a:cubicBezTo>
                </a:path>
              </a:pathLst>
            </a:custGeom>
            <a:noFill/>
            <a:ln cap="flat" cmpd="sng" w="9525">
              <a:solidFill>
                <a:srgbClr val="056C6E"/>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87" name="Google Shape;987;p27"/>
          <p:cNvSpPr txBox="1"/>
          <p:nvPr>
            <p:ph idx="2" type="body"/>
          </p:nvPr>
        </p:nvSpPr>
        <p:spPr>
          <a:xfrm>
            <a:off x="370936" y="1564066"/>
            <a:ext cx="3870000" cy="4763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de-DE" sz="1700"/>
              <a:t>Los esfuerzos y medidas de reestructuración no deben emprenderse con prisas. </a:t>
            </a:r>
            <a:endParaRPr sz="1700"/>
          </a:p>
          <a:p>
            <a:pPr indent="0" lvl="0" marL="0" rtl="0" algn="l">
              <a:lnSpc>
                <a:spcPct val="100000"/>
              </a:lnSpc>
              <a:spcBef>
                <a:spcPts val="600"/>
              </a:spcBef>
              <a:spcAft>
                <a:spcPts val="0"/>
              </a:spcAft>
              <a:buClr>
                <a:srgbClr val="595A59"/>
              </a:buClr>
              <a:buSzPts val="1800"/>
              <a:buNone/>
            </a:pPr>
            <a:r>
              <a:rPr lang="de-DE" sz="1700"/>
              <a:t>Más bien, los directores gerentes y los acreedores (por ejemplo, bancos, acreedores comerciales, proveedores), que son el centro de atención, deben establecer conjuntamente un marco sobre cuya base pueda reestructurarse la empresa de forma transparente y orientada a los objetivos, evitando riesgos (de responsabilidad). </a:t>
            </a:r>
            <a:endParaRPr sz="1700"/>
          </a:p>
          <a:p>
            <a:pPr indent="0" lvl="0" marL="0" rtl="0" algn="l">
              <a:lnSpc>
                <a:spcPct val="100000"/>
              </a:lnSpc>
              <a:spcBef>
                <a:spcPts val="600"/>
              </a:spcBef>
              <a:spcAft>
                <a:spcPts val="0"/>
              </a:spcAft>
              <a:buClr>
                <a:srgbClr val="595A59"/>
              </a:buClr>
              <a:buSzPts val="1800"/>
              <a:buNone/>
            </a:pPr>
            <a:r>
              <a:rPr lang="de-DE" sz="1700"/>
              <a:t>Para ello puede utilizarse un concepto de reestructuración</a:t>
            </a:r>
            <a:r>
              <a:rPr b="1" lang="de-DE" sz="1700"/>
              <a:t>(documentado por escrito, comprensible en sí mismo</a:t>
            </a:r>
            <a:r>
              <a:rPr lang="de-DE" sz="1700"/>
              <a:t>).</a:t>
            </a:r>
            <a:endParaRPr sz="1700"/>
          </a:p>
          <a:p>
            <a:pPr indent="0" lvl="0" marL="0" rtl="0" algn="l">
              <a:lnSpc>
                <a:spcPct val="100000"/>
              </a:lnSpc>
              <a:spcBef>
                <a:spcPts val="600"/>
              </a:spcBef>
              <a:spcAft>
                <a:spcPts val="0"/>
              </a:spcAft>
              <a:buClr>
                <a:srgbClr val="595A59"/>
              </a:buClr>
              <a:buSzPts val="1800"/>
              <a:buNone/>
            </a:pPr>
            <a:r>
              <a:t/>
            </a:r>
            <a:endParaRPr sz="1700"/>
          </a:p>
        </p:txBody>
      </p:sp>
      <p:sp>
        <p:nvSpPr>
          <p:cNvPr id="988" name="Google Shape;988;p27"/>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2000"/>
              <a:buNone/>
            </a:pPr>
            <a:r>
              <a:rPr lang="de-DE"/>
              <a:t>Un concepto de reestructuración es la piedra angular y, por tanto, el deber de toda reestructuración.</a:t>
            </a:r>
            <a:endParaRPr/>
          </a:p>
        </p:txBody>
      </p:sp>
      <p:sp>
        <p:nvSpPr>
          <p:cNvPr id="989" name="Google Shape;989;p27"/>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1800"/>
              <a:buNone/>
            </a:pPr>
            <a:r>
              <a:rPr lang="de-DE"/>
              <a:t>Desafíos en la reestructuración de conceptos</a:t>
            </a:r>
            <a:endParaRPr/>
          </a:p>
        </p:txBody>
      </p:sp>
      <p:sp>
        <p:nvSpPr>
          <p:cNvPr id="990" name="Google Shape;990;p27"/>
          <p:cNvSpPr txBox="1"/>
          <p:nvPr/>
        </p:nvSpPr>
        <p:spPr>
          <a:xfrm>
            <a:off x="6937394" y="3586419"/>
            <a:ext cx="1812373"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Atributos de los conceptos de reestructuración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sp>
        <p:nvSpPr>
          <p:cNvPr id="995" name="Google Shape;995;p28"/>
          <p:cNvSpPr txBox="1"/>
          <p:nvPr>
            <p:ph idx="2" type="body"/>
          </p:nvPr>
        </p:nvSpPr>
        <p:spPr>
          <a:xfrm>
            <a:off x="389965" y="1637401"/>
            <a:ext cx="3189996" cy="4455341"/>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de-DE"/>
              <a:t>Un concepto de reestructuración aumenta las posibilidades de éxito y los riesgos de responsabilidad y rescisión pueden reducirse considerablemente (dependiendo del marco jurídico de su país).</a:t>
            </a:r>
            <a:endParaRPr/>
          </a:p>
        </p:txBody>
      </p:sp>
      <p:sp>
        <p:nvSpPr>
          <p:cNvPr id="996" name="Google Shape;996;p28"/>
          <p:cNvSpPr txBox="1"/>
          <p:nvPr>
            <p:ph idx="3" type="body"/>
          </p:nvPr>
        </p:nvSpPr>
        <p:spPr>
          <a:xfrm>
            <a:off x="380503" y="371446"/>
            <a:ext cx="11470200" cy="582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79527B"/>
              </a:buClr>
              <a:buSzPts val="1850"/>
              <a:buNone/>
            </a:pPr>
            <a:r>
              <a:rPr lang="de-DE"/>
              <a:t>El concepto de reestructuración contiene unas directrices bien pensadas sobre cómo proceder desde el principio hasta el final de la reestructuración, así como una previsión sobre sus posibilidades de éxito.</a:t>
            </a:r>
            <a:endParaRPr/>
          </a:p>
        </p:txBody>
      </p:sp>
      <p:sp>
        <p:nvSpPr>
          <p:cNvPr id="997" name="Google Shape;997;p28"/>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1800"/>
              <a:buNone/>
            </a:pPr>
            <a:r>
              <a:rPr lang="de-DE"/>
              <a:t>Contenido de los conceptos de reestructuración</a:t>
            </a:r>
            <a:endParaRPr/>
          </a:p>
          <a:p>
            <a:pPr indent="0" lvl="0" marL="0" rtl="0" algn="l">
              <a:lnSpc>
                <a:spcPct val="90000"/>
              </a:lnSpc>
              <a:spcBef>
                <a:spcPts val="1000"/>
              </a:spcBef>
              <a:spcAft>
                <a:spcPts val="0"/>
              </a:spcAft>
              <a:buClr>
                <a:srgbClr val="79527B"/>
              </a:buClr>
              <a:buSzPts val="1800"/>
              <a:buNone/>
            </a:pPr>
            <a:r>
              <a:t/>
            </a:r>
            <a:endParaRPr/>
          </a:p>
        </p:txBody>
      </p:sp>
      <p:grpSp>
        <p:nvGrpSpPr>
          <p:cNvPr id="998" name="Google Shape;998;p28"/>
          <p:cNvGrpSpPr/>
          <p:nvPr/>
        </p:nvGrpSpPr>
        <p:grpSpPr>
          <a:xfrm>
            <a:off x="5264152" y="1770513"/>
            <a:ext cx="5710593" cy="1347141"/>
            <a:chOff x="5264152" y="1770513"/>
            <a:chExt cx="5710593" cy="1347141"/>
          </a:xfrm>
        </p:grpSpPr>
        <p:sp>
          <p:nvSpPr>
            <p:cNvPr id="999" name="Google Shape;999;p28"/>
            <p:cNvSpPr/>
            <p:nvPr/>
          </p:nvSpPr>
          <p:spPr>
            <a:xfrm>
              <a:off x="6654745" y="1772541"/>
              <a:ext cx="4320000" cy="954107"/>
            </a:xfrm>
            <a:prstGeom prst="rect">
              <a:avLst/>
            </a:prstGeom>
            <a:solidFill>
              <a:srgbClr val="AB85AD"/>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100" u="none" cap="none" strike="noStrike">
                <a:solidFill>
                  <a:schemeClr val="dk1"/>
                </a:solidFill>
                <a:latin typeface="Calibri"/>
                <a:ea typeface="Calibri"/>
                <a:cs typeface="Calibri"/>
                <a:sym typeface="Calibri"/>
              </a:endParaRPr>
            </a:p>
          </p:txBody>
        </p:sp>
        <p:sp>
          <p:nvSpPr>
            <p:cNvPr id="1000" name="Google Shape;1000;p28"/>
            <p:cNvSpPr/>
            <p:nvPr/>
          </p:nvSpPr>
          <p:spPr>
            <a:xfrm rot="5400000">
              <a:off x="5315176" y="1778083"/>
              <a:ext cx="1347141" cy="1332000"/>
            </a:xfrm>
            <a:custGeom>
              <a:rect b="b" l="l" r="r" t="t"/>
              <a:pathLst>
                <a:path extrusionOk="0" h="488" w="630">
                  <a:moveTo>
                    <a:pt x="444" y="488"/>
                  </a:moveTo>
                  <a:lnTo>
                    <a:pt x="0" y="488"/>
                  </a:lnTo>
                  <a:lnTo>
                    <a:pt x="0" y="0"/>
                  </a:lnTo>
                  <a:lnTo>
                    <a:pt x="444" y="0"/>
                  </a:lnTo>
                  <a:lnTo>
                    <a:pt x="630" y="244"/>
                  </a:lnTo>
                  <a:lnTo>
                    <a:pt x="444" y="488"/>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100" u="none" cap="none" strike="noStrike">
                <a:solidFill>
                  <a:schemeClr val="dk1"/>
                </a:solidFill>
                <a:latin typeface="Calibri"/>
                <a:ea typeface="Calibri"/>
                <a:cs typeface="Calibri"/>
                <a:sym typeface="Calibri"/>
              </a:endParaRPr>
            </a:p>
          </p:txBody>
        </p:sp>
        <p:sp>
          <p:nvSpPr>
            <p:cNvPr id="1001" name="Google Shape;1001;p28"/>
            <p:cNvSpPr txBox="1"/>
            <p:nvPr/>
          </p:nvSpPr>
          <p:spPr>
            <a:xfrm>
              <a:off x="5264152" y="2047567"/>
              <a:ext cx="1449300" cy="430800"/>
            </a:xfrm>
            <a:prstGeom prst="rect">
              <a:avLst/>
            </a:prstGeom>
            <a:noFill/>
            <a:ln>
              <a:noFill/>
            </a:ln>
          </p:spPr>
          <p:txBody>
            <a:bodyPr anchorCtr="0" anchor="t" bIns="45700" lIns="91425" spcFirstLastPara="1" rIns="91425" wrap="square" tIns="45700">
              <a:spAutoFit/>
            </a:bodyPr>
            <a:lstStyle/>
            <a:p>
              <a:pPr indent="-179999" lvl="0" marL="179999" marR="0" rtl="0" algn="l">
                <a:lnSpc>
                  <a:spcPct val="100000"/>
                </a:lnSpc>
                <a:spcBef>
                  <a:spcPts val="0"/>
                </a:spcBef>
                <a:spcAft>
                  <a:spcPts val="0"/>
                </a:spcAft>
                <a:buClr>
                  <a:schemeClr val="lt1"/>
                </a:buClr>
                <a:buSzPts val="1100"/>
                <a:buFont typeface="Calibri"/>
                <a:buAutoNum type="arabicPeriod"/>
              </a:pPr>
              <a:r>
                <a:rPr b="1" i="0" lang="de-DE" sz="1100" u="none" cap="none" strike="noStrike">
                  <a:solidFill>
                    <a:schemeClr val="lt1"/>
                  </a:solidFill>
                  <a:latin typeface="Calibri"/>
                  <a:ea typeface="Calibri"/>
                  <a:cs typeface="Calibri"/>
                  <a:sym typeface="Calibri"/>
                </a:rPr>
                <a:t>1. Situación de la empresa</a:t>
              </a:r>
              <a:endParaRPr b="0" i="0" sz="1100" u="none" cap="none" strike="noStrike">
                <a:solidFill>
                  <a:srgbClr val="000000"/>
                </a:solidFill>
                <a:latin typeface="Arial"/>
                <a:ea typeface="Arial"/>
                <a:cs typeface="Arial"/>
                <a:sym typeface="Arial"/>
              </a:endParaRPr>
            </a:p>
          </p:txBody>
        </p:sp>
        <p:sp>
          <p:nvSpPr>
            <p:cNvPr id="1002" name="Google Shape;1002;p28"/>
            <p:cNvSpPr txBox="1"/>
            <p:nvPr/>
          </p:nvSpPr>
          <p:spPr>
            <a:xfrm>
              <a:off x="6652292" y="1892798"/>
              <a:ext cx="42252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100" u="none" cap="none" strike="noStrike">
                  <a:solidFill>
                    <a:schemeClr val="lt1"/>
                  </a:solidFill>
                  <a:latin typeface="Calibri"/>
                  <a:ea typeface="Calibri"/>
                  <a:cs typeface="Calibri"/>
                  <a:sym typeface="Calibri"/>
                </a:rPr>
                <a:t>Declaraciones sobre los datos esenciales de la empresa, los factores económicos y jurídicos que influyen y las causas (centrales) de la crisis.</a:t>
              </a:r>
              <a:endParaRPr b="0" i="0" sz="1100" u="none" cap="none" strike="noStrike">
                <a:solidFill>
                  <a:srgbClr val="000000"/>
                </a:solidFill>
                <a:latin typeface="Arial"/>
                <a:ea typeface="Arial"/>
                <a:cs typeface="Arial"/>
                <a:sym typeface="Arial"/>
              </a:endParaRPr>
            </a:p>
          </p:txBody>
        </p:sp>
      </p:grpSp>
      <p:sp>
        <p:nvSpPr>
          <p:cNvPr id="1003" name="Google Shape;1003;p28"/>
          <p:cNvSpPr/>
          <p:nvPr/>
        </p:nvSpPr>
        <p:spPr>
          <a:xfrm>
            <a:off x="6652292" y="3306445"/>
            <a:ext cx="4320000" cy="954107"/>
          </a:xfrm>
          <a:prstGeom prst="rect">
            <a:avLst/>
          </a:prstGeom>
          <a:solidFill>
            <a:srgbClr val="AB85AD"/>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100" u="none" cap="none" strike="noStrike">
              <a:solidFill>
                <a:schemeClr val="dk1"/>
              </a:solidFill>
              <a:latin typeface="Calibri"/>
              <a:ea typeface="Calibri"/>
              <a:cs typeface="Calibri"/>
              <a:sym typeface="Calibri"/>
            </a:endParaRPr>
          </a:p>
        </p:txBody>
      </p:sp>
      <p:sp>
        <p:nvSpPr>
          <p:cNvPr id="1004" name="Google Shape;1004;p28"/>
          <p:cNvSpPr txBox="1"/>
          <p:nvPr/>
        </p:nvSpPr>
        <p:spPr>
          <a:xfrm>
            <a:off x="6643218" y="3302954"/>
            <a:ext cx="45720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100" u="none" cap="none" strike="noStrike">
                <a:solidFill>
                  <a:schemeClr val="lt1"/>
                </a:solidFill>
                <a:latin typeface="Calibri"/>
                <a:ea typeface="Calibri"/>
                <a:cs typeface="Calibri"/>
                <a:sym typeface="Calibri"/>
              </a:rPr>
              <a:t>Presentación de la declaración de visión y misión de la empresa reestructurada. Declaraciones sobre las medidas de reestructuración operativa o financiera necesarias y las contribuciones a la reestructuración de las distintas partes implicadas.</a:t>
            </a:r>
            <a:endParaRPr b="0" i="0" sz="1100" u="none" cap="none" strike="noStrike">
              <a:solidFill>
                <a:srgbClr val="000000"/>
              </a:solidFill>
              <a:latin typeface="Arial"/>
              <a:ea typeface="Arial"/>
              <a:cs typeface="Arial"/>
              <a:sym typeface="Arial"/>
            </a:endParaRPr>
          </a:p>
        </p:txBody>
      </p:sp>
      <p:sp>
        <p:nvSpPr>
          <p:cNvPr id="1005" name="Google Shape;1005;p28"/>
          <p:cNvSpPr/>
          <p:nvPr/>
        </p:nvSpPr>
        <p:spPr>
          <a:xfrm>
            <a:off x="6671507" y="4803035"/>
            <a:ext cx="4320000" cy="954107"/>
          </a:xfrm>
          <a:prstGeom prst="rect">
            <a:avLst/>
          </a:prstGeom>
          <a:solidFill>
            <a:srgbClr val="AB85AD"/>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100" u="none" cap="none" strike="noStrike">
              <a:solidFill>
                <a:schemeClr val="dk1"/>
              </a:solidFill>
              <a:latin typeface="Calibri"/>
              <a:ea typeface="Calibri"/>
              <a:cs typeface="Calibri"/>
              <a:sym typeface="Calibri"/>
            </a:endParaRPr>
          </a:p>
        </p:txBody>
      </p:sp>
      <p:sp>
        <p:nvSpPr>
          <p:cNvPr id="1006" name="Google Shape;1006;p28"/>
          <p:cNvSpPr txBox="1"/>
          <p:nvPr/>
        </p:nvSpPr>
        <p:spPr>
          <a:xfrm>
            <a:off x="6652292" y="4805318"/>
            <a:ext cx="42252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100" u="none" cap="none" strike="noStrike">
                <a:solidFill>
                  <a:schemeClr val="lt1"/>
                </a:solidFill>
                <a:latin typeface="Calibri"/>
                <a:ea typeface="Calibri"/>
                <a:cs typeface="Calibri"/>
                <a:sym typeface="Calibri"/>
              </a:rPr>
              <a:t>Presentación de la planificación de liquidez, beneficios y activos de la empresa, teniendo en cuenta las medidas de reestructuración y las contribuciones (planificación empresarial integrada).</a:t>
            </a:r>
            <a:endParaRPr b="0" i="0" sz="1100" u="none" cap="none" strike="noStrike">
              <a:solidFill>
                <a:srgbClr val="000000"/>
              </a:solidFill>
              <a:latin typeface="Arial"/>
              <a:ea typeface="Arial"/>
              <a:cs typeface="Arial"/>
              <a:sym typeface="Arial"/>
            </a:endParaRPr>
          </a:p>
        </p:txBody>
      </p:sp>
      <p:sp>
        <p:nvSpPr>
          <p:cNvPr id="1007" name="Google Shape;1007;p28"/>
          <p:cNvSpPr/>
          <p:nvPr/>
        </p:nvSpPr>
        <p:spPr>
          <a:xfrm rot="5400000">
            <a:off x="5315175" y="3318624"/>
            <a:ext cx="1347142" cy="1332000"/>
          </a:xfrm>
          <a:custGeom>
            <a:rect b="b" l="l" r="r" t="t"/>
            <a:pathLst>
              <a:path extrusionOk="0" h="488" w="630">
                <a:moveTo>
                  <a:pt x="444" y="488"/>
                </a:moveTo>
                <a:lnTo>
                  <a:pt x="0" y="488"/>
                </a:lnTo>
                <a:lnTo>
                  <a:pt x="0" y="0"/>
                </a:lnTo>
                <a:lnTo>
                  <a:pt x="444" y="0"/>
                </a:lnTo>
                <a:lnTo>
                  <a:pt x="630" y="244"/>
                </a:lnTo>
                <a:lnTo>
                  <a:pt x="444" y="488"/>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100" u="none" cap="none" strike="noStrike">
              <a:solidFill>
                <a:schemeClr val="dk1"/>
              </a:solidFill>
              <a:latin typeface="Calibri"/>
              <a:ea typeface="Calibri"/>
              <a:cs typeface="Calibri"/>
              <a:sym typeface="Calibri"/>
            </a:endParaRPr>
          </a:p>
        </p:txBody>
      </p:sp>
      <p:sp>
        <p:nvSpPr>
          <p:cNvPr id="1008" name="Google Shape;1008;p28"/>
          <p:cNvSpPr txBox="1"/>
          <p:nvPr/>
        </p:nvSpPr>
        <p:spPr>
          <a:xfrm>
            <a:off x="5267463" y="3571390"/>
            <a:ext cx="1449300" cy="600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de-DE" sz="1100" u="none" cap="none" strike="noStrike">
                <a:solidFill>
                  <a:schemeClr val="lt1"/>
                </a:solidFill>
                <a:latin typeface="Calibri"/>
                <a:ea typeface="Calibri"/>
                <a:cs typeface="Calibri"/>
                <a:sym typeface="Calibri"/>
              </a:rPr>
              <a:t>2. Visión, Misión </a:t>
            </a:r>
            <a:br>
              <a:rPr b="1" i="0" lang="de-DE" sz="1100" u="none" cap="none" strike="noStrike">
                <a:solidFill>
                  <a:schemeClr val="dk1"/>
                </a:solidFill>
                <a:latin typeface="Calibri"/>
                <a:ea typeface="Calibri"/>
                <a:cs typeface="Calibri"/>
                <a:sym typeface="Calibri"/>
              </a:rPr>
            </a:br>
            <a:r>
              <a:rPr b="1" i="0" lang="de-DE" sz="1100" u="none" cap="none" strike="noStrike">
                <a:solidFill>
                  <a:schemeClr val="lt1"/>
                </a:solidFill>
                <a:latin typeface="Calibri"/>
                <a:ea typeface="Calibri"/>
                <a:cs typeface="Calibri"/>
                <a:sym typeface="Calibri"/>
              </a:rPr>
              <a:t>y Medidas</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chemeClr val="lt1"/>
              </a:solidFill>
              <a:latin typeface="Calibri"/>
              <a:ea typeface="Calibri"/>
              <a:cs typeface="Calibri"/>
              <a:sym typeface="Calibri"/>
            </a:endParaRPr>
          </a:p>
        </p:txBody>
      </p:sp>
      <p:sp>
        <p:nvSpPr>
          <p:cNvPr id="1009" name="Google Shape;1009;p28"/>
          <p:cNvSpPr/>
          <p:nvPr/>
        </p:nvSpPr>
        <p:spPr>
          <a:xfrm rot="5400000">
            <a:off x="5528454" y="4614088"/>
            <a:ext cx="954107" cy="1332000"/>
          </a:xfrm>
          <a:prstGeom prst="rect">
            <a:avLst/>
          </a:pr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100" u="none" cap="none" strike="noStrike">
              <a:solidFill>
                <a:schemeClr val="dk1"/>
              </a:solidFill>
              <a:latin typeface="Calibri"/>
              <a:ea typeface="Calibri"/>
              <a:cs typeface="Calibri"/>
              <a:sym typeface="Calibri"/>
            </a:endParaRPr>
          </a:p>
        </p:txBody>
      </p:sp>
      <p:sp>
        <p:nvSpPr>
          <p:cNvPr id="1010" name="Google Shape;1010;p28"/>
          <p:cNvSpPr txBox="1"/>
          <p:nvPr/>
        </p:nvSpPr>
        <p:spPr>
          <a:xfrm>
            <a:off x="5280914" y="5094762"/>
            <a:ext cx="14493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de-DE" sz="1100" u="none" cap="none" strike="noStrike">
                <a:solidFill>
                  <a:schemeClr val="lt1"/>
                </a:solidFill>
                <a:latin typeface="Calibri"/>
                <a:ea typeface="Calibri"/>
                <a:cs typeface="Calibri"/>
                <a:sym typeface="Calibri"/>
              </a:rPr>
              <a:t>3. Plan de empresa</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pic>
        <p:nvPicPr>
          <p:cNvPr descr="Robot" id="1015" name="Google Shape;1015;p38"/>
          <p:cNvPicPr preferRelativeResize="0"/>
          <p:nvPr>
            <p:ph idx="2" type="body"/>
          </p:nvPr>
        </p:nvPicPr>
        <p:blipFill rotWithShape="1">
          <a:blip r:embed="rId3">
            <a:alphaModFix/>
          </a:blip>
          <a:srcRect b="0" l="0" r="0" t="0"/>
          <a:stretch/>
        </p:blipFill>
        <p:spPr>
          <a:xfrm>
            <a:off x="7835136" y="3383669"/>
            <a:ext cx="914400" cy="914400"/>
          </a:xfrm>
          <a:prstGeom prst="rect">
            <a:avLst/>
          </a:prstGeom>
          <a:noFill/>
          <a:ln>
            <a:noFill/>
          </a:ln>
        </p:spPr>
      </p:pic>
      <p:sp>
        <p:nvSpPr>
          <p:cNvPr id="1016" name="Google Shape;1016;p38"/>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2000"/>
              <a:buNone/>
            </a:pPr>
            <a:r>
              <a:rPr lang="de-DE"/>
              <a:t>Concepto de reestructuración: Análisis de tendencias para poder reaccionar ante condiciones cambiantes y desarrollar nuevas ideas de negocio.</a:t>
            </a:r>
            <a:endParaRPr/>
          </a:p>
        </p:txBody>
      </p:sp>
      <p:sp>
        <p:nvSpPr>
          <p:cNvPr id="1017" name="Google Shape;1017;p38"/>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1800"/>
              <a:buNone/>
            </a:pPr>
            <a:r>
              <a:rPr lang="de-DE"/>
              <a:t>Algunas tendencias turísticas</a:t>
            </a:r>
            <a:endParaRPr/>
          </a:p>
        </p:txBody>
      </p:sp>
      <p:sp>
        <p:nvSpPr>
          <p:cNvPr id="1018" name="Google Shape;1018;p38"/>
          <p:cNvSpPr/>
          <p:nvPr/>
        </p:nvSpPr>
        <p:spPr>
          <a:xfrm>
            <a:off x="3752490" y="1819564"/>
            <a:ext cx="3780000" cy="1154545"/>
          </a:xfrm>
          <a:prstGeom prst="rect">
            <a:avLst/>
          </a:prstGeom>
          <a:noFill/>
          <a:ln cap="flat" cmpd="sng" w="9525">
            <a:solidFill>
              <a:srgbClr val="054F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19" name="Google Shape;1019;p38"/>
          <p:cNvSpPr txBox="1"/>
          <p:nvPr/>
        </p:nvSpPr>
        <p:spPr>
          <a:xfrm>
            <a:off x="4572000" y="1819479"/>
            <a:ext cx="2960400" cy="1277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DE" sz="1600" u="none" cap="none" strike="noStrike">
                <a:solidFill>
                  <a:schemeClr val="dk1"/>
                </a:solidFill>
                <a:latin typeface="Calibri"/>
                <a:ea typeface="Calibri"/>
                <a:cs typeface="Calibri"/>
                <a:sym typeface="Calibri"/>
              </a:rPr>
              <a:t>Medio ambiente y clima</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200"/>
              <a:buFont typeface="Arial"/>
              <a:buNone/>
            </a:pPr>
            <a:r>
              <a:rPr b="0" i="0" lang="de-DE" sz="1000" u="none" cap="none" strike="noStrike">
                <a:solidFill>
                  <a:schemeClr val="dk1"/>
                </a:solidFill>
                <a:latin typeface="Calibri"/>
                <a:ea typeface="Calibri"/>
                <a:cs typeface="Calibri"/>
                <a:sym typeface="Calibri"/>
              </a:rPr>
              <a:t>Los viajeros están cada vez más concienciados con el medio ambiente; por ejemplo, prestan atención a la separación de residuos y se abstienen de lavar las toallas del hotel todos los días.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de-DE" sz="1600" u="none" cap="none" strike="noStrike">
                <a:solidFill>
                  <a:schemeClr val="dk1"/>
                </a:solidFill>
                <a:latin typeface="Calibri"/>
                <a:ea typeface="Calibri"/>
                <a:cs typeface="Calibri"/>
                <a:sym typeface="Calibri"/>
              </a:rPr>
              <a:t> </a:t>
            </a:r>
            <a:endParaRPr b="0" i="0" sz="1200" u="none" cap="none" strike="noStrike">
              <a:solidFill>
                <a:srgbClr val="000000"/>
              </a:solidFill>
              <a:latin typeface="Arial"/>
              <a:ea typeface="Arial"/>
              <a:cs typeface="Arial"/>
              <a:sym typeface="Arial"/>
            </a:endParaRPr>
          </a:p>
        </p:txBody>
      </p:sp>
      <p:sp>
        <p:nvSpPr>
          <p:cNvPr id="1020" name="Google Shape;1020;p38"/>
          <p:cNvSpPr/>
          <p:nvPr/>
        </p:nvSpPr>
        <p:spPr>
          <a:xfrm>
            <a:off x="7812455" y="1817589"/>
            <a:ext cx="3780000" cy="1154545"/>
          </a:xfrm>
          <a:prstGeom prst="rect">
            <a:avLst/>
          </a:prstGeom>
          <a:noFill/>
          <a:ln cap="flat" cmpd="sng" w="9525">
            <a:solidFill>
              <a:srgbClr val="054F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1" name="Google Shape;1021;p38"/>
          <p:cNvSpPr txBox="1"/>
          <p:nvPr/>
        </p:nvSpPr>
        <p:spPr>
          <a:xfrm>
            <a:off x="8622729" y="1882241"/>
            <a:ext cx="3089100" cy="87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DE" sz="1600" u="none" cap="none" strike="noStrike">
                <a:solidFill>
                  <a:schemeClr val="dk1"/>
                </a:solidFill>
                <a:latin typeface="Calibri"/>
                <a:ea typeface="Calibri"/>
                <a:cs typeface="Calibri"/>
                <a:sym typeface="Calibri"/>
              </a:rPr>
              <a:t>Digitalización</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200"/>
              <a:buFont typeface="Arial"/>
              <a:buNone/>
            </a:pPr>
            <a:r>
              <a:rPr b="0" i="0" lang="de-DE" sz="1000" u="none" cap="none" strike="noStrike">
                <a:solidFill>
                  <a:schemeClr val="dk1"/>
                </a:solidFill>
                <a:latin typeface="Calibri"/>
                <a:ea typeface="Calibri"/>
                <a:cs typeface="Calibri"/>
                <a:sym typeface="Calibri"/>
              </a:rPr>
              <a:t>Para las PYME, esta evolución también conlleva retos: a menudo faltan recursos financieros y conocimientos técnicos para su aplicación.</a:t>
            </a:r>
            <a:endParaRPr b="0" i="0" sz="1200" u="none" cap="none" strike="noStrike">
              <a:solidFill>
                <a:srgbClr val="000000"/>
              </a:solidFill>
              <a:latin typeface="Arial"/>
              <a:ea typeface="Arial"/>
              <a:cs typeface="Arial"/>
              <a:sym typeface="Arial"/>
            </a:endParaRPr>
          </a:p>
        </p:txBody>
      </p:sp>
      <p:sp>
        <p:nvSpPr>
          <p:cNvPr id="1022" name="Google Shape;1022;p38"/>
          <p:cNvSpPr/>
          <p:nvPr/>
        </p:nvSpPr>
        <p:spPr>
          <a:xfrm>
            <a:off x="3752490" y="3247133"/>
            <a:ext cx="3780000" cy="1154545"/>
          </a:xfrm>
          <a:prstGeom prst="rect">
            <a:avLst/>
          </a:prstGeom>
          <a:noFill/>
          <a:ln cap="flat" cmpd="sng" w="9525">
            <a:solidFill>
              <a:srgbClr val="054F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3" name="Google Shape;1023;p38"/>
          <p:cNvSpPr txBox="1"/>
          <p:nvPr/>
        </p:nvSpPr>
        <p:spPr>
          <a:xfrm>
            <a:off x="4592750" y="3241275"/>
            <a:ext cx="3089100" cy="103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DE" sz="1600" u="none" cap="none" strike="noStrike">
                <a:solidFill>
                  <a:schemeClr val="dk1"/>
                </a:solidFill>
                <a:latin typeface="Calibri"/>
                <a:ea typeface="Calibri"/>
                <a:cs typeface="Calibri"/>
                <a:sym typeface="Calibri"/>
              </a:rPr>
              <a:t>Sostenibilidad</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200"/>
              <a:buFont typeface="Arial"/>
              <a:buNone/>
            </a:pPr>
            <a:r>
              <a:rPr b="0" i="0" lang="de-DE" sz="1000" u="none" cap="none" strike="noStrike">
                <a:solidFill>
                  <a:schemeClr val="dk1"/>
                </a:solidFill>
                <a:latin typeface="Calibri"/>
                <a:ea typeface="Calibri"/>
                <a:cs typeface="Calibri"/>
                <a:sym typeface="Calibri"/>
              </a:rPr>
              <a:t>Los viajes sostenibles son el movimiento contrario al turismo excesivo. Muchos viajeros quieren que las vacaciones sean socialmente aceptables, conserven los recursos y sean respetuosas con el medio ambiente.</a:t>
            </a:r>
            <a:endParaRPr b="0" i="0" sz="1200" u="none" cap="none" strike="noStrike">
              <a:solidFill>
                <a:srgbClr val="000000"/>
              </a:solidFill>
              <a:latin typeface="Arial"/>
              <a:ea typeface="Arial"/>
              <a:cs typeface="Arial"/>
              <a:sym typeface="Arial"/>
            </a:endParaRPr>
          </a:p>
        </p:txBody>
      </p:sp>
      <p:sp>
        <p:nvSpPr>
          <p:cNvPr id="1024" name="Google Shape;1024;p38"/>
          <p:cNvSpPr/>
          <p:nvPr/>
        </p:nvSpPr>
        <p:spPr>
          <a:xfrm>
            <a:off x="7812454" y="3247133"/>
            <a:ext cx="3780000" cy="1154545"/>
          </a:xfrm>
          <a:prstGeom prst="rect">
            <a:avLst/>
          </a:prstGeom>
          <a:noFill/>
          <a:ln cap="flat" cmpd="sng" w="9525">
            <a:solidFill>
              <a:srgbClr val="054F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5" name="Google Shape;1025;p38"/>
          <p:cNvSpPr txBox="1"/>
          <p:nvPr/>
        </p:nvSpPr>
        <p:spPr>
          <a:xfrm>
            <a:off x="8631965" y="3247133"/>
            <a:ext cx="2960400" cy="103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DE" sz="1600" u="none" cap="none" strike="noStrike">
                <a:solidFill>
                  <a:schemeClr val="dk1"/>
                </a:solidFill>
                <a:latin typeface="Calibri"/>
                <a:ea typeface="Calibri"/>
                <a:cs typeface="Calibri"/>
                <a:sym typeface="Calibri"/>
              </a:rPr>
              <a:t>Inteligencia artificial</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200"/>
              <a:buFont typeface="Arial"/>
              <a:buNone/>
            </a:pPr>
            <a:r>
              <a:rPr b="0" i="0" lang="de-DE" sz="1000" u="none" cap="none" strike="noStrike">
                <a:solidFill>
                  <a:schemeClr val="dk1"/>
                </a:solidFill>
                <a:latin typeface="Calibri"/>
                <a:ea typeface="Calibri"/>
                <a:cs typeface="Calibri"/>
                <a:sym typeface="Calibri"/>
              </a:rPr>
              <a:t>La IA en el turismo aún está en pañales, pero ofrece un gran potencial en la atención al cliente a través de chatbots o mediante servicios de recomendación en la venta de viajes.</a:t>
            </a:r>
            <a:endParaRPr b="0" i="0" sz="1200" u="none" cap="none" strike="noStrike">
              <a:solidFill>
                <a:srgbClr val="000000"/>
              </a:solidFill>
              <a:latin typeface="Arial"/>
              <a:ea typeface="Arial"/>
              <a:cs typeface="Arial"/>
              <a:sym typeface="Arial"/>
            </a:endParaRPr>
          </a:p>
        </p:txBody>
      </p:sp>
      <p:sp>
        <p:nvSpPr>
          <p:cNvPr id="1026" name="Google Shape;1026;p38"/>
          <p:cNvSpPr/>
          <p:nvPr/>
        </p:nvSpPr>
        <p:spPr>
          <a:xfrm>
            <a:off x="5135418" y="4674702"/>
            <a:ext cx="5144655" cy="1154545"/>
          </a:xfrm>
          <a:prstGeom prst="rect">
            <a:avLst/>
          </a:prstGeom>
          <a:noFill/>
          <a:ln cap="flat" cmpd="sng" w="9525">
            <a:solidFill>
              <a:srgbClr val="054F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7" name="Google Shape;1027;p38"/>
          <p:cNvSpPr txBox="1"/>
          <p:nvPr/>
        </p:nvSpPr>
        <p:spPr>
          <a:xfrm>
            <a:off x="5980470" y="4665466"/>
            <a:ext cx="4382700" cy="103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DE" sz="1600" u="none" cap="none" strike="noStrike">
                <a:solidFill>
                  <a:schemeClr val="dk1"/>
                </a:solidFill>
                <a:latin typeface="Calibri"/>
                <a:ea typeface="Calibri"/>
                <a:cs typeface="Calibri"/>
                <a:sym typeface="Calibri"/>
              </a:rPr>
              <a:t>Turismo de resonancia</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200"/>
              <a:buFont typeface="Arial"/>
              <a:buNone/>
            </a:pPr>
            <a:r>
              <a:rPr b="0" i="0" lang="de-DE" sz="1000" u="none" cap="none" strike="noStrike">
                <a:solidFill>
                  <a:schemeClr val="dk1"/>
                </a:solidFill>
                <a:latin typeface="Calibri"/>
                <a:ea typeface="Calibri"/>
                <a:cs typeface="Calibri"/>
                <a:sym typeface="Calibri"/>
              </a:rPr>
              <a:t>Los viajeros buscan cada vez más conexión, pertenencia, resonancia. Las relaciones con otras personas, la naturaleza y el medio ambiente cobran mayor importancia. Se trata de encuentros reales, experiencias auténticas e impresiones que tienen un efecto duradero.</a:t>
            </a:r>
            <a:endParaRPr b="0" i="0" sz="1200" u="none" cap="none" strike="noStrike">
              <a:solidFill>
                <a:srgbClr val="000000"/>
              </a:solidFill>
              <a:latin typeface="Arial"/>
              <a:ea typeface="Arial"/>
              <a:cs typeface="Arial"/>
              <a:sym typeface="Arial"/>
            </a:endParaRPr>
          </a:p>
        </p:txBody>
      </p:sp>
      <p:grpSp>
        <p:nvGrpSpPr>
          <p:cNvPr id="1028" name="Google Shape;1028;p38"/>
          <p:cNvGrpSpPr/>
          <p:nvPr/>
        </p:nvGrpSpPr>
        <p:grpSpPr>
          <a:xfrm>
            <a:off x="3987239" y="2088667"/>
            <a:ext cx="473925" cy="600028"/>
            <a:chOff x="2635450" y="4321225"/>
            <a:chExt cx="368400" cy="466425"/>
          </a:xfrm>
        </p:grpSpPr>
        <p:sp>
          <p:nvSpPr>
            <p:cNvPr id="1029" name="Google Shape;1029;p38"/>
            <p:cNvSpPr/>
            <p:nvPr/>
          </p:nvSpPr>
          <p:spPr>
            <a:xfrm>
              <a:off x="2635450" y="4653050"/>
              <a:ext cx="368400" cy="134600"/>
            </a:xfrm>
            <a:custGeom>
              <a:rect b="b" l="l" r="r" t="t"/>
              <a:pathLst>
                <a:path extrusionOk="0" fill="none" h="5384" w="14736">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cap="rnd" cmpd="sng" w="15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30" name="Google Shape;1030;p38"/>
            <p:cNvSpPr/>
            <p:nvPr/>
          </p:nvSpPr>
          <p:spPr>
            <a:xfrm>
              <a:off x="2819350" y="4321225"/>
              <a:ext cx="25" cy="347075"/>
            </a:xfrm>
            <a:custGeom>
              <a:rect b="b" l="l" r="r" t="t"/>
              <a:pathLst>
                <a:path extrusionOk="0" fill="none" h="13883" w="1">
                  <a:moveTo>
                    <a:pt x="0" y="13883"/>
                  </a:moveTo>
                  <a:lnTo>
                    <a:pt x="0" y="0"/>
                  </a:lnTo>
                </a:path>
              </a:pathLst>
            </a:custGeom>
            <a:noFill/>
            <a:ln cap="rnd" cmpd="sng" w="15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31" name="Google Shape;1031;p38"/>
            <p:cNvSpPr/>
            <p:nvPr/>
          </p:nvSpPr>
          <p:spPr>
            <a:xfrm>
              <a:off x="2835175" y="4328525"/>
              <a:ext cx="114475" cy="114500"/>
            </a:xfrm>
            <a:custGeom>
              <a:rect b="b" l="l" r="r" t="t"/>
              <a:pathLst>
                <a:path extrusionOk="0" fill="none" h="4580" w="4579">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cap="rnd" cmpd="sng" w="15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32" name="Google Shape;1032;p38"/>
            <p:cNvSpPr/>
            <p:nvPr/>
          </p:nvSpPr>
          <p:spPr>
            <a:xfrm>
              <a:off x="2850400" y="4372975"/>
              <a:ext cx="54825" cy="54825"/>
            </a:xfrm>
            <a:custGeom>
              <a:rect b="b" l="l" r="r" t="t"/>
              <a:pathLst>
                <a:path extrusionOk="0" fill="none" h="2193" w="2193">
                  <a:moveTo>
                    <a:pt x="2192" y="0"/>
                  </a:moveTo>
                  <a:lnTo>
                    <a:pt x="0" y="2192"/>
                  </a:lnTo>
                </a:path>
              </a:pathLst>
            </a:custGeom>
            <a:noFill/>
            <a:ln cap="rnd" cmpd="sng" w="15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33" name="Google Shape;1033;p38"/>
            <p:cNvSpPr/>
            <p:nvPr/>
          </p:nvSpPr>
          <p:spPr>
            <a:xfrm>
              <a:off x="2646425" y="4429600"/>
              <a:ext cx="156500" cy="156500"/>
            </a:xfrm>
            <a:custGeom>
              <a:rect b="b" l="l" r="r" t="t"/>
              <a:pathLst>
                <a:path extrusionOk="0" fill="none" h="6260" w="626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cap="rnd" cmpd="sng" w="15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34" name="Google Shape;1034;p38"/>
            <p:cNvSpPr/>
            <p:nvPr/>
          </p:nvSpPr>
          <p:spPr>
            <a:xfrm>
              <a:off x="2696350" y="4479525"/>
              <a:ext cx="87100" cy="87100"/>
            </a:xfrm>
            <a:custGeom>
              <a:rect b="b" l="l" r="r" t="t"/>
              <a:pathLst>
                <a:path extrusionOk="0" fill="none" h="3484" w="3484">
                  <a:moveTo>
                    <a:pt x="0" y="1"/>
                  </a:moveTo>
                  <a:lnTo>
                    <a:pt x="3483" y="3483"/>
                  </a:lnTo>
                </a:path>
              </a:pathLst>
            </a:custGeom>
            <a:noFill/>
            <a:ln cap="rnd" cmpd="sng" w="15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pic>
        <p:nvPicPr>
          <p:cNvPr descr="Nachhaltigkeit" id="1035" name="Google Shape;1035;p38"/>
          <p:cNvPicPr preferRelativeResize="0"/>
          <p:nvPr/>
        </p:nvPicPr>
        <p:blipFill rotWithShape="1">
          <a:blip r:embed="rId4">
            <a:alphaModFix/>
          </a:blip>
          <a:srcRect b="0" l="0" r="0" t="0"/>
          <a:stretch/>
        </p:blipFill>
        <p:spPr>
          <a:xfrm>
            <a:off x="3884096" y="3471642"/>
            <a:ext cx="664740" cy="664740"/>
          </a:xfrm>
          <a:prstGeom prst="rect">
            <a:avLst/>
          </a:prstGeom>
          <a:noFill/>
          <a:ln>
            <a:noFill/>
          </a:ln>
        </p:spPr>
      </p:pic>
      <p:pic>
        <p:nvPicPr>
          <p:cNvPr descr="Smartphone" id="1036" name="Google Shape;1036;p38"/>
          <p:cNvPicPr preferRelativeResize="0"/>
          <p:nvPr/>
        </p:nvPicPr>
        <p:blipFill rotWithShape="1">
          <a:blip r:embed="rId5">
            <a:alphaModFix/>
          </a:blip>
          <a:srcRect b="0" l="0" r="0" t="0"/>
          <a:stretch/>
        </p:blipFill>
        <p:spPr>
          <a:xfrm>
            <a:off x="7835136" y="1993365"/>
            <a:ext cx="826076" cy="826076"/>
          </a:xfrm>
          <a:prstGeom prst="rect">
            <a:avLst/>
          </a:prstGeom>
          <a:noFill/>
          <a:ln>
            <a:noFill/>
          </a:ln>
        </p:spPr>
      </p:pic>
      <p:pic>
        <p:nvPicPr>
          <p:cNvPr descr="Benutzer" id="1037" name="Google Shape;1037;p38"/>
          <p:cNvPicPr preferRelativeResize="0"/>
          <p:nvPr/>
        </p:nvPicPr>
        <p:blipFill rotWithShape="1">
          <a:blip r:embed="rId6">
            <a:alphaModFix/>
          </a:blip>
          <a:srcRect b="0" l="0" r="0" t="0"/>
          <a:stretch/>
        </p:blipFill>
        <p:spPr>
          <a:xfrm>
            <a:off x="5220816" y="4882519"/>
            <a:ext cx="738910" cy="738910"/>
          </a:xfrm>
          <a:prstGeom prst="rect">
            <a:avLst/>
          </a:prstGeom>
          <a:noFill/>
          <a:ln>
            <a:noFill/>
          </a:ln>
        </p:spPr>
      </p:pic>
      <p:sp>
        <p:nvSpPr>
          <p:cNvPr id="1038" name="Google Shape;1038;p38"/>
          <p:cNvSpPr txBox="1"/>
          <p:nvPr/>
        </p:nvSpPr>
        <p:spPr>
          <a:xfrm>
            <a:off x="389965" y="1637401"/>
            <a:ext cx="3189996" cy="4366235"/>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595A59"/>
              </a:buClr>
              <a:buSzPts val="1800"/>
              <a:buFont typeface="Arial"/>
              <a:buNone/>
            </a:pPr>
            <a:r>
              <a:rPr b="0" i="0" lang="de-DE" sz="1800" u="none" cap="none" strike="noStrike">
                <a:solidFill>
                  <a:srgbClr val="595A59"/>
                </a:solidFill>
                <a:latin typeface="Calibri"/>
                <a:ea typeface="Calibri"/>
                <a:cs typeface="Calibri"/>
                <a:sym typeface="Calibri"/>
              </a:rPr>
              <a:t>A la hora de desarrollar un concepto de reestructuración, deben tenerse en cuenta las tendencias futuras de la industria turística.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p40"/>
          <p:cNvSpPr txBox="1"/>
          <p:nvPr>
            <p:ph idx="2" type="body"/>
          </p:nvPr>
        </p:nvSpPr>
        <p:spPr>
          <a:xfrm>
            <a:off x="389965" y="1637401"/>
            <a:ext cx="3189996" cy="4455341"/>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de-DE"/>
              <a:t>La declaración de misión futura identifica los procedimientos y potenciales que harán competitiva a la empresa y abrirán así la posibilidad de alcanzar una rentabilidad de las ventas y un coeficiente de fondos propios sostenibles y acordes con el sector, a fin de volver a ser atractiva para los proveedores de capital propio y ajeno.</a:t>
            </a:r>
            <a:endParaRPr/>
          </a:p>
          <a:p>
            <a:pPr indent="0" lvl="0" marL="0" rtl="0" algn="l">
              <a:lnSpc>
                <a:spcPct val="100000"/>
              </a:lnSpc>
              <a:spcBef>
                <a:spcPts val="600"/>
              </a:spcBef>
              <a:spcAft>
                <a:spcPts val="0"/>
              </a:spcAft>
              <a:buClr>
                <a:srgbClr val="595A59"/>
              </a:buClr>
              <a:buSzPts val="1800"/>
              <a:buNone/>
            </a:pPr>
            <a:r>
              <a:rPr lang="de-DE"/>
              <a:t>Indica el objetivo de desarrollo de la empresa.</a:t>
            </a:r>
            <a:endParaRPr/>
          </a:p>
        </p:txBody>
      </p:sp>
      <p:sp>
        <p:nvSpPr>
          <p:cNvPr id="1044" name="Google Shape;1044;p40"/>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2000"/>
              <a:buNone/>
            </a:pPr>
            <a:r>
              <a:rPr lang="de-DE"/>
              <a:t>Un concepto global de reestructuración también incluye la futura declaración de objetivos de la empresa.</a:t>
            </a:r>
            <a:endParaRPr/>
          </a:p>
          <a:p>
            <a:pPr indent="0" lvl="0" marL="0" rtl="0" algn="l">
              <a:lnSpc>
                <a:spcPct val="90000"/>
              </a:lnSpc>
              <a:spcBef>
                <a:spcPts val="1000"/>
              </a:spcBef>
              <a:spcAft>
                <a:spcPts val="0"/>
              </a:spcAft>
              <a:buClr>
                <a:srgbClr val="79527B"/>
              </a:buClr>
              <a:buSzPts val="2000"/>
              <a:buNone/>
            </a:pPr>
            <a:r>
              <a:t/>
            </a:r>
            <a:endParaRPr/>
          </a:p>
        </p:txBody>
      </p:sp>
      <p:sp>
        <p:nvSpPr>
          <p:cNvPr id="1045" name="Google Shape;1045;p40"/>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1800"/>
              <a:buNone/>
            </a:pPr>
            <a:r>
              <a:rPr lang="de-DE"/>
              <a:t>Declaración de objetivos I/II</a:t>
            </a:r>
            <a:endParaRPr/>
          </a:p>
        </p:txBody>
      </p:sp>
      <p:grpSp>
        <p:nvGrpSpPr>
          <p:cNvPr id="1046" name="Google Shape;1046;p40"/>
          <p:cNvGrpSpPr/>
          <p:nvPr/>
        </p:nvGrpSpPr>
        <p:grpSpPr>
          <a:xfrm flipH="1">
            <a:off x="4516586" y="1831921"/>
            <a:ext cx="3648851" cy="3810548"/>
            <a:chOff x="5961125" y="1623900"/>
            <a:chExt cx="427450" cy="448175"/>
          </a:xfrm>
        </p:grpSpPr>
        <p:sp>
          <p:nvSpPr>
            <p:cNvPr id="1047" name="Google Shape;1047;p40"/>
            <p:cNvSpPr/>
            <p:nvPr/>
          </p:nvSpPr>
          <p:spPr>
            <a:xfrm>
              <a:off x="5961125" y="1678700"/>
              <a:ext cx="376925" cy="376925"/>
            </a:xfrm>
            <a:custGeom>
              <a:rect b="b" l="l" r="r" t="t"/>
              <a:pathLst>
                <a:path extrusionOk="0" fill="none" h="15077" w="15077">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cap="rnd" cmpd="sng" w="158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48" name="Google Shape;1048;p40"/>
            <p:cNvSpPr/>
            <p:nvPr/>
          </p:nvSpPr>
          <p:spPr>
            <a:xfrm>
              <a:off x="6009825" y="1727425"/>
              <a:ext cx="279500" cy="279500"/>
            </a:xfrm>
            <a:custGeom>
              <a:rect b="b" l="l" r="r" t="t"/>
              <a:pathLst>
                <a:path extrusionOk="0" fill="none" h="11180" w="1118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cap="rnd" cmpd="sng" w="158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49" name="Google Shape;1049;p40"/>
            <p:cNvSpPr/>
            <p:nvPr/>
          </p:nvSpPr>
          <p:spPr>
            <a:xfrm>
              <a:off x="6107250" y="1824850"/>
              <a:ext cx="84650" cy="84650"/>
            </a:xfrm>
            <a:custGeom>
              <a:rect b="b" l="l" r="r" t="t"/>
              <a:pathLst>
                <a:path extrusionOk="0" fill="none" h="3386" w="3386">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cap="rnd" cmpd="sng" w="158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50" name="Google Shape;1050;p40"/>
            <p:cNvSpPr/>
            <p:nvPr/>
          </p:nvSpPr>
          <p:spPr>
            <a:xfrm>
              <a:off x="6058550" y="1776125"/>
              <a:ext cx="182075" cy="182075"/>
            </a:xfrm>
            <a:custGeom>
              <a:rect b="b" l="l" r="r" t="t"/>
              <a:pathLst>
                <a:path extrusionOk="0" fill="none" h="7283" w="7283">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cap="rnd" cmpd="sng" w="158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51" name="Google Shape;1051;p40"/>
            <p:cNvSpPr/>
            <p:nvPr/>
          </p:nvSpPr>
          <p:spPr>
            <a:xfrm>
              <a:off x="5971475" y="2001400"/>
              <a:ext cx="74925" cy="70675"/>
            </a:xfrm>
            <a:custGeom>
              <a:rect b="b" l="l" r="r" t="t"/>
              <a:pathLst>
                <a:path extrusionOk="0" fill="none" h="2827" w="2997">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cap="rnd" cmpd="sng" w="158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52" name="Google Shape;1052;p40"/>
            <p:cNvSpPr/>
            <p:nvPr/>
          </p:nvSpPr>
          <p:spPr>
            <a:xfrm>
              <a:off x="6253375" y="2001400"/>
              <a:ext cx="74325" cy="70675"/>
            </a:xfrm>
            <a:custGeom>
              <a:rect b="b" l="l" r="r" t="t"/>
              <a:pathLst>
                <a:path extrusionOk="0" fill="none" h="2827" w="2973">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cap="rnd" cmpd="sng" w="158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53" name="Google Shape;1053;p40"/>
            <p:cNvSpPr/>
            <p:nvPr/>
          </p:nvSpPr>
          <p:spPr>
            <a:xfrm>
              <a:off x="6137700" y="1623900"/>
              <a:ext cx="250875" cy="255150"/>
            </a:xfrm>
            <a:custGeom>
              <a:rect b="b" l="l" r="r" t="t"/>
              <a:pathLst>
                <a:path extrusionOk="0" fill="none" h="10206" w="10035">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cap="rnd" cmpd="sng" w="158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1054" name="Google Shape;1054;p40"/>
          <p:cNvSpPr/>
          <p:nvPr/>
        </p:nvSpPr>
        <p:spPr>
          <a:xfrm>
            <a:off x="7474921" y="2283659"/>
            <a:ext cx="4227308" cy="753470"/>
          </a:xfrm>
          <a:prstGeom prst="roundRect">
            <a:avLst>
              <a:gd fmla="val 16667" name="adj"/>
            </a:avLst>
          </a:prstGeom>
          <a:solidFill>
            <a:srgbClr val="F2F2F2"/>
          </a:solidFill>
          <a:ln cap="flat" cmpd="sng" w="12700">
            <a:solidFill>
              <a:srgbClr val="086D6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300" u="none" cap="none" strike="noStrike">
                <a:solidFill>
                  <a:srgbClr val="086D6E"/>
                </a:solidFill>
                <a:latin typeface="Calibri"/>
                <a:ea typeface="Calibri"/>
                <a:cs typeface="Calibri"/>
                <a:sym typeface="Calibri"/>
              </a:rPr>
              <a:t>...sirve para identificar las medidas de reestructuración necesarias para posicionar con éxito a la empresa con su gama de servicios en la competencia.</a:t>
            </a:r>
            <a:endParaRPr b="0" i="0" sz="1300" u="none" cap="none" strike="noStrike">
              <a:solidFill>
                <a:srgbClr val="000000"/>
              </a:solidFill>
              <a:latin typeface="Arial"/>
              <a:ea typeface="Arial"/>
              <a:cs typeface="Arial"/>
              <a:sym typeface="Arial"/>
            </a:endParaRPr>
          </a:p>
        </p:txBody>
      </p:sp>
      <p:sp>
        <p:nvSpPr>
          <p:cNvPr id="1055" name="Google Shape;1055;p40"/>
          <p:cNvSpPr txBox="1"/>
          <p:nvPr/>
        </p:nvSpPr>
        <p:spPr>
          <a:xfrm>
            <a:off x="7450691" y="1737000"/>
            <a:ext cx="3069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rgbClr val="595A59"/>
                </a:solidFill>
                <a:latin typeface="Calibri"/>
                <a:ea typeface="Calibri"/>
                <a:cs typeface="Calibri"/>
                <a:sym typeface="Calibri"/>
              </a:rPr>
              <a:t>La declaración de objetivos</a:t>
            </a:r>
            <a:endParaRPr b="0" i="0" sz="1400" u="none" cap="none" strike="noStrike">
              <a:solidFill>
                <a:srgbClr val="000000"/>
              </a:solidFill>
              <a:latin typeface="Arial"/>
              <a:ea typeface="Arial"/>
              <a:cs typeface="Arial"/>
              <a:sym typeface="Arial"/>
            </a:endParaRPr>
          </a:p>
        </p:txBody>
      </p:sp>
      <p:sp>
        <p:nvSpPr>
          <p:cNvPr id="1056" name="Google Shape;1056;p40"/>
          <p:cNvSpPr/>
          <p:nvPr/>
        </p:nvSpPr>
        <p:spPr>
          <a:xfrm>
            <a:off x="7480241" y="3190807"/>
            <a:ext cx="4227308" cy="734650"/>
          </a:xfrm>
          <a:prstGeom prst="roundRect">
            <a:avLst>
              <a:gd fmla="val 16667" name="adj"/>
            </a:avLst>
          </a:prstGeom>
          <a:solidFill>
            <a:srgbClr val="F2F2F2"/>
          </a:solidFill>
          <a:ln cap="flat" cmpd="sng" w="12700">
            <a:solidFill>
              <a:srgbClr val="086D6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300" u="none" cap="none" strike="noStrike">
                <a:solidFill>
                  <a:srgbClr val="086D6E"/>
                </a:solidFill>
                <a:latin typeface="Calibri"/>
                <a:ea typeface="Calibri"/>
                <a:cs typeface="Calibri"/>
                <a:sym typeface="Calibri"/>
              </a:rPr>
              <a:t>...incluye un modelo de negocio viable y sostenible.</a:t>
            </a:r>
            <a:endParaRPr b="0" i="0" sz="1300" u="none" cap="none" strike="noStrike">
              <a:solidFill>
                <a:srgbClr val="000000"/>
              </a:solidFill>
              <a:latin typeface="Arial"/>
              <a:ea typeface="Arial"/>
              <a:cs typeface="Arial"/>
              <a:sym typeface="Arial"/>
            </a:endParaRPr>
          </a:p>
        </p:txBody>
      </p:sp>
      <p:sp>
        <p:nvSpPr>
          <p:cNvPr id="1057" name="Google Shape;1057;p40"/>
          <p:cNvSpPr/>
          <p:nvPr/>
        </p:nvSpPr>
        <p:spPr>
          <a:xfrm>
            <a:off x="7490691" y="4097954"/>
            <a:ext cx="4227308" cy="1055197"/>
          </a:xfrm>
          <a:prstGeom prst="roundRect">
            <a:avLst>
              <a:gd fmla="val 16667" name="adj"/>
            </a:avLst>
          </a:prstGeom>
          <a:solidFill>
            <a:srgbClr val="F2F2F2"/>
          </a:solidFill>
          <a:ln cap="flat" cmpd="sng" w="12700">
            <a:solidFill>
              <a:srgbClr val="086D6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300" u="none" cap="none" strike="noStrike">
                <a:solidFill>
                  <a:srgbClr val="086D6E"/>
                </a:solidFill>
                <a:latin typeface="Calibri"/>
                <a:ea typeface="Calibri"/>
                <a:cs typeface="Calibri"/>
                <a:sym typeface="Calibri"/>
              </a:rPr>
              <a:t>...está orientada al futuro y, por lo tanto, debe comprobarse la coherencia de su contenido y seguir desarrollándose con las partes interesadas en el curso del proceso de reestructuración sobre la base de los conocimientos adquiridos.</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2"/>
          <p:cNvSpPr txBox="1"/>
          <p:nvPr>
            <p:ph idx="14" type="body"/>
          </p:nvPr>
        </p:nvSpPr>
        <p:spPr>
          <a:xfrm>
            <a:off x="1645529" y="501012"/>
            <a:ext cx="4180325" cy="147002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400"/>
              <a:buNone/>
            </a:pPr>
            <a:r>
              <a:rPr b="1" lang="de-DE"/>
              <a:t>Cada crisis significa nuevas oportunidades.</a:t>
            </a:r>
            <a:endParaRPr/>
          </a:p>
        </p:txBody>
      </p:sp>
      <p:sp>
        <p:nvSpPr>
          <p:cNvPr id="809" name="Google Shape;809;p2"/>
          <p:cNvSpPr txBox="1"/>
          <p:nvPr>
            <p:ph idx="15" type="body"/>
          </p:nvPr>
        </p:nvSpPr>
        <p:spPr>
          <a:xfrm>
            <a:off x="1610555" y="1971040"/>
            <a:ext cx="4250272" cy="603631"/>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0"/>
              </a:spcBef>
              <a:spcAft>
                <a:spcPts val="0"/>
              </a:spcAft>
              <a:buClr>
                <a:schemeClr val="lt1"/>
              </a:buClr>
              <a:buSzPct val="100000"/>
              <a:buNone/>
            </a:pPr>
            <a:r>
              <a:rPr lang="de-DE"/>
              <a:t>Tras completar este módulo, dispondrá de los conocimientos necesarios para...</a:t>
            </a:r>
            <a:endParaRPr/>
          </a:p>
        </p:txBody>
      </p:sp>
      <p:sp>
        <p:nvSpPr>
          <p:cNvPr id="810" name="Google Shape;810;p2"/>
          <p:cNvSpPr txBox="1"/>
          <p:nvPr>
            <p:ph idx="2" type="body"/>
          </p:nvPr>
        </p:nvSpPr>
        <p:spPr>
          <a:xfrm>
            <a:off x="7511069" y="992114"/>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200"/>
              <a:buNone/>
            </a:pPr>
            <a:r>
              <a:rPr lang="de-DE">
                <a:solidFill>
                  <a:srgbClr val="595A59"/>
                </a:solidFill>
              </a:rPr>
              <a:t>Opciones estratégicas en crisis</a:t>
            </a:r>
            <a:endParaRPr/>
          </a:p>
        </p:txBody>
      </p:sp>
      <p:sp>
        <p:nvSpPr>
          <p:cNvPr id="811" name="Google Shape;811;p2"/>
          <p:cNvSpPr txBox="1"/>
          <p:nvPr>
            <p:ph idx="4" type="body"/>
          </p:nvPr>
        </p:nvSpPr>
        <p:spPr>
          <a:xfrm>
            <a:off x="7511069" y="2066740"/>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200"/>
              <a:buNone/>
            </a:pPr>
            <a:r>
              <a:rPr lang="de-DE">
                <a:solidFill>
                  <a:srgbClr val="595A59"/>
                </a:solidFill>
              </a:rPr>
              <a:t>Medidas de gestión de crisis</a:t>
            </a:r>
            <a:endParaRPr/>
          </a:p>
        </p:txBody>
      </p:sp>
      <p:sp>
        <p:nvSpPr>
          <p:cNvPr id="812" name="Google Shape;812;p2"/>
          <p:cNvSpPr txBox="1"/>
          <p:nvPr>
            <p:ph idx="6" type="body"/>
          </p:nvPr>
        </p:nvSpPr>
        <p:spPr>
          <a:xfrm>
            <a:off x="7511069" y="3126504"/>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200"/>
              <a:buNone/>
            </a:pPr>
            <a:r>
              <a:rPr lang="de-DE">
                <a:solidFill>
                  <a:srgbClr val="595A59"/>
                </a:solidFill>
              </a:rPr>
              <a:t>Cambiar los procesos para hacer frente a una crisis</a:t>
            </a:r>
            <a:endParaRPr/>
          </a:p>
        </p:txBody>
      </p:sp>
      <p:sp>
        <p:nvSpPr>
          <p:cNvPr id="813" name="Google Shape;813;p2"/>
          <p:cNvSpPr txBox="1"/>
          <p:nvPr>
            <p:ph idx="13" type="body"/>
          </p:nvPr>
        </p:nvSpPr>
        <p:spPr>
          <a:xfrm>
            <a:off x="7511069" y="5261992"/>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200"/>
              <a:buNone/>
            </a:pPr>
            <a:r>
              <a:rPr lang="de-DE">
                <a:solidFill>
                  <a:srgbClr val="595A59"/>
                </a:solidFill>
              </a:rPr>
              <a:t>Gestión personal de crisis</a:t>
            </a:r>
            <a:endParaRPr/>
          </a:p>
        </p:txBody>
      </p:sp>
      <p:sp>
        <p:nvSpPr>
          <p:cNvPr id="814" name="Google Shape;814;p2"/>
          <p:cNvSpPr txBox="1"/>
          <p:nvPr>
            <p:ph idx="8" type="body"/>
          </p:nvPr>
        </p:nvSpPr>
        <p:spPr>
          <a:xfrm>
            <a:off x="7497214" y="4184690"/>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200"/>
              <a:buNone/>
            </a:pPr>
            <a:r>
              <a:rPr lang="de-DE">
                <a:solidFill>
                  <a:srgbClr val="595A59"/>
                </a:solidFill>
              </a:rPr>
              <a:t>Concepto de reestructuración estratégica</a:t>
            </a:r>
            <a:endParaRPr/>
          </a:p>
        </p:txBody>
      </p:sp>
      <p:sp>
        <p:nvSpPr>
          <p:cNvPr id="815" name="Google Shape;815;p2"/>
          <p:cNvSpPr txBox="1"/>
          <p:nvPr/>
        </p:nvSpPr>
        <p:spPr>
          <a:xfrm>
            <a:off x="1464389" y="5786144"/>
            <a:ext cx="4655127"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Calibri"/>
                <a:ea typeface="Calibri"/>
                <a:cs typeface="Calibri"/>
                <a:sym typeface="Calibri"/>
              </a:rPr>
              <a:t>Esta presentación está bajo licencia CC BY 4.0.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Calibri"/>
                <a:ea typeface="Calibri"/>
                <a:cs typeface="Calibri"/>
                <a:sym typeface="Calibri"/>
              </a:rPr>
              <a:t>Para ver una copia de esta licencia, visita </a:t>
            </a:r>
            <a:r>
              <a:rPr b="0" i="0" lang="de-DE" sz="1400" u="sng" cap="none" strike="noStrike">
                <a:solidFill>
                  <a:schemeClr val="lt1"/>
                </a:solidFill>
                <a:latin typeface="Calibri"/>
                <a:ea typeface="Calibri"/>
                <a:cs typeface="Calibri"/>
                <a:sym typeface="Calibri"/>
                <a:hlinkClick r:id="rId3">
                  <a:extLst>
                    <a:ext uri="{A12FA001-AC4F-418D-AE19-62706E023703}">
                      <ahyp:hlinkClr val="tx"/>
                    </a:ext>
                  </a:extLst>
                </a:hlinkClick>
              </a:rPr>
              <a:t>https://creativecommons.org/licenses/by-sa/4.0/deed.en</a:t>
            </a:r>
            <a:r>
              <a:rPr b="0" i="0" lang="de-DE" sz="1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grpSp>
        <p:nvGrpSpPr>
          <p:cNvPr id="1062" name="Google Shape;1062;p41"/>
          <p:cNvGrpSpPr/>
          <p:nvPr/>
        </p:nvGrpSpPr>
        <p:grpSpPr>
          <a:xfrm>
            <a:off x="5233743" y="1427078"/>
            <a:ext cx="5045562" cy="5035897"/>
            <a:chOff x="1862470" y="50860"/>
            <a:chExt cx="5045562" cy="5035897"/>
          </a:xfrm>
        </p:grpSpPr>
        <p:sp>
          <p:nvSpPr>
            <p:cNvPr id="1063" name="Google Shape;1063;p41"/>
            <p:cNvSpPr/>
            <p:nvPr/>
          </p:nvSpPr>
          <p:spPr>
            <a:xfrm>
              <a:off x="2288148" y="318007"/>
              <a:ext cx="4315449" cy="4315449"/>
            </a:xfrm>
            <a:prstGeom prst="pie">
              <a:avLst>
                <a:gd fmla="val 16200000" name="adj1"/>
                <a:gd fmla="val 20520000" name="adj2"/>
              </a:avLst>
            </a:prstGeom>
            <a:solidFill>
              <a:srgbClr val="056C6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41"/>
            <p:cNvSpPr txBox="1"/>
            <p:nvPr/>
          </p:nvSpPr>
          <p:spPr>
            <a:xfrm>
              <a:off x="4539375" y="1043414"/>
              <a:ext cx="1387108" cy="924739"/>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chemeClr val="lt1"/>
                </a:buClr>
                <a:buSzPts val="1500"/>
                <a:buFont typeface="Calibri"/>
                <a:buNone/>
              </a:pPr>
              <a:r>
                <a:rPr b="0" i="0" lang="de-DE" sz="1300" u="none" cap="none" strike="noStrike">
                  <a:solidFill>
                    <a:schemeClr val="lt1"/>
                  </a:solidFill>
                  <a:latin typeface="Calibri"/>
                  <a:ea typeface="Calibri"/>
                  <a:cs typeface="Calibri"/>
                  <a:sym typeface="Calibri"/>
                </a:rPr>
                <a:t>Principales áreas de negocio (combinaciones de productos y mercados).</a:t>
              </a:r>
              <a:endParaRPr b="0" i="0" sz="1200" u="none" cap="none" strike="noStrike">
                <a:solidFill>
                  <a:srgbClr val="000000"/>
                </a:solidFill>
                <a:latin typeface="Arial"/>
                <a:ea typeface="Arial"/>
                <a:cs typeface="Arial"/>
                <a:sym typeface="Arial"/>
              </a:endParaRPr>
            </a:p>
          </p:txBody>
        </p:sp>
        <p:sp>
          <p:nvSpPr>
            <p:cNvPr id="1065" name="Google Shape;1065;p41"/>
            <p:cNvSpPr/>
            <p:nvPr/>
          </p:nvSpPr>
          <p:spPr>
            <a:xfrm>
              <a:off x="2325138" y="433086"/>
              <a:ext cx="4315449" cy="4315449"/>
            </a:xfrm>
            <a:prstGeom prst="pie">
              <a:avLst>
                <a:gd fmla="val 20520000" name="adj1"/>
                <a:gd fmla="val 3240000" name="adj2"/>
              </a:avLst>
            </a:prstGeom>
            <a:solidFill>
              <a:srgbClr val="056C6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41"/>
            <p:cNvSpPr txBox="1"/>
            <p:nvPr/>
          </p:nvSpPr>
          <p:spPr>
            <a:xfrm>
              <a:off x="5104493" y="2404835"/>
              <a:ext cx="1284360" cy="1027488"/>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chemeClr val="lt1"/>
                </a:buClr>
                <a:buSzPts val="1500"/>
                <a:buFont typeface="Calibri"/>
                <a:buNone/>
              </a:pPr>
              <a:r>
                <a:rPr b="0" i="0" lang="de-DE" sz="1300" u="none" cap="none" strike="noStrike">
                  <a:solidFill>
                    <a:schemeClr val="lt1"/>
                  </a:solidFill>
                  <a:latin typeface="Calibri"/>
                  <a:ea typeface="Calibri"/>
                  <a:cs typeface="Calibri"/>
                  <a:sym typeface="Calibri"/>
                </a:rPr>
                <a:t>Recursos y competencias necesarios.</a:t>
              </a:r>
              <a:endParaRPr b="0" i="0" sz="1200" u="none" cap="none" strike="noStrike">
                <a:solidFill>
                  <a:srgbClr val="000000"/>
                </a:solidFill>
                <a:latin typeface="Arial"/>
                <a:ea typeface="Arial"/>
                <a:cs typeface="Arial"/>
                <a:sym typeface="Arial"/>
              </a:endParaRPr>
            </a:p>
          </p:txBody>
        </p:sp>
        <p:sp>
          <p:nvSpPr>
            <p:cNvPr id="1067" name="Google Shape;1067;p41"/>
            <p:cNvSpPr/>
            <p:nvPr/>
          </p:nvSpPr>
          <p:spPr>
            <a:xfrm>
              <a:off x="2227527" y="503982"/>
              <a:ext cx="4315449" cy="4315449"/>
            </a:xfrm>
            <a:prstGeom prst="pie">
              <a:avLst>
                <a:gd fmla="val 3240000" name="adj1"/>
                <a:gd fmla="val 7560000" name="adj2"/>
              </a:avLst>
            </a:prstGeom>
            <a:solidFill>
              <a:srgbClr val="056C6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41"/>
            <p:cNvSpPr txBox="1"/>
            <p:nvPr/>
          </p:nvSpPr>
          <p:spPr>
            <a:xfrm>
              <a:off x="3768759" y="3535072"/>
              <a:ext cx="1232985" cy="1130236"/>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chemeClr val="lt1"/>
                </a:buClr>
                <a:buSzPts val="1500"/>
                <a:buFont typeface="Calibri"/>
                <a:buNone/>
              </a:pPr>
              <a:r>
                <a:rPr b="0" i="0" lang="de-DE" sz="1300" u="none" cap="none" strike="noStrike">
                  <a:solidFill>
                    <a:schemeClr val="lt1"/>
                  </a:solidFill>
                  <a:latin typeface="Calibri"/>
                  <a:ea typeface="Calibri"/>
                  <a:cs typeface="Calibri"/>
                  <a:sym typeface="Calibri"/>
                </a:rPr>
                <a:t>Posición competitiva deseada/ -ventajas para los clientes.</a:t>
              </a:r>
              <a:endParaRPr b="0" i="0" sz="1200" u="none" cap="none" strike="noStrike">
                <a:solidFill>
                  <a:srgbClr val="000000"/>
                </a:solidFill>
                <a:latin typeface="Arial"/>
                <a:ea typeface="Arial"/>
                <a:cs typeface="Arial"/>
                <a:sym typeface="Arial"/>
              </a:endParaRPr>
            </a:p>
          </p:txBody>
        </p:sp>
        <p:sp>
          <p:nvSpPr>
            <p:cNvPr id="1069" name="Google Shape;1069;p41"/>
            <p:cNvSpPr/>
            <p:nvPr/>
          </p:nvSpPr>
          <p:spPr>
            <a:xfrm>
              <a:off x="2129915" y="433086"/>
              <a:ext cx="4315449" cy="4315449"/>
            </a:xfrm>
            <a:prstGeom prst="pie">
              <a:avLst>
                <a:gd fmla="val 7560000" name="adj1"/>
                <a:gd fmla="val 11880000" name="adj2"/>
              </a:avLst>
            </a:prstGeom>
            <a:solidFill>
              <a:srgbClr val="056C6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41"/>
            <p:cNvSpPr txBox="1"/>
            <p:nvPr/>
          </p:nvSpPr>
          <p:spPr>
            <a:xfrm>
              <a:off x="2381650" y="2404835"/>
              <a:ext cx="1284360" cy="1027488"/>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chemeClr val="lt1"/>
                </a:buClr>
                <a:buSzPts val="1500"/>
                <a:buFont typeface="Calibri"/>
                <a:buNone/>
              </a:pPr>
              <a:r>
                <a:rPr b="0" i="0" lang="de-DE" sz="1300" u="none" cap="none" strike="noStrike">
                  <a:solidFill>
                    <a:schemeClr val="lt1"/>
                  </a:solidFill>
                  <a:latin typeface="Calibri"/>
                  <a:ea typeface="Calibri"/>
                  <a:cs typeface="Calibri"/>
                  <a:sym typeface="Calibri"/>
                </a:rPr>
                <a:t>Cultura de empresa (valores, normas básicas, comportamiento).</a:t>
              </a:r>
              <a:endParaRPr b="0" i="0" sz="1200" u="none" cap="none" strike="noStrike">
                <a:solidFill>
                  <a:srgbClr val="000000"/>
                </a:solidFill>
                <a:latin typeface="Arial"/>
                <a:ea typeface="Arial"/>
                <a:cs typeface="Arial"/>
                <a:sym typeface="Arial"/>
              </a:endParaRPr>
            </a:p>
          </p:txBody>
        </p:sp>
        <p:sp>
          <p:nvSpPr>
            <p:cNvPr id="1071" name="Google Shape;1071;p41"/>
            <p:cNvSpPr/>
            <p:nvPr/>
          </p:nvSpPr>
          <p:spPr>
            <a:xfrm>
              <a:off x="2166905" y="318007"/>
              <a:ext cx="4315449" cy="4315449"/>
            </a:xfrm>
            <a:prstGeom prst="pie">
              <a:avLst>
                <a:gd fmla="val 11880000" name="adj1"/>
                <a:gd fmla="val 16200000" name="adj2"/>
              </a:avLst>
            </a:prstGeom>
            <a:solidFill>
              <a:srgbClr val="056C6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41"/>
            <p:cNvSpPr txBox="1"/>
            <p:nvPr/>
          </p:nvSpPr>
          <p:spPr>
            <a:xfrm>
              <a:off x="2844019" y="1043414"/>
              <a:ext cx="1387108" cy="924739"/>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chemeClr val="lt1"/>
                </a:buClr>
                <a:buSzPts val="1500"/>
                <a:buFont typeface="Calibri"/>
                <a:buNone/>
              </a:pPr>
              <a:r>
                <a:rPr b="0" i="0" lang="de-DE" sz="1300" u="none" cap="none" strike="noStrike">
                  <a:solidFill>
                    <a:schemeClr val="lt1"/>
                  </a:solidFill>
                  <a:latin typeface="Calibri"/>
                  <a:ea typeface="Calibri"/>
                  <a:cs typeface="Calibri"/>
                  <a:sym typeface="Calibri"/>
                </a:rPr>
                <a:t>Objetivos a largo plazo y estrategias básicas</a:t>
              </a:r>
              <a:endParaRPr b="0" i="0" sz="1200" u="none" cap="none" strike="noStrike">
                <a:solidFill>
                  <a:srgbClr val="000000"/>
                </a:solidFill>
                <a:latin typeface="Arial"/>
                <a:ea typeface="Arial"/>
                <a:cs typeface="Arial"/>
                <a:sym typeface="Arial"/>
              </a:endParaRPr>
            </a:p>
          </p:txBody>
        </p:sp>
        <p:sp>
          <p:nvSpPr>
            <p:cNvPr id="1073" name="Google Shape;1073;p41"/>
            <p:cNvSpPr/>
            <p:nvPr/>
          </p:nvSpPr>
          <p:spPr>
            <a:xfrm>
              <a:off x="2020798" y="50860"/>
              <a:ext cx="4849743" cy="4849743"/>
            </a:xfrm>
            <a:custGeom>
              <a:rect b="b" l="l" r="r" t="t"/>
              <a:pathLst>
                <a:path extrusionOk="0" h="120000" w="120000">
                  <a:moveTo>
                    <a:pt x="60005" y="4067"/>
                  </a:moveTo>
                  <a:lnTo>
                    <a:pt x="60005" y="4067"/>
                  </a:lnTo>
                  <a:cubicBezTo>
                    <a:pt x="82391" y="4070"/>
                    <a:pt x="102619" y="17419"/>
                    <a:pt x="111424" y="38000"/>
                  </a:cubicBezTo>
                  <a:lnTo>
                    <a:pt x="115280" y="36747"/>
                  </a:lnTo>
                  <a:lnTo>
                    <a:pt x="110293" y="43657"/>
                  </a:lnTo>
                  <a:lnTo>
                    <a:pt x="101740" y="41147"/>
                  </a:lnTo>
                  <a:lnTo>
                    <a:pt x="105594" y="39894"/>
                  </a:lnTo>
                  <a:lnTo>
                    <a:pt x="105594" y="39894"/>
                  </a:lnTo>
                  <a:cubicBezTo>
                    <a:pt x="97628" y="21829"/>
                    <a:pt x="79748" y="10171"/>
                    <a:pt x="60005" y="10169"/>
                  </a:cubicBezTo>
                  <a:close/>
                </a:path>
              </a:pathLst>
            </a:custGeom>
            <a:solidFill>
              <a:srgbClr val="A8B9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41"/>
            <p:cNvSpPr/>
            <p:nvPr/>
          </p:nvSpPr>
          <p:spPr>
            <a:xfrm>
              <a:off x="2058289" y="165901"/>
              <a:ext cx="4849743" cy="4849743"/>
            </a:xfrm>
            <a:custGeom>
              <a:rect b="b" l="l" r="r" t="t"/>
              <a:pathLst>
                <a:path extrusionOk="0" h="120000" w="120000">
                  <a:moveTo>
                    <a:pt x="113195" y="42715"/>
                  </a:moveTo>
                  <a:cubicBezTo>
                    <a:pt x="120114" y="64009"/>
                    <a:pt x="113668" y="87378"/>
                    <a:pt x="96810" y="102113"/>
                  </a:cubicBezTo>
                  <a:lnTo>
                    <a:pt x="99192" y="105393"/>
                  </a:lnTo>
                  <a:lnTo>
                    <a:pt x="91080" y="102785"/>
                  </a:lnTo>
                  <a:lnTo>
                    <a:pt x="90825" y="93875"/>
                  </a:lnTo>
                  <a:lnTo>
                    <a:pt x="93207" y="97154"/>
                  </a:lnTo>
                  <a:lnTo>
                    <a:pt x="93207" y="97154"/>
                  </a:lnTo>
                  <a:cubicBezTo>
                    <a:pt x="107930" y="83994"/>
                    <a:pt x="113494" y="63382"/>
                    <a:pt x="107392" y="44601"/>
                  </a:cubicBezTo>
                  <a:close/>
                </a:path>
              </a:pathLst>
            </a:custGeom>
            <a:solidFill>
              <a:srgbClr val="A8B9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41"/>
            <p:cNvSpPr/>
            <p:nvPr/>
          </p:nvSpPr>
          <p:spPr>
            <a:xfrm>
              <a:off x="1960380" y="237014"/>
              <a:ext cx="4849743" cy="4849743"/>
            </a:xfrm>
            <a:custGeom>
              <a:rect b="b" l="l" r="r" t="t"/>
              <a:pathLst>
                <a:path extrusionOk="0" h="120000" w="120000">
                  <a:moveTo>
                    <a:pt x="92880" y="105248"/>
                  </a:moveTo>
                  <a:cubicBezTo>
                    <a:pt x="74766" y="118411"/>
                    <a:pt x="50547" y="119502"/>
                    <a:pt x="31322" y="108021"/>
                  </a:cubicBezTo>
                  <a:lnTo>
                    <a:pt x="28939" y="111301"/>
                  </a:lnTo>
                  <a:lnTo>
                    <a:pt x="28913" y="102779"/>
                  </a:lnTo>
                  <a:lnTo>
                    <a:pt x="37308" y="99784"/>
                  </a:lnTo>
                  <a:lnTo>
                    <a:pt x="34926" y="103063"/>
                  </a:lnTo>
                  <a:lnTo>
                    <a:pt x="34926" y="103063"/>
                  </a:lnTo>
                  <a:cubicBezTo>
                    <a:pt x="51992" y="113000"/>
                    <a:pt x="73317" y="111921"/>
                    <a:pt x="89293" y="100311"/>
                  </a:cubicBezTo>
                  <a:close/>
                </a:path>
              </a:pathLst>
            </a:custGeom>
            <a:solidFill>
              <a:srgbClr val="A8B9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41"/>
            <p:cNvSpPr/>
            <p:nvPr/>
          </p:nvSpPr>
          <p:spPr>
            <a:xfrm>
              <a:off x="1862470" y="165901"/>
              <a:ext cx="4849743" cy="4849743"/>
            </a:xfrm>
            <a:custGeom>
              <a:rect b="b" l="l" r="r" t="t"/>
              <a:pathLst>
                <a:path extrusionOk="0" h="120000" w="120000">
                  <a:moveTo>
                    <a:pt x="27127" y="105253"/>
                  </a:moveTo>
                  <a:cubicBezTo>
                    <a:pt x="9012" y="92094"/>
                    <a:pt x="490" y="69400"/>
                    <a:pt x="5466" y="47570"/>
                  </a:cubicBezTo>
                  <a:lnTo>
                    <a:pt x="1610" y="46317"/>
                  </a:lnTo>
                  <a:lnTo>
                    <a:pt x="9707" y="43658"/>
                  </a:lnTo>
                  <a:lnTo>
                    <a:pt x="15150" y="50716"/>
                  </a:lnTo>
                  <a:lnTo>
                    <a:pt x="11296" y="49464"/>
                  </a:lnTo>
                  <a:lnTo>
                    <a:pt x="11296" y="49464"/>
                  </a:lnTo>
                  <a:cubicBezTo>
                    <a:pt x="7121" y="68765"/>
                    <a:pt x="14737" y="88710"/>
                    <a:pt x="30714" y="100316"/>
                  </a:cubicBezTo>
                  <a:close/>
                </a:path>
              </a:pathLst>
            </a:custGeom>
            <a:solidFill>
              <a:srgbClr val="A8B9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41"/>
            <p:cNvSpPr/>
            <p:nvPr/>
          </p:nvSpPr>
          <p:spPr>
            <a:xfrm>
              <a:off x="1899961" y="50860"/>
              <a:ext cx="4849743" cy="4849743"/>
            </a:xfrm>
            <a:custGeom>
              <a:rect b="b" l="l" r="r" t="t"/>
              <a:pathLst>
                <a:path extrusionOk="0" h="120000" w="120000">
                  <a:moveTo>
                    <a:pt x="6805" y="42714"/>
                  </a:moveTo>
                  <a:cubicBezTo>
                    <a:pt x="13724" y="21424"/>
                    <a:pt x="32669" y="6310"/>
                    <a:pt x="54964" y="4295"/>
                  </a:cubicBezTo>
                  <a:lnTo>
                    <a:pt x="54964" y="240"/>
                  </a:lnTo>
                  <a:lnTo>
                    <a:pt x="59995" y="7118"/>
                  </a:lnTo>
                  <a:lnTo>
                    <a:pt x="54965" y="14477"/>
                  </a:lnTo>
                  <a:lnTo>
                    <a:pt x="54965" y="10424"/>
                  </a:lnTo>
                  <a:lnTo>
                    <a:pt x="54965" y="10424"/>
                  </a:lnTo>
                  <a:cubicBezTo>
                    <a:pt x="35322" y="12419"/>
                    <a:pt x="18710" y="25823"/>
                    <a:pt x="12609" y="44600"/>
                  </a:cubicBezTo>
                  <a:close/>
                </a:path>
              </a:pathLst>
            </a:custGeom>
            <a:solidFill>
              <a:srgbClr val="A8B9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78" name="Google Shape;1078;p41"/>
          <p:cNvSpPr txBox="1"/>
          <p:nvPr>
            <p:ph idx="2" type="body"/>
          </p:nvPr>
        </p:nvSpPr>
        <p:spPr>
          <a:xfrm>
            <a:off x="389964" y="1637401"/>
            <a:ext cx="3480071" cy="4455341"/>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de-DE"/>
              <a:t>La declaración de objetivos </a:t>
            </a:r>
            <a:endParaRPr/>
          </a:p>
          <a:p>
            <a:pPr indent="-285750" lvl="0" marL="285750" rtl="0" algn="l">
              <a:lnSpc>
                <a:spcPct val="100000"/>
              </a:lnSpc>
              <a:spcBef>
                <a:spcPts val="600"/>
              </a:spcBef>
              <a:spcAft>
                <a:spcPts val="0"/>
              </a:spcAft>
              <a:buClr>
                <a:srgbClr val="595A59"/>
              </a:buClr>
              <a:buSzPts val="1800"/>
              <a:buFont typeface="Arial"/>
              <a:buChar char="•"/>
            </a:pPr>
            <a:r>
              <a:rPr lang="de-DE"/>
              <a:t>perfila una empresa atractiva para los inversores de capital y deuda en el futuro.</a:t>
            </a:r>
            <a:endParaRPr/>
          </a:p>
          <a:p>
            <a:pPr indent="-285750" lvl="0" marL="285750" rtl="0" algn="l">
              <a:lnSpc>
                <a:spcPct val="100000"/>
              </a:lnSpc>
              <a:spcBef>
                <a:spcPts val="600"/>
              </a:spcBef>
              <a:spcAft>
                <a:spcPts val="0"/>
              </a:spcAft>
              <a:buClr>
                <a:srgbClr val="595A59"/>
              </a:buClr>
              <a:buSzPts val="1800"/>
              <a:buFont typeface="Arial"/>
              <a:buChar char="•"/>
            </a:pPr>
            <a:r>
              <a:rPr lang="de-DE"/>
              <a:t>sirve para determinar las medidas de reestructuración adecuadas.</a:t>
            </a:r>
            <a:endParaRPr/>
          </a:p>
          <a:p>
            <a:pPr indent="-285750" lvl="0" marL="285750" rtl="0" algn="l">
              <a:lnSpc>
                <a:spcPct val="100000"/>
              </a:lnSpc>
              <a:spcBef>
                <a:spcPts val="600"/>
              </a:spcBef>
              <a:spcAft>
                <a:spcPts val="0"/>
              </a:spcAft>
              <a:buClr>
                <a:srgbClr val="595A59"/>
              </a:buClr>
              <a:buSzPts val="1800"/>
              <a:buFont typeface="Arial"/>
              <a:buChar char="•"/>
            </a:pPr>
            <a:r>
              <a:rPr lang="de-DE"/>
              <a:t>contribuye a la orientación de las distintas divisiones de la empresa y a la coordinación de los responsables de la acción.</a:t>
            </a:r>
            <a:endParaRPr/>
          </a:p>
          <a:p>
            <a:pPr indent="-285750" lvl="0" marL="285750" rtl="0" algn="l">
              <a:lnSpc>
                <a:spcPct val="100000"/>
              </a:lnSpc>
              <a:spcBef>
                <a:spcPts val="600"/>
              </a:spcBef>
              <a:spcAft>
                <a:spcPts val="0"/>
              </a:spcAft>
              <a:buClr>
                <a:srgbClr val="595A59"/>
              </a:buClr>
              <a:buSzPts val="1800"/>
              <a:buFont typeface="Arial"/>
              <a:buChar char="•"/>
            </a:pPr>
            <a:r>
              <a:rPr lang="de-DE"/>
              <a:t>tiene un efecto integrador y motivador a través de la imagen positiva del futuro.</a:t>
            </a:r>
            <a:endParaRPr/>
          </a:p>
        </p:txBody>
      </p:sp>
      <p:sp>
        <p:nvSpPr>
          <p:cNvPr id="1079" name="Google Shape;1079;p41"/>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2000"/>
              <a:buNone/>
            </a:pPr>
            <a:r>
              <a:rPr lang="de-DE"/>
              <a:t>Un concepto de reestructuración sostenible requiere «inmersiones profundas» analíticas en el modelo de negocio de la empresa.</a:t>
            </a:r>
            <a:endParaRPr/>
          </a:p>
        </p:txBody>
      </p:sp>
      <p:sp>
        <p:nvSpPr>
          <p:cNvPr id="1080" name="Google Shape;1080;p41"/>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1800"/>
              <a:buNone/>
            </a:pPr>
            <a:r>
              <a:rPr lang="de-DE"/>
              <a:t>Declaración de objetivos II/II</a:t>
            </a:r>
            <a:endParaRPr/>
          </a:p>
        </p:txBody>
      </p:sp>
      <p:sp>
        <p:nvSpPr>
          <p:cNvPr id="1081" name="Google Shape;1081;p41"/>
          <p:cNvSpPr/>
          <p:nvPr/>
        </p:nvSpPr>
        <p:spPr>
          <a:xfrm>
            <a:off x="7036525" y="3224938"/>
            <a:ext cx="1440000" cy="1440000"/>
          </a:xfrm>
          <a:prstGeom prst="ellipse">
            <a:avLst/>
          </a:prstGeom>
          <a:solidFill>
            <a:srgbClr val="AABABA"/>
          </a:solidFill>
          <a:ln cap="flat" cmpd="sng" w="12700">
            <a:solidFill>
              <a:srgbClr val="054F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de-DE" sz="1100" u="none" cap="none" strike="noStrike">
                <a:solidFill>
                  <a:srgbClr val="086D6E"/>
                </a:solidFill>
                <a:latin typeface="Calibri"/>
                <a:ea typeface="Calibri"/>
                <a:cs typeface="Calibri"/>
                <a:sym typeface="Calibri"/>
              </a:rPr>
              <a:t>Principales características del modelo de negocio</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5" name="Shape 1085"/>
        <p:cNvGrpSpPr/>
        <p:nvPr/>
      </p:nvGrpSpPr>
      <p:grpSpPr>
        <a:xfrm>
          <a:off x="0" y="0"/>
          <a:ext cx="0" cy="0"/>
          <a:chOff x="0" y="0"/>
          <a:chExt cx="0" cy="0"/>
        </a:xfrm>
      </p:grpSpPr>
      <p:sp>
        <p:nvSpPr>
          <p:cNvPr id="1086" name="Google Shape;1086;p45"/>
          <p:cNvSpPr txBox="1"/>
          <p:nvPr>
            <p:ph idx="1" type="body"/>
          </p:nvPr>
        </p:nvSpPr>
        <p:spPr>
          <a:xfrm>
            <a:off x="666708" y="752638"/>
            <a:ext cx="4329835" cy="16476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None/>
            </a:pPr>
            <a:r>
              <a:rPr lang="de-DE"/>
              <a:t>Gestión personal de crisis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sp>
        <p:nvSpPr>
          <p:cNvPr id="1091" name="Google Shape;1091;p46"/>
          <p:cNvSpPr txBox="1"/>
          <p:nvPr>
            <p:ph idx="2" type="body"/>
          </p:nvPr>
        </p:nvSpPr>
        <p:spPr>
          <a:xfrm>
            <a:off x="7511069" y="992114"/>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200"/>
              <a:buNone/>
            </a:pPr>
            <a:r>
              <a:rPr lang="de-DE"/>
              <a:t>Experimentar vergüenza y pudor.</a:t>
            </a:r>
            <a:endParaRPr/>
          </a:p>
        </p:txBody>
      </p:sp>
      <p:sp>
        <p:nvSpPr>
          <p:cNvPr id="1092" name="Google Shape;1092;p46"/>
          <p:cNvSpPr txBox="1"/>
          <p:nvPr>
            <p:ph idx="4" type="body"/>
          </p:nvPr>
        </p:nvSpPr>
        <p:spPr>
          <a:xfrm>
            <a:off x="7511069" y="2066740"/>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200"/>
              <a:buNone/>
            </a:pPr>
            <a:r>
              <a:rPr lang="de-DE"/>
              <a:t>Reajustar la imagen que tiene de sí mismo.</a:t>
            </a:r>
            <a:endParaRPr/>
          </a:p>
        </p:txBody>
      </p:sp>
      <p:sp>
        <p:nvSpPr>
          <p:cNvPr id="1093" name="Google Shape;1093;p46"/>
          <p:cNvSpPr txBox="1"/>
          <p:nvPr>
            <p:ph idx="6" type="body"/>
          </p:nvPr>
        </p:nvSpPr>
        <p:spPr>
          <a:xfrm>
            <a:off x="7511069" y="3126504"/>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200"/>
              <a:buNone/>
            </a:pPr>
            <a:r>
              <a:rPr lang="de-DE"/>
              <a:t>Tener un futuro incierto.</a:t>
            </a:r>
            <a:endParaRPr/>
          </a:p>
        </p:txBody>
      </p:sp>
      <p:sp>
        <p:nvSpPr>
          <p:cNvPr id="1094" name="Google Shape;1094;p46"/>
          <p:cNvSpPr txBox="1"/>
          <p:nvPr>
            <p:ph idx="8" type="body"/>
          </p:nvPr>
        </p:nvSpPr>
        <p:spPr>
          <a:xfrm>
            <a:off x="7497214" y="4184690"/>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200"/>
              <a:buNone/>
            </a:pPr>
            <a:r>
              <a:rPr lang="de-DE"/>
              <a:t>Molestar a «personas importantes»</a:t>
            </a:r>
            <a:endParaRPr/>
          </a:p>
        </p:txBody>
      </p:sp>
      <p:sp>
        <p:nvSpPr>
          <p:cNvPr id="1095" name="Google Shape;1095;p46"/>
          <p:cNvSpPr txBox="1"/>
          <p:nvPr>
            <p:ph idx="13" type="body"/>
          </p:nvPr>
        </p:nvSpPr>
        <p:spPr>
          <a:xfrm>
            <a:off x="7511069" y="5261992"/>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200"/>
              <a:buNone/>
            </a:pPr>
            <a:r>
              <a:rPr lang="de-DE"/>
              <a:t>Las personas importantes pierden interés </a:t>
            </a:r>
            <a:endParaRPr/>
          </a:p>
        </p:txBody>
      </p:sp>
      <p:sp>
        <p:nvSpPr>
          <p:cNvPr id="1096" name="Google Shape;1096;p46"/>
          <p:cNvSpPr txBox="1"/>
          <p:nvPr>
            <p:ph idx="14" type="body"/>
          </p:nvPr>
        </p:nvSpPr>
        <p:spPr>
          <a:xfrm>
            <a:off x="1575582" y="1899687"/>
            <a:ext cx="4180325" cy="454645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de-DE" sz="1800">
                <a:solidFill>
                  <a:srgbClr val="595A59"/>
                </a:solidFill>
              </a:rPr>
              <a:t>No es el fracaso en sí lo que la gente teme. </a:t>
            </a:r>
            <a:endParaRPr/>
          </a:p>
          <a:p>
            <a:pPr indent="0" lvl="0" marL="0" rtl="0" algn="l">
              <a:lnSpc>
                <a:spcPct val="100000"/>
              </a:lnSpc>
              <a:spcBef>
                <a:spcPts val="600"/>
              </a:spcBef>
              <a:spcAft>
                <a:spcPts val="0"/>
              </a:spcAft>
              <a:buClr>
                <a:srgbClr val="595A59"/>
              </a:buClr>
              <a:buSzPts val="1800"/>
              <a:buNone/>
            </a:pPr>
            <a:r>
              <a:rPr lang="de-DE" sz="1800">
                <a:solidFill>
                  <a:srgbClr val="595A59"/>
                </a:solidFill>
              </a:rPr>
              <a:t>Lo que les molesta son las consecuencias negativas percibidas tras el fracaso.. </a:t>
            </a:r>
            <a:endParaRPr/>
          </a:p>
          <a:p>
            <a:pPr indent="0" lvl="0" marL="0" rtl="0" algn="l">
              <a:lnSpc>
                <a:spcPct val="100000"/>
              </a:lnSpc>
              <a:spcBef>
                <a:spcPts val="600"/>
              </a:spcBef>
              <a:spcAft>
                <a:spcPts val="0"/>
              </a:spcAft>
              <a:buClr>
                <a:srgbClr val="595A59"/>
              </a:buClr>
              <a:buSzPts val="1800"/>
              <a:buNone/>
            </a:pPr>
            <a:r>
              <a:rPr lang="de-DE" sz="1800">
                <a:solidFill>
                  <a:srgbClr val="595A59"/>
                </a:solidFill>
              </a:rPr>
              <a:t>Este miedo puede provocar una disminución de la autoestima, la evasión de tareas difíciles, el pesimismo e incluso el engaño.</a:t>
            </a:r>
            <a:endParaRPr/>
          </a:p>
          <a:p>
            <a:pPr indent="0" lvl="0" marL="0" rtl="0" algn="l">
              <a:lnSpc>
                <a:spcPct val="100000"/>
              </a:lnSpc>
              <a:spcBef>
                <a:spcPts val="600"/>
              </a:spcBef>
              <a:spcAft>
                <a:spcPts val="0"/>
              </a:spcAft>
              <a:buClr>
                <a:srgbClr val="595A59"/>
              </a:buClr>
              <a:buSzPts val="1800"/>
              <a:buNone/>
            </a:pPr>
            <a:r>
              <a:rPr b="1" lang="de-DE" sz="1800">
                <a:solidFill>
                  <a:srgbClr val="595A59"/>
                </a:solidFill>
              </a:rPr>
              <a:t>Los psicólogos han identificado las cinco cosas que más teme la gente cuando fracasa:</a:t>
            </a:r>
            <a:endParaRPr/>
          </a:p>
        </p:txBody>
      </p:sp>
      <p:sp>
        <p:nvSpPr>
          <p:cNvPr id="1097" name="Google Shape;1097;p46"/>
          <p:cNvSpPr txBox="1"/>
          <p:nvPr>
            <p:ph idx="15" type="body"/>
          </p:nvPr>
        </p:nvSpPr>
        <p:spPr>
          <a:xfrm>
            <a:off x="1548092" y="628636"/>
            <a:ext cx="4250272" cy="60363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1800"/>
              <a:buNone/>
            </a:pPr>
            <a:r>
              <a:rPr b="1" lang="de-DE" sz="1800">
                <a:solidFill>
                  <a:srgbClr val="79527B"/>
                </a:solidFill>
                <a:latin typeface="Calibri"/>
                <a:ea typeface="Calibri"/>
                <a:cs typeface="Calibri"/>
                <a:sym typeface="Calibri"/>
              </a:rPr>
              <a:t>Miedo al fracaso</a:t>
            </a:r>
            <a:endParaRPr/>
          </a:p>
          <a:p>
            <a:pPr indent="0" lvl="0" marL="0" rtl="0" algn="l">
              <a:lnSpc>
                <a:spcPct val="90000"/>
              </a:lnSpc>
              <a:spcBef>
                <a:spcPts val="1000"/>
              </a:spcBef>
              <a:spcAft>
                <a:spcPts val="0"/>
              </a:spcAft>
              <a:buClr>
                <a:schemeClr val="lt1"/>
              </a:buClr>
              <a:buSzPts val="3600"/>
              <a:buNone/>
            </a:pPr>
            <a:r>
              <a:t/>
            </a:r>
            <a:endParaRPr>
              <a:solidFill>
                <a:srgbClr val="79527B"/>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1" name="Shape 1101"/>
        <p:cNvGrpSpPr/>
        <p:nvPr/>
      </p:nvGrpSpPr>
      <p:grpSpPr>
        <a:xfrm>
          <a:off x="0" y="0"/>
          <a:ext cx="0" cy="0"/>
          <a:chOff x="0" y="0"/>
          <a:chExt cx="0" cy="0"/>
        </a:xfrm>
      </p:grpSpPr>
      <p:sp>
        <p:nvSpPr>
          <p:cNvPr id="1102" name="Google Shape;1102;p47"/>
          <p:cNvSpPr txBox="1"/>
          <p:nvPr>
            <p:ph idx="2" type="body"/>
          </p:nvPr>
        </p:nvSpPr>
        <p:spPr>
          <a:xfrm>
            <a:off x="389965" y="1637401"/>
            <a:ext cx="4963740" cy="4455341"/>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de-DE" sz="1600"/>
              <a:t>El éxito y el fracaso están estrechamente relacionados con los riesgos que entraña una empresa, un proyecto o una tarea.</a:t>
            </a:r>
            <a:endParaRPr sz="1600"/>
          </a:p>
          <a:p>
            <a:pPr indent="0" lvl="0" marL="0" rtl="0" algn="l">
              <a:lnSpc>
                <a:spcPct val="100000"/>
              </a:lnSpc>
              <a:spcBef>
                <a:spcPts val="600"/>
              </a:spcBef>
              <a:spcAft>
                <a:spcPts val="0"/>
              </a:spcAft>
              <a:buClr>
                <a:srgbClr val="595A59"/>
              </a:buClr>
              <a:buSzPts val="1800"/>
              <a:buNone/>
            </a:pPr>
            <a:r>
              <a:rPr lang="de-DE" sz="1600"/>
              <a:t>Una respuesta errónea u omitida a los riesgos provoca el fracaso, y los riesgos evocan el llamado miedo al fracaso.</a:t>
            </a:r>
            <a:endParaRPr sz="1600"/>
          </a:p>
          <a:p>
            <a:pPr indent="0" lvl="0" marL="0" rtl="0" algn="l">
              <a:lnSpc>
                <a:spcPct val="100000"/>
              </a:lnSpc>
              <a:spcBef>
                <a:spcPts val="600"/>
              </a:spcBef>
              <a:spcAft>
                <a:spcPts val="0"/>
              </a:spcAft>
              <a:buClr>
                <a:srgbClr val="595A59"/>
              </a:buClr>
              <a:buSzPts val="1800"/>
              <a:buNone/>
            </a:pPr>
            <a:r>
              <a:rPr lang="de-DE" sz="1600"/>
              <a:t>El miedo al fracaso es uno de los mayores temores que se pueden tener. Crece debido a las críticas anteriores o al rechazo tras los fracasos y nos incapacita y autolimita. El miedo al fracaso es una de las principales razones por las que la gente ni siquiera empieza a trabajar en una idea o proyecto. </a:t>
            </a:r>
            <a:endParaRPr sz="1600"/>
          </a:p>
          <a:p>
            <a:pPr indent="0" lvl="0" marL="0" rtl="0" algn="l">
              <a:lnSpc>
                <a:spcPct val="100000"/>
              </a:lnSpc>
              <a:spcBef>
                <a:spcPts val="600"/>
              </a:spcBef>
              <a:spcAft>
                <a:spcPts val="0"/>
              </a:spcAft>
              <a:buClr>
                <a:srgbClr val="595A59"/>
              </a:buClr>
              <a:buSzPts val="1800"/>
              <a:buNone/>
            </a:pPr>
            <a:r>
              <a:rPr lang="de-DE" sz="1600"/>
              <a:t>Pero el miedo al fracaso también es un buen equilibrio. Nos impide correr en la dirección equivocada y entusiasmarnos demasiado con una idea. </a:t>
            </a:r>
            <a:endParaRPr sz="1600"/>
          </a:p>
          <a:p>
            <a:pPr indent="0" lvl="0" marL="0" rtl="0" algn="l">
              <a:lnSpc>
                <a:spcPct val="100000"/>
              </a:lnSpc>
              <a:spcBef>
                <a:spcPts val="600"/>
              </a:spcBef>
              <a:spcAft>
                <a:spcPts val="0"/>
              </a:spcAft>
              <a:buClr>
                <a:srgbClr val="595A59"/>
              </a:buClr>
              <a:buSzPts val="1800"/>
              <a:buNone/>
            </a:pPr>
            <a:r>
              <a:rPr b="1" lang="de-DE"/>
              <a:t>Se trata del equilibrio (personal).</a:t>
            </a:r>
            <a:endParaRPr/>
          </a:p>
          <a:p>
            <a:pPr indent="0" lvl="0" marL="0" rtl="0" algn="l">
              <a:lnSpc>
                <a:spcPct val="100000"/>
              </a:lnSpc>
              <a:spcBef>
                <a:spcPts val="600"/>
              </a:spcBef>
              <a:spcAft>
                <a:spcPts val="0"/>
              </a:spcAft>
              <a:buClr>
                <a:srgbClr val="595A59"/>
              </a:buClr>
              <a:buSzPts val="1800"/>
              <a:buNone/>
            </a:pPr>
            <a:r>
              <a:t/>
            </a:r>
            <a:endParaRPr/>
          </a:p>
        </p:txBody>
      </p:sp>
      <p:sp>
        <p:nvSpPr>
          <p:cNvPr id="1103" name="Google Shape;1103;p47"/>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2000"/>
              <a:buNone/>
            </a:pPr>
            <a:r>
              <a:rPr lang="de-DE"/>
              <a:t>El miedo al fracaso tiene sus ventajas y sus inconvenientes. Se trata del equilibrio (personal).</a:t>
            </a:r>
            <a:endParaRPr/>
          </a:p>
        </p:txBody>
      </p:sp>
      <p:sp>
        <p:nvSpPr>
          <p:cNvPr id="1104" name="Google Shape;1104;p47"/>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1800"/>
              <a:buNone/>
            </a:pPr>
            <a:r>
              <a:rPr lang="de-DE"/>
              <a:t>Miedo al fracaso</a:t>
            </a:r>
            <a:endParaRPr/>
          </a:p>
        </p:txBody>
      </p:sp>
      <p:grpSp>
        <p:nvGrpSpPr>
          <p:cNvPr id="1105" name="Google Shape;1105;p47"/>
          <p:cNvGrpSpPr/>
          <p:nvPr/>
        </p:nvGrpSpPr>
        <p:grpSpPr>
          <a:xfrm>
            <a:off x="5635185" y="2124576"/>
            <a:ext cx="6218342" cy="3338166"/>
            <a:chOff x="5234589" y="2307459"/>
            <a:chExt cx="6218342" cy="3338166"/>
          </a:xfrm>
        </p:grpSpPr>
        <p:sp>
          <p:nvSpPr>
            <p:cNvPr id="1106" name="Google Shape;1106;p47"/>
            <p:cNvSpPr txBox="1"/>
            <p:nvPr/>
          </p:nvSpPr>
          <p:spPr>
            <a:xfrm>
              <a:off x="7596792" y="2617846"/>
              <a:ext cx="3278479"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F27954"/>
                  </a:solidFill>
                  <a:latin typeface="Calibri"/>
                  <a:ea typeface="Calibri"/>
                  <a:cs typeface="Calibri"/>
                  <a:sym typeface="Calibri"/>
                </a:rPr>
                <a:t>Medio al fracaso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F27954"/>
                  </a:solidFill>
                  <a:latin typeface="Calibri"/>
                  <a:ea typeface="Calibri"/>
                  <a:cs typeface="Calibri"/>
                  <a:sym typeface="Calibri"/>
                </a:rPr>
                <a:t>tanto el exceso como la escasez son peligrosos</a:t>
              </a:r>
              <a:endParaRPr b="0" i="0" sz="1400" u="none" cap="none" strike="noStrike">
                <a:solidFill>
                  <a:srgbClr val="000000"/>
                </a:solidFill>
                <a:latin typeface="Arial"/>
                <a:ea typeface="Arial"/>
                <a:cs typeface="Arial"/>
                <a:sym typeface="Arial"/>
              </a:endParaRPr>
            </a:p>
          </p:txBody>
        </p:sp>
        <p:grpSp>
          <p:nvGrpSpPr>
            <p:cNvPr id="1107" name="Google Shape;1107;p47"/>
            <p:cNvGrpSpPr/>
            <p:nvPr/>
          </p:nvGrpSpPr>
          <p:grpSpPr>
            <a:xfrm>
              <a:off x="5234589" y="2307459"/>
              <a:ext cx="6218342" cy="3338166"/>
              <a:chOff x="4224995" y="2211402"/>
              <a:chExt cx="7050966" cy="3884780"/>
            </a:xfrm>
          </p:grpSpPr>
          <p:grpSp>
            <p:nvGrpSpPr>
              <p:cNvPr id="1108" name="Google Shape;1108;p47"/>
              <p:cNvGrpSpPr/>
              <p:nvPr/>
            </p:nvGrpSpPr>
            <p:grpSpPr>
              <a:xfrm>
                <a:off x="4281601" y="2211402"/>
                <a:ext cx="6994360" cy="3775935"/>
                <a:chOff x="4628016" y="2550293"/>
                <a:chExt cx="5550328" cy="2996365"/>
              </a:xfrm>
            </p:grpSpPr>
            <p:cxnSp>
              <p:nvCxnSpPr>
                <p:cNvPr id="1109" name="Google Shape;1109;p47"/>
                <p:cNvCxnSpPr/>
                <p:nvPr/>
              </p:nvCxnSpPr>
              <p:spPr>
                <a:xfrm rot="10800000">
                  <a:off x="4913458" y="3118023"/>
                  <a:ext cx="0" cy="2167466"/>
                </a:xfrm>
                <a:prstGeom prst="straightConnector1">
                  <a:avLst/>
                </a:prstGeom>
                <a:noFill/>
                <a:ln cap="flat" cmpd="sng" w="12700">
                  <a:solidFill>
                    <a:schemeClr val="accent1"/>
                  </a:solidFill>
                  <a:prstDash val="solid"/>
                  <a:miter lim="800000"/>
                  <a:headEnd len="sm" w="sm" type="none"/>
                  <a:tailEnd len="med" w="med" type="stealth"/>
                </a:ln>
              </p:spPr>
            </p:cxnSp>
            <p:cxnSp>
              <p:nvCxnSpPr>
                <p:cNvPr id="1110" name="Google Shape;1110;p47"/>
                <p:cNvCxnSpPr/>
                <p:nvPr/>
              </p:nvCxnSpPr>
              <p:spPr>
                <a:xfrm flipH="1" rot="10800000">
                  <a:off x="4913458" y="5285489"/>
                  <a:ext cx="4470400" cy="1"/>
                </a:xfrm>
                <a:prstGeom prst="straightConnector1">
                  <a:avLst/>
                </a:prstGeom>
                <a:noFill/>
                <a:ln cap="flat" cmpd="sng" w="12700">
                  <a:solidFill>
                    <a:schemeClr val="accent1"/>
                  </a:solidFill>
                  <a:prstDash val="solid"/>
                  <a:miter lim="800000"/>
                  <a:headEnd len="sm" w="sm" type="none"/>
                  <a:tailEnd len="med" w="med" type="stealth"/>
                </a:ln>
              </p:spPr>
            </p:cxnSp>
            <p:sp>
              <p:nvSpPr>
                <p:cNvPr id="1111" name="Google Shape;1111;p47"/>
                <p:cNvSpPr txBox="1"/>
                <p:nvPr/>
              </p:nvSpPr>
              <p:spPr>
                <a:xfrm rot="-5400000">
                  <a:off x="4396147" y="4081127"/>
                  <a:ext cx="707973" cy="24423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2"/>
                      </a:solidFill>
                      <a:latin typeface="Calibri"/>
                      <a:ea typeface="Calibri"/>
                      <a:cs typeface="Calibri"/>
                      <a:sym typeface="Calibri"/>
                    </a:rPr>
                    <a:t>Nivel de riesgo</a:t>
                  </a:r>
                  <a:endParaRPr b="0" i="0" sz="1400" u="none" cap="none" strike="noStrike">
                    <a:solidFill>
                      <a:srgbClr val="000000"/>
                    </a:solidFill>
                    <a:latin typeface="Arial"/>
                    <a:ea typeface="Arial"/>
                    <a:cs typeface="Arial"/>
                    <a:sym typeface="Arial"/>
                  </a:endParaRPr>
                </a:p>
              </p:txBody>
            </p:sp>
            <p:sp>
              <p:nvSpPr>
                <p:cNvPr id="1112" name="Google Shape;1112;p47"/>
                <p:cNvSpPr txBox="1"/>
                <p:nvPr/>
              </p:nvSpPr>
              <p:spPr>
                <a:xfrm>
                  <a:off x="4853222" y="5302424"/>
                  <a:ext cx="443336" cy="24423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dk2"/>
                      </a:solidFill>
                      <a:latin typeface="Calibri"/>
                      <a:ea typeface="Calibri"/>
                      <a:cs typeface="Calibri"/>
                      <a:sym typeface="Calibri"/>
                    </a:rPr>
                    <a:t>(bajo)</a:t>
                  </a:r>
                  <a:endParaRPr b="0" i="0" sz="1400" u="none" cap="none" strike="noStrike">
                    <a:solidFill>
                      <a:srgbClr val="000000"/>
                    </a:solidFill>
                    <a:latin typeface="Arial"/>
                    <a:ea typeface="Arial"/>
                    <a:cs typeface="Arial"/>
                    <a:sym typeface="Arial"/>
                  </a:endParaRPr>
                </a:p>
              </p:txBody>
            </p:sp>
            <p:sp>
              <p:nvSpPr>
                <p:cNvPr id="1113" name="Google Shape;1113;p47"/>
                <p:cNvSpPr txBox="1"/>
                <p:nvPr/>
              </p:nvSpPr>
              <p:spPr>
                <a:xfrm>
                  <a:off x="8885060" y="5302424"/>
                  <a:ext cx="498798" cy="24423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chemeClr val="dk2"/>
                      </a:solidFill>
                      <a:latin typeface="Calibri"/>
                      <a:ea typeface="Calibri"/>
                      <a:cs typeface="Calibri"/>
                      <a:sym typeface="Calibri"/>
                    </a:rPr>
                    <a:t>(alto)</a:t>
                  </a:r>
                  <a:endParaRPr b="0" i="0" sz="1400" u="none" cap="none" strike="noStrike">
                    <a:solidFill>
                      <a:srgbClr val="000000"/>
                    </a:solidFill>
                    <a:latin typeface="Arial"/>
                    <a:ea typeface="Arial"/>
                    <a:cs typeface="Arial"/>
                    <a:sym typeface="Arial"/>
                  </a:endParaRPr>
                </a:p>
              </p:txBody>
            </p:sp>
            <p:sp>
              <p:nvSpPr>
                <p:cNvPr id="1114" name="Google Shape;1114;p47"/>
                <p:cNvSpPr txBox="1"/>
                <p:nvPr/>
              </p:nvSpPr>
              <p:spPr>
                <a:xfrm rot="-5400000">
                  <a:off x="4510171" y="3253009"/>
                  <a:ext cx="498797" cy="24423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chemeClr val="dk2"/>
                      </a:solidFill>
                      <a:latin typeface="Calibri"/>
                      <a:ea typeface="Calibri"/>
                      <a:cs typeface="Calibri"/>
                      <a:sym typeface="Calibri"/>
                    </a:rPr>
                    <a:t>(alto)</a:t>
                  </a:r>
                  <a:endParaRPr b="0" i="0" sz="1400" u="none" cap="none" strike="noStrike">
                    <a:solidFill>
                      <a:srgbClr val="000000"/>
                    </a:solidFill>
                    <a:latin typeface="Arial"/>
                    <a:ea typeface="Arial"/>
                    <a:cs typeface="Arial"/>
                    <a:sym typeface="Arial"/>
                  </a:endParaRPr>
                </a:p>
              </p:txBody>
            </p:sp>
            <p:sp>
              <p:nvSpPr>
                <p:cNvPr id="1115" name="Google Shape;1115;p47"/>
                <p:cNvSpPr txBox="1"/>
                <p:nvPr/>
              </p:nvSpPr>
              <p:spPr>
                <a:xfrm rot="-5400000">
                  <a:off x="4528465" y="4893540"/>
                  <a:ext cx="443336" cy="24423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dk2"/>
                      </a:solidFill>
                      <a:latin typeface="Calibri"/>
                      <a:ea typeface="Calibri"/>
                      <a:cs typeface="Calibri"/>
                      <a:sym typeface="Calibri"/>
                    </a:rPr>
                    <a:t>(bajo)</a:t>
                  </a:r>
                  <a:endParaRPr b="0" i="0" sz="1400" u="none" cap="none" strike="noStrike">
                    <a:solidFill>
                      <a:srgbClr val="000000"/>
                    </a:solidFill>
                    <a:latin typeface="Arial"/>
                    <a:ea typeface="Arial"/>
                    <a:cs typeface="Arial"/>
                    <a:sym typeface="Arial"/>
                  </a:endParaRPr>
                </a:p>
              </p:txBody>
            </p:sp>
            <p:sp>
              <p:nvSpPr>
                <p:cNvPr id="1116" name="Google Shape;1116;p47"/>
                <p:cNvSpPr txBox="1"/>
                <p:nvPr/>
              </p:nvSpPr>
              <p:spPr>
                <a:xfrm>
                  <a:off x="6553396" y="5302424"/>
                  <a:ext cx="1002377" cy="24423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2"/>
                      </a:solidFill>
                      <a:latin typeface="Calibri"/>
                      <a:ea typeface="Calibri"/>
                      <a:cs typeface="Calibri"/>
                      <a:sym typeface="Calibri"/>
                    </a:rPr>
                    <a:t>Miedo al fracaso</a:t>
                  </a:r>
                  <a:endParaRPr b="0" i="0" sz="1400" u="none" cap="none" strike="noStrike">
                    <a:solidFill>
                      <a:srgbClr val="000000"/>
                    </a:solidFill>
                    <a:latin typeface="Arial"/>
                    <a:ea typeface="Arial"/>
                    <a:cs typeface="Arial"/>
                    <a:sym typeface="Arial"/>
                  </a:endParaRPr>
                </a:p>
              </p:txBody>
            </p:sp>
            <p:sp>
              <p:nvSpPr>
                <p:cNvPr id="1117" name="Google Shape;1117;p47"/>
                <p:cNvSpPr/>
                <p:nvPr/>
              </p:nvSpPr>
              <p:spPr>
                <a:xfrm flipH="1" rot="10800000">
                  <a:off x="5116930" y="3366029"/>
                  <a:ext cx="4021861" cy="1693551"/>
                </a:xfrm>
                <a:custGeom>
                  <a:rect b="b" l="l" r="r" t="t"/>
                  <a:pathLst>
                    <a:path extrusionOk="0" h="3451473" w="5843407">
                      <a:moveTo>
                        <a:pt x="0" y="3451473"/>
                      </a:moveTo>
                      <a:cubicBezTo>
                        <a:pt x="205787" y="3156315"/>
                        <a:pt x="411574" y="2861158"/>
                        <a:pt x="606778" y="2760028"/>
                      </a:cubicBezTo>
                      <a:cubicBezTo>
                        <a:pt x="801982" y="2658898"/>
                        <a:pt x="978370" y="2927010"/>
                        <a:pt x="1171222" y="2844695"/>
                      </a:cubicBezTo>
                      <a:cubicBezTo>
                        <a:pt x="1364074" y="2762380"/>
                        <a:pt x="1573389" y="2348454"/>
                        <a:pt x="1763889" y="2266139"/>
                      </a:cubicBezTo>
                      <a:cubicBezTo>
                        <a:pt x="1954389" y="2183824"/>
                        <a:pt x="2161352" y="2470750"/>
                        <a:pt x="2314222" y="2350806"/>
                      </a:cubicBezTo>
                      <a:cubicBezTo>
                        <a:pt x="2467092" y="2230862"/>
                        <a:pt x="2481204" y="1666417"/>
                        <a:pt x="2681111" y="1546473"/>
                      </a:cubicBezTo>
                      <a:cubicBezTo>
                        <a:pt x="2881019" y="1426528"/>
                        <a:pt x="3313760" y="1725213"/>
                        <a:pt x="3513667" y="1631139"/>
                      </a:cubicBezTo>
                      <a:cubicBezTo>
                        <a:pt x="3713574" y="1537065"/>
                        <a:pt x="3718277" y="1066695"/>
                        <a:pt x="3880555" y="982028"/>
                      </a:cubicBezTo>
                      <a:cubicBezTo>
                        <a:pt x="4042833" y="897361"/>
                        <a:pt x="4313296" y="1207806"/>
                        <a:pt x="4487333" y="1123139"/>
                      </a:cubicBezTo>
                      <a:cubicBezTo>
                        <a:pt x="4661370" y="1038472"/>
                        <a:pt x="4793074" y="572806"/>
                        <a:pt x="4924778" y="474028"/>
                      </a:cubicBezTo>
                      <a:cubicBezTo>
                        <a:pt x="5056482" y="375250"/>
                        <a:pt x="5131740" y="603380"/>
                        <a:pt x="5277555" y="530473"/>
                      </a:cubicBezTo>
                      <a:cubicBezTo>
                        <a:pt x="5423370" y="457566"/>
                        <a:pt x="5710297" y="118899"/>
                        <a:pt x="5799667" y="36584"/>
                      </a:cubicBezTo>
                      <a:cubicBezTo>
                        <a:pt x="5889037" y="-45731"/>
                        <a:pt x="5813778" y="36584"/>
                        <a:pt x="5813778" y="36584"/>
                      </a:cubicBezTo>
                    </a:path>
                  </a:pathLst>
                </a:custGeom>
                <a:noFill/>
                <a:ln cap="flat" cmpd="sng" w="38100">
                  <a:solidFill>
                    <a:srgbClr val="F27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Calibri"/>
                    <a:ea typeface="Calibri"/>
                    <a:cs typeface="Calibri"/>
                    <a:sym typeface="Calibri"/>
                  </a:endParaRPr>
                </a:p>
              </p:txBody>
            </p:sp>
            <p:sp>
              <p:nvSpPr>
                <p:cNvPr id="1118" name="Google Shape;1118;p47"/>
                <p:cNvSpPr/>
                <p:nvPr/>
              </p:nvSpPr>
              <p:spPr>
                <a:xfrm>
                  <a:off x="8487318" y="4228078"/>
                  <a:ext cx="1691026" cy="1188072"/>
                </a:xfrm>
                <a:prstGeom prst="irregularSeal2">
                  <a:avLst/>
                </a:prstGeom>
                <a:noFill/>
                <a:ln cap="flat" cmpd="sng" w="38100">
                  <a:solidFill>
                    <a:srgbClr val="F2795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595A59"/>
                      </a:solidFill>
                      <a:latin typeface="Calibri"/>
                      <a:ea typeface="Calibri"/>
                      <a:cs typeface="Calibri"/>
                      <a:sym typeface="Calibri"/>
                    </a:rPr>
                    <a:t>Zona de peligro</a:t>
                  </a:r>
                  <a:r>
                    <a:rPr b="0" i="0" lang="de-DE" sz="1400" u="none" cap="none" strike="noStrike">
                      <a:solidFill>
                        <a:schemeClr val="dk2"/>
                      </a:solidFill>
                      <a:latin typeface="Calibri"/>
                      <a:ea typeface="Calibri"/>
                      <a:cs typeface="Calibri"/>
                      <a:sym typeface="Calibri"/>
                    </a:rPr>
                    <a:t>r Zona</a:t>
                  </a:r>
                  <a:endParaRPr b="0" i="0" sz="1400" u="none" cap="none" strike="noStrike">
                    <a:solidFill>
                      <a:srgbClr val="000000"/>
                    </a:solidFill>
                    <a:latin typeface="Arial"/>
                    <a:ea typeface="Arial"/>
                    <a:cs typeface="Arial"/>
                    <a:sym typeface="Arial"/>
                  </a:endParaRPr>
                </a:p>
              </p:txBody>
            </p:sp>
            <p:sp>
              <p:nvSpPr>
                <p:cNvPr id="1119" name="Google Shape;1119;p47"/>
                <p:cNvSpPr/>
                <p:nvPr/>
              </p:nvSpPr>
              <p:spPr>
                <a:xfrm>
                  <a:off x="4712601" y="2550293"/>
                  <a:ext cx="1691026" cy="1188072"/>
                </a:xfrm>
                <a:prstGeom prst="irregularSeal2">
                  <a:avLst/>
                </a:prstGeom>
                <a:noFill/>
                <a:ln cap="flat" cmpd="sng" w="38100">
                  <a:solidFill>
                    <a:srgbClr val="F2795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595A59"/>
                      </a:solidFill>
                      <a:latin typeface="Calibri"/>
                      <a:ea typeface="Calibri"/>
                      <a:cs typeface="Calibri"/>
                      <a:sym typeface="Calibri"/>
                    </a:rPr>
                    <a:t>Zona de peligro</a:t>
                  </a:r>
                  <a:endParaRPr b="0" i="0" sz="1400" u="none" cap="none" strike="noStrike">
                    <a:solidFill>
                      <a:srgbClr val="000000"/>
                    </a:solidFill>
                    <a:latin typeface="Arial"/>
                    <a:ea typeface="Arial"/>
                    <a:cs typeface="Arial"/>
                    <a:sym typeface="Arial"/>
                  </a:endParaRPr>
                </a:p>
              </p:txBody>
            </p:sp>
          </p:grpSp>
          <p:sp>
            <p:nvSpPr>
              <p:cNvPr id="1120" name="Google Shape;1120;p47"/>
              <p:cNvSpPr txBox="1"/>
              <p:nvPr/>
            </p:nvSpPr>
            <p:spPr>
              <a:xfrm rot="-5400000">
                <a:off x="3923151" y="4249363"/>
                <a:ext cx="91146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rgbClr val="595A59"/>
                    </a:solidFill>
                    <a:latin typeface="Calibri"/>
                    <a:ea typeface="Calibri"/>
                    <a:cs typeface="Calibri"/>
                    <a:sym typeface="Calibri"/>
                  </a:rPr>
                  <a:t>Nivel de riesgo</a:t>
                </a:r>
                <a:endParaRPr b="0" i="0" sz="1400" u="none" cap="none" strike="noStrike">
                  <a:solidFill>
                    <a:srgbClr val="000000"/>
                  </a:solidFill>
                  <a:latin typeface="Arial"/>
                  <a:ea typeface="Arial"/>
                  <a:cs typeface="Arial"/>
                  <a:sym typeface="Arial"/>
                </a:endParaRPr>
              </a:p>
            </p:txBody>
          </p:sp>
          <p:sp>
            <p:nvSpPr>
              <p:cNvPr id="1121" name="Google Shape;1121;p47"/>
              <p:cNvSpPr txBox="1"/>
              <p:nvPr/>
            </p:nvSpPr>
            <p:spPr>
              <a:xfrm>
                <a:off x="4508793" y="5788405"/>
                <a:ext cx="55867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595A59"/>
                    </a:solidFill>
                    <a:latin typeface="Calibri"/>
                    <a:ea typeface="Calibri"/>
                    <a:cs typeface="Calibri"/>
                    <a:sym typeface="Calibri"/>
                  </a:rPr>
                  <a:t>(bajo)</a:t>
                </a:r>
                <a:endParaRPr b="0" i="0" sz="1400" u="none" cap="none" strike="noStrike">
                  <a:solidFill>
                    <a:srgbClr val="000000"/>
                  </a:solidFill>
                  <a:latin typeface="Arial"/>
                  <a:ea typeface="Arial"/>
                  <a:cs typeface="Arial"/>
                  <a:sym typeface="Arial"/>
                </a:endParaRPr>
              </a:p>
            </p:txBody>
          </p:sp>
          <p:sp>
            <p:nvSpPr>
              <p:cNvPr id="1122" name="Google Shape;1122;p47"/>
              <p:cNvSpPr txBox="1"/>
              <p:nvPr/>
            </p:nvSpPr>
            <p:spPr>
              <a:xfrm>
                <a:off x="9589597" y="5788405"/>
                <a:ext cx="628571"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rgbClr val="595A59"/>
                    </a:solidFill>
                    <a:latin typeface="Calibri"/>
                    <a:ea typeface="Calibri"/>
                    <a:cs typeface="Calibri"/>
                    <a:sym typeface="Calibri"/>
                  </a:rPr>
                  <a:t>(alto)</a:t>
                </a:r>
                <a:endParaRPr b="0" i="0" sz="1400" u="none" cap="none" strike="noStrike">
                  <a:solidFill>
                    <a:srgbClr val="000000"/>
                  </a:solidFill>
                  <a:latin typeface="Arial"/>
                  <a:ea typeface="Arial"/>
                  <a:cs typeface="Arial"/>
                  <a:sym typeface="Arial"/>
                </a:endParaRPr>
              </a:p>
            </p:txBody>
          </p:sp>
          <p:sp>
            <p:nvSpPr>
              <p:cNvPr id="1123" name="Google Shape;1123;p47"/>
              <p:cNvSpPr txBox="1"/>
              <p:nvPr/>
            </p:nvSpPr>
            <p:spPr>
              <a:xfrm rot="-5400000">
                <a:off x="4076490" y="3205793"/>
                <a:ext cx="628569"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rgbClr val="595A59"/>
                    </a:solidFill>
                    <a:latin typeface="Calibri"/>
                    <a:ea typeface="Calibri"/>
                    <a:cs typeface="Calibri"/>
                    <a:sym typeface="Calibri"/>
                  </a:rPr>
                  <a:t>(alto)</a:t>
                </a:r>
                <a:endParaRPr b="0" i="0" sz="1400" u="none" cap="none" strike="noStrike">
                  <a:solidFill>
                    <a:srgbClr val="000000"/>
                  </a:solidFill>
                  <a:latin typeface="Arial"/>
                  <a:ea typeface="Arial"/>
                  <a:cs typeface="Arial"/>
                  <a:sym typeface="Arial"/>
                </a:endParaRPr>
              </a:p>
            </p:txBody>
          </p:sp>
          <p:sp>
            <p:nvSpPr>
              <p:cNvPr id="1124" name="Google Shape;1124;p47"/>
              <p:cNvSpPr txBox="1"/>
              <p:nvPr/>
            </p:nvSpPr>
            <p:spPr>
              <a:xfrm rot="-5400000">
                <a:off x="4099544" y="5273142"/>
                <a:ext cx="55867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595A59"/>
                    </a:solidFill>
                    <a:latin typeface="Calibri"/>
                    <a:ea typeface="Calibri"/>
                    <a:cs typeface="Calibri"/>
                    <a:sym typeface="Calibri"/>
                  </a:rPr>
                  <a:t>(bajo)</a:t>
                </a:r>
                <a:endParaRPr b="0" i="0" sz="1400" u="none" cap="none" strike="noStrike">
                  <a:solidFill>
                    <a:srgbClr val="000000"/>
                  </a:solidFill>
                  <a:latin typeface="Arial"/>
                  <a:ea typeface="Arial"/>
                  <a:cs typeface="Arial"/>
                  <a:sym typeface="Arial"/>
                </a:endParaRPr>
              </a:p>
            </p:txBody>
          </p:sp>
          <p:sp>
            <p:nvSpPr>
              <p:cNvPr id="1125" name="Google Shape;1125;p47"/>
              <p:cNvSpPr txBox="1"/>
              <p:nvPr/>
            </p:nvSpPr>
            <p:spPr>
              <a:xfrm>
                <a:off x="6651303" y="5788405"/>
                <a:ext cx="1263166"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rgbClr val="595A59"/>
                    </a:solidFill>
                    <a:latin typeface="Calibri"/>
                    <a:ea typeface="Calibri"/>
                    <a:cs typeface="Calibri"/>
                    <a:sym typeface="Calibri"/>
                  </a:rPr>
                  <a:t>Miedo al fracaso</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sp>
        <p:nvSpPr>
          <p:cNvPr id="1130" name="Google Shape;1130;p49"/>
          <p:cNvSpPr txBox="1"/>
          <p:nvPr>
            <p:ph idx="2"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2000"/>
              <a:buNone/>
            </a:pPr>
            <a:r>
              <a:rPr lang="de-DE"/>
              <a:t>Siete sugerencias para superar el miedo al fracaso.</a:t>
            </a:r>
            <a:endParaRPr/>
          </a:p>
        </p:txBody>
      </p:sp>
      <p:sp>
        <p:nvSpPr>
          <p:cNvPr id="1131" name="Google Shape;1131;p49"/>
          <p:cNvSpPr txBox="1"/>
          <p:nvPr>
            <p:ph idx="3" type="body"/>
          </p:nvPr>
        </p:nvSpPr>
        <p:spPr>
          <a:xfrm>
            <a:off x="389964" y="1231888"/>
            <a:ext cx="11470341" cy="30361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1800"/>
              <a:buNone/>
            </a:pPr>
            <a:r>
              <a:rPr lang="de-DE"/>
              <a:t>Afrontar el miedo personal al fracaso</a:t>
            </a:r>
            <a:endParaRPr/>
          </a:p>
          <a:p>
            <a:pPr indent="0" lvl="0" marL="0" rtl="0" algn="l">
              <a:lnSpc>
                <a:spcPct val="90000"/>
              </a:lnSpc>
              <a:spcBef>
                <a:spcPts val="1000"/>
              </a:spcBef>
              <a:spcAft>
                <a:spcPts val="0"/>
              </a:spcAft>
              <a:buClr>
                <a:srgbClr val="79527B"/>
              </a:buClr>
              <a:buSzPts val="1800"/>
              <a:buNone/>
            </a:pPr>
            <a:r>
              <a:t/>
            </a:r>
            <a:endParaRPr/>
          </a:p>
        </p:txBody>
      </p:sp>
      <p:sp>
        <p:nvSpPr>
          <p:cNvPr id="1132" name="Google Shape;1132;p49"/>
          <p:cNvSpPr/>
          <p:nvPr/>
        </p:nvSpPr>
        <p:spPr>
          <a:xfrm>
            <a:off x="3256103" y="1499886"/>
            <a:ext cx="9249407" cy="79967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de-DE" sz="1500" u="none" cap="none" strike="noStrike">
                <a:solidFill>
                  <a:srgbClr val="595A59"/>
                </a:solidFill>
                <a:latin typeface="Calibri"/>
                <a:ea typeface="Calibri"/>
                <a:cs typeface="Calibri"/>
                <a:sym typeface="Calibri"/>
              </a:rPr>
              <a:t>Política de no avergonzarse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de-DE" sz="1500" u="none" cap="none" strike="noStrike">
                <a:solidFill>
                  <a:srgbClr val="595A59"/>
                </a:solidFill>
                <a:latin typeface="Calibri"/>
                <a:ea typeface="Calibri"/>
                <a:cs typeface="Calibri"/>
                <a:sym typeface="Calibri"/>
              </a:rPr>
              <a:t>Crea un entorno para ti y tu equipo en el que el fracaso no vaya ligado a la vergüenza.</a:t>
            </a:r>
            <a:endParaRPr b="0" i="0" sz="1100" u="none" cap="none" strike="noStrike">
              <a:solidFill>
                <a:srgbClr val="000000"/>
              </a:solidFill>
              <a:latin typeface="Arial"/>
              <a:ea typeface="Arial"/>
              <a:cs typeface="Arial"/>
              <a:sym typeface="Arial"/>
            </a:endParaRPr>
          </a:p>
        </p:txBody>
      </p:sp>
      <p:grpSp>
        <p:nvGrpSpPr>
          <p:cNvPr id="1133" name="Google Shape;1133;p49"/>
          <p:cNvGrpSpPr/>
          <p:nvPr/>
        </p:nvGrpSpPr>
        <p:grpSpPr>
          <a:xfrm>
            <a:off x="2392098" y="1755721"/>
            <a:ext cx="648000" cy="288000"/>
            <a:chOff x="5887844" y="3843453"/>
            <a:chExt cx="648000" cy="288000"/>
          </a:xfrm>
        </p:grpSpPr>
        <p:sp>
          <p:nvSpPr>
            <p:cNvPr id="1134" name="Google Shape;1134;p49"/>
            <p:cNvSpPr/>
            <p:nvPr/>
          </p:nvSpPr>
          <p:spPr>
            <a:xfrm>
              <a:off x="5887844" y="3843453"/>
              <a:ext cx="288000" cy="288000"/>
            </a:xfrm>
            <a:prstGeom prst="ellipse">
              <a:avLst/>
            </a:prstGeom>
            <a:solidFill>
              <a:srgbClr val="81D1C5"/>
            </a:solidFill>
            <a:ln cap="flat" cmpd="sng" w="12700">
              <a:solidFill>
                <a:srgbClr val="81D1C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81D1C5"/>
                </a:solidFill>
                <a:latin typeface="Calibri"/>
                <a:ea typeface="Calibri"/>
                <a:cs typeface="Calibri"/>
                <a:sym typeface="Calibri"/>
              </a:endParaRPr>
            </a:p>
          </p:txBody>
        </p:sp>
        <p:cxnSp>
          <p:nvCxnSpPr>
            <p:cNvPr id="1135" name="Google Shape;1135;p49"/>
            <p:cNvCxnSpPr>
              <a:stCxn id="1134" idx="6"/>
            </p:cNvCxnSpPr>
            <p:nvPr/>
          </p:nvCxnSpPr>
          <p:spPr>
            <a:xfrm>
              <a:off x="6175844" y="3987453"/>
              <a:ext cx="360000" cy="0"/>
            </a:xfrm>
            <a:prstGeom prst="straightConnector1">
              <a:avLst/>
            </a:prstGeom>
            <a:noFill/>
            <a:ln cap="flat" cmpd="sng" w="19050">
              <a:solidFill>
                <a:srgbClr val="81D1C5"/>
              </a:solidFill>
              <a:prstDash val="solid"/>
              <a:miter lim="800000"/>
              <a:headEnd len="sm" w="sm" type="none"/>
              <a:tailEnd len="sm" w="sm" type="none"/>
            </a:ln>
          </p:spPr>
        </p:cxnSp>
      </p:grpSp>
      <p:sp>
        <p:nvSpPr>
          <p:cNvPr id="1136" name="Google Shape;1136;p49"/>
          <p:cNvSpPr/>
          <p:nvPr/>
        </p:nvSpPr>
        <p:spPr>
          <a:xfrm>
            <a:off x="3256103" y="2142506"/>
            <a:ext cx="9249407" cy="79967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de-DE" sz="1500" u="none" cap="none" strike="noStrike">
                <a:solidFill>
                  <a:srgbClr val="595A59"/>
                </a:solidFill>
                <a:latin typeface="Calibri"/>
                <a:ea typeface="Calibri"/>
                <a:cs typeface="Calibri"/>
                <a:sym typeface="Calibri"/>
              </a:rPr>
              <a:t>Aborda el problema</a:t>
            </a:r>
            <a:br>
              <a:rPr b="0" i="0" lang="de-DE" sz="1500" u="none" cap="none" strike="noStrike">
                <a:solidFill>
                  <a:srgbClr val="595A59"/>
                </a:solidFill>
                <a:latin typeface="Calibri"/>
                <a:ea typeface="Calibri"/>
                <a:cs typeface="Calibri"/>
                <a:sym typeface="Calibri"/>
              </a:rPr>
            </a:br>
            <a:r>
              <a:rPr b="0" i="0" lang="de-DE" sz="1500" u="none" cap="none" strike="noStrike">
                <a:solidFill>
                  <a:srgbClr val="595A59"/>
                </a:solidFill>
                <a:latin typeface="Calibri"/>
                <a:ea typeface="Calibri"/>
                <a:cs typeface="Calibri"/>
                <a:sym typeface="Calibri"/>
              </a:rPr>
              <a:t>No escondas la cabeza debajo del ala. ¿Qué puedes hacer para mejorar la situación?</a:t>
            </a:r>
            <a:endParaRPr b="0" i="0" sz="1100" u="none" cap="none" strike="noStrike">
              <a:solidFill>
                <a:srgbClr val="000000"/>
              </a:solidFill>
              <a:latin typeface="Arial"/>
              <a:ea typeface="Arial"/>
              <a:cs typeface="Arial"/>
              <a:sym typeface="Arial"/>
            </a:endParaRPr>
          </a:p>
        </p:txBody>
      </p:sp>
      <p:grpSp>
        <p:nvGrpSpPr>
          <p:cNvPr id="1137" name="Google Shape;1137;p49"/>
          <p:cNvGrpSpPr/>
          <p:nvPr/>
        </p:nvGrpSpPr>
        <p:grpSpPr>
          <a:xfrm>
            <a:off x="2392098" y="2398341"/>
            <a:ext cx="648000" cy="288000"/>
            <a:chOff x="5887844" y="3843453"/>
            <a:chExt cx="648000" cy="288000"/>
          </a:xfrm>
        </p:grpSpPr>
        <p:sp>
          <p:nvSpPr>
            <p:cNvPr id="1138" name="Google Shape;1138;p49"/>
            <p:cNvSpPr/>
            <p:nvPr/>
          </p:nvSpPr>
          <p:spPr>
            <a:xfrm>
              <a:off x="5887844" y="3843453"/>
              <a:ext cx="288000" cy="288000"/>
            </a:xfrm>
            <a:prstGeom prst="ellipse">
              <a:avLst/>
            </a:prstGeom>
            <a:solidFill>
              <a:srgbClr val="81D1C5"/>
            </a:solidFill>
            <a:ln cap="flat" cmpd="sng" w="12700">
              <a:solidFill>
                <a:srgbClr val="81D1C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81D1C5"/>
                </a:solidFill>
                <a:latin typeface="Calibri"/>
                <a:ea typeface="Calibri"/>
                <a:cs typeface="Calibri"/>
                <a:sym typeface="Calibri"/>
              </a:endParaRPr>
            </a:p>
          </p:txBody>
        </p:sp>
        <p:cxnSp>
          <p:nvCxnSpPr>
            <p:cNvPr id="1139" name="Google Shape;1139;p49"/>
            <p:cNvCxnSpPr>
              <a:stCxn id="1138" idx="6"/>
            </p:cNvCxnSpPr>
            <p:nvPr/>
          </p:nvCxnSpPr>
          <p:spPr>
            <a:xfrm>
              <a:off x="6175844" y="3987453"/>
              <a:ext cx="360000" cy="0"/>
            </a:xfrm>
            <a:prstGeom prst="straightConnector1">
              <a:avLst/>
            </a:prstGeom>
            <a:noFill/>
            <a:ln cap="flat" cmpd="sng" w="19050">
              <a:solidFill>
                <a:srgbClr val="81D1C5"/>
              </a:solidFill>
              <a:prstDash val="solid"/>
              <a:miter lim="800000"/>
              <a:headEnd len="sm" w="sm" type="none"/>
              <a:tailEnd len="sm" w="sm" type="none"/>
            </a:ln>
          </p:spPr>
        </p:cxnSp>
      </p:grpSp>
      <p:sp>
        <p:nvSpPr>
          <p:cNvPr id="1140" name="Google Shape;1140;p49"/>
          <p:cNvSpPr/>
          <p:nvPr/>
        </p:nvSpPr>
        <p:spPr>
          <a:xfrm>
            <a:off x="3256103" y="2785126"/>
            <a:ext cx="9249407" cy="79967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de-DE" sz="1500" u="none" cap="none" strike="noStrike">
                <a:solidFill>
                  <a:srgbClr val="595A59"/>
                </a:solidFill>
                <a:latin typeface="Calibri"/>
                <a:ea typeface="Calibri"/>
                <a:cs typeface="Calibri"/>
                <a:sym typeface="Calibri"/>
              </a:rPr>
              <a:t>Cuestiona tus miedos</a:t>
            </a:r>
            <a:br>
              <a:rPr b="1" i="0" lang="de-DE" sz="1500" u="none" cap="none" strike="noStrike">
                <a:solidFill>
                  <a:srgbClr val="595A59"/>
                </a:solidFill>
                <a:latin typeface="Calibri"/>
                <a:ea typeface="Calibri"/>
                <a:cs typeface="Calibri"/>
                <a:sym typeface="Calibri"/>
              </a:rPr>
            </a:br>
            <a:r>
              <a:rPr b="0" i="0" lang="de-DE" sz="1500" u="none" cap="none" strike="noStrike">
                <a:solidFill>
                  <a:srgbClr val="595A59"/>
                </a:solidFill>
                <a:latin typeface="Calibri"/>
                <a:ea typeface="Calibri"/>
                <a:cs typeface="Calibri"/>
                <a:sym typeface="Calibri"/>
              </a:rPr>
              <a:t> Cuestiónate a ti mismo y a tus miedos. ¿Son realmente irracionales y es improbable que se hagan realidad?</a:t>
            </a:r>
            <a:endParaRPr b="0" i="0" sz="1100" u="none" cap="none" strike="noStrike">
              <a:solidFill>
                <a:srgbClr val="000000"/>
              </a:solidFill>
              <a:latin typeface="Arial"/>
              <a:ea typeface="Arial"/>
              <a:cs typeface="Arial"/>
              <a:sym typeface="Arial"/>
            </a:endParaRPr>
          </a:p>
        </p:txBody>
      </p:sp>
      <p:grpSp>
        <p:nvGrpSpPr>
          <p:cNvPr id="1141" name="Google Shape;1141;p49"/>
          <p:cNvGrpSpPr/>
          <p:nvPr/>
        </p:nvGrpSpPr>
        <p:grpSpPr>
          <a:xfrm>
            <a:off x="2392098" y="3040961"/>
            <a:ext cx="648000" cy="288000"/>
            <a:chOff x="5887844" y="3843453"/>
            <a:chExt cx="648000" cy="288000"/>
          </a:xfrm>
        </p:grpSpPr>
        <p:sp>
          <p:nvSpPr>
            <p:cNvPr id="1142" name="Google Shape;1142;p49"/>
            <p:cNvSpPr/>
            <p:nvPr/>
          </p:nvSpPr>
          <p:spPr>
            <a:xfrm>
              <a:off x="5887844" y="3843453"/>
              <a:ext cx="288000" cy="288000"/>
            </a:xfrm>
            <a:prstGeom prst="ellipse">
              <a:avLst/>
            </a:prstGeom>
            <a:solidFill>
              <a:srgbClr val="81D1C5"/>
            </a:solidFill>
            <a:ln cap="flat" cmpd="sng" w="12700">
              <a:solidFill>
                <a:srgbClr val="81D1C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81D1C5"/>
                </a:solidFill>
                <a:latin typeface="Calibri"/>
                <a:ea typeface="Calibri"/>
                <a:cs typeface="Calibri"/>
                <a:sym typeface="Calibri"/>
              </a:endParaRPr>
            </a:p>
          </p:txBody>
        </p:sp>
        <p:cxnSp>
          <p:nvCxnSpPr>
            <p:cNvPr id="1143" name="Google Shape;1143;p49"/>
            <p:cNvCxnSpPr>
              <a:stCxn id="1142" idx="6"/>
            </p:cNvCxnSpPr>
            <p:nvPr/>
          </p:nvCxnSpPr>
          <p:spPr>
            <a:xfrm>
              <a:off x="6175844" y="3987453"/>
              <a:ext cx="360000" cy="0"/>
            </a:xfrm>
            <a:prstGeom prst="straightConnector1">
              <a:avLst/>
            </a:prstGeom>
            <a:noFill/>
            <a:ln cap="flat" cmpd="sng" w="19050">
              <a:solidFill>
                <a:srgbClr val="81D1C5"/>
              </a:solidFill>
              <a:prstDash val="solid"/>
              <a:miter lim="800000"/>
              <a:headEnd len="sm" w="sm" type="none"/>
              <a:tailEnd len="sm" w="sm" type="none"/>
            </a:ln>
          </p:spPr>
        </p:cxnSp>
      </p:grpSp>
      <p:sp>
        <p:nvSpPr>
          <p:cNvPr id="1144" name="Google Shape;1144;p49"/>
          <p:cNvSpPr/>
          <p:nvPr/>
        </p:nvSpPr>
        <p:spPr>
          <a:xfrm>
            <a:off x="3256103" y="3427746"/>
            <a:ext cx="9249407" cy="79967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de-DE" sz="1500" u="none" cap="none" strike="noStrike">
                <a:solidFill>
                  <a:srgbClr val="595A59"/>
                </a:solidFill>
                <a:latin typeface="Calibri"/>
                <a:ea typeface="Calibri"/>
                <a:cs typeface="Calibri"/>
                <a:sym typeface="Calibri"/>
              </a:rPr>
              <a:t>Evita el pensamiento en blanco y negro</a:t>
            </a:r>
            <a:br>
              <a:rPr b="1" i="0" lang="de-DE" sz="1500" u="none" cap="none" strike="noStrike">
                <a:solidFill>
                  <a:srgbClr val="595A59"/>
                </a:solidFill>
                <a:latin typeface="Calibri"/>
                <a:ea typeface="Calibri"/>
                <a:cs typeface="Calibri"/>
                <a:sym typeface="Calibri"/>
              </a:rPr>
            </a:br>
            <a:r>
              <a:rPr b="0" i="0" lang="de-DE" sz="1500" u="none" cap="none" strike="noStrike">
                <a:solidFill>
                  <a:srgbClr val="595A59"/>
                </a:solidFill>
                <a:latin typeface="Calibri"/>
                <a:ea typeface="Calibri"/>
                <a:cs typeface="Calibri"/>
                <a:sym typeface="Calibri"/>
              </a:rPr>
              <a:t>El éxito y el fracaso no son blancos o negros. Pensar en todo o nada aumenta el estrés y la ansiedad.</a:t>
            </a:r>
            <a:endParaRPr b="0" i="0" sz="1100" u="none" cap="none" strike="noStrike">
              <a:solidFill>
                <a:srgbClr val="000000"/>
              </a:solidFill>
              <a:latin typeface="Arial"/>
              <a:ea typeface="Arial"/>
              <a:cs typeface="Arial"/>
              <a:sym typeface="Arial"/>
            </a:endParaRPr>
          </a:p>
        </p:txBody>
      </p:sp>
      <p:grpSp>
        <p:nvGrpSpPr>
          <p:cNvPr id="1145" name="Google Shape;1145;p49"/>
          <p:cNvGrpSpPr/>
          <p:nvPr/>
        </p:nvGrpSpPr>
        <p:grpSpPr>
          <a:xfrm>
            <a:off x="2392098" y="3683581"/>
            <a:ext cx="648000" cy="288000"/>
            <a:chOff x="5887844" y="3843453"/>
            <a:chExt cx="648000" cy="288000"/>
          </a:xfrm>
        </p:grpSpPr>
        <p:sp>
          <p:nvSpPr>
            <p:cNvPr id="1146" name="Google Shape;1146;p49"/>
            <p:cNvSpPr/>
            <p:nvPr/>
          </p:nvSpPr>
          <p:spPr>
            <a:xfrm>
              <a:off x="5887844" y="3843453"/>
              <a:ext cx="288000" cy="288000"/>
            </a:xfrm>
            <a:prstGeom prst="ellipse">
              <a:avLst/>
            </a:prstGeom>
            <a:solidFill>
              <a:srgbClr val="81D1C5"/>
            </a:solidFill>
            <a:ln cap="flat" cmpd="sng" w="12700">
              <a:solidFill>
                <a:srgbClr val="81D1C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81D1C5"/>
                </a:solidFill>
                <a:latin typeface="Calibri"/>
                <a:ea typeface="Calibri"/>
                <a:cs typeface="Calibri"/>
                <a:sym typeface="Calibri"/>
              </a:endParaRPr>
            </a:p>
          </p:txBody>
        </p:sp>
        <p:cxnSp>
          <p:nvCxnSpPr>
            <p:cNvPr id="1147" name="Google Shape;1147;p49"/>
            <p:cNvCxnSpPr>
              <a:stCxn id="1146" idx="6"/>
            </p:cNvCxnSpPr>
            <p:nvPr/>
          </p:nvCxnSpPr>
          <p:spPr>
            <a:xfrm>
              <a:off x="6175844" y="3987453"/>
              <a:ext cx="360000" cy="0"/>
            </a:xfrm>
            <a:prstGeom prst="straightConnector1">
              <a:avLst/>
            </a:prstGeom>
            <a:noFill/>
            <a:ln cap="flat" cmpd="sng" w="19050">
              <a:solidFill>
                <a:srgbClr val="81D1C5"/>
              </a:solidFill>
              <a:prstDash val="solid"/>
              <a:miter lim="800000"/>
              <a:headEnd len="sm" w="sm" type="none"/>
              <a:tailEnd len="sm" w="sm" type="none"/>
            </a:ln>
          </p:spPr>
        </p:cxnSp>
      </p:grpSp>
      <p:sp>
        <p:nvSpPr>
          <p:cNvPr id="1148" name="Google Shape;1148;p49"/>
          <p:cNvSpPr/>
          <p:nvPr/>
        </p:nvSpPr>
        <p:spPr>
          <a:xfrm>
            <a:off x="3256103" y="4070366"/>
            <a:ext cx="9249407" cy="79967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de-DE" sz="1500" u="none" cap="none" strike="noStrike">
                <a:solidFill>
                  <a:srgbClr val="595A59"/>
                </a:solidFill>
                <a:latin typeface="Calibri"/>
                <a:ea typeface="Calibri"/>
                <a:cs typeface="Calibri"/>
                <a:sym typeface="Calibri"/>
              </a:rPr>
              <a:t>Busca un intercambio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de-DE" sz="1500" u="none" cap="none" strike="noStrike">
                <a:solidFill>
                  <a:srgbClr val="595A59"/>
                </a:solidFill>
                <a:latin typeface="Calibri"/>
                <a:ea typeface="Calibri"/>
                <a:cs typeface="Calibri"/>
                <a:sym typeface="Calibri"/>
              </a:rPr>
              <a:t>Habla con alguien, por ejemplo, con tu familia o amigos.</a:t>
            </a:r>
            <a:endParaRPr b="0" i="0" sz="1100" u="none" cap="none" strike="noStrike">
              <a:solidFill>
                <a:srgbClr val="000000"/>
              </a:solidFill>
              <a:latin typeface="Arial"/>
              <a:ea typeface="Arial"/>
              <a:cs typeface="Arial"/>
              <a:sym typeface="Arial"/>
            </a:endParaRPr>
          </a:p>
        </p:txBody>
      </p:sp>
      <p:grpSp>
        <p:nvGrpSpPr>
          <p:cNvPr id="1149" name="Google Shape;1149;p49"/>
          <p:cNvGrpSpPr/>
          <p:nvPr/>
        </p:nvGrpSpPr>
        <p:grpSpPr>
          <a:xfrm>
            <a:off x="2392098" y="4326201"/>
            <a:ext cx="648000" cy="288000"/>
            <a:chOff x="5887844" y="3843453"/>
            <a:chExt cx="648000" cy="288000"/>
          </a:xfrm>
        </p:grpSpPr>
        <p:sp>
          <p:nvSpPr>
            <p:cNvPr id="1150" name="Google Shape;1150;p49"/>
            <p:cNvSpPr/>
            <p:nvPr/>
          </p:nvSpPr>
          <p:spPr>
            <a:xfrm>
              <a:off x="5887844" y="3843453"/>
              <a:ext cx="288000" cy="288000"/>
            </a:xfrm>
            <a:prstGeom prst="ellipse">
              <a:avLst/>
            </a:prstGeom>
            <a:solidFill>
              <a:srgbClr val="81D1C5"/>
            </a:solidFill>
            <a:ln cap="flat" cmpd="sng" w="12700">
              <a:solidFill>
                <a:srgbClr val="81D1C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81D1C5"/>
                </a:solidFill>
                <a:latin typeface="Calibri"/>
                <a:ea typeface="Calibri"/>
                <a:cs typeface="Calibri"/>
                <a:sym typeface="Calibri"/>
              </a:endParaRPr>
            </a:p>
          </p:txBody>
        </p:sp>
        <p:cxnSp>
          <p:nvCxnSpPr>
            <p:cNvPr id="1151" name="Google Shape;1151;p49"/>
            <p:cNvCxnSpPr>
              <a:stCxn id="1150" idx="6"/>
            </p:cNvCxnSpPr>
            <p:nvPr/>
          </p:nvCxnSpPr>
          <p:spPr>
            <a:xfrm>
              <a:off x="6175844" y="3987453"/>
              <a:ext cx="360000" cy="0"/>
            </a:xfrm>
            <a:prstGeom prst="straightConnector1">
              <a:avLst/>
            </a:prstGeom>
            <a:noFill/>
            <a:ln cap="flat" cmpd="sng" w="19050">
              <a:solidFill>
                <a:srgbClr val="81D1C5"/>
              </a:solidFill>
              <a:prstDash val="solid"/>
              <a:miter lim="800000"/>
              <a:headEnd len="sm" w="sm" type="none"/>
              <a:tailEnd len="sm" w="sm" type="none"/>
            </a:ln>
          </p:spPr>
        </p:cxnSp>
      </p:grpSp>
      <p:sp>
        <p:nvSpPr>
          <p:cNvPr id="1152" name="Google Shape;1152;p49"/>
          <p:cNvSpPr/>
          <p:nvPr/>
        </p:nvSpPr>
        <p:spPr>
          <a:xfrm>
            <a:off x="3256103" y="4712986"/>
            <a:ext cx="9249407" cy="79967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de-DE" sz="1500" u="none" cap="none" strike="noStrike">
                <a:solidFill>
                  <a:srgbClr val="595A59"/>
                </a:solidFill>
                <a:latin typeface="Calibri"/>
                <a:ea typeface="Calibri"/>
                <a:cs typeface="Calibri"/>
                <a:sym typeface="Calibri"/>
              </a:rPr>
              <a:t>Céntrate en lo que puedes controlar</a:t>
            </a:r>
            <a:br>
              <a:rPr b="1" i="0" lang="de-DE" sz="1500" u="none" cap="none" strike="noStrike">
                <a:solidFill>
                  <a:srgbClr val="595A59"/>
                </a:solidFill>
                <a:latin typeface="Calibri"/>
                <a:ea typeface="Calibri"/>
                <a:cs typeface="Calibri"/>
                <a:sym typeface="Calibri"/>
              </a:rPr>
            </a:br>
            <a:r>
              <a:rPr b="0" i="0" lang="de-DE" sz="1500" u="none" cap="none" strike="noStrike">
                <a:solidFill>
                  <a:srgbClr val="595A59"/>
                </a:solidFill>
                <a:latin typeface="Calibri"/>
                <a:ea typeface="Calibri"/>
                <a:cs typeface="Calibri"/>
                <a:sym typeface="Calibri"/>
              </a:rPr>
              <a:t>Muchas cosas están fuera de tu alcance: no hay fracaso en las cosas que no puedes controlar.</a:t>
            </a:r>
            <a:endParaRPr b="0" i="0" sz="1100" u="none" cap="none" strike="noStrike">
              <a:solidFill>
                <a:srgbClr val="000000"/>
              </a:solidFill>
              <a:latin typeface="Arial"/>
              <a:ea typeface="Arial"/>
              <a:cs typeface="Arial"/>
              <a:sym typeface="Arial"/>
            </a:endParaRPr>
          </a:p>
        </p:txBody>
      </p:sp>
      <p:grpSp>
        <p:nvGrpSpPr>
          <p:cNvPr id="1153" name="Google Shape;1153;p49"/>
          <p:cNvGrpSpPr/>
          <p:nvPr/>
        </p:nvGrpSpPr>
        <p:grpSpPr>
          <a:xfrm>
            <a:off x="2392098" y="4968821"/>
            <a:ext cx="648000" cy="288000"/>
            <a:chOff x="5887844" y="3843453"/>
            <a:chExt cx="648000" cy="288000"/>
          </a:xfrm>
        </p:grpSpPr>
        <p:sp>
          <p:nvSpPr>
            <p:cNvPr id="1154" name="Google Shape;1154;p49"/>
            <p:cNvSpPr/>
            <p:nvPr/>
          </p:nvSpPr>
          <p:spPr>
            <a:xfrm>
              <a:off x="5887844" y="3843453"/>
              <a:ext cx="288000" cy="288000"/>
            </a:xfrm>
            <a:prstGeom prst="ellipse">
              <a:avLst/>
            </a:prstGeom>
            <a:solidFill>
              <a:srgbClr val="81D1C5"/>
            </a:solidFill>
            <a:ln cap="flat" cmpd="sng" w="12700">
              <a:solidFill>
                <a:srgbClr val="81D1C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81D1C5"/>
                </a:solidFill>
                <a:latin typeface="Calibri"/>
                <a:ea typeface="Calibri"/>
                <a:cs typeface="Calibri"/>
                <a:sym typeface="Calibri"/>
              </a:endParaRPr>
            </a:p>
          </p:txBody>
        </p:sp>
        <p:cxnSp>
          <p:nvCxnSpPr>
            <p:cNvPr id="1155" name="Google Shape;1155;p49"/>
            <p:cNvCxnSpPr>
              <a:stCxn id="1154" idx="6"/>
            </p:cNvCxnSpPr>
            <p:nvPr/>
          </p:nvCxnSpPr>
          <p:spPr>
            <a:xfrm>
              <a:off x="6175844" y="3987453"/>
              <a:ext cx="360000" cy="0"/>
            </a:xfrm>
            <a:prstGeom prst="straightConnector1">
              <a:avLst/>
            </a:prstGeom>
            <a:noFill/>
            <a:ln cap="flat" cmpd="sng" w="19050">
              <a:solidFill>
                <a:srgbClr val="81D1C5"/>
              </a:solidFill>
              <a:prstDash val="solid"/>
              <a:miter lim="800000"/>
              <a:headEnd len="sm" w="sm" type="none"/>
              <a:tailEnd len="sm" w="sm" type="none"/>
            </a:ln>
          </p:spPr>
        </p:cxnSp>
      </p:grpSp>
      <p:sp>
        <p:nvSpPr>
          <p:cNvPr id="1156" name="Google Shape;1156;p49"/>
          <p:cNvSpPr/>
          <p:nvPr/>
        </p:nvSpPr>
        <p:spPr>
          <a:xfrm>
            <a:off x="3256103" y="5355605"/>
            <a:ext cx="9249407" cy="79967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de-DE" sz="1500" u="none" cap="none" strike="noStrike">
                <a:solidFill>
                  <a:srgbClr val="595A59"/>
                </a:solidFill>
                <a:latin typeface="Calibri"/>
                <a:ea typeface="Calibri"/>
                <a:cs typeface="Calibri"/>
                <a:sym typeface="Calibri"/>
              </a:rPr>
              <a:t>Aprende de tus errores</a:t>
            </a:r>
            <a:br>
              <a:rPr b="1" i="0" lang="de-DE" sz="1500" u="none" cap="none" strike="noStrike">
                <a:solidFill>
                  <a:srgbClr val="595A59"/>
                </a:solidFill>
                <a:latin typeface="Calibri"/>
                <a:ea typeface="Calibri"/>
                <a:cs typeface="Calibri"/>
                <a:sym typeface="Calibri"/>
              </a:rPr>
            </a:br>
            <a:r>
              <a:rPr b="0" i="0" lang="de-DE" sz="1500" u="none" cap="none" strike="noStrike">
                <a:solidFill>
                  <a:srgbClr val="595A59"/>
                </a:solidFill>
                <a:latin typeface="Calibri"/>
                <a:ea typeface="Calibri"/>
                <a:cs typeface="Calibri"/>
                <a:sym typeface="Calibri"/>
              </a:rPr>
              <a:t>El verdadero fracaso es cuando has metido la pata y no has aprovechado la experiencia.</a:t>
            </a:r>
            <a:endParaRPr b="0" i="0" sz="1100" u="none" cap="none" strike="noStrike">
              <a:solidFill>
                <a:srgbClr val="000000"/>
              </a:solidFill>
              <a:latin typeface="Arial"/>
              <a:ea typeface="Arial"/>
              <a:cs typeface="Arial"/>
              <a:sym typeface="Arial"/>
            </a:endParaRPr>
          </a:p>
        </p:txBody>
      </p:sp>
      <p:grpSp>
        <p:nvGrpSpPr>
          <p:cNvPr id="1157" name="Google Shape;1157;p49"/>
          <p:cNvGrpSpPr/>
          <p:nvPr/>
        </p:nvGrpSpPr>
        <p:grpSpPr>
          <a:xfrm>
            <a:off x="2392098" y="5611440"/>
            <a:ext cx="648000" cy="288000"/>
            <a:chOff x="5887844" y="3843453"/>
            <a:chExt cx="648000" cy="288000"/>
          </a:xfrm>
        </p:grpSpPr>
        <p:sp>
          <p:nvSpPr>
            <p:cNvPr id="1158" name="Google Shape;1158;p49"/>
            <p:cNvSpPr/>
            <p:nvPr/>
          </p:nvSpPr>
          <p:spPr>
            <a:xfrm>
              <a:off x="5887844" y="3843453"/>
              <a:ext cx="288000" cy="288000"/>
            </a:xfrm>
            <a:prstGeom prst="ellipse">
              <a:avLst/>
            </a:prstGeom>
            <a:solidFill>
              <a:srgbClr val="81D1C5"/>
            </a:solidFill>
            <a:ln cap="flat" cmpd="sng" w="12700">
              <a:solidFill>
                <a:srgbClr val="81D1C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81D1C5"/>
                </a:solidFill>
                <a:latin typeface="Calibri"/>
                <a:ea typeface="Calibri"/>
                <a:cs typeface="Calibri"/>
                <a:sym typeface="Calibri"/>
              </a:endParaRPr>
            </a:p>
          </p:txBody>
        </p:sp>
        <p:cxnSp>
          <p:nvCxnSpPr>
            <p:cNvPr id="1159" name="Google Shape;1159;p49"/>
            <p:cNvCxnSpPr>
              <a:stCxn id="1158" idx="6"/>
            </p:cNvCxnSpPr>
            <p:nvPr/>
          </p:nvCxnSpPr>
          <p:spPr>
            <a:xfrm>
              <a:off x="6175844" y="3987453"/>
              <a:ext cx="360000" cy="0"/>
            </a:xfrm>
            <a:prstGeom prst="straightConnector1">
              <a:avLst/>
            </a:prstGeom>
            <a:noFill/>
            <a:ln cap="flat" cmpd="sng" w="19050">
              <a:solidFill>
                <a:srgbClr val="81D1C5"/>
              </a:solidFill>
              <a:prstDash val="solid"/>
              <a:miter lim="800000"/>
              <a:headEnd len="sm" w="sm" type="none"/>
              <a:tailEnd len="sm" w="sm" type="none"/>
            </a:ln>
          </p:spPr>
        </p:cxnSp>
      </p:grpSp>
      <p:sp>
        <p:nvSpPr>
          <p:cNvPr id="1160" name="Google Shape;1160;p49"/>
          <p:cNvSpPr txBox="1"/>
          <p:nvPr/>
        </p:nvSpPr>
        <p:spPr>
          <a:xfrm>
            <a:off x="458410" y="3031408"/>
            <a:ext cx="1553127"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rgbClr val="595A59"/>
                </a:solidFill>
                <a:latin typeface="Calibri"/>
                <a:ea typeface="Calibri"/>
                <a:cs typeface="Calibri"/>
                <a:sym typeface="Calibri"/>
              </a:rPr>
              <a:t>¿Cómo se puede superar el miedo personal al fracaso?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4" name="Shape 1164"/>
        <p:cNvGrpSpPr/>
        <p:nvPr/>
      </p:nvGrpSpPr>
      <p:grpSpPr>
        <a:xfrm>
          <a:off x="0" y="0"/>
          <a:ext cx="0" cy="0"/>
          <a:chOff x="0" y="0"/>
          <a:chExt cx="0" cy="0"/>
        </a:xfrm>
      </p:grpSpPr>
      <p:pic>
        <p:nvPicPr>
          <p:cNvPr descr="Waage der Justitia" id="1165" name="Google Shape;1165;p50"/>
          <p:cNvPicPr preferRelativeResize="0"/>
          <p:nvPr>
            <p:ph idx="1" type="body"/>
          </p:nvPr>
        </p:nvPicPr>
        <p:blipFill rotWithShape="1">
          <a:blip r:embed="rId3">
            <a:alphaModFix/>
          </a:blip>
          <a:srcRect b="0" l="0" r="0" t="0"/>
          <a:stretch/>
        </p:blipFill>
        <p:spPr>
          <a:xfrm>
            <a:off x="7499668" y="3083767"/>
            <a:ext cx="786526" cy="786526"/>
          </a:xfrm>
          <a:prstGeom prst="rect">
            <a:avLst/>
          </a:prstGeom>
          <a:noFill/>
          <a:ln>
            <a:noFill/>
          </a:ln>
        </p:spPr>
      </p:pic>
      <p:sp>
        <p:nvSpPr>
          <p:cNvPr id="1166" name="Google Shape;1166;p50"/>
          <p:cNvSpPr txBox="1"/>
          <p:nvPr>
            <p:ph idx="2" type="body"/>
          </p:nvPr>
        </p:nvSpPr>
        <p:spPr>
          <a:xfrm>
            <a:off x="389965" y="1637401"/>
            <a:ext cx="3189996" cy="4455341"/>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de-DE"/>
              <a:t>El fracaso de la propia empresa puede provocar reacciones emocionales negativas.</a:t>
            </a:r>
            <a:endParaRPr/>
          </a:p>
          <a:p>
            <a:pPr indent="0" lvl="0" marL="0" rtl="0" algn="l">
              <a:lnSpc>
                <a:spcPct val="100000"/>
              </a:lnSpc>
              <a:spcBef>
                <a:spcPts val="600"/>
              </a:spcBef>
              <a:spcAft>
                <a:spcPts val="0"/>
              </a:spcAft>
              <a:buClr>
                <a:srgbClr val="595A59"/>
              </a:buClr>
              <a:buSzPts val="1800"/>
              <a:buNone/>
            </a:pPr>
            <a:r>
              <a:rPr lang="de-DE"/>
              <a:t>La recuperación emocional y un nuevo comienzo sólo pueden funcionar si los pensamientos sobre las razones del fracaso dejan de provocar reacciones emocionales negativas.</a:t>
            </a:r>
            <a:endParaRPr/>
          </a:p>
          <a:p>
            <a:pPr indent="0" lvl="0" marL="0" rtl="0" algn="l">
              <a:lnSpc>
                <a:spcPct val="100000"/>
              </a:lnSpc>
              <a:spcBef>
                <a:spcPts val="600"/>
              </a:spcBef>
              <a:spcAft>
                <a:spcPts val="0"/>
              </a:spcAft>
              <a:buClr>
                <a:srgbClr val="595A59"/>
              </a:buClr>
              <a:buSzPts val="1800"/>
              <a:buNone/>
            </a:pPr>
            <a:r>
              <a:rPr lang="de-DE"/>
              <a:t>Básicamente, son posibles dos procesos emocionales:</a:t>
            </a:r>
            <a:endParaRPr/>
          </a:p>
        </p:txBody>
      </p:sp>
      <p:sp>
        <p:nvSpPr>
          <p:cNvPr id="1167" name="Google Shape;1167;p50"/>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2000"/>
              <a:buNone/>
            </a:pPr>
            <a:r>
              <a:rPr lang="de-DE"/>
              <a:t>Para poder recuperarse rápidamente de las derrotas, es importante encontrar el equilibrio adecuado entre la orientación hacia la pérdida y la motivación para volver a empezar.</a:t>
            </a:r>
            <a:endParaRPr/>
          </a:p>
        </p:txBody>
      </p:sp>
      <p:sp>
        <p:nvSpPr>
          <p:cNvPr id="1168" name="Google Shape;1168;p50"/>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1800"/>
              <a:buNone/>
            </a:pPr>
            <a:r>
              <a:rPr lang="de-DE"/>
              <a:t>Aprender del fracaso (I/II)</a:t>
            </a:r>
            <a:endParaRPr/>
          </a:p>
          <a:p>
            <a:pPr indent="0" lvl="0" marL="0" rtl="0" algn="l">
              <a:lnSpc>
                <a:spcPct val="90000"/>
              </a:lnSpc>
              <a:spcBef>
                <a:spcPts val="1000"/>
              </a:spcBef>
              <a:spcAft>
                <a:spcPts val="0"/>
              </a:spcAft>
              <a:buClr>
                <a:srgbClr val="79527B"/>
              </a:buClr>
              <a:buSzPts val="1800"/>
              <a:buNone/>
            </a:pPr>
            <a:r>
              <a:t/>
            </a:r>
            <a:endParaRPr/>
          </a:p>
        </p:txBody>
      </p:sp>
      <p:sp>
        <p:nvSpPr>
          <p:cNvPr id="1169" name="Google Shape;1169;p50"/>
          <p:cNvSpPr/>
          <p:nvPr/>
        </p:nvSpPr>
        <p:spPr>
          <a:xfrm>
            <a:off x="4120422" y="2099386"/>
            <a:ext cx="3240000" cy="3107097"/>
          </a:xfrm>
          <a:prstGeom prst="rect">
            <a:avLst/>
          </a:prstGeom>
          <a:no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rgbClr val="595A59"/>
              </a:buClr>
              <a:buSzPts val="1600"/>
              <a:buFont typeface="Arial"/>
              <a:buChar char="•"/>
            </a:pPr>
            <a:r>
              <a:rPr b="0" i="0" lang="de-DE" sz="1600" u="none" cap="none" strike="noStrike">
                <a:solidFill>
                  <a:srgbClr val="595A59"/>
                </a:solidFill>
                <a:latin typeface="Calibri"/>
                <a:ea typeface="Calibri"/>
                <a:cs typeface="Calibri"/>
                <a:sym typeface="Calibri"/>
              </a:rPr>
              <a:t>Procesar la derrota y las pérdidas (y cortar los lazos emocionales que el fracaso ha acumulado).</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595A59"/>
              </a:buClr>
              <a:buSzPts val="1600"/>
              <a:buFont typeface="Arial"/>
              <a:buChar char="•"/>
            </a:pPr>
            <a:r>
              <a:rPr b="0" i="0" lang="de-DE" sz="1600" u="none" cap="none" strike="noStrike">
                <a:solidFill>
                  <a:srgbClr val="595A59"/>
                </a:solidFill>
                <a:latin typeface="Calibri"/>
                <a:ea typeface="Calibri"/>
                <a:cs typeface="Calibri"/>
                <a:sym typeface="Calibri"/>
              </a:rPr>
              <a:t>Este proceso da sentido al fracaso y puede conducir a una nueva forma de verlo.</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595A59"/>
              </a:buClr>
              <a:buSzPts val="1600"/>
              <a:buFont typeface="Arial"/>
              <a:buChar char="•"/>
            </a:pPr>
            <a:r>
              <a:rPr b="0" i="0" lang="de-DE" sz="1600" u="none" cap="none" strike="noStrike">
                <a:solidFill>
                  <a:srgbClr val="595A59"/>
                </a:solidFill>
                <a:latin typeface="Calibri"/>
                <a:ea typeface="Calibri"/>
                <a:cs typeface="Calibri"/>
                <a:sym typeface="Calibri"/>
              </a:rPr>
              <a:t>Asumir el propio fracaso puede ser muy doloroso. Los sentimientos positivos y negativos suelen alternarse rápidamente.</a:t>
            </a:r>
            <a:endParaRPr b="0" i="0" sz="1400" u="none" cap="none" strike="noStrike">
              <a:solidFill>
                <a:srgbClr val="000000"/>
              </a:solidFill>
              <a:latin typeface="Arial"/>
              <a:ea typeface="Arial"/>
              <a:cs typeface="Arial"/>
              <a:sym typeface="Arial"/>
            </a:endParaRPr>
          </a:p>
        </p:txBody>
      </p:sp>
      <p:sp>
        <p:nvSpPr>
          <p:cNvPr id="1170" name="Google Shape;1170;p50"/>
          <p:cNvSpPr/>
          <p:nvPr/>
        </p:nvSpPr>
        <p:spPr>
          <a:xfrm>
            <a:off x="8428152" y="2099386"/>
            <a:ext cx="3240000" cy="3107098"/>
          </a:xfrm>
          <a:prstGeom prst="rect">
            <a:avLst/>
          </a:prstGeom>
          <a:no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273050" lvl="0" marL="285750" marR="0" rtl="0" algn="l">
              <a:lnSpc>
                <a:spcPct val="100000"/>
              </a:lnSpc>
              <a:spcBef>
                <a:spcPts val="0"/>
              </a:spcBef>
              <a:spcAft>
                <a:spcPts val="0"/>
              </a:spcAft>
              <a:buClr>
                <a:srgbClr val="595A59"/>
              </a:buClr>
              <a:buSzPts val="1400"/>
              <a:buFont typeface="Arial"/>
              <a:buChar char="•"/>
            </a:pPr>
            <a:r>
              <a:rPr b="0" i="0" lang="de-DE" sz="1400" u="none" cap="none" strike="noStrike">
                <a:solidFill>
                  <a:srgbClr val="595A59"/>
                </a:solidFill>
                <a:latin typeface="Calibri"/>
                <a:ea typeface="Calibri"/>
                <a:cs typeface="Calibri"/>
                <a:sym typeface="Calibri"/>
              </a:rPr>
              <a:t>Motivación para volver a intentarlo</a:t>
            </a:r>
            <a:endParaRPr b="0" i="0" sz="1200" u="none" cap="none" strike="noStrike">
              <a:solidFill>
                <a:srgbClr val="000000"/>
              </a:solidFill>
              <a:latin typeface="Arial"/>
              <a:ea typeface="Arial"/>
              <a:cs typeface="Arial"/>
              <a:sym typeface="Arial"/>
            </a:endParaRPr>
          </a:p>
          <a:p>
            <a:pPr indent="-273050" lvl="0" marL="285750" marR="0" rtl="0" algn="l">
              <a:lnSpc>
                <a:spcPct val="100000"/>
              </a:lnSpc>
              <a:spcBef>
                <a:spcPts val="0"/>
              </a:spcBef>
              <a:spcAft>
                <a:spcPts val="0"/>
              </a:spcAft>
              <a:buClr>
                <a:srgbClr val="595A59"/>
              </a:buClr>
              <a:buSzPts val="1400"/>
              <a:buFont typeface="Arial"/>
              <a:buChar char="•"/>
            </a:pPr>
            <a:r>
              <a:rPr b="0" i="0" lang="de-DE" sz="1400" u="none" cap="none" strike="noStrike">
                <a:solidFill>
                  <a:srgbClr val="595A59"/>
                </a:solidFill>
                <a:latin typeface="Calibri"/>
                <a:ea typeface="Calibri"/>
                <a:cs typeface="Calibri"/>
                <a:sym typeface="Calibri"/>
              </a:rPr>
              <a:t>se basa en una actitud proactiva y en la creencia en las propias capacidades, así como en el deseo de evitar la derrota o de olvidarla.</a:t>
            </a:r>
            <a:endParaRPr b="0" i="0" sz="1200" u="none" cap="none" strike="noStrike">
              <a:solidFill>
                <a:srgbClr val="000000"/>
              </a:solidFill>
              <a:latin typeface="Arial"/>
              <a:ea typeface="Arial"/>
              <a:cs typeface="Arial"/>
              <a:sym typeface="Arial"/>
            </a:endParaRPr>
          </a:p>
          <a:p>
            <a:pPr indent="-273050" lvl="0" marL="285750" marR="0" rtl="0" algn="l">
              <a:lnSpc>
                <a:spcPct val="100000"/>
              </a:lnSpc>
              <a:spcBef>
                <a:spcPts val="0"/>
              </a:spcBef>
              <a:spcAft>
                <a:spcPts val="0"/>
              </a:spcAft>
              <a:buClr>
                <a:srgbClr val="595A59"/>
              </a:buClr>
              <a:buSzPts val="1400"/>
              <a:buFont typeface="Arial"/>
              <a:buChar char="•"/>
            </a:pPr>
            <a:r>
              <a:rPr b="0" i="0" lang="de-DE" sz="1400" u="none" cap="none" strike="noStrike">
                <a:solidFill>
                  <a:srgbClr val="595A59"/>
                </a:solidFill>
                <a:latin typeface="Calibri"/>
                <a:ea typeface="Calibri"/>
                <a:cs typeface="Calibri"/>
                <a:sym typeface="Calibri"/>
              </a:rPr>
              <a:t>Las derrotas se suprimen, lo que requiere un esfuerzo mental y puede tener consecuencias negativas</a:t>
            </a:r>
            <a:endParaRPr b="0" i="0" sz="12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595A59"/>
              </a:buClr>
              <a:buSzPts val="1600"/>
              <a:buFont typeface="Arial"/>
              <a:buChar char="•"/>
            </a:pPr>
            <a:r>
              <a:rPr b="0" i="0" lang="de-DE" sz="1400" u="none" cap="none" strike="noStrike">
                <a:solidFill>
                  <a:srgbClr val="595A59"/>
                </a:solidFill>
                <a:latin typeface="Calibri"/>
                <a:ea typeface="Calibri"/>
                <a:cs typeface="Calibri"/>
                <a:sym typeface="Calibri"/>
              </a:rPr>
              <a:t>La necesidad de hacerlo mejor la próxima vez puede causar más estrés, pero también puede reducir la importancia emocional</a:t>
            </a:r>
            <a:r>
              <a:rPr b="0" i="0" lang="de-DE" sz="1200" u="none" cap="none" strike="noStrike">
                <a:solidFill>
                  <a:srgbClr val="595A59"/>
                </a:solidFill>
                <a:latin typeface="Calibri"/>
                <a:ea typeface="Calibri"/>
                <a:cs typeface="Calibri"/>
                <a:sym typeface="Calibri"/>
              </a:rPr>
              <a:t> </a:t>
            </a:r>
            <a:r>
              <a:rPr b="0" i="0" lang="de-DE" sz="1400" u="none" cap="none" strike="noStrike">
                <a:solidFill>
                  <a:srgbClr val="595A59"/>
                </a:solidFill>
                <a:latin typeface="Calibri"/>
                <a:ea typeface="Calibri"/>
                <a:cs typeface="Calibri"/>
                <a:sym typeface="Calibri"/>
              </a:rPr>
              <a:t>de la derrota</a:t>
            </a:r>
            <a:endParaRPr b="0" i="0" sz="1200" u="none" cap="none" strike="noStrike">
              <a:solidFill>
                <a:srgbClr val="000000"/>
              </a:solidFill>
              <a:latin typeface="Arial"/>
              <a:ea typeface="Arial"/>
              <a:cs typeface="Arial"/>
              <a:sym typeface="Arial"/>
            </a:endParaRPr>
          </a:p>
        </p:txBody>
      </p:sp>
      <p:sp>
        <p:nvSpPr>
          <p:cNvPr id="1171" name="Google Shape;1171;p50"/>
          <p:cNvSpPr/>
          <p:nvPr/>
        </p:nvSpPr>
        <p:spPr>
          <a:xfrm>
            <a:off x="4120422" y="1651517"/>
            <a:ext cx="3240000" cy="447869"/>
          </a:xfrm>
          <a:prstGeom prst="rect">
            <a:avLst/>
          </a:prstGeom>
          <a:solidFill>
            <a:srgbClr val="79527B"/>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lt1"/>
                </a:solidFill>
                <a:latin typeface="Calibri"/>
                <a:ea typeface="Calibri"/>
                <a:cs typeface="Calibri"/>
                <a:sym typeface="Calibri"/>
              </a:rPr>
              <a:t>ORIENTACIÓN A PÉRDIDAS</a:t>
            </a:r>
            <a:endParaRPr b="0" i="0" sz="1400" u="none" cap="none" strike="noStrike">
              <a:solidFill>
                <a:srgbClr val="000000"/>
              </a:solidFill>
              <a:latin typeface="Arial"/>
              <a:ea typeface="Arial"/>
              <a:cs typeface="Arial"/>
              <a:sym typeface="Arial"/>
            </a:endParaRPr>
          </a:p>
        </p:txBody>
      </p:sp>
      <p:sp>
        <p:nvSpPr>
          <p:cNvPr id="1172" name="Google Shape;1172;p50"/>
          <p:cNvSpPr/>
          <p:nvPr/>
        </p:nvSpPr>
        <p:spPr>
          <a:xfrm>
            <a:off x="8428152" y="1651516"/>
            <a:ext cx="3240000" cy="447869"/>
          </a:xfrm>
          <a:prstGeom prst="rect">
            <a:avLst/>
          </a:prstGeom>
          <a:solidFill>
            <a:srgbClr val="79527B"/>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lt1"/>
                </a:solidFill>
                <a:latin typeface="Calibri"/>
                <a:ea typeface="Calibri"/>
                <a:cs typeface="Calibri"/>
                <a:sym typeface="Calibri"/>
              </a:rPr>
              <a:t>APRENDER Y VOLVER A INTENTAR</a:t>
            </a:r>
            <a:endParaRPr b="0" i="0" sz="1400" u="none" cap="none" strike="noStrike">
              <a:solidFill>
                <a:srgbClr val="000000"/>
              </a:solidFill>
              <a:latin typeface="Arial"/>
              <a:ea typeface="Arial"/>
              <a:cs typeface="Arial"/>
              <a:sym typeface="Arial"/>
            </a:endParaRPr>
          </a:p>
        </p:txBody>
      </p:sp>
      <p:sp>
        <p:nvSpPr>
          <p:cNvPr id="1173" name="Google Shape;1173;p50"/>
          <p:cNvSpPr/>
          <p:nvPr/>
        </p:nvSpPr>
        <p:spPr>
          <a:xfrm>
            <a:off x="4120423" y="5402422"/>
            <a:ext cx="7547730" cy="671804"/>
          </a:xfrm>
          <a:prstGeom prst="rect">
            <a:avLst/>
          </a:prstGeom>
          <a:solidFill>
            <a:srgbClr val="79527B"/>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lt1"/>
                </a:solidFill>
                <a:latin typeface="Calibri"/>
                <a:ea typeface="Calibri"/>
                <a:cs typeface="Calibri"/>
                <a:sym typeface="Calibri"/>
              </a:rPr>
              <a:t>La capacidad de un proceso dual entre la orientación hacia la pérdida y la motivación para empezar de nuevo permite una recuperación mucho más rápida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7" name="Shape 1177"/>
        <p:cNvGrpSpPr/>
        <p:nvPr/>
      </p:nvGrpSpPr>
      <p:grpSpPr>
        <a:xfrm>
          <a:off x="0" y="0"/>
          <a:ext cx="0" cy="0"/>
          <a:chOff x="0" y="0"/>
          <a:chExt cx="0" cy="0"/>
        </a:xfrm>
      </p:grpSpPr>
      <p:sp>
        <p:nvSpPr>
          <p:cNvPr id="1178" name="Google Shape;1178;p58"/>
          <p:cNvSpPr txBox="1"/>
          <p:nvPr>
            <p:ph idx="1" type="body"/>
          </p:nvPr>
        </p:nvSpPr>
        <p:spPr>
          <a:xfrm>
            <a:off x="919436" y="4430493"/>
            <a:ext cx="4177800" cy="731100"/>
          </a:xfrm>
          <a:prstGeom prst="rect">
            <a:avLst/>
          </a:prstGeom>
          <a:noFill/>
          <a:ln>
            <a:noFill/>
          </a:ln>
        </p:spPr>
        <p:txBody>
          <a:bodyPr anchorCtr="0" anchor="ctr" bIns="45700" lIns="91425" spcFirstLastPara="1" rIns="91425" wrap="square" tIns="45700">
            <a:normAutofit lnSpcReduction="20000"/>
          </a:bodyPr>
          <a:lstStyle/>
          <a:p>
            <a:pPr indent="0" lvl="0" marL="0" rtl="0" algn="l">
              <a:lnSpc>
                <a:spcPct val="90000"/>
              </a:lnSpc>
              <a:spcBef>
                <a:spcPts val="0"/>
              </a:spcBef>
              <a:spcAft>
                <a:spcPts val="0"/>
              </a:spcAft>
              <a:buClr>
                <a:schemeClr val="lt1"/>
              </a:buClr>
              <a:buSzPts val="2800"/>
              <a:buNone/>
            </a:pPr>
            <a:r>
              <a:rPr lang="de-DE" cap="none"/>
              <a:t>CRISIS DE LIQUIDEZ Y GESTIÓN DE LA LIQUIDEZ</a:t>
            </a:r>
            <a:endParaRPr/>
          </a:p>
        </p:txBody>
      </p:sp>
      <p:sp>
        <p:nvSpPr>
          <p:cNvPr id="1179" name="Google Shape;1179;p58"/>
          <p:cNvSpPr txBox="1"/>
          <p:nvPr>
            <p:ph idx="2" type="body"/>
          </p:nvPr>
        </p:nvSpPr>
        <p:spPr>
          <a:xfrm>
            <a:off x="967062" y="3344692"/>
            <a:ext cx="4177815" cy="83725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000"/>
              <a:buNone/>
            </a:pPr>
            <a:r>
              <a:rPr lang="de-DE"/>
              <a:t>Siguiente: Módulo 4</a:t>
            </a:r>
            <a:endParaRPr/>
          </a:p>
        </p:txBody>
      </p:sp>
      <p:grpSp>
        <p:nvGrpSpPr>
          <p:cNvPr id="1180" name="Google Shape;1180;p58"/>
          <p:cNvGrpSpPr/>
          <p:nvPr/>
        </p:nvGrpSpPr>
        <p:grpSpPr>
          <a:xfrm>
            <a:off x="7286899" y="3277496"/>
            <a:ext cx="233548" cy="233548"/>
            <a:chOff x="5941025" y="3634400"/>
            <a:chExt cx="467650" cy="467650"/>
          </a:xfrm>
        </p:grpSpPr>
        <p:sp>
          <p:nvSpPr>
            <p:cNvPr id="1181" name="Google Shape;1181;p58"/>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82" name="Google Shape;1182;p58"/>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83" name="Google Shape;1183;p58"/>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84" name="Google Shape;1184;p58"/>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85" name="Google Shape;1185;p58"/>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86" name="Google Shape;1186;p58"/>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1187" name="Google Shape;1187;p58"/>
          <p:cNvSpPr txBox="1"/>
          <p:nvPr/>
        </p:nvSpPr>
        <p:spPr>
          <a:xfrm>
            <a:off x="7781191" y="3240382"/>
            <a:ext cx="335889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sng" cap="none" strike="noStrike">
                <a:solidFill>
                  <a:schemeClr val="lt1"/>
                </a:solidFill>
                <a:latin typeface="Calibri"/>
                <a:ea typeface="Calibri"/>
                <a:cs typeface="Calibri"/>
                <a:sym typeface="Calibri"/>
                <a:hlinkClick r:id="rId3">
                  <a:extLst>
                    <a:ext uri="{A12FA001-AC4F-418D-AE19-62706E023703}">
                      <ahyp:hlinkClr val="tx"/>
                    </a:ext>
                  </a:extLst>
                </a:hlinkClick>
              </a:rPr>
              <a:t>https://www.tourismrecovery.eu/</a:t>
            </a:r>
            <a:r>
              <a:rPr b="0" i="0" lang="de-DE" sz="1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188" name="Google Shape;1188;p58"/>
          <p:cNvSpPr txBox="1"/>
          <p:nvPr/>
        </p:nvSpPr>
        <p:spPr>
          <a:xfrm>
            <a:off x="7781191" y="3763556"/>
            <a:ext cx="386717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sng" cap="none" strike="noStrike">
                <a:solidFill>
                  <a:schemeClr val="lt1"/>
                </a:solidFill>
                <a:latin typeface="Calibri"/>
                <a:ea typeface="Calibri"/>
                <a:cs typeface="Calibri"/>
                <a:sym typeface="Calibri"/>
                <a:hlinkClick r:id="rId4">
                  <a:extLst>
                    <a:ext uri="{A12FA001-AC4F-418D-AE19-62706E023703}">
                      <ahyp:hlinkClr val="tx"/>
                    </a:ext>
                  </a:extLst>
                </a:hlinkClick>
              </a:rPr>
              <a:t>https://www.facebook.com/tourismcrisisrecovery</a:t>
            </a:r>
            <a:r>
              <a:rPr b="0" i="0" lang="de-DE" sz="1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189" name="Google Shape;1189;p58"/>
          <p:cNvSpPr/>
          <p:nvPr/>
        </p:nvSpPr>
        <p:spPr>
          <a:xfrm>
            <a:off x="7299757" y="3792031"/>
            <a:ext cx="132298" cy="234000"/>
          </a:xfrm>
          <a:custGeom>
            <a:rect b="b" l="l" r="r" t="t"/>
            <a:pathLst>
              <a:path extrusionOk="0" h="257" w="146">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8DC9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3"/>
          <p:cNvSpPr txBox="1"/>
          <p:nvPr>
            <p:ph idx="1" type="body"/>
          </p:nvPr>
        </p:nvSpPr>
        <p:spPr>
          <a:xfrm>
            <a:off x="785778" y="1195036"/>
            <a:ext cx="4983300" cy="3867600"/>
          </a:xfrm>
          <a:prstGeom prst="rect">
            <a:avLst/>
          </a:prstGeom>
          <a:noFill/>
          <a:ln>
            <a:noFill/>
          </a:ln>
        </p:spPr>
        <p:txBody>
          <a:bodyPr anchorCtr="0" anchor="t" bIns="45700" lIns="91425" spcFirstLastPara="1" rIns="91425" wrap="square" tIns="45700">
            <a:noAutofit/>
          </a:bodyPr>
          <a:lstStyle/>
          <a:p>
            <a:pPr indent="-228600" lvl="0" marL="228600" rtl="0" algn="l">
              <a:lnSpc>
                <a:spcPct val="70000"/>
              </a:lnSpc>
              <a:spcBef>
                <a:spcPts val="0"/>
              </a:spcBef>
              <a:spcAft>
                <a:spcPts val="0"/>
              </a:spcAft>
              <a:buClr>
                <a:schemeClr val="lt1"/>
              </a:buClr>
              <a:buSzPts val="2220"/>
              <a:buNone/>
            </a:pPr>
            <a:r>
              <a:rPr lang="de-DE" sz="2320"/>
              <a:t>...habrás llegado a comprender que cuanto más avanzada está la crisis, menos opciones tienes.</a:t>
            </a:r>
            <a:endParaRPr sz="2320"/>
          </a:p>
          <a:p>
            <a:pPr indent="-228600" lvl="0" marL="228600" rtl="0" algn="l">
              <a:lnSpc>
                <a:spcPct val="70000"/>
              </a:lnSpc>
              <a:spcBef>
                <a:spcPts val="600"/>
              </a:spcBef>
              <a:spcAft>
                <a:spcPts val="0"/>
              </a:spcAft>
              <a:buClr>
                <a:schemeClr val="lt1"/>
              </a:buClr>
              <a:buSzPts val="2220"/>
              <a:buNone/>
            </a:pPr>
            <a:r>
              <a:rPr lang="de-DE" sz="2320"/>
              <a:t>...sabrás qué medidas de gestión de crisis son adecuadas para las PYME turísticas.</a:t>
            </a:r>
            <a:endParaRPr sz="2320"/>
          </a:p>
          <a:p>
            <a:pPr indent="-228600" lvl="0" marL="228600" rtl="0" algn="l">
              <a:lnSpc>
                <a:spcPct val="70000"/>
              </a:lnSpc>
              <a:spcBef>
                <a:spcPts val="600"/>
              </a:spcBef>
              <a:spcAft>
                <a:spcPts val="0"/>
              </a:spcAft>
              <a:buClr>
                <a:schemeClr val="lt1"/>
              </a:buClr>
              <a:buSzPts val="2220"/>
              <a:buNone/>
            </a:pPr>
            <a:r>
              <a:rPr lang="de-DE" sz="2320"/>
              <a:t>...sabrás qué es importante en los procesos de cambio para superar una crisis.</a:t>
            </a:r>
            <a:endParaRPr sz="2320"/>
          </a:p>
          <a:p>
            <a:pPr indent="-228600" lvl="0" marL="228600" rtl="0" algn="l">
              <a:lnSpc>
                <a:spcPct val="70000"/>
              </a:lnSpc>
              <a:spcBef>
                <a:spcPts val="600"/>
              </a:spcBef>
              <a:spcAft>
                <a:spcPts val="0"/>
              </a:spcAft>
              <a:buClr>
                <a:schemeClr val="lt1"/>
              </a:buClr>
              <a:buSzPts val="2220"/>
              <a:buNone/>
            </a:pPr>
            <a:r>
              <a:rPr lang="de-DE" sz="2320"/>
              <a:t>...estarás familiarizado con los retos de un concepto de reestructuración.</a:t>
            </a:r>
            <a:endParaRPr sz="2320"/>
          </a:p>
          <a:p>
            <a:pPr indent="-228600" lvl="0" marL="228600" rtl="0" algn="l">
              <a:lnSpc>
                <a:spcPct val="70000"/>
              </a:lnSpc>
              <a:spcBef>
                <a:spcPts val="600"/>
              </a:spcBef>
              <a:spcAft>
                <a:spcPts val="0"/>
              </a:spcAft>
              <a:buClr>
                <a:schemeClr val="lt1"/>
              </a:buClr>
              <a:buSzPts val="2220"/>
              <a:buNone/>
            </a:pPr>
            <a:r>
              <a:rPr lang="de-DE" sz="2320"/>
              <a:t>...serás consciente de la importancia de aprender del fracaso.</a:t>
            </a:r>
            <a:endParaRPr sz="2320"/>
          </a:p>
          <a:p>
            <a:pPr indent="-228600" lvl="0" marL="228600" rtl="0" algn="l">
              <a:lnSpc>
                <a:spcPct val="70000"/>
              </a:lnSpc>
              <a:spcBef>
                <a:spcPts val="600"/>
              </a:spcBef>
              <a:spcAft>
                <a:spcPts val="0"/>
              </a:spcAft>
              <a:buClr>
                <a:schemeClr val="lt1"/>
              </a:buClr>
              <a:buSzPts val="2220"/>
              <a:buNone/>
            </a:pPr>
            <a:r>
              <a:t/>
            </a:r>
            <a:endParaRPr sz="2220"/>
          </a:p>
        </p:txBody>
      </p:sp>
      <p:sp>
        <p:nvSpPr>
          <p:cNvPr id="821" name="Google Shape;821;p3"/>
          <p:cNvSpPr txBox="1"/>
          <p:nvPr>
            <p:ph idx="2" type="body"/>
          </p:nvPr>
        </p:nvSpPr>
        <p:spPr>
          <a:xfrm>
            <a:off x="734714" y="357222"/>
            <a:ext cx="5085300" cy="582300"/>
          </a:xfrm>
          <a:prstGeom prst="rect">
            <a:avLst/>
          </a:prstGeom>
          <a:noFill/>
          <a:ln>
            <a:noFill/>
          </a:ln>
        </p:spPr>
        <p:txBody>
          <a:bodyPr anchorCtr="0" anchor="t" bIns="45700" lIns="91425" spcFirstLastPara="1" rIns="91425" wrap="square" tIns="45700">
            <a:normAutofit fontScale="85000"/>
          </a:bodyPr>
          <a:lstStyle/>
          <a:p>
            <a:pPr indent="0" lvl="0" marL="0" rtl="0" algn="l">
              <a:lnSpc>
                <a:spcPct val="90000"/>
              </a:lnSpc>
              <a:spcBef>
                <a:spcPts val="0"/>
              </a:spcBef>
              <a:spcAft>
                <a:spcPts val="0"/>
              </a:spcAft>
              <a:buClr>
                <a:schemeClr val="lt1"/>
              </a:buClr>
              <a:buSzPct val="100000"/>
              <a:buNone/>
            </a:pPr>
            <a:r>
              <a:rPr lang="de-DE"/>
              <a:t>Tras completar este módulo...</a:t>
            </a:r>
            <a:endParaRPr/>
          </a:p>
        </p:txBody>
      </p:sp>
      <p:pic>
        <p:nvPicPr>
          <p:cNvPr descr="Ein Bild, das Essen enthält.&#10;&#10;Automatisch generierte Beschreibung" id="822" name="Google Shape;822;p3"/>
          <p:cNvPicPr preferRelativeResize="0"/>
          <p:nvPr>
            <p:ph idx="3" type="pic"/>
          </p:nvPr>
        </p:nvPicPr>
        <p:blipFill rotWithShape="1">
          <a:blip r:embed="rId3">
            <a:alphaModFix/>
          </a:blip>
          <a:srcRect b="0" l="15921" r="15920" t="0"/>
          <a:stretch/>
        </p:blipFill>
        <p:spPr>
          <a:xfrm>
            <a:off x="6392300" y="228600"/>
            <a:ext cx="5564883" cy="5447571"/>
          </a:xfrm>
          <a:prstGeom prst="rect">
            <a:avLst/>
          </a:prstGeom>
          <a:solidFill>
            <a:schemeClr val="lt1"/>
          </a:solidFill>
          <a:ln>
            <a:noFill/>
          </a:ln>
        </p:spPr>
      </p:pic>
      <p:sp>
        <p:nvSpPr>
          <p:cNvPr id="823" name="Google Shape;823;p3"/>
          <p:cNvSpPr txBox="1"/>
          <p:nvPr/>
        </p:nvSpPr>
        <p:spPr>
          <a:xfrm>
            <a:off x="6374716" y="5412581"/>
            <a:ext cx="1674254"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rgbClr val="595A59"/>
                </a:solidFill>
                <a:latin typeface="Calibri"/>
                <a:ea typeface="Calibri"/>
                <a:cs typeface="Calibri"/>
                <a:sym typeface="Calibri"/>
              </a:rPr>
              <a:t>Foto: Adobe Stock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4"/>
          <p:cNvSpPr txBox="1"/>
          <p:nvPr>
            <p:ph idx="1" type="body"/>
          </p:nvPr>
        </p:nvSpPr>
        <p:spPr>
          <a:xfrm>
            <a:off x="666708" y="752638"/>
            <a:ext cx="4329835" cy="366844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None/>
            </a:pPr>
            <a:r>
              <a:rPr lang="de-DE"/>
              <a:t>Opciones estratégicas en crisis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10"/>
          <p:cNvSpPr txBox="1"/>
          <p:nvPr>
            <p:ph idx="2" type="body"/>
          </p:nvPr>
        </p:nvSpPr>
        <p:spPr>
          <a:xfrm>
            <a:off x="332815" y="1399276"/>
            <a:ext cx="2780400" cy="44553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100000"/>
              </a:lnSpc>
              <a:spcBef>
                <a:spcPts val="0"/>
              </a:spcBef>
              <a:spcAft>
                <a:spcPts val="0"/>
              </a:spcAft>
              <a:buClr>
                <a:srgbClr val="595A59"/>
              </a:buClr>
              <a:buSzPts val="1800"/>
              <a:buNone/>
            </a:pPr>
            <a:r>
              <a:rPr lang="de-DE"/>
              <a:t>Especialmente en comparación con las grandes empresas, la capacidad de control de una crisis en las actuales fases de crisis disminuye mucho más rápidamente en las PYME, al tiempo que aumenta enormemente la presión para actuar. Las grandes empresas son capaces de reconocer más rápidamente una situación de crisis y suelen disponer de más recursos para resolverla con mayor rapidez.</a:t>
            </a:r>
            <a:endParaRPr/>
          </a:p>
        </p:txBody>
      </p:sp>
      <p:sp>
        <p:nvSpPr>
          <p:cNvPr id="834" name="Google Shape;834;p10"/>
          <p:cNvSpPr txBox="1"/>
          <p:nvPr>
            <p:ph idx="3" type="body"/>
          </p:nvPr>
        </p:nvSpPr>
        <p:spPr>
          <a:xfrm>
            <a:off x="380440" y="260996"/>
            <a:ext cx="11470200" cy="5823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79527B"/>
              </a:buClr>
              <a:buSzPts val="2000"/>
              <a:buNone/>
            </a:pPr>
            <a:r>
              <a:rPr lang="de-DE"/>
              <a:t>Las características específicas de las PYME tienen efectos diferentes en las fases de crisis o en su detectabilidad y gestionabilidad.</a:t>
            </a:r>
            <a:endParaRPr/>
          </a:p>
        </p:txBody>
      </p:sp>
      <p:sp>
        <p:nvSpPr>
          <p:cNvPr id="835" name="Google Shape;835;p10"/>
          <p:cNvSpPr txBox="1"/>
          <p:nvPr>
            <p:ph idx="4" type="body"/>
          </p:nvPr>
        </p:nvSpPr>
        <p:spPr>
          <a:xfrm>
            <a:off x="456661" y="843288"/>
            <a:ext cx="11489400" cy="2604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rgbClr val="79527B"/>
              </a:buClr>
              <a:buSzPts val="450"/>
              <a:buNone/>
            </a:pPr>
            <a:r>
              <a:rPr lang="de-DE" sz="1950"/>
              <a:t>Efectos de las características de las PYME en las fases de crisis</a:t>
            </a:r>
            <a:endParaRPr sz="1950"/>
          </a:p>
          <a:p>
            <a:pPr indent="0" lvl="0" marL="0" rtl="0" algn="l">
              <a:lnSpc>
                <a:spcPct val="70000"/>
              </a:lnSpc>
              <a:spcBef>
                <a:spcPts val="1000"/>
              </a:spcBef>
              <a:spcAft>
                <a:spcPts val="0"/>
              </a:spcAft>
              <a:buClr>
                <a:srgbClr val="79527B"/>
              </a:buClr>
              <a:buSzPts val="450"/>
              <a:buNone/>
            </a:pPr>
            <a:r>
              <a:t/>
            </a:r>
            <a:endParaRPr sz="450"/>
          </a:p>
        </p:txBody>
      </p:sp>
      <p:sp>
        <p:nvSpPr>
          <p:cNvPr id="836" name="Google Shape;836;p10"/>
          <p:cNvSpPr/>
          <p:nvPr/>
        </p:nvSpPr>
        <p:spPr>
          <a:xfrm rot="-5400000">
            <a:off x="7103231" y="-2051838"/>
            <a:ext cx="757647" cy="8623422"/>
          </a:xfrm>
          <a:prstGeom prst="triangle">
            <a:avLst>
              <a:gd fmla="val 50000" name="adj"/>
            </a:avLst>
          </a:prstGeom>
          <a:solidFill>
            <a:srgbClr val="044E4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10"/>
          <p:cNvSpPr txBox="1"/>
          <p:nvPr/>
        </p:nvSpPr>
        <p:spPr>
          <a:xfrm>
            <a:off x="7482049" y="2070474"/>
            <a:ext cx="4311711" cy="37882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lt1"/>
                </a:solidFill>
                <a:latin typeface="Calibri"/>
                <a:ea typeface="Calibri"/>
                <a:cs typeface="Calibri"/>
                <a:sym typeface="Calibri"/>
              </a:rPr>
              <a:t>Presión para actuar</a:t>
            </a:r>
            <a:endParaRPr b="0" i="0" sz="1400" u="none" cap="none" strike="noStrike">
              <a:solidFill>
                <a:srgbClr val="000000"/>
              </a:solidFill>
              <a:latin typeface="Arial"/>
              <a:ea typeface="Arial"/>
              <a:cs typeface="Arial"/>
              <a:sym typeface="Arial"/>
            </a:endParaRPr>
          </a:p>
        </p:txBody>
      </p:sp>
      <p:sp>
        <p:nvSpPr>
          <p:cNvPr id="838" name="Google Shape;838;p10"/>
          <p:cNvSpPr/>
          <p:nvPr/>
        </p:nvSpPr>
        <p:spPr>
          <a:xfrm rot="5400000">
            <a:off x="7095397" y="-1482632"/>
            <a:ext cx="862149" cy="8534587"/>
          </a:xfrm>
          <a:prstGeom prst="triangle">
            <a:avLst>
              <a:gd fmla="val 50000" name="adj"/>
            </a:avLst>
          </a:prstGeom>
          <a:solidFill>
            <a:srgbClr val="044E4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10"/>
          <p:cNvSpPr txBox="1"/>
          <p:nvPr/>
        </p:nvSpPr>
        <p:spPr>
          <a:xfrm>
            <a:off x="3259156" y="2569131"/>
            <a:ext cx="4267293" cy="43107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lt1"/>
                </a:solidFill>
                <a:latin typeface="Calibri"/>
                <a:ea typeface="Calibri"/>
                <a:cs typeface="Calibri"/>
                <a:sym typeface="Calibri"/>
              </a:rPr>
              <a:t>Tiempo / Recursos</a:t>
            </a:r>
            <a:endParaRPr b="0" i="0" sz="1400" u="none" cap="none" strike="noStrike">
              <a:solidFill>
                <a:srgbClr val="000000"/>
              </a:solidFill>
              <a:latin typeface="Arial"/>
              <a:ea typeface="Arial"/>
              <a:cs typeface="Arial"/>
              <a:sym typeface="Arial"/>
            </a:endParaRPr>
          </a:p>
        </p:txBody>
      </p:sp>
      <p:grpSp>
        <p:nvGrpSpPr>
          <p:cNvPr id="840" name="Google Shape;840;p10"/>
          <p:cNvGrpSpPr/>
          <p:nvPr/>
        </p:nvGrpSpPr>
        <p:grpSpPr>
          <a:xfrm>
            <a:off x="3259178" y="3945025"/>
            <a:ext cx="8807712" cy="534600"/>
            <a:chOff x="2968631" y="3681034"/>
            <a:chExt cx="8807712" cy="534600"/>
          </a:xfrm>
        </p:grpSpPr>
        <p:sp>
          <p:nvSpPr>
            <p:cNvPr id="841" name="Google Shape;841;p10"/>
            <p:cNvSpPr/>
            <p:nvPr/>
          </p:nvSpPr>
          <p:spPr>
            <a:xfrm>
              <a:off x="2968631" y="3681230"/>
              <a:ext cx="1520317" cy="532536"/>
            </a:xfrm>
            <a:prstGeom prst="chevron">
              <a:avLst>
                <a:gd fmla="val 21186" name="adj"/>
              </a:avLst>
            </a:prstGeom>
            <a:solidFill>
              <a:srgbClr val="79527B"/>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
                <a:buFont typeface="Arial"/>
                <a:buNone/>
              </a:pPr>
              <a:r>
                <a:t/>
              </a:r>
              <a:endParaRPr b="1" i="0" sz="500" u="none" cap="none" strike="noStrike">
                <a:solidFill>
                  <a:schemeClr val="dk1"/>
                </a:solidFill>
                <a:latin typeface="Calibri"/>
                <a:ea typeface="Calibri"/>
                <a:cs typeface="Calibri"/>
                <a:sym typeface="Calibri"/>
              </a:endParaRPr>
            </a:p>
          </p:txBody>
        </p:sp>
        <p:sp>
          <p:nvSpPr>
            <p:cNvPr id="842" name="Google Shape;842;p10"/>
            <p:cNvSpPr/>
            <p:nvPr/>
          </p:nvSpPr>
          <p:spPr>
            <a:xfrm>
              <a:off x="4426110" y="3681230"/>
              <a:ext cx="1520317" cy="532536"/>
            </a:xfrm>
            <a:prstGeom prst="chevron">
              <a:avLst>
                <a:gd fmla="val 21186" name="adj"/>
              </a:avLst>
            </a:prstGeom>
            <a:solidFill>
              <a:srgbClr val="A77FA9"/>
            </a:solidFill>
            <a:ln cap="flat" cmpd="sng" w="12700">
              <a:solidFill>
                <a:srgbClr val="A77F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
                <a:buFont typeface="Arial"/>
                <a:buNone/>
              </a:pPr>
              <a:r>
                <a:t/>
              </a:r>
              <a:endParaRPr b="1" i="0" sz="500" u="none" cap="none" strike="noStrike">
                <a:solidFill>
                  <a:schemeClr val="dk1"/>
                </a:solidFill>
                <a:latin typeface="Calibri"/>
                <a:ea typeface="Calibri"/>
                <a:cs typeface="Calibri"/>
                <a:sym typeface="Calibri"/>
              </a:endParaRPr>
            </a:p>
          </p:txBody>
        </p:sp>
        <p:sp>
          <p:nvSpPr>
            <p:cNvPr id="843" name="Google Shape;843;p10"/>
            <p:cNvSpPr/>
            <p:nvPr/>
          </p:nvSpPr>
          <p:spPr>
            <a:xfrm>
              <a:off x="5883589" y="3681230"/>
              <a:ext cx="1520317" cy="532536"/>
            </a:xfrm>
            <a:prstGeom prst="chevron">
              <a:avLst>
                <a:gd fmla="val 21186" name="adj"/>
              </a:avLst>
            </a:prstGeom>
            <a:solidFill>
              <a:srgbClr val="5499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
                <a:buFont typeface="Arial"/>
                <a:buNone/>
              </a:pPr>
              <a:r>
                <a:t/>
              </a:r>
              <a:endParaRPr b="1" i="0" sz="500" u="none" cap="none" strike="noStrike">
                <a:solidFill>
                  <a:schemeClr val="lt1"/>
                </a:solidFill>
                <a:latin typeface="Calibri"/>
                <a:ea typeface="Calibri"/>
                <a:cs typeface="Calibri"/>
                <a:sym typeface="Calibri"/>
              </a:endParaRPr>
            </a:p>
          </p:txBody>
        </p:sp>
        <p:sp>
          <p:nvSpPr>
            <p:cNvPr id="844" name="Google Shape;844;p10"/>
            <p:cNvSpPr/>
            <p:nvPr/>
          </p:nvSpPr>
          <p:spPr>
            <a:xfrm>
              <a:off x="7341068" y="3681230"/>
              <a:ext cx="1520317" cy="532536"/>
            </a:xfrm>
            <a:prstGeom prst="chevron">
              <a:avLst>
                <a:gd fmla="val 21186" name="adj"/>
              </a:avLst>
            </a:prstGeom>
            <a:solidFill>
              <a:srgbClr val="8DC9C0"/>
            </a:solidFill>
            <a:ln cap="flat" cmpd="sng" w="12700">
              <a:solidFill>
                <a:srgbClr val="8DC9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
                <a:buFont typeface="Arial"/>
                <a:buNone/>
              </a:pPr>
              <a:r>
                <a:t/>
              </a:r>
              <a:endParaRPr b="1" i="0" sz="500" u="none" cap="none" strike="noStrike">
                <a:solidFill>
                  <a:schemeClr val="dk1"/>
                </a:solidFill>
                <a:latin typeface="Calibri"/>
                <a:ea typeface="Calibri"/>
                <a:cs typeface="Calibri"/>
                <a:sym typeface="Calibri"/>
              </a:endParaRPr>
            </a:p>
          </p:txBody>
        </p:sp>
        <p:sp>
          <p:nvSpPr>
            <p:cNvPr id="845" name="Google Shape;845;p10"/>
            <p:cNvSpPr/>
            <p:nvPr/>
          </p:nvSpPr>
          <p:spPr>
            <a:xfrm>
              <a:off x="8798547" y="3681230"/>
              <a:ext cx="1520317" cy="532536"/>
            </a:xfrm>
            <a:prstGeom prst="chevron">
              <a:avLst>
                <a:gd fmla="val 21186" name="adj"/>
              </a:avLst>
            </a:prstGeom>
            <a:solidFill>
              <a:srgbClr val="F7B19B"/>
            </a:solidFill>
            <a:ln cap="flat" cmpd="sng" w="12700">
              <a:solidFill>
                <a:srgbClr val="F7B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
                <a:buFont typeface="Arial"/>
                <a:buNone/>
              </a:pPr>
              <a:r>
                <a:t/>
              </a:r>
              <a:endParaRPr b="1" i="0" sz="500" u="none" cap="none" strike="noStrike">
                <a:solidFill>
                  <a:schemeClr val="dk1"/>
                </a:solidFill>
                <a:latin typeface="Calibri"/>
                <a:ea typeface="Calibri"/>
                <a:cs typeface="Calibri"/>
                <a:sym typeface="Calibri"/>
              </a:endParaRPr>
            </a:p>
          </p:txBody>
        </p:sp>
        <p:sp>
          <p:nvSpPr>
            <p:cNvPr id="846" name="Google Shape;846;p10"/>
            <p:cNvSpPr txBox="1"/>
            <p:nvPr/>
          </p:nvSpPr>
          <p:spPr>
            <a:xfrm>
              <a:off x="3186488" y="3681046"/>
              <a:ext cx="1110541" cy="52322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lt1"/>
                  </a:solidFill>
                  <a:latin typeface="Calibri"/>
                  <a:ea typeface="Calibri"/>
                  <a:cs typeface="Calibri"/>
                  <a:sym typeface="Calibri"/>
                </a:rPr>
                <a:t>Crisis de las partes interesadas</a:t>
              </a:r>
              <a:endParaRPr b="0" i="0" sz="1400" u="none" cap="none" strike="noStrike">
                <a:solidFill>
                  <a:srgbClr val="000000"/>
                </a:solidFill>
                <a:latin typeface="Arial"/>
                <a:ea typeface="Arial"/>
                <a:cs typeface="Arial"/>
                <a:sym typeface="Arial"/>
              </a:endParaRPr>
            </a:p>
          </p:txBody>
        </p:sp>
        <p:sp>
          <p:nvSpPr>
            <p:cNvPr id="847" name="Google Shape;847;p10"/>
            <p:cNvSpPr txBox="1"/>
            <p:nvPr/>
          </p:nvSpPr>
          <p:spPr>
            <a:xfrm>
              <a:off x="4475835" y="3788768"/>
              <a:ext cx="1418141" cy="307777"/>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lt1"/>
                  </a:solidFill>
                  <a:latin typeface="Calibri"/>
                  <a:ea typeface="Calibri"/>
                  <a:cs typeface="Calibri"/>
                  <a:sym typeface="Calibri"/>
                </a:rPr>
                <a:t>Crisis de Estrategia</a:t>
              </a:r>
              <a:endParaRPr b="0" i="0" sz="1400" u="none" cap="none" strike="noStrike">
                <a:solidFill>
                  <a:srgbClr val="000000"/>
                </a:solidFill>
                <a:latin typeface="Arial"/>
                <a:ea typeface="Arial"/>
                <a:cs typeface="Arial"/>
                <a:sym typeface="Arial"/>
              </a:endParaRPr>
            </a:p>
          </p:txBody>
        </p:sp>
        <p:sp>
          <p:nvSpPr>
            <p:cNvPr id="848" name="Google Shape;848;p10"/>
            <p:cNvSpPr txBox="1"/>
            <p:nvPr/>
          </p:nvSpPr>
          <p:spPr>
            <a:xfrm>
              <a:off x="6090103" y="3687784"/>
              <a:ext cx="1344600" cy="5232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lt1"/>
                  </a:solidFill>
                  <a:latin typeface="Calibri"/>
                  <a:ea typeface="Calibri"/>
                  <a:cs typeface="Calibri"/>
                  <a:sym typeface="Calibri"/>
                </a:rPr>
                <a:t>Producto / Crisis de ventas</a:t>
              </a:r>
              <a:endParaRPr b="0" i="0" sz="1400" u="none" cap="none" strike="noStrike">
                <a:solidFill>
                  <a:srgbClr val="000000"/>
                </a:solidFill>
                <a:latin typeface="Arial"/>
                <a:ea typeface="Arial"/>
                <a:cs typeface="Arial"/>
                <a:sym typeface="Arial"/>
              </a:endParaRPr>
            </a:p>
          </p:txBody>
        </p:sp>
        <p:sp>
          <p:nvSpPr>
            <p:cNvPr id="849" name="Google Shape;849;p10"/>
            <p:cNvSpPr txBox="1"/>
            <p:nvPr/>
          </p:nvSpPr>
          <p:spPr>
            <a:xfrm>
              <a:off x="7630828" y="3687771"/>
              <a:ext cx="1261500" cy="5232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lt1"/>
                  </a:solidFill>
                  <a:latin typeface="Calibri"/>
                  <a:ea typeface="Calibri"/>
                  <a:cs typeface="Calibri"/>
                  <a:sym typeface="Calibri"/>
                </a:rPr>
                <a:t>Crisis de los beneficios</a:t>
              </a:r>
              <a:endParaRPr b="0" i="0" sz="1400" u="none" cap="none" strike="noStrike">
                <a:solidFill>
                  <a:srgbClr val="000000"/>
                </a:solidFill>
                <a:latin typeface="Arial"/>
                <a:ea typeface="Arial"/>
                <a:cs typeface="Arial"/>
                <a:sym typeface="Arial"/>
              </a:endParaRPr>
            </a:p>
          </p:txBody>
        </p:sp>
        <p:sp>
          <p:nvSpPr>
            <p:cNvPr id="850" name="Google Shape;850;p10"/>
            <p:cNvSpPr txBox="1"/>
            <p:nvPr/>
          </p:nvSpPr>
          <p:spPr>
            <a:xfrm>
              <a:off x="9119252" y="3681034"/>
              <a:ext cx="890700" cy="5232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lt1"/>
                  </a:solidFill>
                  <a:latin typeface="Calibri"/>
                  <a:ea typeface="Calibri"/>
                  <a:cs typeface="Calibri"/>
                  <a:sym typeface="Calibri"/>
                </a:rPr>
                <a:t>Crisis de liquidez</a:t>
              </a:r>
              <a:endParaRPr b="0" i="0" sz="1400" u="none" cap="none" strike="noStrike">
                <a:solidFill>
                  <a:srgbClr val="000000"/>
                </a:solidFill>
                <a:latin typeface="Arial"/>
                <a:ea typeface="Arial"/>
                <a:cs typeface="Arial"/>
                <a:sym typeface="Arial"/>
              </a:endParaRPr>
            </a:p>
          </p:txBody>
        </p:sp>
        <p:sp>
          <p:nvSpPr>
            <p:cNvPr id="851" name="Google Shape;851;p10"/>
            <p:cNvSpPr/>
            <p:nvPr/>
          </p:nvSpPr>
          <p:spPr>
            <a:xfrm>
              <a:off x="10256026" y="3683098"/>
              <a:ext cx="1520317" cy="532536"/>
            </a:xfrm>
            <a:prstGeom prst="chevron">
              <a:avLst>
                <a:gd fmla="val 21186" name="adj"/>
              </a:avLst>
            </a:prstGeom>
            <a:solidFill>
              <a:srgbClr val="F27954"/>
            </a:solidFill>
            <a:ln cap="flat" cmpd="sng" w="12700">
              <a:solidFill>
                <a:srgbClr val="F27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
                <a:buFont typeface="Arial"/>
                <a:buNone/>
              </a:pPr>
              <a:r>
                <a:t/>
              </a:r>
              <a:endParaRPr b="1" i="0" sz="500" u="none" cap="none" strike="noStrike">
                <a:solidFill>
                  <a:schemeClr val="dk1"/>
                </a:solidFill>
                <a:latin typeface="Calibri"/>
                <a:ea typeface="Calibri"/>
                <a:cs typeface="Calibri"/>
                <a:sym typeface="Calibri"/>
              </a:endParaRPr>
            </a:p>
          </p:txBody>
        </p:sp>
        <p:sp>
          <p:nvSpPr>
            <p:cNvPr id="852" name="Google Shape;852;p10"/>
            <p:cNvSpPr txBox="1"/>
            <p:nvPr/>
          </p:nvSpPr>
          <p:spPr>
            <a:xfrm>
              <a:off x="10480776" y="3788759"/>
              <a:ext cx="1110600" cy="3078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lt1"/>
                  </a:solidFill>
                  <a:latin typeface="Calibri"/>
                  <a:ea typeface="Calibri"/>
                  <a:cs typeface="Calibri"/>
                  <a:sym typeface="Calibri"/>
                </a:rPr>
                <a:t>Insolvencia</a:t>
              </a:r>
              <a:endParaRPr b="0" i="0" sz="1400" u="none" cap="none" strike="noStrike">
                <a:solidFill>
                  <a:srgbClr val="000000"/>
                </a:solidFill>
                <a:latin typeface="Arial"/>
                <a:ea typeface="Arial"/>
                <a:cs typeface="Arial"/>
                <a:sym typeface="Arial"/>
              </a:endParaRPr>
            </a:p>
          </p:txBody>
        </p:sp>
      </p:grpSp>
      <p:sp>
        <p:nvSpPr>
          <p:cNvPr id="853" name="Google Shape;853;p10"/>
          <p:cNvSpPr/>
          <p:nvPr/>
        </p:nvSpPr>
        <p:spPr>
          <a:xfrm>
            <a:off x="3193673" y="4563463"/>
            <a:ext cx="1592081" cy="1708160"/>
          </a:xfrm>
          <a:prstGeom prst="rect">
            <a:avLst/>
          </a:prstGeom>
          <a:noFill/>
          <a:ln>
            <a:noFill/>
          </a:ln>
        </p:spPr>
        <p:txBody>
          <a:bodyPr anchorCtr="0" anchor="t" bIns="45700" lIns="91425" spcFirstLastPara="1" rIns="91425" wrap="square" tIns="45700">
            <a:spAutoFit/>
          </a:bodyPr>
          <a:lstStyle/>
          <a:p>
            <a:pPr indent="-79375" lvl="0" marL="85725" marR="0" rtl="0" algn="l">
              <a:lnSpc>
                <a:spcPct val="100000"/>
              </a:lnSpc>
              <a:spcBef>
                <a:spcPts val="0"/>
              </a:spcBef>
              <a:spcAft>
                <a:spcPts val="0"/>
              </a:spcAft>
              <a:buClr>
                <a:srgbClr val="595A59"/>
              </a:buClr>
              <a:buSzPts val="900"/>
              <a:buFont typeface="Arial"/>
              <a:buChar char="•"/>
            </a:pPr>
            <a:r>
              <a:rPr b="0" i="0" lang="de-DE" sz="900" u="none" cap="none" strike="noStrike">
                <a:solidFill>
                  <a:srgbClr val="595A59"/>
                </a:solidFill>
                <a:latin typeface="Calibri"/>
                <a:ea typeface="Calibri"/>
                <a:cs typeface="Calibri"/>
                <a:sym typeface="Calibri"/>
              </a:rPr>
              <a:t>La falta de percepción de la crisis por parte de los propietarios impide una intervención temprana.</a:t>
            </a:r>
            <a:endParaRPr b="0" i="0" sz="1300" u="none" cap="none" strike="noStrike">
              <a:solidFill>
                <a:srgbClr val="000000"/>
              </a:solidFill>
              <a:latin typeface="Arial"/>
              <a:ea typeface="Arial"/>
              <a:cs typeface="Arial"/>
              <a:sym typeface="Arial"/>
            </a:endParaRPr>
          </a:p>
          <a:p>
            <a:pPr indent="-79375" lvl="0" marL="85725" marR="0" rtl="0" algn="l">
              <a:lnSpc>
                <a:spcPct val="100000"/>
              </a:lnSpc>
              <a:spcBef>
                <a:spcPts val="600"/>
              </a:spcBef>
              <a:spcAft>
                <a:spcPts val="0"/>
              </a:spcAft>
              <a:buClr>
                <a:srgbClr val="595A59"/>
              </a:buClr>
              <a:buSzPts val="900"/>
              <a:buFont typeface="Arial"/>
              <a:buChar char="•"/>
            </a:pPr>
            <a:r>
              <a:rPr b="0" i="0" lang="de-DE" sz="900" u="none" cap="none" strike="noStrike">
                <a:solidFill>
                  <a:srgbClr val="595A59"/>
                </a:solidFill>
                <a:latin typeface="Calibri"/>
                <a:ea typeface="Calibri"/>
                <a:cs typeface="Calibri"/>
                <a:sym typeface="Calibri"/>
              </a:rPr>
              <a:t>Los problemas de sucesión provocan un estancamiento estratégico.</a:t>
            </a:r>
            <a:endParaRPr b="0" i="0" sz="1300" u="none" cap="none" strike="noStrike">
              <a:solidFill>
                <a:srgbClr val="000000"/>
              </a:solidFill>
              <a:latin typeface="Arial"/>
              <a:ea typeface="Arial"/>
              <a:cs typeface="Arial"/>
              <a:sym typeface="Arial"/>
            </a:endParaRPr>
          </a:p>
          <a:p>
            <a:pPr indent="-79375" lvl="0" marL="85725" marR="0" rtl="0" algn="l">
              <a:lnSpc>
                <a:spcPct val="100000"/>
              </a:lnSpc>
              <a:spcBef>
                <a:spcPts val="600"/>
              </a:spcBef>
              <a:spcAft>
                <a:spcPts val="0"/>
              </a:spcAft>
              <a:buClr>
                <a:srgbClr val="595A59"/>
              </a:buClr>
              <a:buSzPts val="900"/>
              <a:buFont typeface="Arial"/>
              <a:buChar char="•"/>
            </a:pPr>
            <a:r>
              <a:rPr b="0" i="0" lang="de-DE" sz="900" u="none" cap="none" strike="noStrike">
                <a:solidFill>
                  <a:srgbClr val="595A59"/>
                </a:solidFill>
                <a:latin typeface="Calibri"/>
                <a:ea typeface="Calibri"/>
                <a:cs typeface="Calibri"/>
                <a:sym typeface="Calibri"/>
              </a:rPr>
              <a:t>El estilo de gestión patriarcal impide el cambio continuo.</a:t>
            </a:r>
            <a:endParaRPr b="0" i="0" sz="1300" u="none" cap="none" strike="noStrike">
              <a:solidFill>
                <a:srgbClr val="000000"/>
              </a:solidFill>
              <a:latin typeface="Arial"/>
              <a:ea typeface="Arial"/>
              <a:cs typeface="Arial"/>
              <a:sym typeface="Arial"/>
            </a:endParaRPr>
          </a:p>
          <a:p>
            <a:pPr indent="-22225" lvl="0" marL="85725" marR="0" rtl="0" algn="l">
              <a:lnSpc>
                <a:spcPct val="100000"/>
              </a:lnSpc>
              <a:spcBef>
                <a:spcPts val="600"/>
              </a:spcBef>
              <a:spcAft>
                <a:spcPts val="0"/>
              </a:spcAft>
              <a:buClr>
                <a:schemeClr val="dk1"/>
              </a:buClr>
              <a:buSzPts val="1000"/>
              <a:buFont typeface="Arial"/>
              <a:buNone/>
            </a:pPr>
            <a:r>
              <a:t/>
            </a:r>
            <a:endParaRPr b="0" i="0" sz="900" u="none" cap="none" strike="noStrike">
              <a:solidFill>
                <a:srgbClr val="595A59"/>
              </a:solidFill>
              <a:latin typeface="Calibri"/>
              <a:ea typeface="Calibri"/>
              <a:cs typeface="Calibri"/>
              <a:sym typeface="Calibri"/>
            </a:endParaRPr>
          </a:p>
        </p:txBody>
      </p:sp>
      <p:sp>
        <p:nvSpPr>
          <p:cNvPr id="854" name="Google Shape;854;p10"/>
          <p:cNvSpPr/>
          <p:nvPr/>
        </p:nvSpPr>
        <p:spPr>
          <a:xfrm>
            <a:off x="4716657" y="4563463"/>
            <a:ext cx="1592081" cy="1092607"/>
          </a:xfrm>
          <a:prstGeom prst="rect">
            <a:avLst/>
          </a:prstGeom>
          <a:noFill/>
          <a:ln>
            <a:noFill/>
          </a:ln>
        </p:spPr>
        <p:txBody>
          <a:bodyPr anchorCtr="0" anchor="t" bIns="45700" lIns="91425" spcFirstLastPara="1" rIns="91425" wrap="square" tIns="45700">
            <a:spAutoFit/>
          </a:bodyPr>
          <a:lstStyle/>
          <a:p>
            <a:pPr indent="-79375" lvl="0" marL="85725" marR="0" rtl="0" algn="l">
              <a:lnSpc>
                <a:spcPct val="100000"/>
              </a:lnSpc>
              <a:spcBef>
                <a:spcPts val="0"/>
              </a:spcBef>
              <a:spcAft>
                <a:spcPts val="0"/>
              </a:spcAft>
              <a:buClr>
                <a:srgbClr val="595A59"/>
              </a:buClr>
              <a:buSzPts val="900"/>
              <a:buFont typeface="Arial"/>
              <a:buChar char="•"/>
            </a:pPr>
            <a:r>
              <a:rPr b="0" i="0" lang="de-DE" sz="900" u="none" cap="none" strike="noStrike">
                <a:solidFill>
                  <a:srgbClr val="595A59"/>
                </a:solidFill>
                <a:latin typeface="Calibri"/>
                <a:ea typeface="Calibri"/>
                <a:cs typeface="Calibri"/>
                <a:sym typeface="Calibri"/>
              </a:rPr>
              <a:t>La falta de orientación estratégica conduce a una falta de orientación hacia los objetivos.</a:t>
            </a:r>
            <a:endParaRPr b="0" i="0" sz="1300" u="none" cap="none" strike="noStrike">
              <a:solidFill>
                <a:srgbClr val="000000"/>
              </a:solidFill>
              <a:latin typeface="Arial"/>
              <a:ea typeface="Arial"/>
              <a:cs typeface="Arial"/>
              <a:sym typeface="Arial"/>
            </a:endParaRPr>
          </a:p>
          <a:p>
            <a:pPr indent="-79375" lvl="0" marL="85725" marR="0" rtl="0" algn="l">
              <a:lnSpc>
                <a:spcPct val="100000"/>
              </a:lnSpc>
              <a:spcBef>
                <a:spcPts val="600"/>
              </a:spcBef>
              <a:spcAft>
                <a:spcPts val="0"/>
              </a:spcAft>
              <a:buClr>
                <a:srgbClr val="595A59"/>
              </a:buClr>
              <a:buSzPts val="900"/>
              <a:buFont typeface="Arial"/>
              <a:buChar char="•"/>
            </a:pPr>
            <a:r>
              <a:rPr b="0" i="0" lang="de-DE" sz="900" u="none" cap="none" strike="noStrike">
                <a:solidFill>
                  <a:srgbClr val="595A59"/>
                </a:solidFill>
                <a:latin typeface="Calibri"/>
                <a:ea typeface="Calibri"/>
                <a:cs typeface="Calibri"/>
                <a:sym typeface="Calibri"/>
              </a:rPr>
              <a:t>La falta de comprensión de los propietarios reduce la adaptabilidad estratégica.</a:t>
            </a:r>
            <a:endParaRPr b="0" i="0" sz="1300" u="none" cap="none" strike="noStrike">
              <a:solidFill>
                <a:srgbClr val="000000"/>
              </a:solidFill>
              <a:latin typeface="Arial"/>
              <a:ea typeface="Arial"/>
              <a:cs typeface="Arial"/>
              <a:sym typeface="Arial"/>
            </a:endParaRPr>
          </a:p>
        </p:txBody>
      </p:sp>
      <p:sp>
        <p:nvSpPr>
          <p:cNvPr id="855" name="Google Shape;855;p10"/>
          <p:cNvSpPr/>
          <p:nvPr/>
        </p:nvSpPr>
        <p:spPr>
          <a:xfrm>
            <a:off x="6171469" y="4563463"/>
            <a:ext cx="1592081" cy="1092607"/>
          </a:xfrm>
          <a:prstGeom prst="rect">
            <a:avLst/>
          </a:prstGeom>
          <a:noFill/>
          <a:ln>
            <a:noFill/>
          </a:ln>
        </p:spPr>
        <p:txBody>
          <a:bodyPr anchorCtr="0" anchor="t" bIns="45700" lIns="91425" spcFirstLastPara="1" rIns="91425" wrap="square" tIns="45700">
            <a:spAutoFit/>
          </a:bodyPr>
          <a:lstStyle/>
          <a:p>
            <a:pPr indent="-79375" lvl="0" marL="85725" marR="0" rtl="0" algn="l">
              <a:lnSpc>
                <a:spcPct val="100000"/>
              </a:lnSpc>
              <a:spcBef>
                <a:spcPts val="0"/>
              </a:spcBef>
              <a:spcAft>
                <a:spcPts val="0"/>
              </a:spcAft>
              <a:buClr>
                <a:srgbClr val="595A59"/>
              </a:buClr>
              <a:buSzPts val="900"/>
              <a:buFont typeface="Arial"/>
              <a:buChar char="•"/>
            </a:pPr>
            <a:r>
              <a:rPr b="0" i="0" lang="de-DE" sz="900" u="none" cap="none" strike="noStrike">
                <a:solidFill>
                  <a:srgbClr val="595A59"/>
                </a:solidFill>
                <a:latin typeface="Calibri"/>
                <a:ea typeface="Calibri"/>
                <a:cs typeface="Calibri"/>
                <a:sym typeface="Calibri"/>
              </a:rPr>
              <a:t>La falta de I+D e innovación conduce a productos y servicios obsoletos.</a:t>
            </a:r>
            <a:endParaRPr b="0" i="0" sz="1300" u="none" cap="none" strike="noStrike">
              <a:solidFill>
                <a:srgbClr val="000000"/>
              </a:solidFill>
              <a:latin typeface="Arial"/>
              <a:ea typeface="Arial"/>
              <a:cs typeface="Arial"/>
              <a:sym typeface="Arial"/>
            </a:endParaRPr>
          </a:p>
          <a:p>
            <a:pPr indent="-79375" lvl="0" marL="85725" marR="0" rtl="0" algn="l">
              <a:lnSpc>
                <a:spcPct val="100000"/>
              </a:lnSpc>
              <a:spcBef>
                <a:spcPts val="600"/>
              </a:spcBef>
              <a:spcAft>
                <a:spcPts val="0"/>
              </a:spcAft>
              <a:buClr>
                <a:srgbClr val="595A59"/>
              </a:buClr>
              <a:buSzPts val="900"/>
              <a:buFont typeface="Arial"/>
              <a:buChar char="•"/>
            </a:pPr>
            <a:r>
              <a:rPr b="0" i="0" lang="de-DE" sz="900" u="none" cap="none" strike="noStrike">
                <a:solidFill>
                  <a:srgbClr val="595A59"/>
                </a:solidFill>
                <a:latin typeface="Calibri"/>
                <a:ea typeface="Calibri"/>
                <a:cs typeface="Calibri"/>
                <a:sym typeface="Calibri"/>
              </a:rPr>
              <a:t>La falta de inversión da lugar a procesos propensos a errores.</a:t>
            </a:r>
            <a:endParaRPr b="0" i="0" sz="1300" u="none" cap="none" strike="noStrike">
              <a:solidFill>
                <a:srgbClr val="000000"/>
              </a:solidFill>
              <a:latin typeface="Arial"/>
              <a:ea typeface="Arial"/>
              <a:cs typeface="Arial"/>
              <a:sym typeface="Arial"/>
            </a:endParaRPr>
          </a:p>
        </p:txBody>
      </p:sp>
      <p:sp>
        <p:nvSpPr>
          <p:cNvPr id="856" name="Google Shape;856;p10"/>
          <p:cNvSpPr/>
          <p:nvPr/>
        </p:nvSpPr>
        <p:spPr>
          <a:xfrm>
            <a:off x="7694454" y="4577354"/>
            <a:ext cx="1463738" cy="1400383"/>
          </a:xfrm>
          <a:prstGeom prst="rect">
            <a:avLst/>
          </a:prstGeom>
          <a:noFill/>
          <a:ln>
            <a:noFill/>
          </a:ln>
        </p:spPr>
        <p:txBody>
          <a:bodyPr anchorCtr="0" anchor="t" bIns="45700" lIns="91425" spcFirstLastPara="1" rIns="91425" wrap="square" tIns="45700">
            <a:spAutoFit/>
          </a:bodyPr>
          <a:lstStyle/>
          <a:p>
            <a:pPr indent="-79375" lvl="0" marL="85725" marR="0" rtl="0" algn="l">
              <a:lnSpc>
                <a:spcPct val="100000"/>
              </a:lnSpc>
              <a:spcBef>
                <a:spcPts val="0"/>
              </a:spcBef>
              <a:spcAft>
                <a:spcPts val="0"/>
              </a:spcAft>
              <a:buClr>
                <a:srgbClr val="595A59"/>
              </a:buClr>
              <a:buSzPts val="900"/>
              <a:buFont typeface="Arial"/>
              <a:buChar char="•"/>
            </a:pPr>
            <a:r>
              <a:rPr b="0" i="0" lang="de-DE" sz="900" u="none" cap="none" strike="noStrike">
                <a:solidFill>
                  <a:srgbClr val="595A59"/>
                </a:solidFill>
                <a:latin typeface="Calibri"/>
                <a:ea typeface="Calibri"/>
                <a:cs typeface="Calibri"/>
                <a:sym typeface="Calibri"/>
              </a:rPr>
              <a:t>La falta de control impide el reconocimiento precoz de la crisis.</a:t>
            </a:r>
            <a:endParaRPr b="0" i="0" sz="1300" u="none" cap="none" strike="noStrike">
              <a:solidFill>
                <a:srgbClr val="000000"/>
              </a:solidFill>
              <a:latin typeface="Arial"/>
              <a:ea typeface="Arial"/>
              <a:cs typeface="Arial"/>
              <a:sym typeface="Arial"/>
            </a:endParaRPr>
          </a:p>
          <a:p>
            <a:pPr indent="-79375" lvl="0" marL="85725" marR="0" rtl="0" algn="l">
              <a:lnSpc>
                <a:spcPct val="100000"/>
              </a:lnSpc>
              <a:spcBef>
                <a:spcPts val="600"/>
              </a:spcBef>
              <a:spcAft>
                <a:spcPts val="0"/>
              </a:spcAft>
              <a:buClr>
                <a:srgbClr val="595A59"/>
              </a:buClr>
              <a:buSzPts val="900"/>
              <a:buFont typeface="Arial"/>
              <a:buChar char="•"/>
            </a:pPr>
            <a:r>
              <a:rPr b="0" i="0" lang="de-DE" sz="900" u="none" cap="none" strike="noStrike">
                <a:solidFill>
                  <a:srgbClr val="595A59"/>
                </a:solidFill>
                <a:latin typeface="Calibri"/>
                <a:ea typeface="Calibri"/>
                <a:cs typeface="Calibri"/>
                <a:sym typeface="Calibri"/>
              </a:rPr>
              <a:t>Los cálculos erróneos o inadecuados conducen a decisiones gravemente incorrectas.</a:t>
            </a:r>
            <a:endParaRPr b="0" i="0" sz="1300" u="none" cap="none" strike="noStrike">
              <a:solidFill>
                <a:srgbClr val="000000"/>
              </a:solidFill>
              <a:latin typeface="Arial"/>
              <a:ea typeface="Arial"/>
              <a:cs typeface="Arial"/>
              <a:sym typeface="Arial"/>
            </a:endParaRPr>
          </a:p>
        </p:txBody>
      </p:sp>
      <p:sp>
        <p:nvSpPr>
          <p:cNvPr id="857" name="Google Shape;857;p10"/>
          <p:cNvSpPr/>
          <p:nvPr/>
        </p:nvSpPr>
        <p:spPr>
          <a:xfrm>
            <a:off x="9149265" y="4563463"/>
            <a:ext cx="1463738" cy="553998"/>
          </a:xfrm>
          <a:prstGeom prst="rect">
            <a:avLst/>
          </a:prstGeom>
          <a:noFill/>
          <a:ln>
            <a:noFill/>
          </a:ln>
        </p:spPr>
        <p:txBody>
          <a:bodyPr anchorCtr="0" anchor="t" bIns="45700" lIns="91425" spcFirstLastPara="1" rIns="91425" wrap="square" tIns="45700">
            <a:spAutoFit/>
          </a:bodyPr>
          <a:lstStyle/>
          <a:p>
            <a:pPr indent="-79375" lvl="0" marL="85725" marR="0" rtl="0" algn="l">
              <a:lnSpc>
                <a:spcPct val="100000"/>
              </a:lnSpc>
              <a:spcBef>
                <a:spcPts val="0"/>
              </a:spcBef>
              <a:spcAft>
                <a:spcPts val="0"/>
              </a:spcAft>
              <a:buClr>
                <a:srgbClr val="595A59"/>
              </a:buClr>
              <a:buSzPts val="900"/>
              <a:buFont typeface="Arial"/>
              <a:buChar char="•"/>
            </a:pPr>
            <a:r>
              <a:rPr b="0" i="0" lang="de-DE" sz="900" u="none" cap="none" strike="noStrike">
                <a:solidFill>
                  <a:srgbClr val="595A59"/>
                </a:solidFill>
                <a:latin typeface="Calibri"/>
                <a:ea typeface="Calibri"/>
                <a:cs typeface="Calibri"/>
                <a:sym typeface="Calibri"/>
              </a:rPr>
              <a:t>La falta de recursos dificulta la obtención de capital.</a:t>
            </a:r>
            <a:endParaRPr b="0" i="0" sz="1300" u="none" cap="none" strike="noStrike">
              <a:solidFill>
                <a:srgbClr val="000000"/>
              </a:solidFill>
              <a:latin typeface="Arial"/>
              <a:ea typeface="Arial"/>
              <a:cs typeface="Arial"/>
              <a:sym typeface="Arial"/>
            </a:endParaRPr>
          </a:p>
        </p:txBody>
      </p:sp>
      <p:sp>
        <p:nvSpPr>
          <p:cNvPr id="858" name="Google Shape;858;p10"/>
          <p:cNvSpPr/>
          <p:nvPr/>
        </p:nvSpPr>
        <p:spPr>
          <a:xfrm>
            <a:off x="10617176" y="4556267"/>
            <a:ext cx="1463700" cy="708000"/>
          </a:xfrm>
          <a:prstGeom prst="rect">
            <a:avLst/>
          </a:prstGeom>
          <a:noFill/>
          <a:ln>
            <a:noFill/>
          </a:ln>
        </p:spPr>
        <p:txBody>
          <a:bodyPr anchorCtr="0" anchor="t" bIns="45700" lIns="91425" spcFirstLastPara="1" rIns="91425" wrap="square" tIns="45700">
            <a:spAutoFit/>
          </a:bodyPr>
          <a:lstStyle/>
          <a:p>
            <a:pPr indent="-79375" lvl="0" marL="85725" marR="0" rtl="0" algn="l">
              <a:lnSpc>
                <a:spcPct val="100000"/>
              </a:lnSpc>
              <a:spcBef>
                <a:spcPts val="0"/>
              </a:spcBef>
              <a:spcAft>
                <a:spcPts val="0"/>
              </a:spcAft>
              <a:buClr>
                <a:srgbClr val="595A59"/>
              </a:buClr>
              <a:buSzPts val="900"/>
              <a:buFont typeface="Arial"/>
              <a:buChar char="•"/>
            </a:pPr>
            <a:r>
              <a:rPr b="0" i="0" lang="de-DE" sz="900" u="none" cap="none" strike="noStrike">
                <a:solidFill>
                  <a:srgbClr val="595A59"/>
                </a:solidFill>
                <a:latin typeface="Calibri"/>
                <a:ea typeface="Calibri"/>
                <a:cs typeface="Calibri"/>
                <a:sym typeface="Calibri"/>
              </a:rPr>
              <a:t>El desconocimiento del marco jurídico conduce a graves errores.</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11"/>
          <p:cNvSpPr txBox="1"/>
          <p:nvPr>
            <p:ph idx="1" type="body"/>
          </p:nvPr>
        </p:nvSpPr>
        <p:spPr>
          <a:xfrm>
            <a:off x="666708" y="752637"/>
            <a:ext cx="4329835" cy="29572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None/>
            </a:pPr>
            <a:r>
              <a:rPr lang="de-DE"/>
              <a:t>Medidas de gestión de crisis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sp>
        <p:nvSpPr>
          <p:cNvPr id="868" name="Google Shape;868;p13"/>
          <p:cNvSpPr txBox="1"/>
          <p:nvPr>
            <p:ph idx="2" type="body"/>
          </p:nvPr>
        </p:nvSpPr>
        <p:spPr>
          <a:xfrm>
            <a:off x="389965" y="1523101"/>
            <a:ext cx="3189900" cy="44553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de-DE" sz="1600"/>
              <a:t>Los resultados de un estudio esloveno muestran que las PYME turísticas se centran en las cuatro dimensiones siguientes a la hora de adoptar medidas de gestión de crisis durante la pandemia Covid-19.</a:t>
            </a:r>
            <a:endParaRPr sz="1600"/>
          </a:p>
          <a:p>
            <a:pPr indent="0" lvl="0" marL="0" rtl="0" algn="l">
              <a:lnSpc>
                <a:spcPct val="100000"/>
              </a:lnSpc>
              <a:spcBef>
                <a:spcPts val="600"/>
              </a:spcBef>
              <a:spcAft>
                <a:spcPts val="0"/>
              </a:spcAft>
              <a:buClr>
                <a:srgbClr val="595A59"/>
              </a:buClr>
              <a:buSzPts val="1800"/>
              <a:buNone/>
            </a:pPr>
            <a:r>
              <a:rPr lang="de-DE" sz="1600"/>
              <a:t>Sin embargo, la gestión de crisis se lleva a cabo mediante diversas combinaciones de medidas.</a:t>
            </a:r>
            <a:endParaRPr sz="1600"/>
          </a:p>
          <a:p>
            <a:pPr indent="0" lvl="0" marL="0" rtl="0" algn="l">
              <a:lnSpc>
                <a:spcPct val="100000"/>
              </a:lnSpc>
              <a:spcBef>
                <a:spcPts val="600"/>
              </a:spcBef>
              <a:spcAft>
                <a:spcPts val="0"/>
              </a:spcAft>
              <a:buClr>
                <a:srgbClr val="595A59"/>
              </a:buClr>
              <a:buSzPts val="1800"/>
              <a:buNone/>
            </a:pPr>
            <a:r>
              <a:rPr lang="de-DE" sz="1600"/>
              <a:t>Existen diferencias significativas en la utilización de diferentes prácticas entre los distintos tipos de PYME turísticas.</a:t>
            </a:r>
            <a:endParaRPr sz="1600"/>
          </a:p>
          <a:p>
            <a:pPr indent="0" lvl="0" marL="0" rtl="0" algn="l">
              <a:lnSpc>
                <a:spcPct val="100000"/>
              </a:lnSpc>
              <a:spcBef>
                <a:spcPts val="600"/>
              </a:spcBef>
              <a:spcAft>
                <a:spcPts val="0"/>
              </a:spcAft>
              <a:buClr>
                <a:srgbClr val="595A59"/>
              </a:buClr>
              <a:buSzPts val="1050"/>
              <a:buNone/>
            </a:pPr>
            <a:r>
              <a:rPr lang="de-DE" sz="1050"/>
              <a:t>Kukanja et al. (2020): Prácticas de gestión de crisis en las PYME turísticas durante la pandemia de Covid-19</a:t>
            </a:r>
            <a:endParaRPr/>
          </a:p>
        </p:txBody>
      </p:sp>
      <p:sp>
        <p:nvSpPr>
          <p:cNvPr id="869" name="Google Shape;869;p13"/>
          <p:cNvSpPr txBox="1"/>
          <p:nvPr>
            <p:ph idx="3" type="body"/>
          </p:nvPr>
        </p:nvSpPr>
        <p:spPr>
          <a:xfrm>
            <a:off x="380440" y="387471"/>
            <a:ext cx="11470200" cy="5823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79527B"/>
              </a:buClr>
              <a:buSzPts val="2000"/>
              <a:buNone/>
            </a:pPr>
            <a:r>
              <a:rPr lang="de-DE"/>
              <a:t>Las PYME turísticas reaccionaron a la pandemia de Covid-19 con diversas medidas operativas para minimizar el impacto de la crisis.</a:t>
            </a:r>
            <a:endParaRPr/>
          </a:p>
        </p:txBody>
      </p:sp>
      <p:sp>
        <p:nvSpPr>
          <p:cNvPr id="870" name="Google Shape;870;p13"/>
          <p:cNvSpPr txBox="1"/>
          <p:nvPr>
            <p:ph idx="4" type="body"/>
          </p:nvPr>
        </p:nvSpPr>
        <p:spPr>
          <a:xfrm>
            <a:off x="389986" y="969763"/>
            <a:ext cx="11489400" cy="2604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79527B"/>
              </a:buClr>
              <a:buSzPct val="100000"/>
              <a:buNone/>
            </a:pPr>
            <a:r>
              <a:rPr lang="de-DE"/>
              <a:t>Ejemplos de medidas de gestión de crisis en PYME turísticas</a:t>
            </a:r>
            <a:endParaRPr/>
          </a:p>
        </p:txBody>
      </p:sp>
      <p:sp>
        <p:nvSpPr>
          <p:cNvPr id="871" name="Google Shape;871;p13"/>
          <p:cNvSpPr/>
          <p:nvPr/>
        </p:nvSpPr>
        <p:spPr>
          <a:xfrm>
            <a:off x="3917945" y="2642901"/>
            <a:ext cx="3777170" cy="959876"/>
          </a:xfrm>
          <a:custGeom>
            <a:rect b="b" l="l" r="r" t="t"/>
            <a:pathLst>
              <a:path extrusionOk="0" h="694" w="2734">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872" name="Google Shape;872;p13"/>
          <p:cNvSpPr/>
          <p:nvPr/>
        </p:nvSpPr>
        <p:spPr>
          <a:xfrm>
            <a:off x="4822798" y="2642902"/>
            <a:ext cx="2872317" cy="732910"/>
          </a:xfrm>
          <a:custGeom>
            <a:rect b="b" l="l" r="r" t="t"/>
            <a:pathLst>
              <a:path extrusionOk="0" h="530" w="2079">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873" name="Google Shape;873;p13"/>
          <p:cNvSpPr/>
          <p:nvPr/>
        </p:nvSpPr>
        <p:spPr>
          <a:xfrm>
            <a:off x="3917945" y="4691593"/>
            <a:ext cx="3777170" cy="959876"/>
          </a:xfrm>
          <a:custGeom>
            <a:rect b="b" l="l" r="r" t="t"/>
            <a:pathLst>
              <a:path extrusionOk="0" h="694" w="2734">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874" name="Google Shape;874;p13"/>
          <p:cNvSpPr/>
          <p:nvPr/>
        </p:nvSpPr>
        <p:spPr>
          <a:xfrm>
            <a:off x="7967524" y="4686152"/>
            <a:ext cx="3777170" cy="959876"/>
          </a:xfrm>
          <a:custGeom>
            <a:rect b="b" l="l" r="r" t="t"/>
            <a:pathLst>
              <a:path extrusionOk="0" h="694" w="2734">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875" name="Google Shape;875;p13"/>
          <p:cNvSpPr/>
          <p:nvPr/>
        </p:nvSpPr>
        <p:spPr>
          <a:xfrm>
            <a:off x="8872377" y="4686153"/>
            <a:ext cx="2872317" cy="732910"/>
          </a:xfrm>
          <a:custGeom>
            <a:rect b="b" l="l" r="r" t="t"/>
            <a:pathLst>
              <a:path extrusionOk="0" h="530" w="2079">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876" name="Google Shape;876;p13"/>
          <p:cNvSpPr/>
          <p:nvPr/>
        </p:nvSpPr>
        <p:spPr>
          <a:xfrm>
            <a:off x="7983029" y="2642901"/>
            <a:ext cx="3777170" cy="959876"/>
          </a:xfrm>
          <a:custGeom>
            <a:rect b="b" l="l" r="r" t="t"/>
            <a:pathLst>
              <a:path extrusionOk="0" h="694" w="2734">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877" name="Google Shape;877;p13"/>
          <p:cNvSpPr/>
          <p:nvPr/>
        </p:nvSpPr>
        <p:spPr>
          <a:xfrm>
            <a:off x="8887882" y="2642902"/>
            <a:ext cx="2872317" cy="732910"/>
          </a:xfrm>
          <a:custGeom>
            <a:rect b="b" l="l" r="r" t="t"/>
            <a:pathLst>
              <a:path extrusionOk="0" h="530" w="2079">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878" name="Google Shape;878;p13"/>
          <p:cNvSpPr/>
          <p:nvPr/>
        </p:nvSpPr>
        <p:spPr>
          <a:xfrm>
            <a:off x="4822798" y="4686153"/>
            <a:ext cx="2872317" cy="732910"/>
          </a:xfrm>
          <a:custGeom>
            <a:rect b="b" l="l" r="r" t="t"/>
            <a:pathLst>
              <a:path extrusionOk="0" h="530" w="2079">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Calibri"/>
              <a:ea typeface="Calibri"/>
              <a:cs typeface="Calibri"/>
              <a:sym typeface="Calibri"/>
            </a:endParaRPr>
          </a:p>
        </p:txBody>
      </p:sp>
      <p:sp>
        <p:nvSpPr>
          <p:cNvPr id="879" name="Google Shape;879;p13"/>
          <p:cNvSpPr txBox="1"/>
          <p:nvPr/>
        </p:nvSpPr>
        <p:spPr>
          <a:xfrm>
            <a:off x="4221055" y="2759184"/>
            <a:ext cx="471603" cy="78495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1"/>
              <a:buFont typeface="Arial"/>
              <a:buNone/>
            </a:pPr>
            <a:r>
              <a:rPr b="1" i="0" lang="de-DE" sz="4501" u="none" cap="none" strike="noStrike">
                <a:solidFill>
                  <a:schemeClr val="lt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880" name="Google Shape;880;p13"/>
          <p:cNvSpPr txBox="1"/>
          <p:nvPr/>
        </p:nvSpPr>
        <p:spPr>
          <a:xfrm>
            <a:off x="8264569" y="4771482"/>
            <a:ext cx="471604" cy="78495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1"/>
              <a:buFont typeface="Arial"/>
              <a:buNone/>
            </a:pPr>
            <a:r>
              <a:rPr b="1" i="0" lang="de-DE" sz="4501" u="none" cap="none" strike="noStrike">
                <a:solidFill>
                  <a:schemeClr val="lt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881" name="Google Shape;881;p13"/>
          <p:cNvSpPr txBox="1"/>
          <p:nvPr/>
        </p:nvSpPr>
        <p:spPr>
          <a:xfrm>
            <a:off x="4214990" y="4771482"/>
            <a:ext cx="471604" cy="78495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1"/>
              <a:buFont typeface="Arial"/>
              <a:buNone/>
            </a:pPr>
            <a:r>
              <a:rPr b="1" i="0" lang="de-DE" sz="4501" u="none" cap="none" strike="noStrike">
                <a:solidFill>
                  <a:schemeClr val="lt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882" name="Google Shape;882;p13"/>
          <p:cNvSpPr txBox="1"/>
          <p:nvPr/>
        </p:nvSpPr>
        <p:spPr>
          <a:xfrm>
            <a:off x="8263612" y="2757694"/>
            <a:ext cx="471604" cy="78495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1"/>
              <a:buFont typeface="Arial"/>
              <a:buNone/>
            </a:pPr>
            <a:r>
              <a:rPr b="1" i="0" lang="de-DE" sz="4501" u="none" cap="none" strike="noStrike">
                <a:solidFill>
                  <a:schemeClr val="lt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883" name="Google Shape;883;p13"/>
          <p:cNvSpPr txBox="1"/>
          <p:nvPr/>
        </p:nvSpPr>
        <p:spPr>
          <a:xfrm>
            <a:off x="5541739" y="2809302"/>
            <a:ext cx="2456486"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lt1"/>
                </a:solidFill>
                <a:latin typeface="Calibri"/>
                <a:ea typeface="Calibri"/>
                <a:cs typeface="Calibri"/>
                <a:sym typeface="Calibri"/>
              </a:rPr>
              <a:t>Mano de obra</a:t>
            </a:r>
            <a:endParaRPr b="0" i="0" sz="1400" u="none" cap="none" strike="noStrike">
              <a:solidFill>
                <a:srgbClr val="000000"/>
              </a:solidFill>
              <a:latin typeface="Arial"/>
              <a:ea typeface="Arial"/>
              <a:cs typeface="Arial"/>
              <a:sym typeface="Arial"/>
            </a:endParaRPr>
          </a:p>
        </p:txBody>
      </p:sp>
      <p:sp>
        <p:nvSpPr>
          <p:cNvPr id="884" name="Google Shape;884;p13"/>
          <p:cNvSpPr txBox="1"/>
          <p:nvPr/>
        </p:nvSpPr>
        <p:spPr>
          <a:xfrm>
            <a:off x="9317996" y="4859233"/>
            <a:ext cx="245648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chemeClr val="lt1"/>
                </a:solidFill>
                <a:latin typeface="Calibri"/>
                <a:ea typeface="Calibri"/>
                <a:cs typeface="Calibri"/>
                <a:sym typeface="Calibri"/>
              </a:rPr>
              <a:t>Apoyo organizativo</a:t>
            </a:r>
            <a:endParaRPr b="0" i="0" sz="1400" u="none" cap="none" strike="noStrike">
              <a:solidFill>
                <a:srgbClr val="000000"/>
              </a:solidFill>
              <a:latin typeface="Arial"/>
              <a:ea typeface="Arial"/>
              <a:cs typeface="Arial"/>
              <a:sym typeface="Arial"/>
            </a:endParaRPr>
          </a:p>
        </p:txBody>
      </p:sp>
      <p:sp>
        <p:nvSpPr>
          <p:cNvPr id="885" name="Google Shape;885;p13"/>
          <p:cNvSpPr txBox="1"/>
          <p:nvPr/>
        </p:nvSpPr>
        <p:spPr>
          <a:xfrm>
            <a:off x="5585274" y="4843844"/>
            <a:ext cx="2456486"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lt1"/>
                </a:solidFill>
                <a:latin typeface="Calibri"/>
                <a:ea typeface="Calibri"/>
                <a:cs typeface="Calibri"/>
                <a:sym typeface="Calibri"/>
              </a:rPr>
              <a:t>Marketing</a:t>
            </a:r>
            <a:endParaRPr b="0" i="0" sz="1400" u="none" cap="none" strike="noStrike">
              <a:solidFill>
                <a:srgbClr val="000000"/>
              </a:solidFill>
              <a:latin typeface="Arial"/>
              <a:ea typeface="Arial"/>
              <a:cs typeface="Arial"/>
              <a:sym typeface="Arial"/>
            </a:endParaRPr>
          </a:p>
        </p:txBody>
      </p:sp>
      <p:sp>
        <p:nvSpPr>
          <p:cNvPr id="886" name="Google Shape;886;p13"/>
          <p:cNvSpPr txBox="1"/>
          <p:nvPr/>
        </p:nvSpPr>
        <p:spPr>
          <a:xfrm>
            <a:off x="9735514" y="2809302"/>
            <a:ext cx="2456486"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lt1"/>
                </a:solidFill>
                <a:latin typeface="Calibri"/>
                <a:ea typeface="Calibri"/>
                <a:cs typeface="Calibri"/>
                <a:sym typeface="Calibri"/>
              </a:rPr>
              <a:t>Control de costes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p14"/>
          <p:cNvSpPr txBox="1"/>
          <p:nvPr>
            <p:ph idx="1" type="body"/>
          </p:nvPr>
        </p:nvSpPr>
        <p:spPr>
          <a:xfrm>
            <a:off x="3752490" y="1637401"/>
            <a:ext cx="8007709" cy="461527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A59"/>
              </a:buClr>
              <a:buSzPts val="1800"/>
              <a:buNone/>
            </a:pPr>
            <a:r>
              <a:rPr lang="de-DE"/>
              <a:t>	</a:t>
            </a:r>
            <a:endParaRPr/>
          </a:p>
          <a:p>
            <a:pPr indent="0" lvl="0" marL="0" rtl="0" algn="l">
              <a:lnSpc>
                <a:spcPct val="90000"/>
              </a:lnSpc>
              <a:spcBef>
                <a:spcPts val="1000"/>
              </a:spcBef>
              <a:spcAft>
                <a:spcPts val="0"/>
              </a:spcAft>
              <a:buClr>
                <a:srgbClr val="595A59"/>
              </a:buClr>
              <a:buSzPts val="1800"/>
              <a:buNone/>
            </a:pPr>
            <a:r>
              <a:t/>
            </a:r>
            <a:endParaRPr/>
          </a:p>
          <a:p>
            <a:pPr indent="0" lvl="0" marL="0" rtl="0" algn="l">
              <a:lnSpc>
                <a:spcPct val="90000"/>
              </a:lnSpc>
              <a:spcBef>
                <a:spcPts val="1000"/>
              </a:spcBef>
              <a:spcAft>
                <a:spcPts val="0"/>
              </a:spcAft>
              <a:buClr>
                <a:srgbClr val="595A59"/>
              </a:buClr>
              <a:buSzPts val="1800"/>
              <a:buNone/>
            </a:pPr>
            <a:r>
              <a:t/>
            </a:r>
            <a:endParaRPr/>
          </a:p>
        </p:txBody>
      </p:sp>
      <p:graphicFrame>
        <p:nvGraphicFramePr>
          <p:cNvPr id="892" name="Google Shape;892;p14"/>
          <p:cNvGraphicFramePr/>
          <p:nvPr/>
        </p:nvGraphicFramePr>
        <p:xfrm>
          <a:off x="3915864" y="1805418"/>
          <a:ext cx="3000000" cy="3000000"/>
        </p:xfrm>
        <a:graphic>
          <a:graphicData uri="http://schemas.openxmlformats.org/drawingml/2006/table">
            <a:tbl>
              <a:tblPr bandRow="1" firstRow="1">
                <a:noFill/>
                <a:tableStyleId>{33D810E9-5ED7-45A1-8BB4-83F8B4403B88}</a:tableStyleId>
              </a:tblPr>
              <a:tblGrid>
                <a:gridCol w="7668000"/>
              </a:tblGrid>
              <a:tr h="326150">
                <a:tc>
                  <a:txBody>
                    <a:bodyPr/>
                    <a:lstStyle/>
                    <a:p>
                      <a:pPr indent="0" lvl="0" marL="0" marR="0" rtl="0" algn="l">
                        <a:lnSpc>
                          <a:spcPct val="100000"/>
                        </a:lnSpc>
                        <a:spcBef>
                          <a:spcPts val="0"/>
                        </a:spcBef>
                        <a:spcAft>
                          <a:spcPts val="0"/>
                        </a:spcAft>
                        <a:buClr>
                          <a:srgbClr val="000000"/>
                        </a:buClr>
                        <a:buSzPts val="2000"/>
                        <a:buFont typeface="Arial"/>
                        <a:buNone/>
                      </a:pPr>
                      <a:r>
                        <a:rPr lang="de-DE" sz="2000" u="none" cap="none" strike="noStrike"/>
                        <a:t>Prácticas laborales</a:t>
                      </a:r>
                      <a:endParaRPr sz="1400" u="none" cap="none" strike="noStrike"/>
                    </a:p>
                  </a:txBody>
                  <a:tcPr marT="45725" marB="45725" marR="91450" marL="91450"/>
                </a:tc>
              </a:tr>
              <a:tr h="326150">
                <a:tc>
                  <a:txBody>
                    <a:bodyPr/>
                    <a:lstStyle/>
                    <a:p>
                      <a:pPr indent="0" lvl="0" marL="0" marR="0" rtl="0" algn="l">
                        <a:lnSpc>
                          <a:spcPct val="100000"/>
                        </a:lnSpc>
                        <a:spcBef>
                          <a:spcPts val="0"/>
                        </a:spcBef>
                        <a:spcAft>
                          <a:spcPts val="0"/>
                        </a:spcAft>
                        <a:buClr>
                          <a:srgbClr val="000000"/>
                        </a:buClr>
                        <a:buSzPts val="2000"/>
                        <a:buFont typeface="Arial"/>
                        <a:buNone/>
                      </a:pPr>
                      <a:r>
                        <a:rPr lang="de-DE" sz="2000" u="none" cap="none" strike="noStrike">
                          <a:solidFill>
                            <a:srgbClr val="595A59"/>
                          </a:solidFill>
                        </a:rPr>
                        <a:t>Reducción de sueldos y salarios</a:t>
                      </a:r>
                      <a:endParaRPr sz="1400" u="none" cap="none" strike="noStrike"/>
                    </a:p>
                  </a:txBody>
                  <a:tcPr marT="45725" marB="45725" marR="91450" marL="91450"/>
                </a:tc>
              </a:tr>
              <a:tr h="326150">
                <a:tc>
                  <a:txBody>
                    <a:bodyPr/>
                    <a:lstStyle/>
                    <a:p>
                      <a:pPr indent="0" lvl="0" marL="0" marR="0" rtl="0" algn="l">
                        <a:lnSpc>
                          <a:spcPct val="100000"/>
                        </a:lnSpc>
                        <a:spcBef>
                          <a:spcPts val="0"/>
                        </a:spcBef>
                        <a:spcAft>
                          <a:spcPts val="0"/>
                        </a:spcAft>
                        <a:buClr>
                          <a:srgbClr val="595A59"/>
                        </a:buClr>
                        <a:buSzPts val="2000"/>
                        <a:buFont typeface="Calibri"/>
                        <a:buNone/>
                      </a:pPr>
                      <a:r>
                        <a:rPr lang="de-DE" sz="2000" u="none" cap="none" strike="noStrike">
                          <a:solidFill>
                            <a:srgbClr val="595A59"/>
                          </a:solidFill>
                        </a:rPr>
                        <a:t>Vacaciones obligatorias no retribuidas para los trabajadores</a:t>
                      </a:r>
                      <a:endParaRPr sz="1400" u="none" cap="none" strike="noStrike"/>
                    </a:p>
                  </a:txBody>
                  <a:tcPr marT="45725" marB="45725" marR="91450" marL="91450"/>
                </a:tc>
              </a:tr>
              <a:tr h="326150">
                <a:tc>
                  <a:txBody>
                    <a:bodyPr/>
                    <a:lstStyle/>
                    <a:p>
                      <a:pPr indent="0" lvl="0" marL="0" marR="0" rtl="0" algn="l">
                        <a:lnSpc>
                          <a:spcPct val="100000"/>
                        </a:lnSpc>
                        <a:spcBef>
                          <a:spcPts val="0"/>
                        </a:spcBef>
                        <a:spcAft>
                          <a:spcPts val="0"/>
                        </a:spcAft>
                        <a:buClr>
                          <a:srgbClr val="000000"/>
                        </a:buClr>
                        <a:buSzPts val="2000"/>
                        <a:buFont typeface="Arial"/>
                        <a:buNone/>
                      </a:pPr>
                      <a:r>
                        <a:rPr lang="de-DE" sz="2000" u="none" cap="none" strike="noStrike">
                          <a:solidFill>
                            <a:srgbClr val="595A59"/>
                          </a:solidFill>
                        </a:rPr>
                        <a:t>Reducir el número de empleados </a:t>
                      </a:r>
                      <a:endParaRPr sz="1400" u="none" cap="none" strike="noStrike"/>
                    </a:p>
                  </a:txBody>
                  <a:tcPr marT="45725" marB="45725" marR="91450" marL="91450"/>
                </a:tc>
              </a:tr>
              <a:tr h="326150">
                <a:tc>
                  <a:txBody>
                    <a:bodyPr/>
                    <a:lstStyle/>
                    <a:p>
                      <a:pPr indent="0" lvl="0" marL="0" marR="0" rtl="0" algn="l">
                        <a:lnSpc>
                          <a:spcPct val="100000"/>
                        </a:lnSpc>
                        <a:spcBef>
                          <a:spcPts val="0"/>
                        </a:spcBef>
                        <a:spcAft>
                          <a:spcPts val="0"/>
                        </a:spcAft>
                        <a:buClr>
                          <a:srgbClr val="000000"/>
                        </a:buClr>
                        <a:buSzPts val="2000"/>
                        <a:buFont typeface="Arial"/>
                        <a:buNone/>
                      </a:pPr>
                      <a:r>
                        <a:rPr lang="de-DE" sz="2000" u="none" cap="none" strike="noStrike">
                          <a:solidFill>
                            <a:srgbClr val="595A59"/>
                          </a:solidFill>
                        </a:rPr>
                        <a:t>Aumentar la productividad </a:t>
                      </a:r>
                      <a:endParaRPr sz="1400" u="none" cap="none" strike="noStrike"/>
                    </a:p>
                  </a:txBody>
                  <a:tcPr marT="45725" marB="45725" marR="91450" marL="91450"/>
                </a:tc>
              </a:tr>
              <a:tr h="254000">
                <a:tc>
                  <a:txBody>
                    <a:bodyPr/>
                    <a:lstStyle/>
                    <a:p>
                      <a:pPr indent="0" lvl="0" marL="0" marR="0" rtl="0" algn="l">
                        <a:lnSpc>
                          <a:spcPct val="100000"/>
                        </a:lnSpc>
                        <a:spcBef>
                          <a:spcPts val="0"/>
                        </a:spcBef>
                        <a:spcAft>
                          <a:spcPts val="0"/>
                        </a:spcAft>
                        <a:buClr>
                          <a:srgbClr val="595A59"/>
                        </a:buClr>
                        <a:buSzPts val="2000"/>
                        <a:buFont typeface="Calibri"/>
                        <a:buNone/>
                      </a:pPr>
                      <a:r>
                        <a:rPr lang="de-DE" sz="2000" u="none" cap="none" strike="noStrike">
                          <a:solidFill>
                            <a:srgbClr val="595A59"/>
                          </a:solidFill>
                        </a:rPr>
                        <a:t>Pedir a los empleados que asuman tareas adicionales no incluidas en la descripción de sus funciones</a:t>
                      </a:r>
                      <a:endParaRPr sz="1400" u="none" cap="none" strike="noStrike"/>
                    </a:p>
                  </a:txBody>
                  <a:tcPr marT="45725" marB="45725" marR="91450" marL="91450"/>
                </a:tc>
              </a:tr>
              <a:tr h="326150">
                <a:tc>
                  <a:txBody>
                    <a:bodyPr/>
                    <a:lstStyle/>
                    <a:p>
                      <a:pPr indent="0" lvl="0" marL="0" marR="0" rtl="0" algn="l">
                        <a:lnSpc>
                          <a:spcPct val="100000"/>
                        </a:lnSpc>
                        <a:spcBef>
                          <a:spcPts val="0"/>
                        </a:spcBef>
                        <a:spcAft>
                          <a:spcPts val="0"/>
                        </a:spcAft>
                        <a:buClr>
                          <a:srgbClr val="000000"/>
                        </a:buClr>
                        <a:buSzPts val="2000"/>
                        <a:buFont typeface="Arial"/>
                        <a:buNone/>
                      </a:pPr>
                      <a:r>
                        <a:rPr lang="de-DE" sz="2000" u="none" cap="none" strike="noStrike">
                          <a:solidFill>
                            <a:srgbClr val="595A59"/>
                          </a:solidFill>
                        </a:rPr>
                        <a:t>Realizar cambios en la estructura organizativa </a:t>
                      </a:r>
                      <a:endParaRPr sz="1400" u="none" cap="none" strike="noStrike"/>
                    </a:p>
                  </a:txBody>
                  <a:tcPr marT="45725" marB="45725" marR="91450" marL="91450"/>
                </a:tc>
              </a:tr>
              <a:tr h="326150">
                <a:tc>
                  <a:txBody>
                    <a:bodyPr/>
                    <a:lstStyle/>
                    <a:p>
                      <a:pPr indent="0" lvl="0" marL="0" marR="0" rtl="0" algn="l">
                        <a:lnSpc>
                          <a:spcPct val="100000"/>
                        </a:lnSpc>
                        <a:spcBef>
                          <a:spcPts val="0"/>
                        </a:spcBef>
                        <a:spcAft>
                          <a:spcPts val="0"/>
                        </a:spcAft>
                        <a:buClr>
                          <a:srgbClr val="000000"/>
                        </a:buClr>
                        <a:buSzPts val="2000"/>
                        <a:buFont typeface="Arial"/>
                        <a:buNone/>
                      </a:pPr>
                      <a:r>
                        <a:rPr lang="de-DE" sz="2000" u="none" cap="none" strike="noStrike">
                          <a:solidFill>
                            <a:srgbClr val="595A59"/>
                          </a:solidFill>
                        </a:rPr>
                        <a:t>Ampliar la jornada laboral de los trabajadores</a:t>
                      </a:r>
                      <a:endParaRPr sz="1400" u="none" cap="none" strike="noStrike"/>
                    </a:p>
                  </a:txBody>
                  <a:tcPr marT="45725" marB="45725" marR="91450" marL="91450"/>
                </a:tc>
              </a:tr>
              <a:tr h="326150">
                <a:tc>
                  <a:txBody>
                    <a:bodyPr/>
                    <a:lstStyle/>
                    <a:p>
                      <a:pPr indent="0" lvl="0" marL="0" marR="0" rtl="0" algn="l">
                        <a:lnSpc>
                          <a:spcPct val="100000"/>
                        </a:lnSpc>
                        <a:spcBef>
                          <a:spcPts val="0"/>
                        </a:spcBef>
                        <a:spcAft>
                          <a:spcPts val="0"/>
                        </a:spcAft>
                        <a:buClr>
                          <a:srgbClr val="000000"/>
                        </a:buClr>
                        <a:buSzPts val="2000"/>
                        <a:buFont typeface="Arial"/>
                        <a:buNone/>
                      </a:pPr>
                      <a:r>
                        <a:rPr lang="de-DE" sz="2000" u="none" cap="none" strike="noStrike">
                          <a:solidFill>
                            <a:srgbClr val="595A59"/>
                          </a:solidFill>
                        </a:rPr>
                        <a:t>Sustitución de empleados fijos por empleados a tiempo parcial </a:t>
                      </a:r>
                      <a:endParaRPr sz="1400" u="none" cap="none" strike="noStrike"/>
                    </a:p>
                  </a:txBody>
                  <a:tcPr marT="45725" marB="45725" marR="91450" marL="91450"/>
                </a:tc>
              </a:tr>
            </a:tbl>
          </a:graphicData>
        </a:graphic>
      </p:graphicFrame>
      <p:sp>
        <p:nvSpPr>
          <p:cNvPr id="893" name="Google Shape;893;p14"/>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2000"/>
              <a:buNone/>
            </a:pPr>
            <a:r>
              <a:rPr lang="de-DE"/>
              <a:t>Dado que el turismo es un sector intensivo en mano de obra, las reducciones de costes en la dimensión de la mano de obra son esenciales, pero deben aplicarse con cuidado para no empeorar la posición de marketing de una PYME turística.</a:t>
            </a:r>
            <a:endParaRPr/>
          </a:p>
        </p:txBody>
      </p:sp>
      <p:sp>
        <p:nvSpPr>
          <p:cNvPr id="894" name="Google Shape;894;p14"/>
          <p:cNvSpPr txBox="1"/>
          <p:nvPr>
            <p:ph idx="4" type="body"/>
          </p:nvPr>
        </p:nvSpPr>
        <p:spPr>
          <a:xfrm>
            <a:off x="380461" y="1376913"/>
            <a:ext cx="11489400" cy="2604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79527B"/>
              </a:buClr>
              <a:buSzPct val="100000"/>
              <a:buNone/>
            </a:pPr>
            <a:r>
              <a:rPr lang="de-DE"/>
              <a:t>1. Medidas relativas a la mano de obra </a:t>
            </a:r>
            <a:endParaRPr/>
          </a:p>
        </p:txBody>
      </p:sp>
      <p:sp>
        <p:nvSpPr>
          <p:cNvPr id="895" name="Google Shape;895;p14"/>
          <p:cNvSpPr txBox="1"/>
          <p:nvPr/>
        </p:nvSpPr>
        <p:spPr>
          <a:xfrm>
            <a:off x="389965" y="1637401"/>
            <a:ext cx="3189996" cy="460664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595A59"/>
              </a:buClr>
              <a:buSzPts val="1800"/>
              <a:buFont typeface="Arial"/>
              <a:buNone/>
            </a:pPr>
            <a:r>
              <a:rPr b="0" i="0" lang="de-DE" sz="1800" u="none" cap="none" strike="noStrike">
                <a:solidFill>
                  <a:srgbClr val="595A59"/>
                </a:solidFill>
                <a:latin typeface="Calibri"/>
                <a:ea typeface="Calibri"/>
                <a:cs typeface="Calibri"/>
                <a:sym typeface="Calibri"/>
              </a:rPr>
              <a:t>Las prácticas relativas a la mano de obra son las más importantes para los directivos y propietarios de PYME turísticas a la hora de hacer frente a la crisis.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595A59"/>
              </a:buClr>
              <a:buSzPts val="1800"/>
              <a:buFont typeface="Arial"/>
              <a:buNone/>
            </a:pPr>
            <a:r>
              <a:rPr b="0" i="0" lang="de-DE" sz="1800" u="none" cap="none" strike="noStrike">
                <a:solidFill>
                  <a:srgbClr val="595A59"/>
                </a:solidFill>
                <a:latin typeface="Calibri"/>
                <a:ea typeface="Calibri"/>
                <a:cs typeface="Calibri"/>
                <a:sym typeface="Calibri"/>
              </a:rPr>
              <a:t>Las medidas en este ámbito deben aplicarse con cuidado porque pueden deteriorar la posición comercial de una PYME turística, especialmente la imagen y la calidad de los servicios ofrecidos.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15"/>
          <p:cNvSpPr txBox="1"/>
          <p:nvPr>
            <p:ph idx="1" type="body"/>
          </p:nvPr>
        </p:nvSpPr>
        <p:spPr>
          <a:xfrm>
            <a:off x="3752490" y="1637401"/>
            <a:ext cx="8007709" cy="461527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A59"/>
              </a:buClr>
              <a:buSzPts val="1800"/>
              <a:buNone/>
            </a:pPr>
            <a:r>
              <a:t/>
            </a:r>
            <a:endParaRPr/>
          </a:p>
        </p:txBody>
      </p:sp>
      <p:sp>
        <p:nvSpPr>
          <p:cNvPr id="901" name="Google Shape;901;p15"/>
          <p:cNvSpPr txBox="1"/>
          <p:nvPr>
            <p:ph idx="2" type="body"/>
          </p:nvPr>
        </p:nvSpPr>
        <p:spPr>
          <a:xfrm>
            <a:off x="389965" y="1637401"/>
            <a:ext cx="3189996" cy="4455341"/>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de-DE"/>
              <a:t>En el ámbito del control de costes, los propietarios y directivos de PYME turísticas se centran principalmente en nuevas soluciones informáticas, en abandonar áreas de negocio no rentables y en encontrar/comprar sustitutos más baratos.</a:t>
            </a:r>
            <a:endParaRPr/>
          </a:p>
          <a:p>
            <a:pPr indent="0" lvl="0" marL="0" rtl="0" algn="l">
              <a:lnSpc>
                <a:spcPct val="100000"/>
              </a:lnSpc>
              <a:spcBef>
                <a:spcPts val="600"/>
              </a:spcBef>
              <a:spcAft>
                <a:spcPts val="0"/>
              </a:spcAft>
              <a:buClr>
                <a:srgbClr val="595A59"/>
              </a:buClr>
              <a:buSzPts val="1800"/>
              <a:buNone/>
            </a:pPr>
            <a:r>
              <a:rPr lang="de-DE"/>
              <a:t>Estas prácticas también pueden brindar la oportunidad de revisar las prácticas habituales y optimizar los recursos internos, lo que incluso puede conducir a una mejora de la competitividad a largo plazo.</a:t>
            </a:r>
            <a:endParaRPr/>
          </a:p>
        </p:txBody>
      </p:sp>
      <p:sp>
        <p:nvSpPr>
          <p:cNvPr id="902" name="Google Shape;902;p15"/>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2000"/>
              <a:buNone/>
            </a:pPr>
            <a:r>
              <a:rPr lang="de-DE"/>
              <a:t>Las medidas de control de costes no sólo pueden ayudar a las PYME a superar la crisis aguda, sino también a mejorar su competitividad a largo plazo.</a:t>
            </a:r>
            <a:endParaRPr/>
          </a:p>
        </p:txBody>
      </p:sp>
      <p:sp>
        <p:nvSpPr>
          <p:cNvPr id="903" name="Google Shape;903;p15"/>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1800"/>
              <a:buNone/>
            </a:pPr>
            <a:r>
              <a:rPr lang="de-DE"/>
              <a:t>2. Medidas de control de costes</a:t>
            </a:r>
            <a:endParaRPr/>
          </a:p>
        </p:txBody>
      </p:sp>
      <p:graphicFrame>
        <p:nvGraphicFramePr>
          <p:cNvPr id="904" name="Google Shape;904;p15"/>
          <p:cNvGraphicFramePr/>
          <p:nvPr/>
        </p:nvGraphicFramePr>
        <p:xfrm>
          <a:off x="3922344" y="2347528"/>
          <a:ext cx="3000000" cy="3000000"/>
        </p:xfrm>
        <a:graphic>
          <a:graphicData uri="http://schemas.openxmlformats.org/drawingml/2006/table">
            <a:tbl>
              <a:tblPr bandRow="1" firstRow="1">
                <a:noFill/>
                <a:tableStyleId>{33D810E9-5ED7-45A1-8BB4-83F8B4403B88}</a:tableStyleId>
              </a:tblPr>
              <a:tblGrid>
                <a:gridCol w="7668000"/>
              </a:tblGrid>
              <a:tr h="254000">
                <a:tc>
                  <a:txBody>
                    <a:bodyPr/>
                    <a:lstStyle/>
                    <a:p>
                      <a:pPr indent="0" lvl="0" marL="0" marR="0" rtl="0" algn="l">
                        <a:lnSpc>
                          <a:spcPct val="100000"/>
                        </a:lnSpc>
                        <a:spcBef>
                          <a:spcPts val="0"/>
                        </a:spcBef>
                        <a:spcAft>
                          <a:spcPts val="0"/>
                        </a:spcAft>
                        <a:buClr>
                          <a:srgbClr val="000000"/>
                        </a:buClr>
                        <a:buSzPts val="2000"/>
                        <a:buFont typeface="Arial"/>
                        <a:buNone/>
                      </a:pPr>
                      <a:r>
                        <a:rPr lang="de-DE" sz="2000" u="none" cap="none" strike="noStrike"/>
                        <a:t>Prácticas de control de costes</a:t>
                      </a:r>
                      <a:endParaRPr sz="1400" u="none" cap="none" strike="noStrike"/>
                    </a:p>
                  </a:txBody>
                  <a:tcPr marT="45725" marB="45725" marR="91450" marL="91450"/>
                </a:tc>
              </a:tr>
              <a:tr h="326150">
                <a:tc>
                  <a:txBody>
                    <a:bodyPr/>
                    <a:lstStyle/>
                    <a:p>
                      <a:pPr indent="0" lvl="0" marL="0" marR="0" rtl="0" algn="l">
                        <a:lnSpc>
                          <a:spcPct val="100000"/>
                        </a:lnSpc>
                        <a:spcBef>
                          <a:spcPts val="0"/>
                        </a:spcBef>
                        <a:spcAft>
                          <a:spcPts val="0"/>
                        </a:spcAft>
                        <a:buClr>
                          <a:srgbClr val="000000"/>
                        </a:buClr>
                        <a:buSzPts val="2000"/>
                        <a:buFont typeface="Arial"/>
                        <a:buNone/>
                      </a:pPr>
                      <a:r>
                        <a:rPr lang="de-DE" sz="2000" u="none" cap="none" strike="noStrike">
                          <a:solidFill>
                            <a:srgbClr val="595A59"/>
                          </a:solidFill>
                        </a:rPr>
                        <a:t>Reducción de los costes de explotación</a:t>
                      </a:r>
                      <a:endParaRPr sz="1400" u="none" cap="none" strike="noStrike"/>
                    </a:p>
                  </a:txBody>
                  <a:tcPr marT="45725" marB="45725" marR="91450" marL="91450"/>
                </a:tc>
              </a:tr>
              <a:tr h="326150">
                <a:tc>
                  <a:txBody>
                    <a:bodyPr/>
                    <a:lstStyle/>
                    <a:p>
                      <a:pPr indent="0" lvl="0" marL="0" marR="0" rtl="0" algn="l">
                        <a:lnSpc>
                          <a:spcPct val="100000"/>
                        </a:lnSpc>
                        <a:spcBef>
                          <a:spcPts val="0"/>
                        </a:spcBef>
                        <a:spcAft>
                          <a:spcPts val="0"/>
                        </a:spcAft>
                        <a:buClr>
                          <a:srgbClr val="000000"/>
                        </a:buClr>
                        <a:buSzPts val="2000"/>
                        <a:buFont typeface="Arial"/>
                        <a:buNone/>
                      </a:pPr>
                      <a:r>
                        <a:rPr lang="de-DE" sz="2000" u="none" cap="none" strike="noStrike">
                          <a:solidFill>
                            <a:srgbClr val="595A59"/>
                          </a:solidFill>
                        </a:rPr>
                        <a:t>Aplazar algunos de los costes adeudados por la empresa y/o reprogramar los pagos</a:t>
                      </a:r>
                      <a:endParaRPr sz="1400" u="none" cap="none" strike="noStrike"/>
                    </a:p>
                  </a:txBody>
                  <a:tcPr marT="45725" marB="45725" marR="91450" marL="91450"/>
                </a:tc>
              </a:tr>
              <a:tr h="326150">
                <a:tc>
                  <a:txBody>
                    <a:bodyPr/>
                    <a:lstStyle/>
                    <a:p>
                      <a:pPr indent="0" lvl="0" marL="0" marR="0" rtl="0" algn="l">
                        <a:lnSpc>
                          <a:spcPct val="100000"/>
                        </a:lnSpc>
                        <a:spcBef>
                          <a:spcPts val="0"/>
                        </a:spcBef>
                        <a:spcAft>
                          <a:spcPts val="0"/>
                        </a:spcAft>
                        <a:buClr>
                          <a:srgbClr val="000000"/>
                        </a:buClr>
                        <a:buSzPts val="2000"/>
                        <a:buFont typeface="Arial"/>
                        <a:buNone/>
                      </a:pPr>
                      <a:r>
                        <a:rPr lang="de-DE" sz="2000" u="none" cap="none" strike="noStrike">
                          <a:solidFill>
                            <a:srgbClr val="595A59"/>
                          </a:solidFill>
                        </a:rPr>
                        <a:t>Desarrollar fuentes de ingresos adicionales</a:t>
                      </a:r>
                      <a:endParaRPr sz="1400" u="none" cap="none" strike="noStrike"/>
                    </a:p>
                  </a:txBody>
                  <a:tcPr marT="45725" marB="45725" marR="91450" marL="91450"/>
                </a:tc>
              </a:tr>
              <a:tr h="326150">
                <a:tc>
                  <a:txBody>
                    <a:bodyPr/>
                    <a:lstStyle/>
                    <a:p>
                      <a:pPr indent="0" lvl="0" marL="0" marR="0" rtl="0" algn="l">
                        <a:lnSpc>
                          <a:spcPct val="100000"/>
                        </a:lnSpc>
                        <a:spcBef>
                          <a:spcPts val="0"/>
                        </a:spcBef>
                        <a:spcAft>
                          <a:spcPts val="0"/>
                        </a:spcAft>
                        <a:buClr>
                          <a:srgbClr val="000000"/>
                        </a:buClr>
                        <a:buSzPts val="2000"/>
                        <a:buFont typeface="Arial"/>
                        <a:buNone/>
                      </a:pPr>
                      <a:r>
                        <a:rPr lang="de-DE" sz="2000" u="none" cap="none" strike="noStrike">
                          <a:solidFill>
                            <a:srgbClr val="595A59"/>
                          </a:solidFill>
                        </a:rPr>
                        <a:t>Cerrar algunos departamentos y/o unidades de negocio no rentables</a:t>
                      </a:r>
                      <a:endParaRPr sz="1400" u="none" cap="none" strike="noStrike"/>
                    </a:p>
                  </a:txBody>
                  <a:tcPr marT="45725" marB="45725" marR="91450" marL="91450"/>
                </a:tc>
              </a:tr>
              <a:tr h="254000">
                <a:tc>
                  <a:txBody>
                    <a:bodyPr/>
                    <a:lstStyle/>
                    <a:p>
                      <a:pPr indent="0" lvl="0" marL="0" marR="0" rtl="0" algn="l">
                        <a:lnSpc>
                          <a:spcPct val="100000"/>
                        </a:lnSpc>
                        <a:spcBef>
                          <a:spcPts val="0"/>
                        </a:spcBef>
                        <a:spcAft>
                          <a:spcPts val="0"/>
                        </a:spcAft>
                        <a:buClr>
                          <a:srgbClr val="000000"/>
                        </a:buClr>
                        <a:buSzPts val="2000"/>
                        <a:buFont typeface="Arial"/>
                        <a:buNone/>
                      </a:pPr>
                      <a:r>
                        <a:rPr lang="de-DE" sz="2000" u="none" cap="none" strike="noStrike">
                          <a:solidFill>
                            <a:srgbClr val="595A59"/>
                          </a:solidFill>
                        </a:rPr>
                        <a:t>Utilizar sustitutos más baratos al comprar</a:t>
                      </a:r>
                      <a:endParaRPr sz="1400" u="none" cap="none" strike="noStrike"/>
                    </a:p>
                  </a:txBody>
                  <a:tcPr marT="45725" marB="45725" marR="91450" marL="91450"/>
                </a:tc>
              </a:tr>
              <a:tr h="326150">
                <a:tc>
                  <a:txBody>
                    <a:bodyPr/>
                    <a:lstStyle/>
                    <a:p>
                      <a:pPr indent="0" lvl="0" marL="0" marR="0" rtl="0" algn="l">
                        <a:lnSpc>
                          <a:spcPct val="100000"/>
                        </a:lnSpc>
                        <a:spcBef>
                          <a:spcPts val="0"/>
                        </a:spcBef>
                        <a:spcAft>
                          <a:spcPts val="0"/>
                        </a:spcAft>
                        <a:buClr>
                          <a:srgbClr val="000000"/>
                        </a:buClr>
                        <a:buSzPts val="2000"/>
                        <a:buFont typeface="Arial"/>
                        <a:buNone/>
                      </a:pPr>
                      <a:r>
                        <a:rPr lang="de-DE" sz="2000" u="none" cap="none" strike="noStrike">
                          <a:solidFill>
                            <a:srgbClr val="595A59"/>
                          </a:solidFill>
                        </a:rPr>
                        <a:t>Utilizar las nuevas tecnologías de la información para reducir los costes de funcionamiento</a:t>
                      </a:r>
                      <a:endParaRPr sz="1400" u="none" cap="none" strike="noStrike"/>
                    </a:p>
                  </a:txBody>
                  <a:tcPr marT="45725" marB="45725" marR="91450" marL="91450"/>
                </a:tc>
              </a:tr>
              <a:tr h="326150">
                <a:tc>
                  <a:txBody>
                    <a:bodyPr/>
                    <a:lstStyle/>
                    <a:p>
                      <a:pPr indent="0" lvl="0" marL="0" marR="0" rtl="0" algn="l">
                        <a:lnSpc>
                          <a:spcPct val="100000"/>
                        </a:lnSpc>
                        <a:spcBef>
                          <a:spcPts val="0"/>
                        </a:spcBef>
                        <a:spcAft>
                          <a:spcPts val="0"/>
                        </a:spcAft>
                        <a:buClr>
                          <a:srgbClr val="000000"/>
                        </a:buClr>
                        <a:buSzPts val="2000"/>
                        <a:buFont typeface="Arial"/>
                        <a:buNone/>
                      </a:pPr>
                      <a:r>
                        <a:rPr lang="de-DE" sz="2000" u="none" cap="none" strike="noStrike">
                          <a:solidFill>
                            <a:srgbClr val="595A59"/>
                          </a:solidFill>
                        </a:rPr>
                        <a:t>Recorte de todas las inversiones previstas</a:t>
                      </a:r>
                      <a:endParaRPr sz="1400" u="none" cap="none" strike="noStrike"/>
                    </a:p>
                  </a:txBody>
                  <a:tcPr marT="45725" marB="45725" marR="91450" marL="91450"/>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2020-10-14T13:32:04Z</dcterms:created>
  <dc:creator>Gillian Keane</dc:creator>
</cp:coreProperties>
</file>