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Lato"/>
      <p:regular r:id="rId32"/>
      <p:bold r:id="rId33"/>
      <p:italic r:id="rId34"/>
      <p:boldItalic r:id="rId35"/>
    </p:embeddedFont>
    <p:embeddedFont>
      <p:font typeface="Montserrat"/>
      <p:regular r:id="rId36"/>
      <p:bold r:id="rId37"/>
      <p:italic r:id="rId38"/>
      <p:boldItalic r:id="rId39"/>
    </p:embeddedFont>
    <p:embeddedFont>
      <p:font typeface="Montserrat Medium"/>
      <p:regular r:id="rId40"/>
      <p:bold r:id="rId41"/>
      <p:italic r:id="rId42"/>
      <p:boldItalic r:id="rId43"/>
    </p:embeddedFont>
    <p:embeddedFont>
      <p:font typeface="Montserrat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hpMBPQI6IbQm+ISU1s5XXM6r6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C93236-21AA-4C4E-9F95-8285D009A535}">
  <a:tblStyle styleId="{C7C93236-21AA-4C4E-9F95-8285D009A535}" styleName="Table_0">
    <a:wholeTbl>
      <a:tcTxStyle b="off" i="off">
        <a:font>
          <a:latin typeface="Calibri"/>
          <a:ea typeface="Calibri"/>
          <a:cs typeface="Calibri"/>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tcStyle>
    </a:band1H>
    <a:band2H>
      <a:tcTxStyle b="off" i="off"/>
    </a:band2H>
    <a:band1V>
      <a:tcTxStyle b="off"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1V>
    <a:band2V>
      <a:tcTxStyle b="off"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tcStyle>
    </a:lastRow>
    <a:seCell>
      <a:tcTxStyle b="off" i="off"/>
    </a:seCell>
    <a:swCell>
      <a:tcTxStyle b="off" i="off"/>
    </a:swCell>
    <a:firstRow>
      <a:tcTxStyle b="on" i="off">
        <a:font>
          <a:latin typeface="Calibri"/>
          <a:ea typeface="Calibri"/>
          <a:cs typeface="Calibri"/>
        </a:font>
        <a:schemeClr val="lt1"/>
      </a:tcTxStyle>
      <a:tcStyle>
        <a:fill>
          <a:solidFill>
            <a:schemeClr val="accent1"/>
          </a:solidFill>
        </a:fill>
      </a:tcStyle>
    </a:firstRow>
    <a:neCell>
      <a:tcTxStyle b="off" i="off"/>
    </a:neCell>
    <a:nwCell>
      <a:tcTxStyle b="off" i="off"/>
    </a:nwCell>
  </a:tblStyle>
  <a:tblStyle styleId="{FBAC7ADB-F0CD-47F7-8A6C-E92F9177B310}"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Medium-regular.fntdata"/><Relationship Id="rId42" Type="http://schemas.openxmlformats.org/officeDocument/2006/relationships/font" Target="fonts/MontserratMedium-italic.fntdata"/><Relationship Id="rId41" Type="http://schemas.openxmlformats.org/officeDocument/2006/relationships/font" Target="fonts/MontserratMedium-bold.fntdata"/><Relationship Id="rId44" Type="http://schemas.openxmlformats.org/officeDocument/2006/relationships/font" Target="fonts/MontserratLight-regular.fntdata"/><Relationship Id="rId43" Type="http://schemas.openxmlformats.org/officeDocument/2006/relationships/font" Target="fonts/MontserratMedium-boldItalic.fntdata"/><Relationship Id="rId46" Type="http://schemas.openxmlformats.org/officeDocument/2006/relationships/font" Target="fonts/MontserratLight-italic.fntdata"/><Relationship Id="rId45" Type="http://schemas.openxmlformats.org/officeDocument/2006/relationships/font" Target="fonts/Montserrat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customschemas.google.com/relationships/presentationmetadata" Target="metadata"/><Relationship Id="rId47"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Lato-bold.fntdata"/><Relationship Id="rId32" Type="http://schemas.openxmlformats.org/officeDocument/2006/relationships/font" Target="fonts/Lato-regular.fntdata"/><Relationship Id="rId35" Type="http://schemas.openxmlformats.org/officeDocument/2006/relationships/font" Target="fonts/Lato-boldItalic.fntdata"/><Relationship Id="rId34" Type="http://schemas.openxmlformats.org/officeDocument/2006/relationships/font" Target="fonts/Lato-italic.fntdata"/><Relationship Id="rId37" Type="http://schemas.openxmlformats.org/officeDocument/2006/relationships/font" Target="fonts/Montserrat-bold.fntdata"/><Relationship Id="rId36" Type="http://schemas.openxmlformats.org/officeDocument/2006/relationships/font" Target="fonts/Montserrat-regular.fntdata"/><Relationship Id="rId39" Type="http://schemas.openxmlformats.org/officeDocument/2006/relationships/font" Target="fonts/Montserrat-boldItalic.fntdata"/><Relationship Id="rId38" Type="http://schemas.openxmlformats.org/officeDocument/2006/relationships/font" Target="fonts/Montserrat-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0" name="Google Shape;9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2" name="Google Shape;103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3" name="Google Shape;10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4" name="Google Shape;10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5" name="Google Shape;106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8" name="Google Shape;10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9" name="Google Shape;10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5" name="Google Shape;109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9" name="Google Shape;110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0" name="Google Shape;114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4" name="Google Shape;117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8" name="Google Shape;9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3" name="Google Shape;121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5" name="Google Shape;123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5" name="Google Shape;127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2" name="Google Shape;128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7" name="Google Shape;128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1" name="Google Shape;132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6" name="Google Shape;133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4" name="Google Shape;9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2" name="Google Shape;9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7" name="Google Shape;9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8" name="Google Shape;9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0" name="Google Shape;9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6" name="Google Shape;9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8" name="Google Shape;10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3" name="Google Shape;101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C">
  <p:cSld name="COVER SLIDE C">
    <p:spTree>
      <p:nvGrpSpPr>
        <p:cNvPr id="15" name="Shape 15"/>
        <p:cNvGrpSpPr/>
        <p:nvPr/>
      </p:nvGrpSpPr>
      <p:grpSpPr>
        <a:xfrm>
          <a:off x="0" y="0"/>
          <a:ext cx="0" cy="0"/>
          <a:chOff x="0" y="0"/>
          <a:chExt cx="0" cy="0"/>
        </a:xfrm>
      </p:grpSpPr>
      <p:sp>
        <p:nvSpPr>
          <p:cNvPr id="16" name="Google Shape;16;p28"/>
          <p:cNvSpPr/>
          <p:nvPr/>
        </p:nvSpPr>
        <p:spPr>
          <a:xfrm>
            <a:off x="1" y="3216492"/>
            <a:ext cx="7588332" cy="2448983"/>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pic>
        <p:nvPicPr>
          <p:cNvPr descr="A picture containing text&#10;&#10;Description automatically generated" id="17" name="Google Shape;17;p28"/>
          <p:cNvPicPr preferRelativeResize="0"/>
          <p:nvPr/>
        </p:nvPicPr>
        <p:blipFill rotWithShape="1">
          <a:blip r:embed="rId2">
            <a:alphaModFix/>
          </a:blip>
          <a:srcRect b="0" l="0" r="0" t="0"/>
          <a:stretch/>
        </p:blipFill>
        <p:spPr>
          <a:xfrm>
            <a:off x="458207" y="618245"/>
            <a:ext cx="5768471" cy="2536919"/>
          </a:xfrm>
          <a:prstGeom prst="rect">
            <a:avLst/>
          </a:prstGeom>
          <a:noFill/>
          <a:ln>
            <a:noFill/>
          </a:ln>
        </p:spPr>
      </p:pic>
      <p:sp>
        <p:nvSpPr>
          <p:cNvPr id="18" name="Google Shape;18;p28"/>
          <p:cNvSpPr txBox="1"/>
          <p:nvPr>
            <p:ph idx="1" type="body"/>
          </p:nvPr>
        </p:nvSpPr>
        <p:spPr>
          <a:xfrm>
            <a:off x="817349" y="4334105"/>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8"/>
          <p:cNvSpPr txBox="1"/>
          <p:nvPr>
            <p:ph idx="2" type="body"/>
          </p:nvPr>
        </p:nvSpPr>
        <p:spPr>
          <a:xfrm>
            <a:off x="817349" y="371558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20" name="Google Shape;20;p28"/>
          <p:cNvPicPr preferRelativeResize="0"/>
          <p:nvPr/>
        </p:nvPicPr>
        <p:blipFill rotWithShape="1">
          <a:blip r:embed="rId3">
            <a:alphaModFix/>
          </a:blip>
          <a:srcRect b="-6114" l="-9814" r="22817" t="19121"/>
          <a:stretch/>
        </p:blipFill>
        <p:spPr>
          <a:xfrm>
            <a:off x="7883236" y="0"/>
            <a:ext cx="4308763" cy="5844179"/>
          </a:xfrm>
          <a:prstGeom prst="rect">
            <a:avLst/>
          </a:prstGeom>
          <a:noFill/>
          <a:ln>
            <a:noFill/>
          </a:ln>
        </p:spPr>
      </p:pic>
      <p:grpSp>
        <p:nvGrpSpPr>
          <p:cNvPr id="21" name="Google Shape;21;p28"/>
          <p:cNvGrpSpPr/>
          <p:nvPr/>
        </p:nvGrpSpPr>
        <p:grpSpPr>
          <a:xfrm>
            <a:off x="9274983" y="5918985"/>
            <a:ext cx="2735993" cy="679345"/>
            <a:chOff x="0" y="0"/>
            <a:chExt cx="2301694" cy="571500"/>
          </a:xfrm>
        </p:grpSpPr>
        <p:sp>
          <p:nvSpPr>
            <p:cNvPr id="22" name="Google Shape;22;p28"/>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 name="Google Shape;23;p28"/>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4" name="Google Shape;24;p28"/>
          <p:cNvSpPr/>
          <p:nvPr/>
        </p:nvSpPr>
        <p:spPr>
          <a:xfrm>
            <a:off x="701913" y="5958576"/>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s-ES" sz="1100" u="none" cap="none" strike="noStrike">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rgbClr val="595A5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Divider Slide - Orange">
    <p:spTree>
      <p:nvGrpSpPr>
        <p:cNvPr id="191" name="Shape 191"/>
        <p:cNvGrpSpPr/>
        <p:nvPr/>
      </p:nvGrpSpPr>
      <p:grpSpPr>
        <a:xfrm>
          <a:off x="0" y="0"/>
          <a:ext cx="0" cy="0"/>
          <a:chOff x="0" y="0"/>
          <a:chExt cx="0" cy="0"/>
        </a:xfrm>
      </p:grpSpPr>
      <p:sp>
        <p:nvSpPr>
          <p:cNvPr id="192" name="Google Shape;192;p37"/>
          <p:cNvSpPr/>
          <p:nvPr/>
        </p:nvSpPr>
        <p:spPr>
          <a:xfrm>
            <a:off x="0" y="0"/>
            <a:ext cx="12192000" cy="5502729"/>
          </a:xfrm>
          <a:prstGeom prst="rect">
            <a:avLst/>
          </a:prstGeom>
          <a:solidFill>
            <a:srgbClr val="F27954"/>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193" name="Google Shape;193;p37"/>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94" name="Google Shape;194;p37"/>
          <p:cNvGrpSpPr/>
          <p:nvPr/>
        </p:nvGrpSpPr>
        <p:grpSpPr>
          <a:xfrm>
            <a:off x="8448790" y="6057987"/>
            <a:ext cx="3144242" cy="374574"/>
            <a:chOff x="301128" y="6151084"/>
            <a:chExt cx="3144242" cy="374574"/>
          </a:xfrm>
        </p:grpSpPr>
        <p:pic>
          <p:nvPicPr>
            <p:cNvPr descr="Shape&#10;&#10;Description automatically generated with medium confidence" id="195" name="Google Shape;195;p37"/>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96" name="Google Shape;196;p37"/>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97" name="Google Shape;197;p37"/>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198" name="Google Shape;198;p37"/>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Overview/Content Slide">
  <p:cSld name="7_Overview/Content Slide">
    <p:spTree>
      <p:nvGrpSpPr>
        <p:cNvPr id="199" name="Shape 199"/>
        <p:cNvGrpSpPr/>
        <p:nvPr/>
      </p:nvGrpSpPr>
      <p:grpSpPr>
        <a:xfrm>
          <a:off x="0" y="0"/>
          <a:ext cx="0" cy="0"/>
          <a:chOff x="0" y="0"/>
          <a:chExt cx="0" cy="0"/>
        </a:xfrm>
      </p:grpSpPr>
      <p:sp>
        <p:nvSpPr>
          <p:cNvPr id="200" name="Google Shape;200;p38"/>
          <p:cNvSpPr/>
          <p:nvPr/>
        </p:nvSpPr>
        <p:spPr>
          <a:xfrm>
            <a:off x="6642832" y="2066740"/>
            <a:ext cx="771474" cy="77147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p38"/>
          <p:cNvSpPr txBox="1"/>
          <p:nvPr>
            <p:ph idx="1"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02" name="Google Shape;202;p38"/>
          <p:cNvCxnSpPr/>
          <p:nvPr/>
        </p:nvCxnSpPr>
        <p:spPr>
          <a:xfrm>
            <a:off x="6051115" y="2456711"/>
            <a:ext cx="591717" cy="0"/>
          </a:xfrm>
          <a:prstGeom prst="straightConnector1">
            <a:avLst/>
          </a:prstGeom>
          <a:noFill/>
          <a:ln cap="flat" cmpd="sng" w="19050">
            <a:solidFill>
              <a:srgbClr val="F27954"/>
            </a:solidFill>
            <a:prstDash val="solid"/>
            <a:miter lim="800000"/>
            <a:headEnd len="sm" w="sm" type="none"/>
            <a:tailEnd len="sm" w="sm" type="none"/>
          </a:ln>
        </p:spPr>
      </p:cxnSp>
      <p:sp>
        <p:nvSpPr>
          <p:cNvPr id="203" name="Google Shape;203;p38"/>
          <p:cNvSpPr txBox="1"/>
          <p:nvPr>
            <p:ph idx="2"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38"/>
          <p:cNvSpPr/>
          <p:nvPr/>
        </p:nvSpPr>
        <p:spPr>
          <a:xfrm>
            <a:off x="6642832" y="3126504"/>
            <a:ext cx="771474" cy="77147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38"/>
          <p:cNvSpPr txBox="1"/>
          <p:nvPr>
            <p:ph idx="3"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06" name="Google Shape;206;p38"/>
          <p:cNvCxnSpPr/>
          <p:nvPr/>
        </p:nvCxnSpPr>
        <p:spPr>
          <a:xfrm>
            <a:off x="6051115" y="3516475"/>
            <a:ext cx="591717" cy="0"/>
          </a:xfrm>
          <a:prstGeom prst="straightConnector1">
            <a:avLst/>
          </a:prstGeom>
          <a:noFill/>
          <a:ln cap="flat" cmpd="sng" w="19050">
            <a:solidFill>
              <a:srgbClr val="F27954"/>
            </a:solidFill>
            <a:prstDash val="solid"/>
            <a:miter lim="800000"/>
            <a:headEnd len="sm" w="sm" type="none"/>
            <a:tailEnd len="sm" w="sm" type="none"/>
          </a:ln>
        </p:spPr>
      </p:cxnSp>
      <p:sp>
        <p:nvSpPr>
          <p:cNvPr id="207" name="Google Shape;207;p38"/>
          <p:cNvSpPr txBox="1"/>
          <p:nvPr>
            <p:ph idx="4"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38"/>
          <p:cNvSpPr/>
          <p:nvPr/>
        </p:nvSpPr>
        <p:spPr>
          <a:xfrm>
            <a:off x="6628977" y="4184690"/>
            <a:ext cx="771474" cy="77147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38"/>
          <p:cNvSpPr txBox="1"/>
          <p:nvPr>
            <p:ph idx="5"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10" name="Google Shape;210;p38"/>
          <p:cNvCxnSpPr/>
          <p:nvPr/>
        </p:nvCxnSpPr>
        <p:spPr>
          <a:xfrm>
            <a:off x="6037260" y="4574661"/>
            <a:ext cx="591717" cy="0"/>
          </a:xfrm>
          <a:prstGeom prst="straightConnector1">
            <a:avLst/>
          </a:prstGeom>
          <a:noFill/>
          <a:ln cap="flat" cmpd="sng" w="19050">
            <a:solidFill>
              <a:srgbClr val="F27954"/>
            </a:solidFill>
            <a:prstDash val="solid"/>
            <a:miter lim="800000"/>
            <a:headEnd len="sm" w="sm" type="none"/>
            <a:tailEnd len="sm" w="sm" type="none"/>
          </a:ln>
        </p:spPr>
      </p:cxnSp>
      <p:sp>
        <p:nvSpPr>
          <p:cNvPr id="211" name="Google Shape;211;p38"/>
          <p:cNvSpPr txBox="1"/>
          <p:nvPr>
            <p:ph idx="6"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38"/>
          <p:cNvSpPr/>
          <p:nvPr/>
        </p:nvSpPr>
        <p:spPr>
          <a:xfrm>
            <a:off x="6642832" y="5261992"/>
            <a:ext cx="771474" cy="77147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3" name="Google Shape;213;p38"/>
          <p:cNvSpPr txBox="1"/>
          <p:nvPr>
            <p:ph idx="7"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14" name="Google Shape;214;p38"/>
          <p:cNvCxnSpPr/>
          <p:nvPr/>
        </p:nvCxnSpPr>
        <p:spPr>
          <a:xfrm>
            <a:off x="6051115" y="5651963"/>
            <a:ext cx="591717" cy="0"/>
          </a:xfrm>
          <a:prstGeom prst="straightConnector1">
            <a:avLst/>
          </a:prstGeom>
          <a:noFill/>
          <a:ln cap="flat" cmpd="sng" w="19050">
            <a:solidFill>
              <a:srgbClr val="F27954"/>
            </a:solidFill>
            <a:prstDash val="solid"/>
            <a:miter lim="800000"/>
            <a:headEnd len="sm" w="sm" type="none"/>
            <a:tailEnd len="sm" w="sm" type="none"/>
          </a:ln>
        </p:spPr>
      </p:cxnSp>
      <p:sp>
        <p:nvSpPr>
          <p:cNvPr id="215" name="Google Shape;215;p38"/>
          <p:cNvSpPr txBox="1"/>
          <p:nvPr>
            <p:ph idx="8"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16" name="Google Shape;216;p38"/>
          <p:cNvGrpSpPr/>
          <p:nvPr/>
        </p:nvGrpSpPr>
        <p:grpSpPr>
          <a:xfrm rot="-5400000">
            <a:off x="-1025447" y="4518095"/>
            <a:ext cx="3445636" cy="410479"/>
            <a:chOff x="301128" y="6151084"/>
            <a:chExt cx="3144242" cy="374574"/>
          </a:xfrm>
        </p:grpSpPr>
        <p:pic>
          <p:nvPicPr>
            <p:cNvPr descr="Shape&#10;&#10;Description automatically generated with medium confidence" id="217" name="Google Shape;217;p3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18" name="Google Shape;218;p3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19" name="Google Shape;219;p38"/>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
        <p:nvSpPr>
          <p:cNvPr id="220" name="Google Shape;220;p38"/>
          <p:cNvSpPr/>
          <p:nvPr/>
        </p:nvSpPr>
        <p:spPr>
          <a:xfrm flipH="1" rot="10800000">
            <a:off x="1286010" y="54820"/>
            <a:ext cx="4809990" cy="6892757"/>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21" name="Google Shape;221;p38"/>
          <p:cNvSpPr txBox="1"/>
          <p:nvPr>
            <p:ph idx="9"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38"/>
          <p:cNvSpPr txBox="1"/>
          <p:nvPr>
            <p:ph idx="13"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Orange">
  <p:cSld name="Text / Photo Slide - Orange">
    <p:spTree>
      <p:nvGrpSpPr>
        <p:cNvPr id="223" name="Shape 223"/>
        <p:cNvGrpSpPr/>
        <p:nvPr/>
      </p:nvGrpSpPr>
      <p:grpSpPr>
        <a:xfrm>
          <a:off x="0" y="0"/>
          <a:ext cx="0" cy="0"/>
          <a:chOff x="0" y="0"/>
          <a:chExt cx="0" cy="0"/>
        </a:xfrm>
      </p:grpSpPr>
      <p:sp>
        <p:nvSpPr>
          <p:cNvPr id="224" name="Google Shape;224;p39"/>
          <p:cNvSpPr/>
          <p:nvPr/>
        </p:nvSpPr>
        <p:spPr>
          <a:xfrm>
            <a:off x="241300" y="0"/>
            <a:ext cx="6151000" cy="621502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39"/>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39"/>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39"/>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228" name="Google Shape;228;p39"/>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229" name="Google Shape;229;p39"/>
          <p:cNvGrpSpPr/>
          <p:nvPr/>
        </p:nvGrpSpPr>
        <p:grpSpPr>
          <a:xfrm>
            <a:off x="8448790" y="6057987"/>
            <a:ext cx="3144242" cy="374574"/>
            <a:chOff x="301128" y="6151084"/>
            <a:chExt cx="3144242" cy="374574"/>
          </a:xfrm>
        </p:grpSpPr>
        <p:pic>
          <p:nvPicPr>
            <p:cNvPr descr="Shape&#10;&#10;Description automatically generated with medium confidence" id="230" name="Google Shape;230;p3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31" name="Google Shape;231;p3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32" name="Google Shape;232;p39"/>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Slide - Blue">
  <p:cSld name="1_Divider Slide - Blue">
    <p:spTree>
      <p:nvGrpSpPr>
        <p:cNvPr id="233" name="Shape 233"/>
        <p:cNvGrpSpPr/>
        <p:nvPr/>
      </p:nvGrpSpPr>
      <p:grpSpPr>
        <a:xfrm>
          <a:off x="0" y="0"/>
          <a:ext cx="0" cy="0"/>
          <a:chOff x="0" y="0"/>
          <a:chExt cx="0" cy="0"/>
        </a:xfrm>
      </p:grpSpPr>
      <p:sp>
        <p:nvSpPr>
          <p:cNvPr id="234" name="Google Shape;234;p40"/>
          <p:cNvSpPr/>
          <p:nvPr/>
        </p:nvSpPr>
        <p:spPr>
          <a:xfrm>
            <a:off x="0" y="0"/>
            <a:ext cx="12192000" cy="5502729"/>
          </a:xfrm>
          <a:prstGeom prst="rect">
            <a:avLst/>
          </a:prstGeom>
          <a:solidFill>
            <a:srgbClr val="9ED4D3"/>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235" name="Google Shape;235;p40"/>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36" name="Google Shape;236;p40"/>
          <p:cNvGrpSpPr/>
          <p:nvPr/>
        </p:nvGrpSpPr>
        <p:grpSpPr>
          <a:xfrm>
            <a:off x="8448790" y="6057987"/>
            <a:ext cx="3144242" cy="374574"/>
            <a:chOff x="301128" y="6151084"/>
            <a:chExt cx="3144242" cy="374574"/>
          </a:xfrm>
        </p:grpSpPr>
        <p:pic>
          <p:nvPicPr>
            <p:cNvPr descr="Shape&#10;&#10;Description automatically generated with medium confidence" id="237" name="Google Shape;237;p40"/>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38" name="Google Shape;238;p40"/>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39" name="Google Shape;239;p40"/>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240" name="Google Shape;240;p40"/>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with Photo - Blue">
  <p:cSld name="1_Text Slide with Photo - Blue">
    <p:spTree>
      <p:nvGrpSpPr>
        <p:cNvPr id="241" name="Shape 241"/>
        <p:cNvGrpSpPr/>
        <p:nvPr/>
      </p:nvGrpSpPr>
      <p:grpSpPr>
        <a:xfrm>
          <a:off x="0" y="0"/>
          <a:ext cx="0" cy="0"/>
          <a:chOff x="0" y="0"/>
          <a:chExt cx="0" cy="0"/>
        </a:xfrm>
      </p:grpSpPr>
      <p:sp>
        <p:nvSpPr>
          <p:cNvPr id="242" name="Google Shape;242;p41"/>
          <p:cNvSpPr/>
          <p:nvPr/>
        </p:nvSpPr>
        <p:spPr>
          <a:xfrm flipH="1" rot="10800000">
            <a:off x="1356632" y="-2"/>
            <a:ext cx="5495430" cy="6892757"/>
          </a:xfrm>
          <a:prstGeom prst="rect">
            <a:avLst/>
          </a:prstGeom>
          <a:solidFill>
            <a:srgbClr val="9ED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43" name="Google Shape;243;p41"/>
          <p:cNvSpPr/>
          <p:nvPr>
            <p:ph idx="2" type="pic"/>
          </p:nvPr>
        </p:nvSpPr>
        <p:spPr>
          <a:xfrm>
            <a:off x="6852062" y="228600"/>
            <a:ext cx="5105121" cy="6362700"/>
          </a:xfrm>
          <a:prstGeom prst="rect">
            <a:avLst/>
          </a:prstGeom>
          <a:solidFill>
            <a:schemeClr val="lt1"/>
          </a:solidFill>
          <a:ln>
            <a:noFill/>
          </a:ln>
        </p:spPr>
      </p:sp>
      <p:sp>
        <p:nvSpPr>
          <p:cNvPr id="244" name="Google Shape;244;p41"/>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41"/>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46" name="Google Shape;246;p41"/>
          <p:cNvGrpSpPr/>
          <p:nvPr/>
        </p:nvGrpSpPr>
        <p:grpSpPr>
          <a:xfrm rot="-5400000">
            <a:off x="-1025447" y="4518095"/>
            <a:ext cx="3445636" cy="410479"/>
            <a:chOff x="301128" y="6151084"/>
            <a:chExt cx="3144242" cy="374574"/>
          </a:xfrm>
        </p:grpSpPr>
        <p:pic>
          <p:nvPicPr>
            <p:cNvPr descr="Shape&#10;&#10;Description automatically generated with medium confidence" id="247" name="Google Shape;247;p4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48" name="Google Shape;248;p4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49" name="Google Shape;249;p41"/>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point icon graph A">
  <p:cSld name="2_5 point icon graph A">
    <p:spTree>
      <p:nvGrpSpPr>
        <p:cNvPr id="250" name="Shape 250"/>
        <p:cNvGrpSpPr/>
        <p:nvPr/>
      </p:nvGrpSpPr>
      <p:grpSpPr>
        <a:xfrm>
          <a:off x="0" y="0"/>
          <a:ext cx="0" cy="0"/>
          <a:chOff x="0" y="0"/>
          <a:chExt cx="0" cy="0"/>
        </a:xfrm>
      </p:grpSpPr>
      <p:sp>
        <p:nvSpPr>
          <p:cNvPr id="251" name="Google Shape;251;p42"/>
          <p:cNvSpPr/>
          <p:nvPr/>
        </p:nvSpPr>
        <p:spPr>
          <a:xfrm>
            <a:off x="3184089" y="1773769"/>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ED4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252" name="Google Shape;252;p42"/>
          <p:cNvSpPr/>
          <p:nvPr/>
        </p:nvSpPr>
        <p:spPr>
          <a:xfrm>
            <a:off x="3227188" y="1773769"/>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ED4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253" name="Google Shape;253;p42"/>
          <p:cNvSpPr/>
          <p:nvPr/>
        </p:nvSpPr>
        <p:spPr>
          <a:xfrm>
            <a:off x="5348401" y="1773769"/>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FB3B2"/>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254" name="Google Shape;254;p42"/>
          <p:cNvSpPr/>
          <p:nvPr/>
        </p:nvSpPr>
        <p:spPr>
          <a:xfrm>
            <a:off x="5389834" y="1773769"/>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FB3B2"/>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255" name="Google Shape;255;p42"/>
          <p:cNvSpPr/>
          <p:nvPr/>
        </p:nvSpPr>
        <p:spPr>
          <a:xfrm>
            <a:off x="1019776" y="1773769"/>
            <a:ext cx="1521426" cy="2214649"/>
          </a:xfrm>
          <a:custGeom>
            <a:rect b="b" l="l" r="r" t="t"/>
            <a:pathLst>
              <a:path extrusionOk="0" h="1330" w="914">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256" name="Google Shape;256;p42"/>
          <p:cNvSpPr/>
          <p:nvPr/>
        </p:nvSpPr>
        <p:spPr>
          <a:xfrm>
            <a:off x="1066895" y="1773769"/>
            <a:ext cx="1430522" cy="1433557"/>
          </a:xfrm>
          <a:custGeom>
            <a:rect b="b" l="l" r="r" t="t"/>
            <a:pathLst>
              <a:path extrusionOk="0" h="473" w="472">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257" name="Google Shape;257;p42"/>
          <p:cNvSpPr/>
          <p:nvPr/>
        </p:nvSpPr>
        <p:spPr>
          <a:xfrm>
            <a:off x="9675359" y="1773769"/>
            <a:ext cx="1518092" cy="2214649"/>
          </a:xfrm>
          <a:custGeom>
            <a:rect b="b" l="l" r="r" t="t"/>
            <a:pathLst>
              <a:path extrusionOk="0" h="1330" w="912">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96669A"/>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258" name="Google Shape;258;p42"/>
          <p:cNvSpPr/>
          <p:nvPr/>
        </p:nvSpPr>
        <p:spPr>
          <a:xfrm>
            <a:off x="7511047" y="1773769"/>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C3A7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259" name="Google Shape;259;p42"/>
          <p:cNvSpPr/>
          <p:nvPr/>
        </p:nvSpPr>
        <p:spPr>
          <a:xfrm>
            <a:off x="7558165"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C3A7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260" name="Google Shape;260;p42"/>
          <p:cNvSpPr txBox="1"/>
          <p:nvPr>
            <p:ph idx="1" type="body"/>
          </p:nvPr>
        </p:nvSpPr>
        <p:spPr>
          <a:xfrm>
            <a:off x="74897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42"/>
          <p:cNvSpPr txBox="1"/>
          <p:nvPr>
            <p:ph idx="2" type="body"/>
          </p:nvPr>
        </p:nvSpPr>
        <p:spPr>
          <a:xfrm>
            <a:off x="291498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42"/>
          <p:cNvSpPr txBox="1"/>
          <p:nvPr>
            <p:ph idx="3" type="body"/>
          </p:nvPr>
        </p:nvSpPr>
        <p:spPr>
          <a:xfrm>
            <a:off x="507873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42"/>
          <p:cNvSpPr txBox="1"/>
          <p:nvPr>
            <p:ph idx="4" type="body"/>
          </p:nvPr>
        </p:nvSpPr>
        <p:spPr>
          <a:xfrm>
            <a:off x="724474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42"/>
          <p:cNvSpPr txBox="1"/>
          <p:nvPr>
            <p:ph idx="5" type="body"/>
          </p:nvPr>
        </p:nvSpPr>
        <p:spPr>
          <a:xfrm>
            <a:off x="9399324"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42"/>
          <p:cNvSpPr/>
          <p:nvPr/>
        </p:nvSpPr>
        <p:spPr>
          <a:xfrm>
            <a:off x="9714586"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96669A"/>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266" name="Google Shape;266;p42"/>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267" name="Google Shape;267;p42"/>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268" name="Google Shape;268;p42"/>
          <p:cNvGrpSpPr/>
          <p:nvPr/>
        </p:nvGrpSpPr>
        <p:grpSpPr>
          <a:xfrm>
            <a:off x="4480947" y="6257070"/>
            <a:ext cx="3144242" cy="374574"/>
            <a:chOff x="301128" y="6151084"/>
            <a:chExt cx="3144242" cy="374574"/>
          </a:xfrm>
        </p:grpSpPr>
        <p:pic>
          <p:nvPicPr>
            <p:cNvPr descr="Shape&#10;&#10;Description automatically generated with medium confidence" id="269" name="Google Shape;269;p4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70" name="Google Shape;270;p4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71" name="Google Shape;271;p42"/>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272" name="Shape 272"/>
        <p:cNvGrpSpPr/>
        <p:nvPr/>
      </p:nvGrpSpPr>
      <p:grpSpPr>
        <a:xfrm>
          <a:off x="0" y="0"/>
          <a:ext cx="0" cy="0"/>
          <a:chOff x="0" y="0"/>
          <a:chExt cx="0" cy="0"/>
        </a:xfrm>
      </p:grpSpPr>
      <p:pic>
        <p:nvPicPr>
          <p:cNvPr descr="Background pattern&#10;&#10;Description automatically generated" id="273" name="Google Shape;273;p43"/>
          <p:cNvPicPr preferRelativeResize="0"/>
          <p:nvPr/>
        </p:nvPicPr>
        <p:blipFill rotWithShape="1">
          <a:blip r:embed="rId2">
            <a:alphaModFix/>
          </a:blip>
          <a:srcRect b="3452" l="-7970" r="16408" t="10416"/>
          <a:stretch/>
        </p:blipFill>
        <p:spPr>
          <a:xfrm>
            <a:off x="6816681" y="0"/>
            <a:ext cx="5375319" cy="6857999"/>
          </a:xfrm>
          <a:prstGeom prst="rect">
            <a:avLst/>
          </a:prstGeom>
          <a:noFill/>
          <a:ln>
            <a:noFill/>
          </a:ln>
        </p:spPr>
      </p:pic>
      <p:sp>
        <p:nvSpPr>
          <p:cNvPr id="274" name="Google Shape;274;p43"/>
          <p:cNvSpPr/>
          <p:nvPr/>
        </p:nvSpPr>
        <p:spPr>
          <a:xfrm flipH="1" rot="10800000">
            <a:off x="3843" y="2782216"/>
            <a:ext cx="12188157" cy="2832760"/>
          </a:xfrm>
          <a:prstGeom prst="rect">
            <a:avLst/>
          </a:prstGeom>
          <a:solidFill>
            <a:srgbClr val="79527B"/>
          </a:solidFill>
          <a:ln cap="flat" cmpd="sng" w="9525">
            <a:solidFill>
              <a:srgbClr val="BFCA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75" name="Google Shape;275;p43"/>
          <p:cNvSpPr txBox="1"/>
          <p:nvPr>
            <p:ph idx="1" type="body"/>
          </p:nvPr>
        </p:nvSpPr>
        <p:spPr>
          <a:xfrm>
            <a:off x="967062" y="4154268"/>
            <a:ext cx="3195486"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6" name="Google Shape;276;p43"/>
          <p:cNvSpPr txBox="1"/>
          <p:nvPr>
            <p:ph idx="2" type="body"/>
          </p:nvPr>
        </p:nvSpPr>
        <p:spPr>
          <a:xfrm>
            <a:off x="967062" y="3344692"/>
            <a:ext cx="3195485" cy="83725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277" name="Google Shape;277;p43"/>
          <p:cNvPicPr preferRelativeResize="0"/>
          <p:nvPr/>
        </p:nvPicPr>
        <p:blipFill rotWithShape="1">
          <a:blip r:embed="rId3">
            <a:alphaModFix/>
          </a:blip>
          <a:srcRect b="0" l="0" r="0" t="0"/>
          <a:stretch/>
        </p:blipFill>
        <p:spPr>
          <a:xfrm>
            <a:off x="615586" y="473530"/>
            <a:ext cx="4899073" cy="2154566"/>
          </a:xfrm>
          <a:prstGeom prst="rect">
            <a:avLst/>
          </a:prstGeom>
          <a:noFill/>
          <a:ln>
            <a:noFill/>
          </a:ln>
        </p:spPr>
      </p:pic>
      <p:grpSp>
        <p:nvGrpSpPr>
          <p:cNvPr id="278" name="Google Shape;278;p43"/>
          <p:cNvGrpSpPr/>
          <p:nvPr/>
        </p:nvGrpSpPr>
        <p:grpSpPr>
          <a:xfrm>
            <a:off x="9456007" y="5836660"/>
            <a:ext cx="2735993" cy="679345"/>
            <a:chOff x="0" y="0"/>
            <a:chExt cx="2301694" cy="571500"/>
          </a:xfrm>
        </p:grpSpPr>
        <p:sp>
          <p:nvSpPr>
            <p:cNvPr id="279" name="Google Shape;279;p43"/>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0" name="Google Shape;280;p43"/>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281" name="Shape 281"/>
        <p:cNvGrpSpPr/>
        <p:nvPr/>
      </p:nvGrpSpPr>
      <p:grpSpPr>
        <a:xfrm>
          <a:off x="0" y="0"/>
          <a:ext cx="0" cy="0"/>
          <a:chOff x="0" y="0"/>
          <a:chExt cx="0" cy="0"/>
        </a:xfrm>
      </p:grpSpPr>
      <p:sp>
        <p:nvSpPr>
          <p:cNvPr id="282" name="Google Shape;282;p44"/>
          <p:cNvSpPr/>
          <p:nvPr/>
        </p:nvSpPr>
        <p:spPr>
          <a:xfrm>
            <a:off x="0" y="0"/>
            <a:ext cx="12192000" cy="6858001"/>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p44"/>
          <p:cNvSpPr/>
          <p:nvPr/>
        </p:nvSpPr>
        <p:spPr>
          <a:xfrm>
            <a:off x="424669" y="528535"/>
            <a:ext cx="6498645"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s-ES" sz="4400" u="none" cap="none" strike="noStrike">
                <a:solidFill>
                  <a:schemeClr val="lt1"/>
                </a:solidFill>
                <a:latin typeface="Calibri"/>
                <a:ea typeface="Calibri"/>
                <a:cs typeface="Calibri"/>
                <a:sym typeface="Calibri"/>
              </a:rPr>
              <a:t>NAVIGATING TOURISM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s-E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284" name="Google Shape;284;p44"/>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s-E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s-E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s-E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s-E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s-E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s-ES" sz="3000" u="none" cap="none" strike="noStrike">
                <a:solidFill>
                  <a:schemeClr val="lt1"/>
                </a:solidFill>
                <a:latin typeface="Calibri"/>
                <a:ea typeface="Calibri"/>
                <a:cs typeface="Calibri"/>
                <a:sym typeface="Calibri"/>
              </a:rPr>
              <a:t>24 point  -  Main Text Body </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285" name="Google Shape;285;p44"/>
          <p:cNvSpPr/>
          <p:nvPr/>
        </p:nvSpPr>
        <p:spPr>
          <a:xfrm>
            <a:off x="424668" y="2883583"/>
            <a:ext cx="5845501" cy="2123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E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s-ES" sz="2400" u="none" cap="none" strike="noStrike">
                <a:solidFill>
                  <a:schemeClr val="lt1"/>
                </a:solidFill>
                <a:latin typeface="Calibri"/>
                <a:ea typeface="Calibri"/>
                <a:cs typeface="Calibri"/>
                <a:sym typeface="Calibri"/>
              </a:rPr>
              <a:t>NAVIGATING TOURISM </a:t>
            </a:r>
            <a:r>
              <a:rPr b="0" i="0" lang="es-ES" sz="2400" u="none" cap="none" strike="noStrike">
                <a:solidFill>
                  <a:schemeClr val="lt1"/>
                </a:solidFill>
                <a:latin typeface="Calibri"/>
                <a:ea typeface="Calibri"/>
                <a:cs typeface="Calibri"/>
                <a:sym typeface="Calibri"/>
              </a:rPr>
              <a:t>PowerPoint is….</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s-E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286" name="Google Shape;286;p44"/>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287" name="Google Shape;287;p44"/>
          <p:cNvCxnSpPr/>
          <p:nvPr/>
        </p:nvCxnSpPr>
        <p:spPr>
          <a:xfrm rot="10800000">
            <a:off x="1" y="2503620"/>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288" name="Google Shape;288;p44"/>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s-ES" sz="2400" u="none" cap="none" strike="noStrike">
                <a:solidFill>
                  <a:schemeClr val="lt1"/>
                </a:solidFill>
                <a:latin typeface="Calibri"/>
                <a:ea typeface="Calibri"/>
                <a:cs typeface="Calibri"/>
                <a:sym typeface="Calibri"/>
              </a:rPr>
              <a:t>*** </a:t>
            </a:r>
            <a:r>
              <a:rPr b="1" i="0" lang="es-ES" sz="2400" u="none" cap="none" strike="noStrike">
                <a:solidFill>
                  <a:schemeClr val="lt1"/>
                </a:solidFill>
                <a:latin typeface="Calibri"/>
                <a:ea typeface="Calibri"/>
                <a:cs typeface="Calibri"/>
                <a:sym typeface="Calibri"/>
              </a:rPr>
              <a:t>PLEASE DELETE THIS INSTRUCTION SLIDE BEFORE PRESENTING FINAL PRESENTATION </a:t>
            </a:r>
            <a:r>
              <a:rPr b="0" i="0" lang="es-E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289" name="Google Shape;289;p44"/>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290" name="Shape 290"/>
        <p:cNvGrpSpPr/>
        <p:nvPr/>
      </p:nvGrpSpPr>
      <p:grpSpPr>
        <a:xfrm>
          <a:off x="0" y="0"/>
          <a:ext cx="0" cy="0"/>
          <a:chOff x="0" y="0"/>
          <a:chExt cx="0" cy="0"/>
        </a:xfrm>
      </p:grpSpPr>
      <p:sp>
        <p:nvSpPr>
          <p:cNvPr id="291" name="Google Shape;291;p45"/>
          <p:cNvSpPr/>
          <p:nvPr/>
        </p:nvSpPr>
        <p:spPr>
          <a:xfrm>
            <a:off x="0" y="-1"/>
            <a:ext cx="12192000" cy="6858001"/>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45"/>
          <p:cNvSpPr/>
          <p:nvPr/>
        </p:nvSpPr>
        <p:spPr>
          <a:xfrm>
            <a:off x="586901" y="491138"/>
            <a:ext cx="4309564" cy="52629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s-ES" sz="3600" u="none" cap="none" strike="noStrike">
                <a:solidFill>
                  <a:schemeClr val="lt1"/>
                </a:solidFill>
                <a:latin typeface="Calibri"/>
                <a:ea typeface="Calibri"/>
                <a:cs typeface="Calibri"/>
                <a:sym typeface="Calibri"/>
              </a:rPr>
              <a:t>ICONS WHICH CAN BE USED WITHIN THE </a:t>
            </a:r>
            <a:r>
              <a:rPr b="1" i="0" lang="es-ES" sz="3600" u="none" cap="none" strike="noStrike">
                <a:solidFill>
                  <a:schemeClr val="lt1"/>
                </a:solidFill>
                <a:latin typeface="Calibri"/>
                <a:ea typeface="Calibri"/>
                <a:cs typeface="Calibri"/>
                <a:sym typeface="Calibri"/>
              </a:rPr>
              <a:t>NAVIGATING TOURISM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s-ES" sz="3600" u="none" cap="none" strike="noStrike">
                <a:solidFill>
                  <a:schemeClr val="lt1"/>
                </a:solidFill>
                <a:latin typeface="Calibri"/>
                <a:ea typeface="Calibri"/>
                <a:cs typeface="Calibri"/>
                <a:sym typeface="Calibri"/>
              </a:rPr>
              <a:t>POWERPOINT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lt1"/>
              </a:solidFill>
              <a:latin typeface="Calibri"/>
              <a:ea typeface="Calibri"/>
              <a:cs typeface="Calibri"/>
              <a:sym typeface="Calibri"/>
            </a:endParaRPr>
          </a:p>
          <a:p>
            <a:pPr indent="0" lvl="0" marL="52388" marR="0" rtl="0" algn="l">
              <a:lnSpc>
                <a:spcPct val="100000"/>
              </a:lnSpc>
              <a:spcBef>
                <a:spcPts val="0"/>
              </a:spcBef>
              <a:spcAft>
                <a:spcPts val="0"/>
              </a:spcAft>
              <a:buClr>
                <a:schemeClr val="dk1"/>
              </a:buClr>
              <a:buSzPts val="900"/>
              <a:buFont typeface="Quattrocento Sans"/>
              <a:buNone/>
            </a:pPr>
            <a:r>
              <a:rPr b="0" i="1" lang="es-ES" sz="2400" u="none" cap="none" strike="noStrike">
                <a:solidFill>
                  <a:schemeClr val="lt1"/>
                </a:solidFill>
                <a:latin typeface="Calibri"/>
                <a:ea typeface="Calibri"/>
                <a:cs typeface="Calibri"/>
                <a:sym typeface="Calibri"/>
              </a:rPr>
              <a:t>Resize them without losing quality.  Change line colour, width and style.  </a:t>
            </a:r>
            <a:endParaRPr b="0" i="0" sz="1400" u="none" cap="none" strike="noStrike">
              <a:solidFill>
                <a:srgbClr val="000000"/>
              </a:solidFill>
              <a:latin typeface="Arial"/>
              <a:ea typeface="Arial"/>
              <a:cs typeface="Arial"/>
              <a:sym typeface="Arial"/>
            </a:endParaRPr>
          </a:p>
          <a:p>
            <a:pPr indent="0" lvl="0" marL="52388" marR="0" rtl="0" algn="l">
              <a:lnSpc>
                <a:spcPct val="100000"/>
              </a:lnSpc>
              <a:spcBef>
                <a:spcPts val="0"/>
              </a:spcBef>
              <a:spcAft>
                <a:spcPts val="0"/>
              </a:spcAft>
              <a:buClr>
                <a:schemeClr val="dk1"/>
              </a:buClr>
              <a:buSzPts val="900"/>
              <a:buFont typeface="Quattrocento Sans"/>
              <a:buNone/>
            </a:pPr>
            <a:r>
              <a:t/>
            </a:r>
            <a:endParaRPr b="0" i="1" sz="2400" u="none" cap="none" strike="noStrike">
              <a:solidFill>
                <a:schemeClr val="lt1"/>
              </a:solidFill>
              <a:latin typeface="Calibri"/>
              <a:ea typeface="Calibri"/>
              <a:cs typeface="Calibri"/>
              <a:sym typeface="Calibri"/>
            </a:endParaRPr>
          </a:p>
          <a:p>
            <a:pPr indent="0" lvl="0" marL="52388" marR="0" rtl="0" algn="l">
              <a:lnSpc>
                <a:spcPct val="100000"/>
              </a:lnSpc>
              <a:spcBef>
                <a:spcPts val="0"/>
              </a:spcBef>
              <a:spcAft>
                <a:spcPts val="0"/>
              </a:spcAft>
              <a:buClr>
                <a:schemeClr val="dk1"/>
              </a:buClr>
              <a:buSzPts val="900"/>
              <a:buFont typeface="Quattrocento Sans"/>
              <a:buNone/>
            </a:pPr>
            <a:r>
              <a:rPr b="0" i="0" lang="es-ES" sz="2400" u="none" cap="none" strike="noStrike">
                <a:solidFill>
                  <a:schemeClr val="lt1"/>
                </a:solidFill>
                <a:latin typeface="Calibri"/>
                <a:ea typeface="Calibri"/>
                <a:cs typeface="Calibri"/>
                <a:sym typeface="Calibri"/>
              </a:rPr>
              <a:t>Isn’t that nice? :)</a:t>
            </a:r>
            <a:endParaRPr b="0" i="0" sz="1400" u="none" cap="none" strike="noStrike">
              <a:solidFill>
                <a:srgbClr val="000000"/>
              </a:solidFill>
              <a:latin typeface="Arial"/>
              <a:ea typeface="Arial"/>
              <a:cs typeface="Arial"/>
              <a:sym typeface="Arial"/>
            </a:endParaRPr>
          </a:p>
        </p:txBody>
      </p:sp>
      <p:sp>
        <p:nvSpPr>
          <p:cNvPr id="293" name="Google Shape;293;p45"/>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s-ES" sz="2400" u="none" cap="none" strike="noStrike">
                <a:solidFill>
                  <a:schemeClr val="lt1"/>
                </a:solidFill>
                <a:latin typeface="Calibri"/>
                <a:ea typeface="Calibri"/>
                <a:cs typeface="Calibri"/>
                <a:sym typeface="Calibri"/>
              </a:rPr>
              <a:t>*** </a:t>
            </a:r>
            <a:r>
              <a:rPr b="1" i="0" lang="es-ES" sz="2400" u="none" cap="none" strike="noStrike">
                <a:solidFill>
                  <a:schemeClr val="lt1"/>
                </a:solidFill>
                <a:latin typeface="Calibri"/>
                <a:ea typeface="Calibri"/>
                <a:cs typeface="Calibri"/>
                <a:sym typeface="Calibri"/>
              </a:rPr>
              <a:t>PLEASE DELETE THIS INSTRUCTION SLIDE BEFORE PRESENTING FINAL PRESENTATION </a:t>
            </a:r>
            <a:r>
              <a:rPr b="0" i="0" lang="es-E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294" name="Google Shape;294;p45"/>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cxnSp>
        <p:nvCxnSpPr>
          <p:cNvPr id="295" name="Google Shape;295;p45"/>
          <p:cNvCxnSpPr/>
          <p:nvPr/>
        </p:nvCxnSpPr>
        <p:spPr>
          <a:xfrm>
            <a:off x="5145818" y="0"/>
            <a:ext cx="0" cy="5540408"/>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A">
  <p:cSld name="COVER SLIDE A">
    <p:spTree>
      <p:nvGrpSpPr>
        <p:cNvPr id="296" name="Shape 296"/>
        <p:cNvGrpSpPr/>
        <p:nvPr/>
      </p:nvGrpSpPr>
      <p:grpSpPr>
        <a:xfrm>
          <a:off x="0" y="0"/>
          <a:ext cx="0" cy="0"/>
          <a:chOff x="0" y="0"/>
          <a:chExt cx="0" cy="0"/>
        </a:xfrm>
      </p:grpSpPr>
      <p:pic>
        <p:nvPicPr>
          <p:cNvPr descr="Background pattern&#10;&#10;Description automatically generated" id="297" name="Google Shape;297;p46"/>
          <p:cNvPicPr preferRelativeResize="0"/>
          <p:nvPr/>
        </p:nvPicPr>
        <p:blipFill rotWithShape="1">
          <a:blip r:embed="rId2">
            <a:alphaModFix/>
          </a:blip>
          <a:srcRect b="23492" l="-4379" r="4377" t="21334"/>
          <a:stretch/>
        </p:blipFill>
        <p:spPr>
          <a:xfrm>
            <a:off x="6913349" y="0"/>
            <a:ext cx="5278651" cy="3949990"/>
          </a:xfrm>
          <a:prstGeom prst="rect">
            <a:avLst/>
          </a:prstGeom>
          <a:noFill/>
          <a:ln>
            <a:noFill/>
          </a:ln>
        </p:spPr>
      </p:pic>
      <p:sp>
        <p:nvSpPr>
          <p:cNvPr id="298" name="Google Shape;298;p46"/>
          <p:cNvSpPr/>
          <p:nvPr/>
        </p:nvSpPr>
        <p:spPr>
          <a:xfrm>
            <a:off x="0" y="3321423"/>
            <a:ext cx="12192000" cy="3543835"/>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299" name="Google Shape;299;p46"/>
          <p:cNvSpPr txBox="1"/>
          <p:nvPr>
            <p:ph idx="1" type="body"/>
          </p:nvPr>
        </p:nvSpPr>
        <p:spPr>
          <a:xfrm>
            <a:off x="817349" y="4600585"/>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46"/>
          <p:cNvSpPr txBox="1"/>
          <p:nvPr>
            <p:ph idx="2" type="body"/>
          </p:nvPr>
        </p:nvSpPr>
        <p:spPr>
          <a:xfrm>
            <a:off x="817349" y="398206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301" name="Google Shape;301;p46"/>
          <p:cNvPicPr preferRelativeResize="0"/>
          <p:nvPr/>
        </p:nvPicPr>
        <p:blipFill rotWithShape="1">
          <a:blip r:embed="rId3">
            <a:alphaModFix/>
          </a:blip>
          <a:srcRect b="0" l="0" r="0" t="0"/>
          <a:stretch/>
        </p:blipFill>
        <p:spPr>
          <a:xfrm>
            <a:off x="572439" y="165981"/>
            <a:ext cx="5768471" cy="2536919"/>
          </a:xfrm>
          <a:prstGeom prst="rect">
            <a:avLst/>
          </a:prstGeom>
          <a:noFill/>
          <a:ln>
            <a:noFill/>
          </a:ln>
        </p:spPr>
      </p:pic>
      <p:sp>
        <p:nvSpPr>
          <p:cNvPr id="302" name="Google Shape;302;p46"/>
          <p:cNvSpPr/>
          <p:nvPr/>
        </p:nvSpPr>
        <p:spPr>
          <a:xfrm>
            <a:off x="701913" y="5958576"/>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s-ES" sz="1100" u="none" cap="none" strike="noStrike">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chemeClr val="lt1"/>
              </a:solidFill>
              <a:latin typeface="Calibri"/>
              <a:ea typeface="Calibri"/>
              <a:cs typeface="Calibri"/>
              <a:sym typeface="Calibri"/>
            </a:endParaRPr>
          </a:p>
        </p:txBody>
      </p:sp>
      <p:grpSp>
        <p:nvGrpSpPr>
          <p:cNvPr id="303" name="Google Shape;303;p46"/>
          <p:cNvGrpSpPr/>
          <p:nvPr/>
        </p:nvGrpSpPr>
        <p:grpSpPr>
          <a:xfrm>
            <a:off x="9456007" y="5764605"/>
            <a:ext cx="2735993" cy="679345"/>
            <a:chOff x="0" y="0"/>
            <a:chExt cx="2301694" cy="571500"/>
          </a:xfrm>
        </p:grpSpPr>
        <p:sp>
          <p:nvSpPr>
            <p:cNvPr id="304" name="Google Shape;304;p46"/>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5" name="Google Shape;305;p46"/>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25" name="Shape 25"/>
        <p:cNvGrpSpPr/>
        <p:nvPr/>
      </p:nvGrpSpPr>
      <p:grpSpPr>
        <a:xfrm>
          <a:off x="0" y="0"/>
          <a:ext cx="0" cy="0"/>
          <a:chOff x="0" y="0"/>
          <a:chExt cx="0" cy="0"/>
        </a:xfrm>
      </p:grpSpPr>
      <p:sp>
        <p:nvSpPr>
          <p:cNvPr id="26" name="Google Shape;26;p29"/>
          <p:cNvSpPr/>
          <p:nvPr/>
        </p:nvSpPr>
        <p:spPr>
          <a:xfrm>
            <a:off x="6642832" y="99211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29"/>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8" name="Google Shape;28;p29"/>
          <p:cNvCxnSpPr/>
          <p:nvPr/>
        </p:nvCxnSpPr>
        <p:spPr>
          <a:xfrm>
            <a:off x="6051115" y="138208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29" name="Google Shape;29;p29"/>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9"/>
          <p:cNvSpPr/>
          <p:nvPr/>
        </p:nvSpPr>
        <p:spPr>
          <a:xfrm>
            <a:off x="6642832" y="206674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29"/>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2" name="Google Shape;32;p29"/>
          <p:cNvCxnSpPr/>
          <p:nvPr/>
        </p:nvCxnSpPr>
        <p:spPr>
          <a:xfrm>
            <a:off x="6051115" y="245671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3" name="Google Shape;33;p29"/>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9"/>
          <p:cNvSpPr/>
          <p:nvPr/>
        </p:nvSpPr>
        <p:spPr>
          <a:xfrm>
            <a:off x="6642832" y="312650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29"/>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6" name="Google Shape;36;p29"/>
          <p:cNvCxnSpPr/>
          <p:nvPr/>
        </p:nvCxnSpPr>
        <p:spPr>
          <a:xfrm>
            <a:off x="6051115" y="351647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7" name="Google Shape;37;p29"/>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9"/>
          <p:cNvSpPr/>
          <p:nvPr/>
        </p:nvSpPr>
        <p:spPr>
          <a:xfrm>
            <a:off x="6628977" y="418469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29"/>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 name="Google Shape;40;p29"/>
          <p:cNvCxnSpPr/>
          <p:nvPr/>
        </p:nvCxnSpPr>
        <p:spPr>
          <a:xfrm>
            <a:off x="6037260" y="457466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41" name="Google Shape;41;p29"/>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2" name="Google Shape;42;p29"/>
          <p:cNvGrpSpPr/>
          <p:nvPr/>
        </p:nvGrpSpPr>
        <p:grpSpPr>
          <a:xfrm rot="-5400000">
            <a:off x="-1025447" y="4518095"/>
            <a:ext cx="3445636" cy="410479"/>
            <a:chOff x="301128" y="6151084"/>
            <a:chExt cx="3144242" cy="374574"/>
          </a:xfrm>
        </p:grpSpPr>
        <p:pic>
          <p:nvPicPr>
            <p:cNvPr descr="Shape&#10;&#10;Description automatically generated with medium confidence" id="43" name="Google Shape;43;p29"/>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4" name="Google Shape;44;p29"/>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5" name="Google Shape;45;p29"/>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
        <p:nvSpPr>
          <p:cNvPr id="46" name="Google Shape;46;p29"/>
          <p:cNvSpPr/>
          <p:nvPr/>
        </p:nvSpPr>
        <p:spPr>
          <a:xfrm flipH="1" rot="10800000">
            <a:off x="1286010" y="-4"/>
            <a:ext cx="4809990" cy="689275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47" name="Google Shape;47;p29"/>
          <p:cNvSpPr txBox="1"/>
          <p:nvPr>
            <p:ph idx="9"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9"/>
          <p:cNvSpPr txBox="1"/>
          <p:nvPr>
            <p:ph idx="13"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B">
  <p:cSld name="COVER SLIDE B">
    <p:spTree>
      <p:nvGrpSpPr>
        <p:cNvPr id="306" name="Shape 306"/>
        <p:cNvGrpSpPr/>
        <p:nvPr/>
      </p:nvGrpSpPr>
      <p:grpSpPr>
        <a:xfrm>
          <a:off x="0" y="0"/>
          <a:ext cx="0" cy="0"/>
          <a:chOff x="0" y="0"/>
          <a:chExt cx="0" cy="0"/>
        </a:xfrm>
      </p:grpSpPr>
      <p:sp>
        <p:nvSpPr>
          <p:cNvPr id="307" name="Google Shape;307;p47"/>
          <p:cNvSpPr/>
          <p:nvPr/>
        </p:nvSpPr>
        <p:spPr>
          <a:xfrm>
            <a:off x="0" y="0"/>
            <a:ext cx="12192000" cy="2908010"/>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308" name="Google Shape;308;p47"/>
          <p:cNvSpPr txBox="1"/>
          <p:nvPr>
            <p:ph idx="1" type="body"/>
          </p:nvPr>
        </p:nvSpPr>
        <p:spPr>
          <a:xfrm>
            <a:off x="6451061" y="1523534"/>
            <a:ext cx="5278651" cy="697353"/>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47"/>
          <p:cNvSpPr txBox="1"/>
          <p:nvPr>
            <p:ph idx="2" type="body"/>
          </p:nvPr>
        </p:nvSpPr>
        <p:spPr>
          <a:xfrm>
            <a:off x="6451061" y="905011"/>
            <a:ext cx="5278651" cy="697353"/>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310" name="Google Shape;310;p47"/>
          <p:cNvPicPr preferRelativeResize="0"/>
          <p:nvPr/>
        </p:nvPicPr>
        <p:blipFill rotWithShape="1">
          <a:blip r:embed="rId2">
            <a:alphaModFix/>
          </a:blip>
          <a:srcRect b="23492" l="-4379" r="4377" t="21334"/>
          <a:stretch/>
        </p:blipFill>
        <p:spPr>
          <a:xfrm>
            <a:off x="6913349" y="2908010"/>
            <a:ext cx="5278651" cy="3949990"/>
          </a:xfrm>
          <a:prstGeom prst="rect">
            <a:avLst/>
          </a:prstGeom>
          <a:noFill/>
          <a:ln>
            <a:noFill/>
          </a:ln>
        </p:spPr>
      </p:pic>
      <p:pic>
        <p:nvPicPr>
          <p:cNvPr descr="A picture containing text&#10;&#10;Description automatically generated" id="311" name="Google Shape;311;p47"/>
          <p:cNvPicPr preferRelativeResize="0"/>
          <p:nvPr/>
        </p:nvPicPr>
        <p:blipFill rotWithShape="1">
          <a:blip r:embed="rId3">
            <a:alphaModFix/>
          </a:blip>
          <a:srcRect b="0" l="0" r="0" t="0"/>
          <a:stretch/>
        </p:blipFill>
        <p:spPr>
          <a:xfrm>
            <a:off x="327530" y="3210197"/>
            <a:ext cx="5491380" cy="2415057"/>
          </a:xfrm>
          <a:prstGeom prst="rect">
            <a:avLst/>
          </a:prstGeom>
          <a:noFill/>
          <a:ln>
            <a:noFill/>
          </a:ln>
        </p:spPr>
      </p:pic>
      <p:grpSp>
        <p:nvGrpSpPr>
          <p:cNvPr id="312" name="Google Shape;312;p47"/>
          <p:cNvGrpSpPr/>
          <p:nvPr/>
        </p:nvGrpSpPr>
        <p:grpSpPr>
          <a:xfrm>
            <a:off x="9456007" y="5836660"/>
            <a:ext cx="2735993" cy="679345"/>
            <a:chOff x="0" y="0"/>
            <a:chExt cx="2301694" cy="571500"/>
          </a:xfrm>
        </p:grpSpPr>
        <p:sp>
          <p:nvSpPr>
            <p:cNvPr id="313" name="Google Shape;313;p47"/>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4" name="Google Shape;314;p47"/>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315" name="Google Shape;315;p47"/>
          <p:cNvSpPr/>
          <p:nvPr/>
        </p:nvSpPr>
        <p:spPr>
          <a:xfrm>
            <a:off x="438668" y="5956440"/>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s-ES" sz="1100" u="none" cap="none" strike="noStrike">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rgbClr val="595A59"/>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D">
  <p:cSld name="COVER SLIDE D">
    <p:spTree>
      <p:nvGrpSpPr>
        <p:cNvPr id="316" name="Shape 316"/>
        <p:cNvGrpSpPr/>
        <p:nvPr/>
      </p:nvGrpSpPr>
      <p:grpSpPr>
        <a:xfrm>
          <a:off x="0" y="0"/>
          <a:ext cx="0" cy="0"/>
          <a:chOff x="0" y="0"/>
          <a:chExt cx="0" cy="0"/>
        </a:xfrm>
      </p:grpSpPr>
      <p:pic>
        <p:nvPicPr>
          <p:cNvPr descr="A picture containing text&#10;&#10;Description automatically generated" id="317" name="Google Shape;317;p48"/>
          <p:cNvPicPr preferRelativeResize="0"/>
          <p:nvPr/>
        </p:nvPicPr>
        <p:blipFill rotWithShape="1">
          <a:blip r:embed="rId2">
            <a:alphaModFix/>
          </a:blip>
          <a:srcRect b="0" l="0" r="0" t="0"/>
          <a:stretch/>
        </p:blipFill>
        <p:spPr>
          <a:xfrm>
            <a:off x="327047" y="417257"/>
            <a:ext cx="5462697" cy="2402442"/>
          </a:xfrm>
          <a:prstGeom prst="rect">
            <a:avLst/>
          </a:prstGeom>
          <a:noFill/>
          <a:ln>
            <a:noFill/>
          </a:ln>
        </p:spPr>
      </p:pic>
      <p:pic>
        <p:nvPicPr>
          <p:cNvPr descr="Background pattern&#10;&#10;Description automatically generated" id="318" name="Google Shape;318;p48"/>
          <p:cNvPicPr preferRelativeResize="0"/>
          <p:nvPr/>
        </p:nvPicPr>
        <p:blipFill rotWithShape="1">
          <a:blip r:embed="rId3">
            <a:alphaModFix/>
          </a:blip>
          <a:srcRect b="14179" l="49462" r="-22518" t="8076"/>
          <a:stretch/>
        </p:blipFill>
        <p:spPr>
          <a:xfrm rot="-5400000">
            <a:off x="983099" y="1439326"/>
            <a:ext cx="4435575" cy="6401772"/>
          </a:xfrm>
          <a:prstGeom prst="rect">
            <a:avLst/>
          </a:prstGeom>
          <a:noFill/>
          <a:ln>
            <a:noFill/>
          </a:ln>
        </p:spPr>
      </p:pic>
      <p:sp>
        <p:nvSpPr>
          <p:cNvPr id="319" name="Google Shape;319;p48"/>
          <p:cNvSpPr/>
          <p:nvPr/>
        </p:nvSpPr>
        <p:spPr>
          <a:xfrm>
            <a:off x="6117759" y="0"/>
            <a:ext cx="6074241" cy="6865259"/>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grpSp>
        <p:nvGrpSpPr>
          <p:cNvPr id="320" name="Google Shape;320;p48"/>
          <p:cNvGrpSpPr/>
          <p:nvPr/>
        </p:nvGrpSpPr>
        <p:grpSpPr>
          <a:xfrm>
            <a:off x="0" y="5916805"/>
            <a:ext cx="2735993" cy="679345"/>
            <a:chOff x="0" y="0"/>
            <a:chExt cx="2301694" cy="571500"/>
          </a:xfrm>
        </p:grpSpPr>
        <p:sp>
          <p:nvSpPr>
            <p:cNvPr id="321" name="Google Shape;321;p48"/>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2" name="Google Shape;322;p48"/>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323" name="Google Shape;323;p48"/>
          <p:cNvSpPr txBox="1"/>
          <p:nvPr>
            <p:ph idx="1" type="body"/>
          </p:nvPr>
        </p:nvSpPr>
        <p:spPr>
          <a:xfrm>
            <a:off x="6586302" y="1494787"/>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4" name="Google Shape;324;p48"/>
          <p:cNvSpPr txBox="1"/>
          <p:nvPr>
            <p:ph idx="2" type="body"/>
          </p:nvPr>
        </p:nvSpPr>
        <p:spPr>
          <a:xfrm>
            <a:off x="6586302" y="876264"/>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48"/>
          <p:cNvSpPr/>
          <p:nvPr/>
        </p:nvSpPr>
        <p:spPr>
          <a:xfrm>
            <a:off x="6519554" y="5700156"/>
            <a:ext cx="5300429" cy="78847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s-ES" sz="1100" u="none" cap="none" strike="noStrike">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2">
  <p:cSld name="Cover Slide 2">
    <p:spTree>
      <p:nvGrpSpPr>
        <p:cNvPr id="326" name="Shape 32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Purple">
  <p:cSld name="Quote slide - Purple">
    <p:spTree>
      <p:nvGrpSpPr>
        <p:cNvPr id="327" name="Shape 327"/>
        <p:cNvGrpSpPr/>
        <p:nvPr/>
      </p:nvGrpSpPr>
      <p:grpSpPr>
        <a:xfrm>
          <a:off x="0" y="0"/>
          <a:ext cx="0" cy="0"/>
          <a:chOff x="0" y="0"/>
          <a:chExt cx="0" cy="0"/>
        </a:xfrm>
      </p:grpSpPr>
      <p:sp>
        <p:nvSpPr>
          <p:cNvPr id="328" name="Google Shape;328;p50"/>
          <p:cNvSpPr/>
          <p:nvPr/>
        </p:nvSpPr>
        <p:spPr>
          <a:xfrm>
            <a:off x="241300" y="367062"/>
            <a:ext cx="11696700" cy="532253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p50"/>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0" name="Google Shape;330;p50"/>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1" name="Google Shape;331;p50"/>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2" name="Google Shape;332;p50"/>
          <p:cNvSpPr/>
          <p:nvPr>
            <p:ph idx="4" type="pic"/>
          </p:nvPr>
        </p:nvSpPr>
        <p:spPr>
          <a:xfrm>
            <a:off x="5957047" y="0"/>
            <a:ext cx="5395869" cy="6858001"/>
          </a:xfrm>
          <a:prstGeom prst="rect">
            <a:avLst/>
          </a:prstGeom>
          <a:noFill/>
          <a:ln>
            <a:noFill/>
          </a:ln>
        </p:spPr>
      </p:sp>
      <p:grpSp>
        <p:nvGrpSpPr>
          <p:cNvPr id="333" name="Google Shape;333;p50"/>
          <p:cNvGrpSpPr/>
          <p:nvPr/>
        </p:nvGrpSpPr>
        <p:grpSpPr>
          <a:xfrm>
            <a:off x="291189" y="6151084"/>
            <a:ext cx="3144242" cy="374574"/>
            <a:chOff x="301128" y="6151084"/>
            <a:chExt cx="3144242" cy="374574"/>
          </a:xfrm>
        </p:grpSpPr>
        <p:pic>
          <p:nvPicPr>
            <p:cNvPr descr="Shape&#10;&#10;Description automatically generated with medium confidence" id="334" name="Google Shape;334;p50"/>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35" name="Google Shape;335;p50"/>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36" name="Google Shape;336;p50"/>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Blue">
  <p:cSld name="Quote slide - Blue">
    <p:spTree>
      <p:nvGrpSpPr>
        <p:cNvPr id="337" name="Shape 337"/>
        <p:cNvGrpSpPr/>
        <p:nvPr/>
      </p:nvGrpSpPr>
      <p:grpSpPr>
        <a:xfrm>
          <a:off x="0" y="0"/>
          <a:ext cx="0" cy="0"/>
          <a:chOff x="0" y="0"/>
          <a:chExt cx="0" cy="0"/>
        </a:xfrm>
      </p:grpSpPr>
      <p:sp>
        <p:nvSpPr>
          <p:cNvPr id="338" name="Google Shape;338;p51"/>
          <p:cNvSpPr/>
          <p:nvPr/>
        </p:nvSpPr>
        <p:spPr>
          <a:xfrm>
            <a:off x="241300" y="367062"/>
            <a:ext cx="11696700" cy="5322538"/>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p51"/>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0" name="Google Shape;340;p51"/>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1" name="Google Shape;341;p51"/>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2" name="Google Shape;342;p51"/>
          <p:cNvSpPr/>
          <p:nvPr>
            <p:ph idx="4" type="pic"/>
          </p:nvPr>
        </p:nvSpPr>
        <p:spPr>
          <a:xfrm>
            <a:off x="5957047" y="0"/>
            <a:ext cx="5395869" cy="6858001"/>
          </a:xfrm>
          <a:prstGeom prst="rect">
            <a:avLst/>
          </a:prstGeom>
          <a:noFill/>
          <a:ln>
            <a:noFill/>
          </a:ln>
        </p:spPr>
      </p:sp>
      <p:pic>
        <p:nvPicPr>
          <p:cNvPr descr="A black background with white dots&#10;&#10;Description automatically generated with low confidence" id="343" name="Google Shape;343;p51"/>
          <p:cNvPicPr preferRelativeResize="0"/>
          <p:nvPr/>
        </p:nvPicPr>
        <p:blipFill rotWithShape="1">
          <a:blip r:embed="rId2">
            <a:alphaModFix amt="10000"/>
          </a:blip>
          <a:srcRect b="11294" l="0" r="3674" t="894"/>
          <a:stretch/>
        </p:blipFill>
        <p:spPr>
          <a:xfrm rot="-5400000">
            <a:off x="2769567" y="-1426306"/>
            <a:ext cx="2640661" cy="4473027"/>
          </a:xfrm>
          <a:prstGeom prst="rect">
            <a:avLst/>
          </a:prstGeom>
          <a:noFill/>
          <a:ln>
            <a:noFill/>
          </a:ln>
        </p:spPr>
      </p:pic>
      <p:grpSp>
        <p:nvGrpSpPr>
          <p:cNvPr id="344" name="Google Shape;344;p51"/>
          <p:cNvGrpSpPr/>
          <p:nvPr/>
        </p:nvGrpSpPr>
        <p:grpSpPr>
          <a:xfrm>
            <a:off x="301128" y="6151084"/>
            <a:ext cx="3144242" cy="374574"/>
            <a:chOff x="301128" y="6151084"/>
            <a:chExt cx="3144242" cy="374574"/>
          </a:xfrm>
        </p:grpSpPr>
        <p:pic>
          <p:nvPicPr>
            <p:cNvPr descr="Shape&#10;&#10;Description automatically generated with medium confidence" id="345" name="Google Shape;345;p5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46" name="Google Shape;346;p5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47" name="Google Shape;347;p51"/>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Orange">
  <p:cSld name="Quote slide - Orange">
    <p:spTree>
      <p:nvGrpSpPr>
        <p:cNvPr id="348" name="Shape 348"/>
        <p:cNvGrpSpPr/>
        <p:nvPr/>
      </p:nvGrpSpPr>
      <p:grpSpPr>
        <a:xfrm>
          <a:off x="0" y="0"/>
          <a:ext cx="0" cy="0"/>
          <a:chOff x="0" y="0"/>
          <a:chExt cx="0" cy="0"/>
        </a:xfrm>
      </p:grpSpPr>
      <p:sp>
        <p:nvSpPr>
          <p:cNvPr id="349" name="Google Shape;349;p52"/>
          <p:cNvSpPr/>
          <p:nvPr/>
        </p:nvSpPr>
        <p:spPr>
          <a:xfrm>
            <a:off x="241300" y="367062"/>
            <a:ext cx="11696700" cy="532253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0" name="Google Shape;350;p52"/>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52"/>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2" name="Google Shape;352;p52"/>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52"/>
          <p:cNvSpPr/>
          <p:nvPr>
            <p:ph idx="4" type="pic"/>
          </p:nvPr>
        </p:nvSpPr>
        <p:spPr>
          <a:xfrm>
            <a:off x="5957047" y="0"/>
            <a:ext cx="5395869" cy="6858001"/>
          </a:xfrm>
          <a:prstGeom prst="rect">
            <a:avLst/>
          </a:prstGeom>
          <a:noFill/>
          <a:ln>
            <a:noFill/>
          </a:ln>
        </p:spPr>
      </p:sp>
      <p:pic>
        <p:nvPicPr>
          <p:cNvPr descr="A black background with white dots&#10;&#10;Description automatically generated with low confidence" id="354" name="Google Shape;354;p52"/>
          <p:cNvPicPr preferRelativeResize="0"/>
          <p:nvPr/>
        </p:nvPicPr>
        <p:blipFill rotWithShape="1">
          <a:blip r:embed="rId2">
            <a:alphaModFix amt="10000"/>
          </a:blip>
          <a:srcRect b="11294" l="0" r="3674" t="894"/>
          <a:stretch/>
        </p:blipFill>
        <p:spPr>
          <a:xfrm rot="-5400000">
            <a:off x="2769567" y="-1426306"/>
            <a:ext cx="2640661" cy="4473027"/>
          </a:xfrm>
          <a:prstGeom prst="rect">
            <a:avLst/>
          </a:prstGeom>
          <a:noFill/>
          <a:ln>
            <a:noFill/>
          </a:ln>
        </p:spPr>
      </p:pic>
      <p:grpSp>
        <p:nvGrpSpPr>
          <p:cNvPr id="355" name="Google Shape;355;p52"/>
          <p:cNvGrpSpPr/>
          <p:nvPr/>
        </p:nvGrpSpPr>
        <p:grpSpPr>
          <a:xfrm>
            <a:off x="301128" y="6151084"/>
            <a:ext cx="3144242" cy="374574"/>
            <a:chOff x="301128" y="6151084"/>
            <a:chExt cx="3144242" cy="374574"/>
          </a:xfrm>
        </p:grpSpPr>
        <p:pic>
          <p:nvPicPr>
            <p:cNvPr descr="Shape&#10;&#10;Description automatically generated with medium confidence" id="356" name="Google Shape;356;p5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57" name="Google Shape;357;p5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58" name="Google Shape;358;p52"/>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Orange">
  <p:cSld name="Text Slide with Photo - Orange">
    <p:spTree>
      <p:nvGrpSpPr>
        <p:cNvPr id="359" name="Shape 359"/>
        <p:cNvGrpSpPr/>
        <p:nvPr/>
      </p:nvGrpSpPr>
      <p:grpSpPr>
        <a:xfrm>
          <a:off x="0" y="0"/>
          <a:ext cx="0" cy="0"/>
          <a:chOff x="0" y="0"/>
          <a:chExt cx="0" cy="0"/>
        </a:xfrm>
      </p:grpSpPr>
      <p:pic>
        <p:nvPicPr>
          <p:cNvPr descr="A black and white striped pattern&#10;&#10;Description automatically generated with medium confidence" id="360" name="Google Shape;360;p53"/>
          <p:cNvPicPr preferRelativeResize="0"/>
          <p:nvPr/>
        </p:nvPicPr>
        <p:blipFill rotWithShape="1">
          <a:blip r:embed="rId2">
            <a:alphaModFix/>
          </a:blip>
          <a:srcRect b="15673" l="-25172" r="18173" t="20705"/>
          <a:stretch/>
        </p:blipFill>
        <p:spPr>
          <a:xfrm>
            <a:off x="5333853" y="1227"/>
            <a:ext cx="6825554" cy="5501502"/>
          </a:xfrm>
          <a:prstGeom prst="rect">
            <a:avLst/>
          </a:prstGeom>
          <a:noFill/>
          <a:ln>
            <a:noFill/>
          </a:ln>
        </p:spPr>
      </p:pic>
      <p:sp>
        <p:nvSpPr>
          <p:cNvPr id="361" name="Google Shape;361;p53"/>
          <p:cNvSpPr/>
          <p:nvPr/>
        </p:nvSpPr>
        <p:spPr>
          <a:xfrm flipH="1" rot="10800000">
            <a:off x="1356632" y="-2"/>
            <a:ext cx="5495430" cy="6892757"/>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362" name="Google Shape;362;p53"/>
          <p:cNvSpPr/>
          <p:nvPr>
            <p:ph idx="2" type="pic"/>
          </p:nvPr>
        </p:nvSpPr>
        <p:spPr>
          <a:xfrm>
            <a:off x="6852062" y="228600"/>
            <a:ext cx="5105121" cy="6362700"/>
          </a:xfrm>
          <a:prstGeom prst="rect">
            <a:avLst/>
          </a:prstGeom>
          <a:solidFill>
            <a:schemeClr val="lt1"/>
          </a:solidFill>
          <a:ln>
            <a:noFill/>
          </a:ln>
        </p:spPr>
      </p:sp>
      <p:sp>
        <p:nvSpPr>
          <p:cNvPr id="363" name="Google Shape;363;p53"/>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4" name="Google Shape;364;p53"/>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65" name="Google Shape;365;p53"/>
          <p:cNvGrpSpPr/>
          <p:nvPr/>
        </p:nvGrpSpPr>
        <p:grpSpPr>
          <a:xfrm rot="-5400000">
            <a:off x="-1025447" y="4518095"/>
            <a:ext cx="3445636" cy="410479"/>
            <a:chOff x="301128" y="6151084"/>
            <a:chExt cx="3144242" cy="374574"/>
          </a:xfrm>
        </p:grpSpPr>
        <p:pic>
          <p:nvPicPr>
            <p:cNvPr descr="Shape&#10;&#10;Description automatically generated with medium confidence" id="366" name="Google Shape;366;p5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67" name="Google Shape;367;p5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68" name="Google Shape;368;p53"/>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2">
  <p:cSld name="Photo Slide 2">
    <p:spTree>
      <p:nvGrpSpPr>
        <p:cNvPr id="369" name="Shape 369"/>
        <p:cNvGrpSpPr/>
        <p:nvPr/>
      </p:nvGrpSpPr>
      <p:grpSpPr>
        <a:xfrm>
          <a:off x="0" y="0"/>
          <a:ext cx="0" cy="0"/>
          <a:chOff x="0" y="0"/>
          <a:chExt cx="0" cy="0"/>
        </a:xfrm>
      </p:grpSpPr>
      <p:sp>
        <p:nvSpPr>
          <p:cNvPr id="370" name="Google Shape;370;p54"/>
          <p:cNvSpPr/>
          <p:nvPr>
            <p:ph idx="2" type="pic"/>
          </p:nvPr>
        </p:nvSpPr>
        <p:spPr>
          <a:xfrm>
            <a:off x="247651" y="1278196"/>
            <a:ext cx="11696699" cy="4699000"/>
          </a:xfrm>
          <a:prstGeom prst="rect">
            <a:avLst/>
          </a:prstGeom>
          <a:solidFill>
            <a:schemeClr val="lt1"/>
          </a:solidFill>
          <a:ln>
            <a:noFill/>
          </a:ln>
        </p:spPr>
      </p:sp>
      <p:sp>
        <p:nvSpPr>
          <p:cNvPr id="371" name="Google Shape;371;p54"/>
          <p:cNvSpPr txBox="1"/>
          <p:nvPr/>
        </p:nvSpPr>
        <p:spPr>
          <a:xfrm>
            <a:off x="7619999" y="3435786"/>
            <a:ext cx="4019670" cy="773557"/>
          </a:xfrm>
          <a:prstGeom prst="rect">
            <a:avLst/>
          </a:prstGeom>
          <a:noFill/>
          <a:ln>
            <a:noFill/>
          </a:ln>
        </p:spPr>
        <p:txBody>
          <a:bodyPr anchorCtr="0" anchor="t" bIns="108700" lIns="217425" spcFirstLastPara="1" rIns="217425" wrap="square" tIns="108700">
            <a:spAutoFit/>
          </a:bodyPr>
          <a:lstStyle/>
          <a:p>
            <a:pPr indent="0" lvl="0" marL="0" marR="0" rtl="0" algn="ctr">
              <a:lnSpc>
                <a:spcPct val="100000"/>
              </a:lnSpc>
              <a:spcBef>
                <a:spcPts val="0"/>
              </a:spcBef>
              <a:spcAft>
                <a:spcPts val="0"/>
              </a:spcAft>
              <a:buClr>
                <a:schemeClr val="lt1"/>
              </a:buClr>
              <a:buSzPts val="1800"/>
              <a:buFont typeface="Arial"/>
              <a:buNone/>
            </a:pPr>
            <a:r>
              <a:rPr b="0" i="0" lang="es-ES" sz="1800" u="none" cap="none" strike="noStrike">
                <a:solidFill>
                  <a:schemeClr val="lt1"/>
                </a:solidFill>
                <a:latin typeface="Montserrat Light"/>
                <a:ea typeface="Montserrat Light"/>
                <a:cs typeface="Montserrat Light"/>
                <a:sym typeface="Montserrat Light"/>
              </a:rPr>
              <a:t>Refers to a good or service being offered by a company.</a:t>
            </a:r>
            <a:endParaRPr b="0" i="0" sz="1400" u="none" cap="none" strike="noStrike">
              <a:solidFill>
                <a:srgbClr val="000000"/>
              </a:solidFill>
              <a:latin typeface="Arial"/>
              <a:ea typeface="Arial"/>
              <a:cs typeface="Arial"/>
              <a:sym typeface="Arial"/>
            </a:endParaRPr>
          </a:p>
        </p:txBody>
      </p:sp>
      <p:sp>
        <p:nvSpPr>
          <p:cNvPr id="372" name="Google Shape;372;p54"/>
          <p:cNvSpPr/>
          <p:nvPr/>
        </p:nvSpPr>
        <p:spPr>
          <a:xfrm flipH="1">
            <a:off x="7277101" y="2776797"/>
            <a:ext cx="4914900" cy="147292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373" name="Google Shape;373;p54"/>
          <p:cNvSpPr txBox="1"/>
          <p:nvPr>
            <p:ph idx="1" type="body"/>
          </p:nvPr>
        </p:nvSpPr>
        <p:spPr>
          <a:xfrm>
            <a:off x="7277100" y="2783282"/>
            <a:ext cx="4667249" cy="146644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4" name="Google Shape;374;p54"/>
          <p:cNvSpPr txBox="1"/>
          <p:nvPr>
            <p:ph idx="3" type="body"/>
          </p:nvPr>
        </p:nvSpPr>
        <p:spPr>
          <a:xfrm>
            <a:off x="437301" y="336277"/>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75" name="Google Shape;375;p54"/>
          <p:cNvGrpSpPr/>
          <p:nvPr/>
        </p:nvGrpSpPr>
        <p:grpSpPr>
          <a:xfrm>
            <a:off x="301128" y="6151084"/>
            <a:ext cx="3144242" cy="374574"/>
            <a:chOff x="301128" y="6151084"/>
            <a:chExt cx="3144242" cy="374574"/>
          </a:xfrm>
        </p:grpSpPr>
        <p:pic>
          <p:nvPicPr>
            <p:cNvPr descr="Shape&#10;&#10;Description automatically generated with medium confidence" id="376" name="Google Shape;376;p54"/>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77" name="Google Shape;377;p54"/>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78" name="Google Shape;378;p54"/>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3">
  <p:cSld name="Photo Slide 3">
    <p:spTree>
      <p:nvGrpSpPr>
        <p:cNvPr id="379" name="Shape 379"/>
        <p:cNvGrpSpPr/>
        <p:nvPr/>
      </p:nvGrpSpPr>
      <p:grpSpPr>
        <a:xfrm>
          <a:off x="0" y="0"/>
          <a:ext cx="0" cy="0"/>
          <a:chOff x="0" y="0"/>
          <a:chExt cx="0" cy="0"/>
        </a:xfrm>
      </p:grpSpPr>
      <p:sp>
        <p:nvSpPr>
          <p:cNvPr id="380" name="Google Shape;380;p55"/>
          <p:cNvSpPr/>
          <p:nvPr>
            <p:ph idx="2" type="pic"/>
          </p:nvPr>
        </p:nvSpPr>
        <p:spPr>
          <a:xfrm>
            <a:off x="241300" y="228600"/>
            <a:ext cx="11696700" cy="5763986"/>
          </a:xfrm>
          <a:prstGeom prst="rect">
            <a:avLst/>
          </a:prstGeom>
          <a:noFill/>
          <a:ln>
            <a:noFill/>
          </a:ln>
        </p:spPr>
      </p:sp>
      <p:sp>
        <p:nvSpPr>
          <p:cNvPr id="381" name="Google Shape;381;p55"/>
          <p:cNvSpPr/>
          <p:nvPr/>
        </p:nvSpPr>
        <p:spPr>
          <a:xfrm>
            <a:off x="6197600" y="985864"/>
            <a:ext cx="5994400" cy="242570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2" name="Google Shape;382;p55"/>
          <p:cNvSpPr txBox="1"/>
          <p:nvPr/>
        </p:nvSpPr>
        <p:spPr>
          <a:xfrm>
            <a:off x="6637283" y="-804041"/>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3" name="Google Shape;383;p55"/>
          <p:cNvSpPr txBox="1"/>
          <p:nvPr>
            <p:ph idx="1" type="body"/>
          </p:nvPr>
        </p:nvSpPr>
        <p:spPr>
          <a:xfrm>
            <a:off x="6420495" y="1328734"/>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4" name="Google Shape;384;p55"/>
          <p:cNvSpPr txBox="1"/>
          <p:nvPr>
            <p:ph idx="3" type="body"/>
          </p:nvPr>
        </p:nvSpPr>
        <p:spPr>
          <a:xfrm>
            <a:off x="6420495" y="2346524"/>
            <a:ext cx="5029134" cy="8515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85" name="Google Shape;385;p55"/>
          <p:cNvGrpSpPr/>
          <p:nvPr/>
        </p:nvGrpSpPr>
        <p:grpSpPr>
          <a:xfrm>
            <a:off x="301128" y="6151084"/>
            <a:ext cx="3144242" cy="374574"/>
            <a:chOff x="301128" y="6151084"/>
            <a:chExt cx="3144242" cy="374574"/>
          </a:xfrm>
        </p:grpSpPr>
        <p:pic>
          <p:nvPicPr>
            <p:cNvPr descr="Shape&#10;&#10;Description automatically generated with medium confidence" id="386" name="Google Shape;386;p55"/>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87" name="Google Shape;387;p55"/>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88" name="Google Shape;388;p55"/>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Purple">
  <p:cSld name="Text / Photo Slide - Purple">
    <p:spTree>
      <p:nvGrpSpPr>
        <p:cNvPr id="389" name="Shape 389"/>
        <p:cNvGrpSpPr/>
        <p:nvPr/>
      </p:nvGrpSpPr>
      <p:grpSpPr>
        <a:xfrm>
          <a:off x="0" y="0"/>
          <a:ext cx="0" cy="0"/>
          <a:chOff x="0" y="0"/>
          <a:chExt cx="0" cy="0"/>
        </a:xfrm>
      </p:grpSpPr>
      <p:sp>
        <p:nvSpPr>
          <p:cNvPr id="390" name="Google Shape;390;p56"/>
          <p:cNvSpPr/>
          <p:nvPr/>
        </p:nvSpPr>
        <p:spPr>
          <a:xfrm>
            <a:off x="241300" y="0"/>
            <a:ext cx="6151000" cy="621502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1" name="Google Shape;391;p56"/>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2" name="Google Shape;392;p56"/>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3" name="Google Shape;393;p56"/>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394" name="Google Shape;394;p56"/>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395" name="Google Shape;395;p56"/>
          <p:cNvGrpSpPr/>
          <p:nvPr/>
        </p:nvGrpSpPr>
        <p:grpSpPr>
          <a:xfrm>
            <a:off x="8448790" y="6057987"/>
            <a:ext cx="3144242" cy="374574"/>
            <a:chOff x="301128" y="6151084"/>
            <a:chExt cx="3144242" cy="374574"/>
          </a:xfrm>
        </p:grpSpPr>
        <p:pic>
          <p:nvPicPr>
            <p:cNvPr descr="Shape&#10;&#10;Description automatically generated with medium confidence" id="396" name="Google Shape;396;p5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97" name="Google Shape;397;p5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98" name="Google Shape;398;p56"/>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Purple">
  <p:cSld name="Text Slide with Photo - Purple">
    <p:spTree>
      <p:nvGrpSpPr>
        <p:cNvPr id="49" name="Shape 49"/>
        <p:cNvGrpSpPr/>
        <p:nvPr/>
      </p:nvGrpSpPr>
      <p:grpSpPr>
        <a:xfrm>
          <a:off x="0" y="0"/>
          <a:ext cx="0" cy="0"/>
          <a:chOff x="0" y="0"/>
          <a:chExt cx="0" cy="0"/>
        </a:xfrm>
      </p:grpSpPr>
      <p:sp>
        <p:nvSpPr>
          <p:cNvPr id="50" name="Google Shape;50;p30"/>
          <p:cNvSpPr/>
          <p:nvPr/>
        </p:nvSpPr>
        <p:spPr>
          <a:xfrm flipH="1" rot="10800000">
            <a:off x="1356632" y="-2"/>
            <a:ext cx="5495430" cy="689275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51" name="Google Shape;51;p30"/>
          <p:cNvSpPr/>
          <p:nvPr>
            <p:ph idx="2" type="pic"/>
          </p:nvPr>
        </p:nvSpPr>
        <p:spPr>
          <a:xfrm>
            <a:off x="6852062" y="228600"/>
            <a:ext cx="5105121" cy="6362700"/>
          </a:xfrm>
          <a:prstGeom prst="rect">
            <a:avLst/>
          </a:prstGeom>
          <a:solidFill>
            <a:schemeClr val="lt1"/>
          </a:solidFill>
          <a:ln>
            <a:noFill/>
          </a:ln>
        </p:spPr>
      </p:sp>
      <p:sp>
        <p:nvSpPr>
          <p:cNvPr id="52" name="Google Shape;52;p30"/>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0"/>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4" name="Google Shape;54;p30"/>
          <p:cNvGrpSpPr/>
          <p:nvPr/>
        </p:nvGrpSpPr>
        <p:grpSpPr>
          <a:xfrm rot="-5400000">
            <a:off x="-1025447" y="4518095"/>
            <a:ext cx="3445636" cy="410479"/>
            <a:chOff x="301128" y="6151084"/>
            <a:chExt cx="3144242" cy="374574"/>
          </a:xfrm>
        </p:grpSpPr>
        <p:pic>
          <p:nvPicPr>
            <p:cNvPr descr="Shape&#10;&#10;Description automatically generated with medium confidence" id="55" name="Google Shape;55;p30"/>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6" name="Google Shape;56;p30"/>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7" name="Google Shape;57;p30"/>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Blue">
  <p:cSld name="Text / Photo Slide - Blue">
    <p:spTree>
      <p:nvGrpSpPr>
        <p:cNvPr id="399" name="Shape 399"/>
        <p:cNvGrpSpPr/>
        <p:nvPr/>
      </p:nvGrpSpPr>
      <p:grpSpPr>
        <a:xfrm>
          <a:off x="0" y="0"/>
          <a:ext cx="0" cy="0"/>
          <a:chOff x="0" y="0"/>
          <a:chExt cx="0" cy="0"/>
        </a:xfrm>
      </p:grpSpPr>
      <p:sp>
        <p:nvSpPr>
          <p:cNvPr id="400" name="Google Shape;400;p57"/>
          <p:cNvSpPr/>
          <p:nvPr/>
        </p:nvSpPr>
        <p:spPr>
          <a:xfrm>
            <a:off x="241300" y="0"/>
            <a:ext cx="6151000" cy="6215028"/>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p57"/>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2" name="Google Shape;402;p57"/>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3" name="Google Shape;403;p57"/>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404" name="Google Shape;404;p57"/>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405" name="Google Shape;405;p57"/>
          <p:cNvGrpSpPr/>
          <p:nvPr/>
        </p:nvGrpSpPr>
        <p:grpSpPr>
          <a:xfrm>
            <a:off x="8448790" y="6057987"/>
            <a:ext cx="3144242" cy="374574"/>
            <a:chOff x="301128" y="6151084"/>
            <a:chExt cx="3144242" cy="374574"/>
          </a:xfrm>
        </p:grpSpPr>
        <p:pic>
          <p:nvPicPr>
            <p:cNvPr descr="Shape&#10;&#10;Description automatically generated with medium confidence" id="406" name="Google Shape;406;p5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07" name="Google Shape;407;p5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08" name="Google Shape;408;p57"/>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 Photo Slide - Blue">
  <p:cSld name="1_Text / Photo Slide - Blue">
    <p:spTree>
      <p:nvGrpSpPr>
        <p:cNvPr id="409" name="Shape 409"/>
        <p:cNvGrpSpPr/>
        <p:nvPr/>
      </p:nvGrpSpPr>
      <p:grpSpPr>
        <a:xfrm>
          <a:off x="0" y="0"/>
          <a:ext cx="0" cy="0"/>
          <a:chOff x="0" y="0"/>
          <a:chExt cx="0" cy="0"/>
        </a:xfrm>
      </p:grpSpPr>
      <p:sp>
        <p:nvSpPr>
          <p:cNvPr id="410" name="Google Shape;410;p58"/>
          <p:cNvSpPr/>
          <p:nvPr/>
        </p:nvSpPr>
        <p:spPr>
          <a:xfrm>
            <a:off x="241300" y="0"/>
            <a:ext cx="6151000" cy="6215028"/>
          </a:xfrm>
          <a:prstGeom prst="rect">
            <a:avLst/>
          </a:prstGeom>
          <a:solidFill>
            <a:srgbClr val="9ED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1" name="Google Shape;411;p58"/>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58"/>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58"/>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414" name="Google Shape;414;p58"/>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415" name="Google Shape;415;p58"/>
          <p:cNvGrpSpPr/>
          <p:nvPr/>
        </p:nvGrpSpPr>
        <p:grpSpPr>
          <a:xfrm>
            <a:off x="8448790" y="6057987"/>
            <a:ext cx="3144242" cy="374574"/>
            <a:chOff x="301128" y="6151084"/>
            <a:chExt cx="3144242" cy="374574"/>
          </a:xfrm>
        </p:grpSpPr>
        <p:pic>
          <p:nvPicPr>
            <p:cNvPr descr="Shape&#10;&#10;Description automatically generated with medium confidence" id="416" name="Google Shape;416;p5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17" name="Google Shape;417;p5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18" name="Google Shape;418;p58"/>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 Purple">
  <p:cSld name="Meet Our Team - Purple">
    <p:spTree>
      <p:nvGrpSpPr>
        <p:cNvPr id="419" name="Shape 419"/>
        <p:cNvGrpSpPr/>
        <p:nvPr/>
      </p:nvGrpSpPr>
      <p:grpSpPr>
        <a:xfrm>
          <a:off x="0" y="0"/>
          <a:ext cx="0" cy="0"/>
          <a:chOff x="0" y="0"/>
          <a:chExt cx="0" cy="0"/>
        </a:xfrm>
      </p:grpSpPr>
      <p:sp>
        <p:nvSpPr>
          <p:cNvPr id="420" name="Google Shape;420;p59"/>
          <p:cNvSpPr/>
          <p:nvPr/>
        </p:nvSpPr>
        <p:spPr>
          <a:xfrm>
            <a:off x="241300" y="228600"/>
            <a:ext cx="11696700" cy="271780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1" name="Google Shape;421;p59"/>
          <p:cNvSpPr/>
          <p:nvPr>
            <p:ph idx="2" type="pic"/>
          </p:nvPr>
        </p:nvSpPr>
        <p:spPr>
          <a:xfrm>
            <a:off x="1147385" y="2043172"/>
            <a:ext cx="1723877" cy="1723877"/>
          </a:xfrm>
          <a:prstGeom prst="ellipse">
            <a:avLst/>
          </a:prstGeom>
          <a:solidFill>
            <a:schemeClr val="lt1"/>
          </a:solidFill>
          <a:ln>
            <a:noFill/>
          </a:ln>
        </p:spPr>
      </p:sp>
      <p:sp>
        <p:nvSpPr>
          <p:cNvPr id="422" name="Google Shape;422;p59"/>
          <p:cNvSpPr/>
          <p:nvPr>
            <p:ph idx="3" type="pic"/>
          </p:nvPr>
        </p:nvSpPr>
        <p:spPr>
          <a:xfrm>
            <a:off x="3886593" y="2052565"/>
            <a:ext cx="1723877" cy="1723877"/>
          </a:xfrm>
          <a:prstGeom prst="ellipse">
            <a:avLst/>
          </a:prstGeom>
          <a:solidFill>
            <a:schemeClr val="lt1"/>
          </a:solidFill>
          <a:ln>
            <a:noFill/>
          </a:ln>
        </p:spPr>
      </p:sp>
      <p:sp>
        <p:nvSpPr>
          <p:cNvPr id="423" name="Google Shape;423;p59"/>
          <p:cNvSpPr/>
          <p:nvPr>
            <p:ph idx="4" type="pic"/>
          </p:nvPr>
        </p:nvSpPr>
        <p:spPr>
          <a:xfrm>
            <a:off x="6581530" y="2048263"/>
            <a:ext cx="1723877" cy="1723877"/>
          </a:xfrm>
          <a:prstGeom prst="ellipse">
            <a:avLst/>
          </a:prstGeom>
          <a:solidFill>
            <a:schemeClr val="lt1"/>
          </a:solidFill>
          <a:ln>
            <a:noFill/>
          </a:ln>
        </p:spPr>
      </p:sp>
      <p:sp>
        <p:nvSpPr>
          <p:cNvPr id="424" name="Google Shape;424;p59"/>
          <p:cNvSpPr/>
          <p:nvPr>
            <p:ph idx="5" type="pic"/>
          </p:nvPr>
        </p:nvSpPr>
        <p:spPr>
          <a:xfrm>
            <a:off x="9320738" y="2057654"/>
            <a:ext cx="1723877" cy="1723877"/>
          </a:xfrm>
          <a:prstGeom prst="ellipse">
            <a:avLst/>
          </a:prstGeom>
          <a:solidFill>
            <a:schemeClr val="lt1"/>
          </a:solidFill>
          <a:ln>
            <a:noFill/>
          </a:ln>
        </p:spPr>
      </p:sp>
      <p:sp>
        <p:nvSpPr>
          <p:cNvPr id="425" name="Google Shape;425;p59"/>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6" name="Google Shape;426;p59"/>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59"/>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8" name="Google Shape;428;p59"/>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9" name="Google Shape;429;p59"/>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0" name="Google Shape;430;p59"/>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1" name="Google Shape;431;p59"/>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A59"/>
              </a:buClr>
              <a:buSzPts val="2400"/>
              <a:buFont typeface="Arial"/>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2" name="Google Shape;432;p59"/>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33" name="Google Shape;433;p59"/>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434" name="Google Shape;434;p59"/>
          <p:cNvGrpSpPr/>
          <p:nvPr/>
        </p:nvGrpSpPr>
        <p:grpSpPr>
          <a:xfrm>
            <a:off x="4480947" y="6257070"/>
            <a:ext cx="3144242" cy="374574"/>
            <a:chOff x="301128" y="6151084"/>
            <a:chExt cx="3144242" cy="374574"/>
          </a:xfrm>
        </p:grpSpPr>
        <p:pic>
          <p:nvPicPr>
            <p:cNvPr descr="Shape&#10;&#10;Description automatically generated with medium confidence" id="435" name="Google Shape;435;p5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36" name="Google Shape;436;p5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37" name="Google Shape;437;p59"/>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
        <p:nvSpPr>
          <p:cNvPr id="438" name="Google Shape;438;p59"/>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 Orange">
  <p:cSld name="Meet Our Team - Orange">
    <p:spTree>
      <p:nvGrpSpPr>
        <p:cNvPr id="439" name="Shape 439"/>
        <p:cNvGrpSpPr/>
        <p:nvPr/>
      </p:nvGrpSpPr>
      <p:grpSpPr>
        <a:xfrm>
          <a:off x="0" y="0"/>
          <a:ext cx="0" cy="0"/>
          <a:chOff x="0" y="0"/>
          <a:chExt cx="0" cy="0"/>
        </a:xfrm>
      </p:grpSpPr>
      <p:sp>
        <p:nvSpPr>
          <p:cNvPr id="440" name="Google Shape;440;p60"/>
          <p:cNvSpPr/>
          <p:nvPr/>
        </p:nvSpPr>
        <p:spPr>
          <a:xfrm>
            <a:off x="241300" y="228600"/>
            <a:ext cx="11696700" cy="2717800"/>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1" name="Google Shape;441;p60"/>
          <p:cNvSpPr/>
          <p:nvPr>
            <p:ph idx="2" type="pic"/>
          </p:nvPr>
        </p:nvSpPr>
        <p:spPr>
          <a:xfrm>
            <a:off x="1147385" y="2043172"/>
            <a:ext cx="1723877" cy="1723877"/>
          </a:xfrm>
          <a:prstGeom prst="ellipse">
            <a:avLst/>
          </a:prstGeom>
          <a:solidFill>
            <a:schemeClr val="lt1"/>
          </a:solidFill>
          <a:ln>
            <a:noFill/>
          </a:ln>
        </p:spPr>
      </p:sp>
      <p:sp>
        <p:nvSpPr>
          <p:cNvPr id="442" name="Google Shape;442;p60"/>
          <p:cNvSpPr/>
          <p:nvPr>
            <p:ph idx="3" type="pic"/>
          </p:nvPr>
        </p:nvSpPr>
        <p:spPr>
          <a:xfrm>
            <a:off x="3886593" y="2052565"/>
            <a:ext cx="1723877" cy="1723877"/>
          </a:xfrm>
          <a:prstGeom prst="ellipse">
            <a:avLst/>
          </a:prstGeom>
          <a:solidFill>
            <a:schemeClr val="lt1"/>
          </a:solidFill>
          <a:ln>
            <a:noFill/>
          </a:ln>
        </p:spPr>
      </p:sp>
      <p:sp>
        <p:nvSpPr>
          <p:cNvPr id="443" name="Google Shape;443;p60"/>
          <p:cNvSpPr/>
          <p:nvPr>
            <p:ph idx="4" type="pic"/>
          </p:nvPr>
        </p:nvSpPr>
        <p:spPr>
          <a:xfrm>
            <a:off x="6581530" y="2048263"/>
            <a:ext cx="1723877" cy="1723877"/>
          </a:xfrm>
          <a:prstGeom prst="ellipse">
            <a:avLst/>
          </a:prstGeom>
          <a:solidFill>
            <a:schemeClr val="lt1"/>
          </a:solidFill>
          <a:ln>
            <a:noFill/>
          </a:ln>
        </p:spPr>
      </p:sp>
      <p:sp>
        <p:nvSpPr>
          <p:cNvPr id="444" name="Google Shape;444;p60"/>
          <p:cNvSpPr/>
          <p:nvPr>
            <p:ph idx="5" type="pic"/>
          </p:nvPr>
        </p:nvSpPr>
        <p:spPr>
          <a:xfrm>
            <a:off x="9320738" y="2057654"/>
            <a:ext cx="1723877" cy="1723877"/>
          </a:xfrm>
          <a:prstGeom prst="ellipse">
            <a:avLst/>
          </a:prstGeom>
          <a:solidFill>
            <a:schemeClr val="lt1"/>
          </a:solidFill>
          <a:ln>
            <a:noFill/>
          </a:ln>
        </p:spPr>
      </p:sp>
      <p:sp>
        <p:nvSpPr>
          <p:cNvPr id="445" name="Google Shape;445;p60"/>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6" name="Google Shape;446;p60"/>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60"/>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8" name="Google Shape;448;p60"/>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9" name="Google Shape;449;p60"/>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0" name="Google Shape;450;p60"/>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60"/>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A59"/>
              </a:buClr>
              <a:buSzPts val="2400"/>
              <a:buFont typeface="Arial"/>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60"/>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53" name="Google Shape;453;p60"/>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454" name="Google Shape;454;p60"/>
          <p:cNvGrpSpPr/>
          <p:nvPr/>
        </p:nvGrpSpPr>
        <p:grpSpPr>
          <a:xfrm>
            <a:off x="4480947" y="6257070"/>
            <a:ext cx="3144242" cy="374574"/>
            <a:chOff x="301128" y="6151084"/>
            <a:chExt cx="3144242" cy="374574"/>
          </a:xfrm>
        </p:grpSpPr>
        <p:pic>
          <p:nvPicPr>
            <p:cNvPr descr="Shape&#10;&#10;Description automatically generated with medium confidence" id="455" name="Google Shape;455;p6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56" name="Google Shape;456;p6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57" name="Google Shape;457;p60"/>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
        <p:nvSpPr>
          <p:cNvPr id="458" name="Google Shape;458;p60"/>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Purple">
  <p:cSld name="Text box - Solid Purple">
    <p:spTree>
      <p:nvGrpSpPr>
        <p:cNvPr id="459" name="Shape 459"/>
        <p:cNvGrpSpPr/>
        <p:nvPr/>
      </p:nvGrpSpPr>
      <p:grpSpPr>
        <a:xfrm>
          <a:off x="0" y="0"/>
          <a:ext cx="0" cy="0"/>
          <a:chOff x="0" y="0"/>
          <a:chExt cx="0" cy="0"/>
        </a:xfrm>
      </p:grpSpPr>
      <p:sp>
        <p:nvSpPr>
          <p:cNvPr id="460" name="Google Shape;460;p61"/>
          <p:cNvSpPr/>
          <p:nvPr/>
        </p:nvSpPr>
        <p:spPr>
          <a:xfrm>
            <a:off x="241300" y="228600"/>
            <a:ext cx="11696700" cy="569531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61" name="Google Shape;461;p61"/>
          <p:cNvGrpSpPr/>
          <p:nvPr/>
        </p:nvGrpSpPr>
        <p:grpSpPr>
          <a:xfrm>
            <a:off x="301128" y="6151084"/>
            <a:ext cx="3144242" cy="374574"/>
            <a:chOff x="301128" y="6151084"/>
            <a:chExt cx="3144242" cy="374574"/>
          </a:xfrm>
        </p:grpSpPr>
        <p:pic>
          <p:nvPicPr>
            <p:cNvPr descr="Shape&#10;&#10;Description automatically generated with medium confidence" id="462" name="Google Shape;462;p6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63" name="Google Shape;463;p6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64" name="Google Shape;464;p61"/>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
        <p:nvSpPr>
          <p:cNvPr id="465" name="Google Shape;465;p61"/>
          <p:cNvSpPr txBox="1"/>
          <p:nvPr>
            <p:ph idx="1"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6" name="Google Shape;466;p61"/>
          <p:cNvSpPr txBox="1"/>
          <p:nvPr>
            <p:ph idx="2"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and white striped pattern&#10;&#10;Description automatically generated with medium confidence" id="467" name="Google Shape;467;p61"/>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Blue">
  <p:cSld name="Text box - Solid Blue">
    <p:spTree>
      <p:nvGrpSpPr>
        <p:cNvPr id="468" name="Shape 468"/>
        <p:cNvGrpSpPr/>
        <p:nvPr/>
      </p:nvGrpSpPr>
      <p:grpSpPr>
        <a:xfrm>
          <a:off x="0" y="0"/>
          <a:ext cx="0" cy="0"/>
          <a:chOff x="0" y="0"/>
          <a:chExt cx="0" cy="0"/>
        </a:xfrm>
      </p:grpSpPr>
      <p:sp>
        <p:nvSpPr>
          <p:cNvPr id="469" name="Google Shape;469;p62"/>
          <p:cNvSpPr/>
          <p:nvPr/>
        </p:nvSpPr>
        <p:spPr>
          <a:xfrm>
            <a:off x="241300" y="228600"/>
            <a:ext cx="11696700" cy="5695317"/>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0" name="Google Shape;470;p62"/>
          <p:cNvSpPr txBox="1"/>
          <p:nvPr>
            <p:ph idx="1"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1" name="Google Shape;471;p62"/>
          <p:cNvSpPr txBox="1"/>
          <p:nvPr>
            <p:ph idx="2"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72" name="Google Shape;472;p62"/>
          <p:cNvGrpSpPr/>
          <p:nvPr/>
        </p:nvGrpSpPr>
        <p:grpSpPr>
          <a:xfrm>
            <a:off x="301128" y="6151084"/>
            <a:ext cx="3144242" cy="374574"/>
            <a:chOff x="301128" y="6151084"/>
            <a:chExt cx="3144242" cy="374574"/>
          </a:xfrm>
        </p:grpSpPr>
        <p:pic>
          <p:nvPicPr>
            <p:cNvPr descr="Shape&#10;&#10;Description automatically generated with medium confidence" id="473" name="Google Shape;473;p6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74" name="Google Shape;474;p6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75" name="Google Shape;475;p62"/>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476" name="Google Shape;476;p62"/>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box - Solid Blue">
  <p:cSld name="1_Text box - Solid Blue">
    <p:spTree>
      <p:nvGrpSpPr>
        <p:cNvPr id="477" name="Shape 477"/>
        <p:cNvGrpSpPr/>
        <p:nvPr/>
      </p:nvGrpSpPr>
      <p:grpSpPr>
        <a:xfrm>
          <a:off x="0" y="0"/>
          <a:ext cx="0" cy="0"/>
          <a:chOff x="0" y="0"/>
          <a:chExt cx="0" cy="0"/>
        </a:xfrm>
      </p:grpSpPr>
      <p:sp>
        <p:nvSpPr>
          <p:cNvPr id="478" name="Google Shape;478;p63"/>
          <p:cNvSpPr/>
          <p:nvPr/>
        </p:nvSpPr>
        <p:spPr>
          <a:xfrm>
            <a:off x="241300" y="228600"/>
            <a:ext cx="11696700" cy="5695317"/>
          </a:xfrm>
          <a:prstGeom prst="rect">
            <a:avLst/>
          </a:prstGeom>
          <a:solidFill>
            <a:srgbClr val="9ED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9" name="Google Shape;479;p63"/>
          <p:cNvSpPr txBox="1"/>
          <p:nvPr>
            <p:ph idx="1"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0" name="Google Shape;480;p63"/>
          <p:cNvSpPr txBox="1"/>
          <p:nvPr>
            <p:ph idx="2"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81" name="Google Shape;481;p63"/>
          <p:cNvGrpSpPr/>
          <p:nvPr/>
        </p:nvGrpSpPr>
        <p:grpSpPr>
          <a:xfrm>
            <a:off x="301128" y="6151084"/>
            <a:ext cx="3144242" cy="374574"/>
            <a:chOff x="301128" y="6151084"/>
            <a:chExt cx="3144242" cy="374574"/>
          </a:xfrm>
        </p:grpSpPr>
        <p:pic>
          <p:nvPicPr>
            <p:cNvPr descr="Shape&#10;&#10;Description automatically generated with medium confidence" id="482" name="Google Shape;482;p63"/>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83" name="Google Shape;483;p63"/>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84" name="Google Shape;484;p63"/>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485" name="Google Shape;485;p63"/>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Orange">
  <p:cSld name="Text box - Solid Orange">
    <p:spTree>
      <p:nvGrpSpPr>
        <p:cNvPr id="486" name="Shape 486"/>
        <p:cNvGrpSpPr/>
        <p:nvPr/>
      </p:nvGrpSpPr>
      <p:grpSpPr>
        <a:xfrm>
          <a:off x="0" y="0"/>
          <a:ext cx="0" cy="0"/>
          <a:chOff x="0" y="0"/>
          <a:chExt cx="0" cy="0"/>
        </a:xfrm>
      </p:grpSpPr>
      <p:sp>
        <p:nvSpPr>
          <p:cNvPr id="487" name="Google Shape;487;p64"/>
          <p:cNvSpPr/>
          <p:nvPr/>
        </p:nvSpPr>
        <p:spPr>
          <a:xfrm>
            <a:off x="241300" y="228600"/>
            <a:ext cx="11696700" cy="569531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8" name="Google Shape;488;p64"/>
          <p:cNvSpPr txBox="1"/>
          <p:nvPr>
            <p:ph idx="1" type="body"/>
          </p:nvPr>
        </p:nvSpPr>
        <p:spPr>
          <a:xfrm>
            <a:off x="734714" y="1757011"/>
            <a:ext cx="10808102"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9" name="Google Shape;489;p64"/>
          <p:cNvSpPr txBox="1"/>
          <p:nvPr>
            <p:ph idx="2" type="body"/>
          </p:nvPr>
        </p:nvSpPr>
        <p:spPr>
          <a:xfrm>
            <a:off x="734714" y="642972"/>
            <a:ext cx="10808102"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90" name="Google Shape;490;p64"/>
          <p:cNvGrpSpPr/>
          <p:nvPr/>
        </p:nvGrpSpPr>
        <p:grpSpPr>
          <a:xfrm>
            <a:off x="301128" y="6151084"/>
            <a:ext cx="3144242" cy="374574"/>
            <a:chOff x="301128" y="6151084"/>
            <a:chExt cx="3144242" cy="374574"/>
          </a:xfrm>
        </p:grpSpPr>
        <p:pic>
          <p:nvPicPr>
            <p:cNvPr descr="Shape&#10;&#10;Description automatically generated with medium confidence" id="491" name="Google Shape;491;p64"/>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92" name="Google Shape;492;p64"/>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93" name="Google Shape;493;p64"/>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
        <p:nvSpPr>
          <p:cNvPr id="494" name="Google Shape;494;p64"/>
          <p:cNvSpPr/>
          <p:nvPr/>
        </p:nvSpPr>
        <p:spPr>
          <a:xfrm>
            <a:off x="241300" y="228600"/>
            <a:ext cx="11696700" cy="5695317"/>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5" name="Google Shape;495;p64"/>
          <p:cNvSpPr txBox="1"/>
          <p:nvPr>
            <p:ph idx="3"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6" name="Google Shape;496;p64"/>
          <p:cNvSpPr txBox="1"/>
          <p:nvPr>
            <p:ph idx="4"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97" name="Google Shape;497;p64"/>
          <p:cNvGrpSpPr/>
          <p:nvPr/>
        </p:nvGrpSpPr>
        <p:grpSpPr>
          <a:xfrm>
            <a:off x="301128" y="6151084"/>
            <a:ext cx="3144242" cy="374574"/>
            <a:chOff x="301128" y="6151084"/>
            <a:chExt cx="3144242" cy="374574"/>
          </a:xfrm>
        </p:grpSpPr>
        <p:pic>
          <p:nvPicPr>
            <p:cNvPr descr="Shape&#10;&#10;Description automatically generated with medium confidence" id="498" name="Google Shape;498;p64"/>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99" name="Google Shape;499;p64"/>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00" name="Google Shape;500;p64"/>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501" name="Google Shape;501;p64"/>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502" name="Shape 502"/>
        <p:cNvGrpSpPr/>
        <p:nvPr/>
      </p:nvGrpSpPr>
      <p:grpSpPr>
        <a:xfrm>
          <a:off x="0" y="0"/>
          <a:ext cx="0" cy="0"/>
          <a:chOff x="0" y="0"/>
          <a:chExt cx="0" cy="0"/>
        </a:xfrm>
      </p:grpSpPr>
      <p:sp>
        <p:nvSpPr>
          <p:cNvPr id="503" name="Google Shape;503;p65"/>
          <p:cNvSpPr/>
          <p:nvPr/>
        </p:nvSpPr>
        <p:spPr>
          <a:xfrm>
            <a:off x="0" y="0"/>
            <a:ext cx="12192000" cy="2508049"/>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4" name="Google Shape;504;p65"/>
          <p:cNvSpPr txBox="1"/>
          <p:nvPr>
            <p:ph idx="1" type="body"/>
          </p:nvPr>
        </p:nvSpPr>
        <p:spPr>
          <a:xfrm>
            <a:off x="918136" y="824996"/>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05" name="Google Shape;505;p65"/>
          <p:cNvPicPr preferRelativeResize="0"/>
          <p:nvPr/>
        </p:nvPicPr>
        <p:blipFill rotWithShape="1">
          <a:blip r:embed="rId2">
            <a:alphaModFix/>
          </a:blip>
          <a:srcRect b="11083" l="-18315" r="29196" t="15976"/>
          <a:stretch/>
        </p:blipFill>
        <p:spPr>
          <a:xfrm>
            <a:off x="3752900" y="1030385"/>
            <a:ext cx="8439100" cy="5375657"/>
          </a:xfrm>
          <a:prstGeom prst="rect">
            <a:avLst/>
          </a:prstGeom>
          <a:noFill/>
          <a:ln>
            <a:noFill/>
          </a:ln>
        </p:spPr>
      </p:pic>
      <p:sp>
        <p:nvSpPr>
          <p:cNvPr id="506" name="Google Shape;506;p65"/>
          <p:cNvSpPr/>
          <p:nvPr>
            <p:ph idx="2" type="pic"/>
          </p:nvPr>
        </p:nvSpPr>
        <p:spPr>
          <a:xfrm>
            <a:off x="7061200" y="1203325"/>
            <a:ext cx="5130800" cy="3913188"/>
          </a:xfrm>
          <a:prstGeom prst="rect">
            <a:avLst/>
          </a:prstGeom>
          <a:solidFill>
            <a:schemeClr val="lt1"/>
          </a:solidFill>
          <a:ln>
            <a:noFill/>
          </a:ln>
        </p:spPr>
      </p:sp>
      <p:sp>
        <p:nvSpPr>
          <p:cNvPr id="507" name="Google Shape;507;p65"/>
          <p:cNvSpPr txBox="1"/>
          <p:nvPr>
            <p:ph idx="3" type="body"/>
          </p:nvPr>
        </p:nvSpPr>
        <p:spPr>
          <a:xfrm>
            <a:off x="831350" y="2962707"/>
            <a:ext cx="5029134" cy="2864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08" name="Google Shape;508;p65"/>
          <p:cNvGrpSpPr/>
          <p:nvPr/>
        </p:nvGrpSpPr>
        <p:grpSpPr>
          <a:xfrm>
            <a:off x="389965" y="6092742"/>
            <a:ext cx="3144242" cy="374574"/>
            <a:chOff x="301128" y="6151084"/>
            <a:chExt cx="3144242" cy="374574"/>
          </a:xfrm>
        </p:grpSpPr>
        <p:pic>
          <p:nvPicPr>
            <p:cNvPr descr="Shape&#10;&#10;Description automatically generated with medium confidence" id="509" name="Google Shape;509;p6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10" name="Google Shape;510;p6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11" name="Google Shape;511;p65"/>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512" name="Shape 512"/>
        <p:cNvGrpSpPr/>
        <p:nvPr/>
      </p:nvGrpSpPr>
      <p:grpSpPr>
        <a:xfrm>
          <a:off x="0" y="0"/>
          <a:ext cx="0" cy="0"/>
          <a:chOff x="0" y="0"/>
          <a:chExt cx="0" cy="0"/>
        </a:xfrm>
      </p:grpSpPr>
      <p:sp>
        <p:nvSpPr>
          <p:cNvPr id="513" name="Google Shape;513;p66"/>
          <p:cNvSpPr/>
          <p:nvPr/>
        </p:nvSpPr>
        <p:spPr>
          <a:xfrm>
            <a:off x="0" y="0"/>
            <a:ext cx="12192000" cy="2508049"/>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4" name="Google Shape;514;p66"/>
          <p:cNvSpPr txBox="1"/>
          <p:nvPr>
            <p:ph idx="1" type="body"/>
          </p:nvPr>
        </p:nvSpPr>
        <p:spPr>
          <a:xfrm>
            <a:off x="831350" y="2962707"/>
            <a:ext cx="5029134" cy="2864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15" name="Google Shape;515;p66"/>
          <p:cNvGrpSpPr/>
          <p:nvPr/>
        </p:nvGrpSpPr>
        <p:grpSpPr>
          <a:xfrm>
            <a:off x="2530564" y="336687"/>
            <a:ext cx="9078210" cy="5854425"/>
            <a:chOff x="3152299" y="635855"/>
            <a:chExt cx="19296834" cy="12444290"/>
          </a:xfrm>
        </p:grpSpPr>
        <p:pic>
          <p:nvPicPr>
            <p:cNvPr descr="iPhone6_mockup_front_white.png" id="516" name="Google Shape;516;p66"/>
            <p:cNvPicPr preferRelativeResize="0"/>
            <p:nvPr/>
          </p:nvPicPr>
          <p:blipFill rotWithShape="1">
            <a:blip r:embed="rId2">
              <a:alphaModFix/>
            </a:blip>
            <a:srcRect b="0" l="0" r="0" t="0"/>
            <a:stretch/>
          </p:blipFill>
          <p:spPr>
            <a:xfrm>
              <a:off x="14493359" y="635855"/>
              <a:ext cx="7955774" cy="12444290"/>
            </a:xfrm>
            <a:prstGeom prst="rect">
              <a:avLst/>
            </a:prstGeom>
            <a:noFill/>
            <a:ln>
              <a:noFill/>
            </a:ln>
          </p:spPr>
        </p:pic>
        <p:sp>
          <p:nvSpPr>
            <p:cNvPr id="517" name="Google Shape;517;p66"/>
            <p:cNvSpPr txBox="1"/>
            <p:nvPr/>
          </p:nvSpPr>
          <p:spPr>
            <a:xfrm>
              <a:off x="3152299" y="9384825"/>
              <a:ext cx="22621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Title One</a:t>
              </a:r>
              <a:endParaRPr b="0" i="0" sz="1400" u="none" cap="none" strike="noStrike">
                <a:solidFill>
                  <a:srgbClr val="000000"/>
                </a:solidFill>
                <a:latin typeface="Arial"/>
                <a:ea typeface="Arial"/>
                <a:cs typeface="Arial"/>
                <a:sym typeface="Arial"/>
              </a:endParaRPr>
            </a:p>
          </p:txBody>
        </p:sp>
        <p:sp>
          <p:nvSpPr>
            <p:cNvPr id="518" name="Google Shape;518;p66"/>
            <p:cNvSpPr txBox="1"/>
            <p:nvPr/>
          </p:nvSpPr>
          <p:spPr>
            <a:xfrm>
              <a:off x="9842014" y="9384825"/>
              <a:ext cx="224292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Title Two</a:t>
              </a:r>
              <a:endParaRPr b="0" i="0" sz="1400" u="none" cap="none" strike="noStrike">
                <a:solidFill>
                  <a:srgbClr val="000000"/>
                </a:solidFill>
                <a:latin typeface="Arial"/>
                <a:ea typeface="Arial"/>
                <a:cs typeface="Arial"/>
                <a:sym typeface="Arial"/>
              </a:endParaRPr>
            </a:p>
          </p:txBody>
        </p:sp>
      </p:grpSp>
      <p:sp>
        <p:nvSpPr>
          <p:cNvPr id="519" name="Google Shape;519;p66"/>
          <p:cNvSpPr/>
          <p:nvPr>
            <p:ph idx="2" type="pic"/>
          </p:nvPr>
        </p:nvSpPr>
        <p:spPr>
          <a:xfrm>
            <a:off x="8602116" y="1265033"/>
            <a:ext cx="2266512" cy="3978298"/>
          </a:xfrm>
          <a:prstGeom prst="rect">
            <a:avLst/>
          </a:prstGeom>
          <a:solidFill>
            <a:schemeClr val="lt1"/>
          </a:solidFill>
          <a:ln>
            <a:noFill/>
          </a:ln>
        </p:spPr>
      </p:sp>
      <p:sp>
        <p:nvSpPr>
          <p:cNvPr id="520" name="Google Shape;520;p66"/>
          <p:cNvSpPr txBox="1"/>
          <p:nvPr>
            <p:ph idx="3" type="body"/>
          </p:nvPr>
        </p:nvSpPr>
        <p:spPr>
          <a:xfrm>
            <a:off x="918136" y="824996"/>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21" name="Google Shape;521;p66"/>
          <p:cNvGrpSpPr/>
          <p:nvPr/>
        </p:nvGrpSpPr>
        <p:grpSpPr>
          <a:xfrm>
            <a:off x="389965" y="6092742"/>
            <a:ext cx="3144242" cy="374574"/>
            <a:chOff x="301128" y="6151084"/>
            <a:chExt cx="3144242" cy="374574"/>
          </a:xfrm>
        </p:grpSpPr>
        <p:pic>
          <p:nvPicPr>
            <p:cNvPr descr="Shape&#10;&#10;Description automatically generated with medium confidence" id="522" name="Google Shape;522;p6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23" name="Google Shape;523;p6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24" name="Google Shape;524;p66"/>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Divider Slide - Purple">
    <p:spTree>
      <p:nvGrpSpPr>
        <p:cNvPr id="58" name="Shape 58"/>
        <p:cNvGrpSpPr/>
        <p:nvPr/>
      </p:nvGrpSpPr>
      <p:grpSpPr>
        <a:xfrm>
          <a:off x="0" y="0"/>
          <a:ext cx="0" cy="0"/>
          <a:chOff x="0" y="0"/>
          <a:chExt cx="0" cy="0"/>
        </a:xfrm>
      </p:grpSpPr>
      <p:sp>
        <p:nvSpPr>
          <p:cNvPr id="59" name="Google Shape;59;p31"/>
          <p:cNvSpPr/>
          <p:nvPr/>
        </p:nvSpPr>
        <p:spPr>
          <a:xfrm>
            <a:off x="0" y="0"/>
            <a:ext cx="12192000" cy="5502729"/>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60" name="Google Shape;60;p31"/>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1" name="Google Shape;61;p31"/>
          <p:cNvGrpSpPr/>
          <p:nvPr/>
        </p:nvGrpSpPr>
        <p:grpSpPr>
          <a:xfrm>
            <a:off x="8448790" y="6057987"/>
            <a:ext cx="3144242" cy="374574"/>
            <a:chOff x="301128" y="6151084"/>
            <a:chExt cx="3144242" cy="374574"/>
          </a:xfrm>
        </p:grpSpPr>
        <p:pic>
          <p:nvPicPr>
            <p:cNvPr descr="Shape&#10;&#10;Description automatically generated with medium confidence" id="62" name="Google Shape;62;p3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3" name="Google Shape;63;p3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4" name="Google Shape;64;p31"/>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65" name="Google Shape;65;p31"/>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Green">
  <p:cSld name="Bullet Slide - Green">
    <p:spTree>
      <p:nvGrpSpPr>
        <p:cNvPr id="525" name="Shape 525"/>
        <p:cNvGrpSpPr/>
        <p:nvPr/>
      </p:nvGrpSpPr>
      <p:grpSpPr>
        <a:xfrm>
          <a:off x="0" y="0"/>
          <a:ext cx="0" cy="0"/>
          <a:chOff x="0" y="0"/>
          <a:chExt cx="0" cy="0"/>
        </a:xfrm>
      </p:grpSpPr>
      <p:sp>
        <p:nvSpPr>
          <p:cNvPr id="526" name="Google Shape;526;p67"/>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7" name="Google Shape;527;p67"/>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28" name="Google Shape;528;p67"/>
          <p:cNvCxnSpPr/>
          <p:nvPr/>
        </p:nvCxnSpPr>
        <p:spPr>
          <a:xfrm>
            <a:off x="5346936" y="-25722"/>
            <a:ext cx="0" cy="6853558"/>
          </a:xfrm>
          <a:prstGeom prst="straightConnector1">
            <a:avLst/>
          </a:prstGeom>
          <a:noFill/>
          <a:ln cap="flat" cmpd="sng" w="12700">
            <a:solidFill>
              <a:srgbClr val="79527B"/>
            </a:solidFill>
            <a:prstDash val="solid"/>
            <a:miter lim="800000"/>
            <a:headEnd len="sm" w="sm" type="none"/>
            <a:tailEnd len="sm" w="sm" type="none"/>
          </a:ln>
        </p:spPr>
      </p:cxnSp>
      <p:sp>
        <p:nvSpPr>
          <p:cNvPr id="529" name="Google Shape;529;p67"/>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0" name="Google Shape;530;p67"/>
          <p:cNvSpPr/>
          <p:nvPr/>
        </p:nvSpPr>
        <p:spPr>
          <a:xfrm>
            <a:off x="4783395" y="415207"/>
            <a:ext cx="1154422" cy="1154422"/>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31" name="Google Shape;531;p67"/>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32" name="Google Shape;532;p67"/>
          <p:cNvGrpSpPr/>
          <p:nvPr/>
        </p:nvGrpSpPr>
        <p:grpSpPr>
          <a:xfrm rot="-5400000">
            <a:off x="-1025447" y="4518095"/>
            <a:ext cx="3445636" cy="410479"/>
            <a:chOff x="301128" y="6151084"/>
            <a:chExt cx="3144242" cy="374574"/>
          </a:xfrm>
        </p:grpSpPr>
        <p:pic>
          <p:nvPicPr>
            <p:cNvPr descr="Shape&#10;&#10;Description automatically generated with medium confidence" id="533" name="Google Shape;533;p67"/>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34" name="Google Shape;534;p67"/>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35" name="Google Shape;535;p67"/>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Blue">
  <p:cSld name="Bullet Slide - Blue">
    <p:spTree>
      <p:nvGrpSpPr>
        <p:cNvPr id="536" name="Shape 536"/>
        <p:cNvGrpSpPr/>
        <p:nvPr/>
      </p:nvGrpSpPr>
      <p:grpSpPr>
        <a:xfrm>
          <a:off x="0" y="0"/>
          <a:ext cx="0" cy="0"/>
          <a:chOff x="0" y="0"/>
          <a:chExt cx="0" cy="0"/>
        </a:xfrm>
      </p:grpSpPr>
      <p:sp>
        <p:nvSpPr>
          <p:cNvPr id="537" name="Google Shape;537;p68"/>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8" name="Google Shape;538;p68"/>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39" name="Google Shape;539;p68"/>
          <p:cNvCxnSpPr/>
          <p:nvPr/>
        </p:nvCxnSpPr>
        <p:spPr>
          <a:xfrm>
            <a:off x="5346936" y="-25722"/>
            <a:ext cx="0" cy="6853558"/>
          </a:xfrm>
          <a:prstGeom prst="straightConnector1">
            <a:avLst/>
          </a:prstGeom>
          <a:noFill/>
          <a:ln cap="flat" cmpd="sng" w="12700">
            <a:solidFill>
              <a:srgbClr val="81D1C5"/>
            </a:solidFill>
            <a:prstDash val="solid"/>
            <a:miter lim="800000"/>
            <a:headEnd len="sm" w="sm" type="none"/>
            <a:tailEnd len="sm" w="sm" type="none"/>
          </a:ln>
        </p:spPr>
      </p:cxnSp>
      <p:sp>
        <p:nvSpPr>
          <p:cNvPr id="540" name="Google Shape;540;p68"/>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1" name="Google Shape;541;p68"/>
          <p:cNvSpPr/>
          <p:nvPr/>
        </p:nvSpPr>
        <p:spPr>
          <a:xfrm>
            <a:off x="4783395" y="415207"/>
            <a:ext cx="1154422" cy="115442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42" name="Google Shape;542;p68"/>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43" name="Google Shape;543;p68"/>
          <p:cNvGrpSpPr/>
          <p:nvPr/>
        </p:nvGrpSpPr>
        <p:grpSpPr>
          <a:xfrm rot="-5400000">
            <a:off x="-1025447" y="4518095"/>
            <a:ext cx="3445636" cy="410479"/>
            <a:chOff x="301128" y="6151084"/>
            <a:chExt cx="3144242" cy="374574"/>
          </a:xfrm>
        </p:grpSpPr>
        <p:pic>
          <p:nvPicPr>
            <p:cNvPr descr="Shape&#10;&#10;Description automatically generated with medium confidence" id="544" name="Google Shape;544;p6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45" name="Google Shape;545;p6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46" name="Google Shape;546;p68"/>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Light Green">
  <p:cSld name="Bullet Slide - Light Green">
    <p:spTree>
      <p:nvGrpSpPr>
        <p:cNvPr id="547" name="Shape 547"/>
        <p:cNvGrpSpPr/>
        <p:nvPr/>
      </p:nvGrpSpPr>
      <p:grpSpPr>
        <a:xfrm>
          <a:off x="0" y="0"/>
          <a:ext cx="0" cy="0"/>
          <a:chOff x="0" y="0"/>
          <a:chExt cx="0" cy="0"/>
        </a:xfrm>
      </p:grpSpPr>
      <p:sp>
        <p:nvSpPr>
          <p:cNvPr id="548" name="Google Shape;548;p69"/>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9" name="Google Shape;549;p69"/>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7954"/>
              </a:buClr>
              <a:buSzPts val="3600"/>
              <a:buNone/>
              <a:defRPr i="0" sz="3600">
                <a:solidFill>
                  <a:srgbClr val="F2795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50" name="Google Shape;550;p69"/>
          <p:cNvCxnSpPr/>
          <p:nvPr/>
        </p:nvCxnSpPr>
        <p:spPr>
          <a:xfrm>
            <a:off x="5346936" y="-25722"/>
            <a:ext cx="0" cy="6853558"/>
          </a:xfrm>
          <a:prstGeom prst="straightConnector1">
            <a:avLst/>
          </a:prstGeom>
          <a:noFill/>
          <a:ln cap="flat" cmpd="sng" w="12700">
            <a:solidFill>
              <a:srgbClr val="F27954"/>
            </a:solidFill>
            <a:prstDash val="solid"/>
            <a:miter lim="800000"/>
            <a:headEnd len="sm" w="sm" type="none"/>
            <a:tailEnd len="sm" w="sm" type="none"/>
          </a:ln>
        </p:spPr>
      </p:cxnSp>
      <p:sp>
        <p:nvSpPr>
          <p:cNvPr id="551" name="Google Shape;551;p69"/>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7954"/>
              </a:buClr>
              <a:buSzPts val="3600"/>
              <a:buNone/>
              <a:defRPr i="0" sz="3600">
                <a:solidFill>
                  <a:srgbClr val="F2795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2" name="Google Shape;552;p69"/>
          <p:cNvSpPr/>
          <p:nvPr/>
        </p:nvSpPr>
        <p:spPr>
          <a:xfrm>
            <a:off x="4783395" y="415207"/>
            <a:ext cx="1154422" cy="115442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53" name="Google Shape;553;p69"/>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54" name="Google Shape;554;p69"/>
          <p:cNvGrpSpPr/>
          <p:nvPr/>
        </p:nvGrpSpPr>
        <p:grpSpPr>
          <a:xfrm rot="-5400000">
            <a:off x="-1025447" y="4518095"/>
            <a:ext cx="3445636" cy="410479"/>
            <a:chOff x="301128" y="6151084"/>
            <a:chExt cx="3144242" cy="374574"/>
          </a:xfrm>
        </p:grpSpPr>
        <p:pic>
          <p:nvPicPr>
            <p:cNvPr descr="Shape&#10;&#10;Description automatically generated with medium confidence" id="555" name="Google Shape;555;p69"/>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56" name="Google Shape;556;p69"/>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57" name="Google Shape;557;p69"/>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1">
  <p:cSld name="Our Journey 1">
    <p:spTree>
      <p:nvGrpSpPr>
        <p:cNvPr id="558" name="Shape 558"/>
        <p:cNvGrpSpPr/>
        <p:nvPr/>
      </p:nvGrpSpPr>
      <p:grpSpPr>
        <a:xfrm>
          <a:off x="0" y="0"/>
          <a:ext cx="0" cy="0"/>
          <a:chOff x="0" y="0"/>
          <a:chExt cx="0" cy="0"/>
        </a:xfrm>
      </p:grpSpPr>
      <p:sp>
        <p:nvSpPr>
          <p:cNvPr id="559" name="Google Shape;559;p70"/>
          <p:cNvSpPr txBox="1"/>
          <p:nvPr/>
        </p:nvSpPr>
        <p:spPr>
          <a:xfrm>
            <a:off x="4396800" y="809464"/>
            <a:ext cx="339840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0" i="0" lang="es-ES" sz="2700" u="none" cap="none" strike="noStrike">
                <a:solidFill>
                  <a:schemeClr val="dk2"/>
                </a:solidFill>
                <a:latin typeface="Montserrat Medium"/>
                <a:ea typeface="Montserrat Medium"/>
                <a:cs typeface="Montserrat Medium"/>
                <a:sym typeface="Montserrat Medium"/>
              </a:rPr>
              <a:t>OUR TIMELINE</a:t>
            </a:r>
            <a:endParaRPr b="0" i="0" sz="1400" u="none" cap="none" strike="noStrike">
              <a:solidFill>
                <a:srgbClr val="000000"/>
              </a:solidFill>
              <a:latin typeface="Arial"/>
              <a:ea typeface="Arial"/>
              <a:cs typeface="Arial"/>
              <a:sym typeface="Arial"/>
            </a:endParaRPr>
          </a:p>
        </p:txBody>
      </p:sp>
      <p:cxnSp>
        <p:nvCxnSpPr>
          <p:cNvPr id="560" name="Google Shape;560;p70"/>
          <p:cNvCxnSpPr/>
          <p:nvPr/>
        </p:nvCxnSpPr>
        <p:spPr>
          <a:xfrm>
            <a:off x="2718910" y="3448776"/>
            <a:ext cx="9471503" cy="0"/>
          </a:xfrm>
          <a:prstGeom prst="straightConnector1">
            <a:avLst/>
          </a:prstGeom>
          <a:noFill/>
          <a:ln cap="flat" cmpd="sng" w="9525">
            <a:solidFill>
              <a:srgbClr val="D8D8D8"/>
            </a:solidFill>
            <a:prstDash val="solid"/>
            <a:miter lim="800000"/>
            <a:headEnd len="sm" w="sm" type="none"/>
            <a:tailEnd len="sm" w="sm" type="none"/>
          </a:ln>
        </p:spPr>
      </p:cxnSp>
      <p:sp>
        <p:nvSpPr>
          <p:cNvPr id="561" name="Google Shape;561;p70"/>
          <p:cNvSpPr/>
          <p:nvPr/>
        </p:nvSpPr>
        <p:spPr>
          <a:xfrm>
            <a:off x="2102383" y="2832249"/>
            <a:ext cx="1233055" cy="1233055"/>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62" name="Google Shape;562;p70"/>
          <p:cNvSpPr/>
          <p:nvPr/>
        </p:nvSpPr>
        <p:spPr>
          <a:xfrm>
            <a:off x="5969765" y="3362570"/>
            <a:ext cx="172412" cy="17241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63" name="Google Shape;563;p70"/>
          <p:cNvSpPr/>
          <p:nvPr/>
        </p:nvSpPr>
        <p:spPr>
          <a:xfrm>
            <a:off x="9383674" y="3362570"/>
            <a:ext cx="172412" cy="172412"/>
          </a:xfrm>
          <a:prstGeom prst="ellipse">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64" name="Google Shape;564;p70"/>
          <p:cNvSpPr/>
          <p:nvPr/>
        </p:nvSpPr>
        <p:spPr>
          <a:xfrm>
            <a:off x="4956904" y="3803693"/>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s-E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565" name="Google Shape;565;p70"/>
          <p:cNvSpPr/>
          <p:nvPr/>
        </p:nvSpPr>
        <p:spPr>
          <a:xfrm>
            <a:off x="8370812"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s-E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566" name="Google Shape;566;p70"/>
          <p:cNvSpPr txBox="1"/>
          <p:nvPr>
            <p:ph idx="1" type="body"/>
          </p:nvPr>
        </p:nvSpPr>
        <p:spPr>
          <a:xfrm>
            <a:off x="464195" y="444299"/>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7" name="Google Shape;567;p70"/>
          <p:cNvSpPr txBox="1"/>
          <p:nvPr>
            <p:ph idx="2" type="body"/>
          </p:nvPr>
        </p:nvSpPr>
        <p:spPr>
          <a:xfrm>
            <a:off x="4785825" y="422073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8" name="Google Shape;568;p70"/>
          <p:cNvSpPr txBox="1"/>
          <p:nvPr>
            <p:ph idx="3" type="body"/>
          </p:nvPr>
        </p:nvSpPr>
        <p:spPr>
          <a:xfrm>
            <a:off x="8216766" y="1608539"/>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9" name="Google Shape;569;p70"/>
          <p:cNvSpPr txBox="1"/>
          <p:nvPr>
            <p:ph idx="4" type="body"/>
          </p:nvPr>
        </p:nvSpPr>
        <p:spPr>
          <a:xfrm>
            <a:off x="2102383"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0" name="Google Shape;570;p70"/>
          <p:cNvSpPr txBox="1"/>
          <p:nvPr>
            <p:ph idx="5" type="body"/>
          </p:nvPr>
        </p:nvSpPr>
        <p:spPr>
          <a:xfrm>
            <a:off x="4785825" y="2823339"/>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2000"/>
              <a:buNone/>
              <a:defRPr b="0" i="0" sz="20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1" name="Google Shape;571;p70"/>
          <p:cNvSpPr txBox="1"/>
          <p:nvPr>
            <p:ph idx="6" type="body"/>
          </p:nvPr>
        </p:nvSpPr>
        <p:spPr>
          <a:xfrm>
            <a:off x="8216766" y="3843245"/>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6C0B5"/>
              </a:buClr>
              <a:buSzPts val="2000"/>
              <a:buNone/>
              <a:defRPr b="0" i="0" sz="2000">
                <a:solidFill>
                  <a:srgbClr val="76C0B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72" name="Google Shape;572;p70"/>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573" name="Google Shape;573;p70"/>
          <p:cNvGrpSpPr/>
          <p:nvPr/>
        </p:nvGrpSpPr>
        <p:grpSpPr>
          <a:xfrm>
            <a:off x="389965" y="6092742"/>
            <a:ext cx="3144242" cy="374574"/>
            <a:chOff x="301128" y="6151084"/>
            <a:chExt cx="3144242" cy="374574"/>
          </a:xfrm>
        </p:grpSpPr>
        <p:pic>
          <p:nvPicPr>
            <p:cNvPr descr="Shape&#10;&#10;Description automatically generated with medium confidence" id="574" name="Google Shape;574;p7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75" name="Google Shape;575;p7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76" name="Google Shape;576;p70"/>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2">
  <p:cSld name="Our Journey 2">
    <p:spTree>
      <p:nvGrpSpPr>
        <p:cNvPr id="577" name="Shape 577"/>
        <p:cNvGrpSpPr/>
        <p:nvPr/>
      </p:nvGrpSpPr>
      <p:grpSpPr>
        <a:xfrm>
          <a:off x="0" y="0"/>
          <a:ext cx="0" cy="0"/>
          <a:chOff x="0" y="0"/>
          <a:chExt cx="0" cy="0"/>
        </a:xfrm>
      </p:grpSpPr>
      <p:cxnSp>
        <p:nvCxnSpPr>
          <p:cNvPr id="578" name="Google Shape;578;p71"/>
          <p:cNvCxnSpPr/>
          <p:nvPr/>
        </p:nvCxnSpPr>
        <p:spPr>
          <a:xfrm>
            <a:off x="1588" y="3448776"/>
            <a:ext cx="12188825" cy="0"/>
          </a:xfrm>
          <a:prstGeom prst="straightConnector1">
            <a:avLst/>
          </a:prstGeom>
          <a:noFill/>
          <a:ln cap="flat" cmpd="sng" w="9525">
            <a:solidFill>
              <a:srgbClr val="D8D8D8"/>
            </a:solidFill>
            <a:prstDash val="solid"/>
            <a:miter lim="800000"/>
            <a:headEnd len="sm" w="sm" type="none"/>
            <a:tailEnd len="sm" w="sm" type="none"/>
          </a:ln>
        </p:spPr>
      </p:cxnSp>
      <p:sp>
        <p:nvSpPr>
          <p:cNvPr id="579" name="Google Shape;579;p71"/>
          <p:cNvSpPr/>
          <p:nvPr/>
        </p:nvSpPr>
        <p:spPr>
          <a:xfrm>
            <a:off x="6040275" y="3362570"/>
            <a:ext cx="172412" cy="17241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80" name="Google Shape;580;p71"/>
          <p:cNvSpPr/>
          <p:nvPr/>
        </p:nvSpPr>
        <p:spPr>
          <a:xfrm>
            <a:off x="2626366" y="3362571"/>
            <a:ext cx="172412" cy="17241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81" name="Google Shape;581;p71"/>
          <p:cNvSpPr/>
          <p:nvPr/>
        </p:nvSpPr>
        <p:spPr>
          <a:xfrm>
            <a:off x="5027413"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s-E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582" name="Google Shape;582;p71"/>
          <p:cNvSpPr/>
          <p:nvPr/>
        </p:nvSpPr>
        <p:spPr>
          <a:xfrm>
            <a:off x="9393224" y="3362571"/>
            <a:ext cx="172412" cy="172412"/>
          </a:xfrm>
          <a:prstGeom prst="ellipse">
            <a:avLst/>
          </a:prstGeom>
          <a:solidFill>
            <a:srgbClr val="79527B">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83" name="Google Shape;583;p71"/>
          <p:cNvSpPr txBox="1"/>
          <p:nvPr>
            <p:ph idx="1" type="body"/>
          </p:nvPr>
        </p:nvSpPr>
        <p:spPr>
          <a:xfrm>
            <a:off x="1459184" y="4206951"/>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4" name="Google Shape;584;p71"/>
          <p:cNvSpPr txBox="1"/>
          <p:nvPr>
            <p:ph idx="2" type="body"/>
          </p:nvPr>
        </p:nvSpPr>
        <p:spPr>
          <a:xfrm>
            <a:off x="4890125" y="1594752"/>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5" name="Google Shape;585;p71"/>
          <p:cNvSpPr txBox="1"/>
          <p:nvPr>
            <p:ph idx="3" type="body"/>
          </p:nvPr>
        </p:nvSpPr>
        <p:spPr>
          <a:xfrm>
            <a:off x="8223426" y="4210067"/>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6" name="Google Shape;586;p71"/>
          <p:cNvSpPr txBox="1"/>
          <p:nvPr>
            <p:ph idx="4" type="body"/>
          </p:nvPr>
        </p:nvSpPr>
        <p:spPr>
          <a:xfrm>
            <a:off x="1459184" y="283714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2000"/>
              <a:buNone/>
              <a:defRPr b="0" i="0" sz="20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7" name="Google Shape;587;p71"/>
          <p:cNvSpPr txBox="1"/>
          <p:nvPr>
            <p:ph idx="5" type="body"/>
          </p:nvPr>
        </p:nvSpPr>
        <p:spPr>
          <a:xfrm>
            <a:off x="4890125" y="385705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2000"/>
              <a:buNone/>
              <a:defRPr b="0" i="0" sz="20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8" name="Google Shape;588;p71"/>
          <p:cNvSpPr txBox="1"/>
          <p:nvPr>
            <p:ph idx="6" type="body"/>
          </p:nvPr>
        </p:nvSpPr>
        <p:spPr>
          <a:xfrm>
            <a:off x="8223426" y="282565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89" name="Google Shape;589;p71"/>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90" name="Google Shape;590;p71"/>
          <p:cNvGrpSpPr/>
          <p:nvPr/>
        </p:nvGrpSpPr>
        <p:grpSpPr>
          <a:xfrm>
            <a:off x="4480947" y="6257070"/>
            <a:ext cx="3144242" cy="374574"/>
            <a:chOff x="301128" y="6151084"/>
            <a:chExt cx="3144242" cy="374574"/>
          </a:xfrm>
        </p:grpSpPr>
        <p:pic>
          <p:nvPicPr>
            <p:cNvPr descr="Shape&#10;&#10;Description automatically generated with medium confidence" id="591" name="Google Shape;591;p7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92" name="Google Shape;592;p7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93" name="Google Shape;593;p71"/>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3">
  <p:cSld name="Our Journey 3">
    <p:spTree>
      <p:nvGrpSpPr>
        <p:cNvPr id="594" name="Shape 594"/>
        <p:cNvGrpSpPr/>
        <p:nvPr/>
      </p:nvGrpSpPr>
      <p:grpSpPr>
        <a:xfrm>
          <a:off x="0" y="0"/>
          <a:ext cx="0" cy="0"/>
          <a:chOff x="0" y="0"/>
          <a:chExt cx="0" cy="0"/>
        </a:xfrm>
      </p:grpSpPr>
      <p:grpSp>
        <p:nvGrpSpPr>
          <p:cNvPr id="595" name="Google Shape;595;p72"/>
          <p:cNvGrpSpPr/>
          <p:nvPr/>
        </p:nvGrpSpPr>
        <p:grpSpPr>
          <a:xfrm flipH="1">
            <a:off x="-87112" y="2832249"/>
            <a:ext cx="10088030" cy="1233055"/>
            <a:chOff x="4201590" y="5664497"/>
            <a:chExt cx="20176060" cy="2466109"/>
          </a:xfrm>
        </p:grpSpPr>
        <p:cxnSp>
          <p:nvCxnSpPr>
            <p:cNvPr id="596" name="Google Shape;596;p72"/>
            <p:cNvCxnSpPr/>
            <p:nvPr/>
          </p:nvCxnSpPr>
          <p:spPr>
            <a:xfrm>
              <a:off x="5434644" y="6897551"/>
              <a:ext cx="18943006" cy="0"/>
            </a:xfrm>
            <a:prstGeom prst="straightConnector1">
              <a:avLst/>
            </a:prstGeom>
            <a:noFill/>
            <a:ln cap="flat" cmpd="sng" w="9525">
              <a:solidFill>
                <a:srgbClr val="D8D8D8"/>
              </a:solidFill>
              <a:prstDash val="solid"/>
              <a:miter lim="800000"/>
              <a:headEnd len="sm" w="sm" type="none"/>
              <a:tailEnd len="sm" w="sm" type="none"/>
            </a:ln>
          </p:spPr>
        </p:cxnSp>
        <p:sp>
          <p:nvSpPr>
            <p:cNvPr id="597" name="Google Shape;597;p72"/>
            <p:cNvSpPr/>
            <p:nvPr/>
          </p:nvSpPr>
          <p:spPr>
            <a:xfrm>
              <a:off x="4201590" y="5664497"/>
              <a:ext cx="2466109" cy="2466109"/>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98" name="Google Shape;598;p72"/>
            <p:cNvSpPr/>
            <p:nvPr/>
          </p:nvSpPr>
          <p:spPr>
            <a:xfrm>
              <a:off x="11936354" y="6725140"/>
              <a:ext cx="344824" cy="34482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599" name="Google Shape;599;p72"/>
            <p:cNvSpPr/>
            <p:nvPr/>
          </p:nvSpPr>
          <p:spPr>
            <a:xfrm>
              <a:off x="18764171" y="6725140"/>
              <a:ext cx="344824" cy="34482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grpSp>
      <p:sp>
        <p:nvSpPr>
          <p:cNvPr id="600" name="Google Shape;600;p72"/>
          <p:cNvSpPr txBox="1"/>
          <p:nvPr>
            <p:ph idx="1" type="body"/>
          </p:nvPr>
        </p:nvSpPr>
        <p:spPr>
          <a:xfrm>
            <a:off x="1474900" y="161754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1" name="Google Shape;601;p72"/>
          <p:cNvSpPr txBox="1"/>
          <p:nvPr>
            <p:ph idx="2" type="body"/>
          </p:nvPr>
        </p:nvSpPr>
        <p:spPr>
          <a:xfrm>
            <a:off x="4808201" y="4232863"/>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2" name="Google Shape;602;p72"/>
          <p:cNvSpPr txBox="1"/>
          <p:nvPr>
            <p:ph idx="3" type="body"/>
          </p:nvPr>
        </p:nvSpPr>
        <p:spPr>
          <a:xfrm>
            <a:off x="8767864"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3" name="Google Shape;603;p72"/>
          <p:cNvSpPr txBox="1"/>
          <p:nvPr>
            <p:ph idx="4" type="body"/>
          </p:nvPr>
        </p:nvSpPr>
        <p:spPr>
          <a:xfrm>
            <a:off x="1466515" y="384269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2000"/>
              <a:buNone/>
              <a:defRPr b="0" i="0" sz="20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4" name="Google Shape;604;p72"/>
          <p:cNvSpPr txBox="1"/>
          <p:nvPr>
            <p:ph idx="5" type="body"/>
          </p:nvPr>
        </p:nvSpPr>
        <p:spPr>
          <a:xfrm>
            <a:off x="4808201" y="2797420"/>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2000"/>
              <a:buNone/>
              <a:defRPr b="0" i="0" sz="20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05" name="Google Shape;605;p72"/>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606" name="Google Shape;606;p72"/>
          <p:cNvGrpSpPr/>
          <p:nvPr/>
        </p:nvGrpSpPr>
        <p:grpSpPr>
          <a:xfrm>
            <a:off x="8448790" y="6057987"/>
            <a:ext cx="3144242" cy="374574"/>
            <a:chOff x="301128" y="6151084"/>
            <a:chExt cx="3144242" cy="374574"/>
          </a:xfrm>
        </p:grpSpPr>
        <p:pic>
          <p:nvPicPr>
            <p:cNvPr descr="Shape&#10;&#10;Description automatically generated with medium confidence" id="607" name="Google Shape;607;p7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08" name="Google Shape;608;p7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09" name="Google Shape;609;p72"/>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box">
  <p:cSld name="2 column text box">
    <p:spTree>
      <p:nvGrpSpPr>
        <p:cNvPr id="610" name="Shape 610"/>
        <p:cNvGrpSpPr/>
        <p:nvPr/>
      </p:nvGrpSpPr>
      <p:grpSpPr>
        <a:xfrm>
          <a:off x="0" y="0"/>
          <a:ext cx="0" cy="0"/>
          <a:chOff x="0" y="0"/>
          <a:chExt cx="0" cy="0"/>
        </a:xfrm>
      </p:grpSpPr>
      <p:sp>
        <p:nvSpPr>
          <p:cNvPr id="611" name="Google Shape;611;p73"/>
          <p:cNvSpPr/>
          <p:nvPr/>
        </p:nvSpPr>
        <p:spPr>
          <a:xfrm>
            <a:off x="0" y="482371"/>
            <a:ext cx="6113604" cy="285559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2" name="Google Shape;612;p73"/>
          <p:cNvSpPr/>
          <p:nvPr/>
        </p:nvSpPr>
        <p:spPr>
          <a:xfrm>
            <a:off x="6113604" y="482371"/>
            <a:ext cx="6113604" cy="285559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3" name="Google Shape;613;p73"/>
          <p:cNvSpPr txBox="1"/>
          <p:nvPr>
            <p:ph idx="1" type="body"/>
          </p:nvPr>
        </p:nvSpPr>
        <p:spPr>
          <a:xfrm>
            <a:off x="633715" y="3843119"/>
            <a:ext cx="4957908" cy="168034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4" name="Google Shape;614;p73"/>
          <p:cNvSpPr txBox="1"/>
          <p:nvPr>
            <p:ph idx="2" type="body"/>
          </p:nvPr>
        </p:nvSpPr>
        <p:spPr>
          <a:xfrm>
            <a:off x="633715" y="2505507"/>
            <a:ext cx="4957908"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5" name="Google Shape;615;p73"/>
          <p:cNvSpPr txBox="1"/>
          <p:nvPr>
            <p:ph idx="3" type="body"/>
          </p:nvPr>
        </p:nvSpPr>
        <p:spPr>
          <a:xfrm>
            <a:off x="6420771" y="3880875"/>
            <a:ext cx="4957908" cy="168034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6" name="Google Shape;616;p73"/>
          <p:cNvSpPr txBox="1"/>
          <p:nvPr>
            <p:ph idx="4" type="body"/>
          </p:nvPr>
        </p:nvSpPr>
        <p:spPr>
          <a:xfrm>
            <a:off x="6420771" y="2543263"/>
            <a:ext cx="4957908"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17" name="Google Shape;617;p73"/>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618" name="Google Shape;618;p73"/>
          <p:cNvGrpSpPr/>
          <p:nvPr/>
        </p:nvGrpSpPr>
        <p:grpSpPr>
          <a:xfrm>
            <a:off x="4480947" y="6257070"/>
            <a:ext cx="3144242" cy="374574"/>
            <a:chOff x="301128" y="6151084"/>
            <a:chExt cx="3144242" cy="374574"/>
          </a:xfrm>
        </p:grpSpPr>
        <p:pic>
          <p:nvPicPr>
            <p:cNvPr descr="Shape&#10;&#10;Description automatically generated with medium confidence" id="619" name="Google Shape;619;p7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20" name="Google Shape;620;p7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21" name="Google Shape;621;p73"/>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endar graph">
  <p:cSld name="Calendar graph">
    <p:spTree>
      <p:nvGrpSpPr>
        <p:cNvPr id="622" name="Shape 622"/>
        <p:cNvGrpSpPr/>
        <p:nvPr/>
      </p:nvGrpSpPr>
      <p:grpSpPr>
        <a:xfrm>
          <a:off x="0" y="0"/>
          <a:ext cx="0" cy="0"/>
          <a:chOff x="0" y="0"/>
          <a:chExt cx="0" cy="0"/>
        </a:xfrm>
      </p:grpSpPr>
      <p:grpSp>
        <p:nvGrpSpPr>
          <p:cNvPr id="623" name="Google Shape;623;p74"/>
          <p:cNvGrpSpPr/>
          <p:nvPr/>
        </p:nvGrpSpPr>
        <p:grpSpPr>
          <a:xfrm>
            <a:off x="14068" y="1619338"/>
            <a:ext cx="12165015" cy="3845400"/>
            <a:chOff x="0" y="4738255"/>
            <a:chExt cx="21169744" cy="5292436"/>
          </a:xfrm>
        </p:grpSpPr>
        <p:sp>
          <p:nvSpPr>
            <p:cNvPr id="624" name="Google Shape;624;p74"/>
            <p:cNvSpPr/>
            <p:nvPr/>
          </p:nvSpPr>
          <p:spPr>
            <a:xfrm>
              <a:off x="0" y="4738255"/>
              <a:ext cx="5292436" cy="5292436"/>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5" name="Google Shape;625;p74"/>
            <p:cNvSpPr/>
            <p:nvPr/>
          </p:nvSpPr>
          <p:spPr>
            <a:xfrm>
              <a:off x="5292436" y="4738255"/>
              <a:ext cx="5292436" cy="5292436"/>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6" name="Google Shape;626;p74"/>
            <p:cNvSpPr/>
            <p:nvPr/>
          </p:nvSpPr>
          <p:spPr>
            <a:xfrm>
              <a:off x="10584872" y="4738255"/>
              <a:ext cx="5292436" cy="5292436"/>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7" name="Google Shape;627;p74"/>
            <p:cNvSpPr/>
            <p:nvPr/>
          </p:nvSpPr>
          <p:spPr>
            <a:xfrm>
              <a:off x="15877308" y="4738255"/>
              <a:ext cx="5292436" cy="5292436"/>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28" name="Google Shape;628;p74"/>
          <p:cNvSpPr txBox="1"/>
          <p:nvPr>
            <p:ph idx="1" type="body"/>
          </p:nvPr>
        </p:nvSpPr>
        <p:spPr>
          <a:xfrm>
            <a:off x="3055319" y="2707991"/>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9" name="Google Shape;629;p74"/>
          <p:cNvSpPr txBox="1"/>
          <p:nvPr>
            <p:ph idx="2" type="body"/>
          </p:nvPr>
        </p:nvSpPr>
        <p:spPr>
          <a:xfrm>
            <a:off x="3059602" y="2076638"/>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0" name="Google Shape;630;p74"/>
          <p:cNvSpPr txBox="1"/>
          <p:nvPr>
            <p:ph idx="3" type="body"/>
          </p:nvPr>
        </p:nvSpPr>
        <p:spPr>
          <a:xfrm>
            <a:off x="3083823" y="3566496"/>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1" name="Google Shape;631;p74"/>
          <p:cNvSpPr txBox="1"/>
          <p:nvPr>
            <p:ph idx="4" type="body"/>
          </p:nvPr>
        </p:nvSpPr>
        <p:spPr>
          <a:xfrm>
            <a:off x="-403" y="2711087"/>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2" name="Google Shape;632;p74"/>
          <p:cNvSpPr txBox="1"/>
          <p:nvPr>
            <p:ph idx="5" type="body"/>
          </p:nvPr>
        </p:nvSpPr>
        <p:spPr>
          <a:xfrm>
            <a:off x="3880" y="2079734"/>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3" name="Google Shape;633;p74"/>
          <p:cNvSpPr txBox="1"/>
          <p:nvPr>
            <p:ph idx="6" type="body"/>
          </p:nvPr>
        </p:nvSpPr>
        <p:spPr>
          <a:xfrm>
            <a:off x="28101" y="3569592"/>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4" name="Google Shape;634;p74"/>
          <p:cNvSpPr txBox="1"/>
          <p:nvPr>
            <p:ph idx="7" type="body"/>
          </p:nvPr>
        </p:nvSpPr>
        <p:spPr>
          <a:xfrm>
            <a:off x="9125088" y="2694676"/>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74"/>
          <p:cNvSpPr txBox="1"/>
          <p:nvPr>
            <p:ph idx="8" type="body"/>
          </p:nvPr>
        </p:nvSpPr>
        <p:spPr>
          <a:xfrm>
            <a:off x="9129371" y="2063323"/>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74"/>
          <p:cNvSpPr txBox="1"/>
          <p:nvPr>
            <p:ph idx="9" type="body"/>
          </p:nvPr>
        </p:nvSpPr>
        <p:spPr>
          <a:xfrm>
            <a:off x="9153592" y="3553181"/>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7" name="Google Shape;637;p74"/>
          <p:cNvSpPr txBox="1"/>
          <p:nvPr>
            <p:ph idx="13" type="body"/>
          </p:nvPr>
        </p:nvSpPr>
        <p:spPr>
          <a:xfrm>
            <a:off x="6069366" y="2697772"/>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8" name="Google Shape;638;p74"/>
          <p:cNvSpPr txBox="1"/>
          <p:nvPr>
            <p:ph idx="14" type="body"/>
          </p:nvPr>
        </p:nvSpPr>
        <p:spPr>
          <a:xfrm>
            <a:off x="6073649" y="2066419"/>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9" name="Google Shape;639;p74"/>
          <p:cNvSpPr txBox="1"/>
          <p:nvPr>
            <p:ph idx="15" type="body"/>
          </p:nvPr>
        </p:nvSpPr>
        <p:spPr>
          <a:xfrm>
            <a:off x="6097870" y="3556277"/>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0" name="Google Shape;640;p74"/>
          <p:cNvSpPr txBox="1"/>
          <p:nvPr>
            <p:ph idx="1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41" name="Google Shape;641;p74"/>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642" name="Google Shape;642;p74"/>
          <p:cNvGrpSpPr/>
          <p:nvPr/>
        </p:nvGrpSpPr>
        <p:grpSpPr>
          <a:xfrm>
            <a:off x="4480947" y="6257070"/>
            <a:ext cx="3144242" cy="374574"/>
            <a:chOff x="301128" y="6151084"/>
            <a:chExt cx="3144242" cy="374574"/>
          </a:xfrm>
        </p:grpSpPr>
        <p:pic>
          <p:nvPicPr>
            <p:cNvPr descr="Shape&#10;&#10;Description automatically generated with medium confidence" id="643" name="Google Shape;643;p7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44" name="Google Shape;644;p7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45" name="Google Shape;645;p74"/>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 icon graph">
  <p:cSld name="3 point icon graph">
    <p:spTree>
      <p:nvGrpSpPr>
        <p:cNvPr id="646" name="Shape 646"/>
        <p:cNvGrpSpPr/>
        <p:nvPr/>
      </p:nvGrpSpPr>
      <p:grpSpPr>
        <a:xfrm>
          <a:off x="0" y="0"/>
          <a:ext cx="0" cy="0"/>
          <a:chOff x="0" y="0"/>
          <a:chExt cx="0" cy="0"/>
        </a:xfrm>
      </p:grpSpPr>
      <p:sp>
        <p:nvSpPr>
          <p:cNvPr id="647" name="Google Shape;647;p75"/>
          <p:cNvSpPr/>
          <p:nvPr/>
        </p:nvSpPr>
        <p:spPr>
          <a:xfrm>
            <a:off x="2214760" y="1397635"/>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48" name="Google Shape;648;p75"/>
          <p:cNvSpPr/>
          <p:nvPr/>
        </p:nvSpPr>
        <p:spPr>
          <a:xfrm>
            <a:off x="2257859" y="1439070"/>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49" name="Google Shape;649;p75"/>
          <p:cNvSpPr/>
          <p:nvPr/>
        </p:nvSpPr>
        <p:spPr>
          <a:xfrm>
            <a:off x="5337787" y="1443935"/>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50" name="Google Shape;650;p75"/>
          <p:cNvSpPr/>
          <p:nvPr/>
        </p:nvSpPr>
        <p:spPr>
          <a:xfrm>
            <a:off x="5379220" y="1485370"/>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51" name="Google Shape;651;p75"/>
          <p:cNvSpPr/>
          <p:nvPr/>
        </p:nvSpPr>
        <p:spPr>
          <a:xfrm>
            <a:off x="8734778" y="1450185"/>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52" name="Google Shape;652;p75"/>
          <p:cNvSpPr/>
          <p:nvPr/>
        </p:nvSpPr>
        <p:spPr>
          <a:xfrm>
            <a:off x="8781896" y="1491620"/>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53" name="Google Shape;653;p75"/>
          <p:cNvSpPr txBox="1"/>
          <p:nvPr>
            <p:ph idx="1" type="body"/>
          </p:nvPr>
        </p:nvSpPr>
        <p:spPr>
          <a:xfrm>
            <a:off x="1945657"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4" name="Google Shape;654;p75"/>
          <p:cNvSpPr txBox="1"/>
          <p:nvPr>
            <p:ph idx="2" type="body"/>
          </p:nvPr>
        </p:nvSpPr>
        <p:spPr>
          <a:xfrm>
            <a:off x="5068119"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5" name="Google Shape;655;p75"/>
          <p:cNvSpPr txBox="1"/>
          <p:nvPr>
            <p:ph idx="3" type="body"/>
          </p:nvPr>
        </p:nvSpPr>
        <p:spPr>
          <a:xfrm>
            <a:off x="8468477"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6" name="Google Shape;656;p75"/>
          <p:cNvSpPr txBox="1"/>
          <p:nvPr>
            <p:ph idx="4" type="body"/>
          </p:nvPr>
        </p:nvSpPr>
        <p:spPr>
          <a:xfrm>
            <a:off x="10764" y="446202"/>
            <a:ext cx="12181236" cy="66995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57" name="Google Shape;657;p75"/>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658" name="Google Shape;658;p75"/>
          <p:cNvGrpSpPr/>
          <p:nvPr/>
        </p:nvGrpSpPr>
        <p:grpSpPr>
          <a:xfrm>
            <a:off x="4480947" y="6257070"/>
            <a:ext cx="3144242" cy="374574"/>
            <a:chOff x="301128" y="6151084"/>
            <a:chExt cx="3144242" cy="374574"/>
          </a:xfrm>
        </p:grpSpPr>
        <p:pic>
          <p:nvPicPr>
            <p:cNvPr descr="Shape&#10;&#10;Description automatically generated with medium confidence" id="659" name="Google Shape;659;p7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60" name="Google Shape;660;p7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61" name="Google Shape;661;p75"/>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A">
  <p:cSld name="5 point icon graph A">
    <p:spTree>
      <p:nvGrpSpPr>
        <p:cNvPr id="662" name="Shape 662"/>
        <p:cNvGrpSpPr/>
        <p:nvPr/>
      </p:nvGrpSpPr>
      <p:grpSpPr>
        <a:xfrm>
          <a:off x="0" y="0"/>
          <a:ext cx="0" cy="0"/>
          <a:chOff x="0" y="0"/>
          <a:chExt cx="0" cy="0"/>
        </a:xfrm>
      </p:grpSpPr>
      <p:sp>
        <p:nvSpPr>
          <p:cNvPr id="663" name="Google Shape;663;p76"/>
          <p:cNvSpPr/>
          <p:nvPr/>
        </p:nvSpPr>
        <p:spPr>
          <a:xfrm>
            <a:off x="3184089" y="1773769"/>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64" name="Google Shape;664;p76"/>
          <p:cNvSpPr/>
          <p:nvPr/>
        </p:nvSpPr>
        <p:spPr>
          <a:xfrm>
            <a:off x="3227188" y="1773769"/>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65" name="Google Shape;665;p76"/>
          <p:cNvSpPr/>
          <p:nvPr/>
        </p:nvSpPr>
        <p:spPr>
          <a:xfrm>
            <a:off x="5348401" y="1773769"/>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66" name="Google Shape;666;p76"/>
          <p:cNvSpPr/>
          <p:nvPr/>
        </p:nvSpPr>
        <p:spPr>
          <a:xfrm>
            <a:off x="5389834" y="1773769"/>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67" name="Google Shape;667;p76"/>
          <p:cNvSpPr/>
          <p:nvPr/>
        </p:nvSpPr>
        <p:spPr>
          <a:xfrm>
            <a:off x="1019776" y="1773769"/>
            <a:ext cx="1521426" cy="2214649"/>
          </a:xfrm>
          <a:custGeom>
            <a:rect b="b" l="l" r="r" t="t"/>
            <a:pathLst>
              <a:path extrusionOk="0" h="1330" w="914">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68" name="Google Shape;668;p76"/>
          <p:cNvSpPr/>
          <p:nvPr/>
        </p:nvSpPr>
        <p:spPr>
          <a:xfrm>
            <a:off x="1066895" y="1773769"/>
            <a:ext cx="1430522" cy="1433557"/>
          </a:xfrm>
          <a:custGeom>
            <a:rect b="b" l="l" r="r" t="t"/>
            <a:pathLst>
              <a:path extrusionOk="0" h="473" w="472">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69" name="Google Shape;669;p76"/>
          <p:cNvSpPr/>
          <p:nvPr/>
        </p:nvSpPr>
        <p:spPr>
          <a:xfrm>
            <a:off x="9675359" y="1773769"/>
            <a:ext cx="1518092" cy="2214649"/>
          </a:xfrm>
          <a:custGeom>
            <a:rect b="b" l="l" r="r" t="t"/>
            <a:pathLst>
              <a:path extrusionOk="0" h="1330" w="912">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70" name="Google Shape;670;p76"/>
          <p:cNvSpPr/>
          <p:nvPr/>
        </p:nvSpPr>
        <p:spPr>
          <a:xfrm>
            <a:off x="7511047" y="1773769"/>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71" name="Google Shape;671;p76"/>
          <p:cNvSpPr/>
          <p:nvPr/>
        </p:nvSpPr>
        <p:spPr>
          <a:xfrm>
            <a:off x="7558165"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72" name="Google Shape;672;p76"/>
          <p:cNvSpPr txBox="1"/>
          <p:nvPr>
            <p:ph idx="1" type="body"/>
          </p:nvPr>
        </p:nvSpPr>
        <p:spPr>
          <a:xfrm>
            <a:off x="74897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3" name="Google Shape;673;p76"/>
          <p:cNvSpPr txBox="1"/>
          <p:nvPr>
            <p:ph idx="2" type="body"/>
          </p:nvPr>
        </p:nvSpPr>
        <p:spPr>
          <a:xfrm>
            <a:off x="291498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4" name="Google Shape;674;p76"/>
          <p:cNvSpPr txBox="1"/>
          <p:nvPr>
            <p:ph idx="3" type="body"/>
          </p:nvPr>
        </p:nvSpPr>
        <p:spPr>
          <a:xfrm>
            <a:off x="507873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5" name="Google Shape;675;p76"/>
          <p:cNvSpPr txBox="1"/>
          <p:nvPr>
            <p:ph idx="4" type="body"/>
          </p:nvPr>
        </p:nvSpPr>
        <p:spPr>
          <a:xfrm>
            <a:off x="724474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6" name="Google Shape;676;p76"/>
          <p:cNvSpPr txBox="1"/>
          <p:nvPr>
            <p:ph idx="5" type="body"/>
          </p:nvPr>
        </p:nvSpPr>
        <p:spPr>
          <a:xfrm>
            <a:off x="9399324"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7" name="Google Shape;677;p76"/>
          <p:cNvSpPr/>
          <p:nvPr/>
        </p:nvSpPr>
        <p:spPr>
          <a:xfrm>
            <a:off x="9714586"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78" name="Google Shape;678;p76"/>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79" name="Google Shape;679;p76"/>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680" name="Google Shape;680;p76"/>
          <p:cNvGrpSpPr/>
          <p:nvPr/>
        </p:nvGrpSpPr>
        <p:grpSpPr>
          <a:xfrm>
            <a:off x="4480947" y="6257070"/>
            <a:ext cx="3144242" cy="374574"/>
            <a:chOff x="301128" y="6151084"/>
            <a:chExt cx="3144242" cy="374574"/>
          </a:xfrm>
        </p:grpSpPr>
        <p:pic>
          <p:nvPicPr>
            <p:cNvPr descr="Shape&#10;&#10;Description automatically generated with medium confidence" id="681" name="Google Shape;681;p7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82" name="Google Shape;682;p7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83" name="Google Shape;683;p76"/>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MASTER slide">
  <p:cSld name="Text only MASTER slide">
    <p:spTree>
      <p:nvGrpSpPr>
        <p:cNvPr id="66" name="Shape 66"/>
        <p:cNvGrpSpPr/>
        <p:nvPr/>
      </p:nvGrpSpPr>
      <p:grpSpPr>
        <a:xfrm>
          <a:off x="0" y="0"/>
          <a:ext cx="0" cy="0"/>
          <a:chOff x="0" y="0"/>
          <a:chExt cx="0" cy="0"/>
        </a:xfrm>
      </p:grpSpPr>
      <p:sp>
        <p:nvSpPr>
          <p:cNvPr id="67" name="Google Shape;67;p32"/>
          <p:cNvSpPr txBox="1"/>
          <p:nvPr>
            <p:ph idx="1" type="body"/>
          </p:nvPr>
        </p:nvSpPr>
        <p:spPr>
          <a:xfrm>
            <a:off x="389965" y="1757011"/>
            <a:ext cx="11470341"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2"/>
          <p:cNvSpPr txBox="1"/>
          <p:nvPr>
            <p:ph idx="2"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b="0"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9" name="Google Shape;69;p32"/>
          <p:cNvGrpSpPr/>
          <p:nvPr/>
        </p:nvGrpSpPr>
        <p:grpSpPr>
          <a:xfrm>
            <a:off x="389965" y="6092742"/>
            <a:ext cx="3144242" cy="374574"/>
            <a:chOff x="301128" y="6151084"/>
            <a:chExt cx="3144242" cy="374574"/>
          </a:xfrm>
        </p:grpSpPr>
        <p:pic>
          <p:nvPicPr>
            <p:cNvPr descr="Shape&#10;&#10;Description automatically generated with medium confidence" id="70" name="Google Shape;70;p3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1" name="Google Shape;71;p3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2" name="Google Shape;72;p32"/>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pic>
        <p:nvPicPr>
          <p:cNvPr descr="Background pattern&#10;&#10;Description automatically generated" id="73" name="Google Shape;73;p32"/>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5 point icon graph A">
  <p:cSld name="1_5 point icon graph A">
    <p:spTree>
      <p:nvGrpSpPr>
        <p:cNvPr id="684" name="Shape 684"/>
        <p:cNvGrpSpPr/>
        <p:nvPr/>
      </p:nvGrpSpPr>
      <p:grpSpPr>
        <a:xfrm>
          <a:off x="0" y="0"/>
          <a:ext cx="0" cy="0"/>
          <a:chOff x="0" y="0"/>
          <a:chExt cx="0" cy="0"/>
        </a:xfrm>
      </p:grpSpPr>
      <p:sp>
        <p:nvSpPr>
          <p:cNvPr id="685" name="Google Shape;685;p77"/>
          <p:cNvSpPr/>
          <p:nvPr/>
        </p:nvSpPr>
        <p:spPr>
          <a:xfrm>
            <a:off x="3934587" y="1773769"/>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86" name="Google Shape;686;p77"/>
          <p:cNvSpPr/>
          <p:nvPr/>
        </p:nvSpPr>
        <p:spPr>
          <a:xfrm>
            <a:off x="4003560" y="1773769"/>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87" name="Google Shape;687;p77"/>
          <p:cNvSpPr/>
          <p:nvPr/>
        </p:nvSpPr>
        <p:spPr>
          <a:xfrm>
            <a:off x="6823510" y="1773769"/>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88" name="Google Shape;688;p77"/>
          <p:cNvSpPr/>
          <p:nvPr/>
        </p:nvSpPr>
        <p:spPr>
          <a:xfrm>
            <a:off x="6864943" y="1773769"/>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89" name="Google Shape;689;p77"/>
          <p:cNvSpPr/>
          <p:nvPr/>
        </p:nvSpPr>
        <p:spPr>
          <a:xfrm>
            <a:off x="1019776" y="1773769"/>
            <a:ext cx="1521426" cy="2214649"/>
          </a:xfrm>
          <a:custGeom>
            <a:rect b="b" l="l" r="r" t="t"/>
            <a:pathLst>
              <a:path extrusionOk="0" h="1330" w="914">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90" name="Google Shape;690;p77"/>
          <p:cNvSpPr/>
          <p:nvPr/>
        </p:nvSpPr>
        <p:spPr>
          <a:xfrm>
            <a:off x="1066895" y="1773769"/>
            <a:ext cx="1430522" cy="1433557"/>
          </a:xfrm>
          <a:custGeom>
            <a:rect b="b" l="l" r="r" t="t"/>
            <a:pathLst>
              <a:path extrusionOk="0" h="473" w="472">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91" name="Google Shape;691;p77"/>
          <p:cNvSpPr/>
          <p:nvPr/>
        </p:nvSpPr>
        <p:spPr>
          <a:xfrm>
            <a:off x="9719403" y="1773769"/>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92" name="Google Shape;692;p77"/>
          <p:cNvSpPr/>
          <p:nvPr/>
        </p:nvSpPr>
        <p:spPr>
          <a:xfrm>
            <a:off x="9766521"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693" name="Google Shape;693;p77"/>
          <p:cNvSpPr txBox="1"/>
          <p:nvPr>
            <p:ph idx="1" type="body"/>
          </p:nvPr>
        </p:nvSpPr>
        <p:spPr>
          <a:xfrm>
            <a:off x="74897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4" name="Google Shape;694;p77"/>
          <p:cNvSpPr txBox="1"/>
          <p:nvPr>
            <p:ph idx="2" type="body"/>
          </p:nvPr>
        </p:nvSpPr>
        <p:spPr>
          <a:xfrm>
            <a:off x="3665484"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5" name="Google Shape;695;p77"/>
          <p:cNvSpPr txBox="1"/>
          <p:nvPr>
            <p:ph idx="3" type="body"/>
          </p:nvPr>
        </p:nvSpPr>
        <p:spPr>
          <a:xfrm>
            <a:off x="6553842"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6" name="Google Shape;696;p77"/>
          <p:cNvSpPr txBox="1"/>
          <p:nvPr>
            <p:ph idx="4" type="body"/>
          </p:nvPr>
        </p:nvSpPr>
        <p:spPr>
          <a:xfrm>
            <a:off x="9453102"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7" name="Google Shape;697;p77"/>
          <p:cNvSpPr txBox="1"/>
          <p:nvPr>
            <p:ph idx="5"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98" name="Google Shape;698;p77"/>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699" name="Google Shape;699;p77"/>
          <p:cNvGrpSpPr/>
          <p:nvPr/>
        </p:nvGrpSpPr>
        <p:grpSpPr>
          <a:xfrm>
            <a:off x="4480947" y="6257070"/>
            <a:ext cx="3144242" cy="374574"/>
            <a:chOff x="301128" y="6151084"/>
            <a:chExt cx="3144242" cy="374574"/>
          </a:xfrm>
        </p:grpSpPr>
        <p:pic>
          <p:nvPicPr>
            <p:cNvPr descr="Shape&#10;&#10;Description automatically generated with medium confidence" id="700" name="Google Shape;700;p7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01" name="Google Shape;701;p7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02" name="Google Shape;702;p77"/>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B">
  <p:cSld name="5 point icon Graph B">
    <p:spTree>
      <p:nvGrpSpPr>
        <p:cNvPr id="703" name="Shape 703"/>
        <p:cNvGrpSpPr/>
        <p:nvPr/>
      </p:nvGrpSpPr>
      <p:grpSpPr>
        <a:xfrm>
          <a:off x="0" y="0"/>
          <a:ext cx="0" cy="0"/>
          <a:chOff x="0" y="0"/>
          <a:chExt cx="0" cy="0"/>
        </a:xfrm>
      </p:grpSpPr>
      <p:sp>
        <p:nvSpPr>
          <p:cNvPr id="704" name="Google Shape;704;p78"/>
          <p:cNvSpPr/>
          <p:nvPr/>
        </p:nvSpPr>
        <p:spPr>
          <a:xfrm>
            <a:off x="832077" y="3024269"/>
            <a:ext cx="1921262" cy="2081780"/>
          </a:xfrm>
          <a:custGeom>
            <a:rect b="b" l="l" r="r" t="t"/>
            <a:pathLst>
              <a:path extrusionOk="0" h="3719" w="343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5" name="Google Shape;705;p78"/>
          <p:cNvSpPr/>
          <p:nvPr/>
        </p:nvSpPr>
        <p:spPr>
          <a:xfrm>
            <a:off x="2970654" y="3024269"/>
            <a:ext cx="1916323" cy="2081780"/>
          </a:xfrm>
          <a:custGeom>
            <a:rect b="b" l="l" r="r" t="t"/>
            <a:pathLst>
              <a:path extrusionOk="0" h="3719" w="3421">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6" name="Google Shape;706;p78"/>
          <p:cNvSpPr/>
          <p:nvPr/>
        </p:nvSpPr>
        <p:spPr>
          <a:xfrm>
            <a:off x="5104293" y="3024269"/>
            <a:ext cx="1918793" cy="2081780"/>
          </a:xfrm>
          <a:custGeom>
            <a:rect b="b" l="l" r="r" t="t"/>
            <a:pathLst>
              <a:path extrusionOk="0" h="3719" w="3428">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7" name="Google Shape;707;p78"/>
          <p:cNvSpPr/>
          <p:nvPr/>
        </p:nvSpPr>
        <p:spPr>
          <a:xfrm>
            <a:off x="7242870" y="3024269"/>
            <a:ext cx="1916323" cy="2081780"/>
          </a:xfrm>
          <a:custGeom>
            <a:rect b="b" l="l" r="r" t="t"/>
            <a:pathLst>
              <a:path extrusionOk="0" h="3719" w="3422">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8" name="Google Shape;708;p78"/>
          <p:cNvSpPr/>
          <p:nvPr/>
        </p:nvSpPr>
        <p:spPr>
          <a:xfrm>
            <a:off x="9376508" y="3024269"/>
            <a:ext cx="1921262" cy="2081780"/>
          </a:xfrm>
          <a:custGeom>
            <a:rect b="b" l="l" r="r" t="t"/>
            <a:pathLst>
              <a:path extrusionOk="0" h="3719" w="342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9" name="Google Shape;709;p78"/>
          <p:cNvSpPr txBox="1"/>
          <p:nvPr>
            <p:ph idx="1"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0" name="Google Shape;710;p78"/>
          <p:cNvSpPr txBox="1"/>
          <p:nvPr>
            <p:ph idx="2" type="body"/>
          </p:nvPr>
        </p:nvSpPr>
        <p:spPr>
          <a:xfrm>
            <a:off x="846019" y="3772431"/>
            <a:ext cx="1903851"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1" name="Google Shape;711;p78"/>
          <p:cNvSpPr txBox="1"/>
          <p:nvPr>
            <p:ph idx="3" type="body"/>
          </p:nvPr>
        </p:nvSpPr>
        <p:spPr>
          <a:xfrm>
            <a:off x="2973021" y="3766181"/>
            <a:ext cx="1921263"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78"/>
          <p:cNvSpPr txBox="1"/>
          <p:nvPr>
            <p:ph idx="4" type="body"/>
          </p:nvPr>
        </p:nvSpPr>
        <p:spPr>
          <a:xfrm>
            <a:off x="5116948" y="3757727"/>
            <a:ext cx="1908506"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3" name="Google Shape;713;p78"/>
          <p:cNvSpPr txBox="1"/>
          <p:nvPr>
            <p:ph idx="5" type="body"/>
          </p:nvPr>
        </p:nvSpPr>
        <p:spPr>
          <a:xfrm>
            <a:off x="7271386" y="3751477"/>
            <a:ext cx="1890175"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4" name="Google Shape;714;p78"/>
          <p:cNvSpPr txBox="1"/>
          <p:nvPr>
            <p:ph idx="6" type="body"/>
          </p:nvPr>
        </p:nvSpPr>
        <p:spPr>
          <a:xfrm>
            <a:off x="9391239" y="3739902"/>
            <a:ext cx="1921262"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15" name="Google Shape;715;p78"/>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716" name="Google Shape;716;p78"/>
          <p:cNvGrpSpPr/>
          <p:nvPr/>
        </p:nvGrpSpPr>
        <p:grpSpPr>
          <a:xfrm>
            <a:off x="4480947" y="6257070"/>
            <a:ext cx="3144242" cy="374574"/>
            <a:chOff x="301128" y="6151084"/>
            <a:chExt cx="3144242" cy="374574"/>
          </a:xfrm>
        </p:grpSpPr>
        <p:pic>
          <p:nvPicPr>
            <p:cNvPr descr="Shape&#10;&#10;Description automatically generated with medium confidence" id="717" name="Google Shape;717;p7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18" name="Google Shape;718;p7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19" name="Google Shape;719;p78"/>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C">
  <p:cSld name="5 point icon Graph C">
    <p:spTree>
      <p:nvGrpSpPr>
        <p:cNvPr id="720" name="Shape 720"/>
        <p:cNvGrpSpPr/>
        <p:nvPr/>
      </p:nvGrpSpPr>
      <p:grpSpPr>
        <a:xfrm>
          <a:off x="0" y="0"/>
          <a:ext cx="0" cy="0"/>
          <a:chOff x="0" y="0"/>
          <a:chExt cx="0" cy="0"/>
        </a:xfrm>
      </p:grpSpPr>
      <p:grpSp>
        <p:nvGrpSpPr>
          <p:cNvPr id="721" name="Google Shape;721;p79"/>
          <p:cNvGrpSpPr/>
          <p:nvPr/>
        </p:nvGrpSpPr>
        <p:grpSpPr>
          <a:xfrm>
            <a:off x="1154562" y="1887157"/>
            <a:ext cx="9882876" cy="2798187"/>
            <a:chOff x="1875859" y="4907106"/>
            <a:chExt cx="20625932" cy="5839921"/>
          </a:xfrm>
        </p:grpSpPr>
        <p:sp>
          <p:nvSpPr>
            <p:cNvPr id="722" name="Google Shape;722;p79"/>
            <p:cNvSpPr/>
            <p:nvPr/>
          </p:nvSpPr>
          <p:spPr>
            <a:xfrm rot="10800000">
              <a:off x="1875859" y="4907106"/>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723" name="Google Shape;723;p79"/>
            <p:cNvSpPr/>
            <p:nvPr/>
          </p:nvSpPr>
          <p:spPr>
            <a:xfrm>
              <a:off x="5916227" y="4907106"/>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724" name="Google Shape;724;p79"/>
            <p:cNvSpPr/>
            <p:nvPr/>
          </p:nvSpPr>
          <p:spPr>
            <a:xfrm rot="10800000">
              <a:off x="9956596" y="4907108"/>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725" name="Google Shape;725;p79"/>
            <p:cNvSpPr/>
            <p:nvPr/>
          </p:nvSpPr>
          <p:spPr>
            <a:xfrm>
              <a:off x="13996964" y="4907111"/>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726" name="Google Shape;726;p79"/>
            <p:cNvSpPr/>
            <p:nvPr/>
          </p:nvSpPr>
          <p:spPr>
            <a:xfrm>
              <a:off x="1875859" y="4907106"/>
              <a:ext cx="4464459" cy="4631501"/>
            </a:xfrm>
            <a:prstGeom prst="blockArc">
              <a:avLst>
                <a:gd fmla="val 10800000" name="adj1"/>
                <a:gd fmla="val 0" name="adj2"/>
                <a:gd fmla="val 9694" name="adj3"/>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727" name="Google Shape;727;p79"/>
            <p:cNvSpPr/>
            <p:nvPr/>
          </p:nvSpPr>
          <p:spPr>
            <a:xfrm rot="10800000">
              <a:off x="18037332" y="4907111"/>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728" name="Google Shape;728;p79"/>
            <p:cNvSpPr/>
            <p:nvPr/>
          </p:nvSpPr>
          <p:spPr>
            <a:xfrm rot="10800000">
              <a:off x="5916227" y="4907106"/>
              <a:ext cx="4464459" cy="4631501"/>
            </a:xfrm>
            <a:prstGeom prst="blockArc">
              <a:avLst>
                <a:gd fmla="val 10800000" name="adj1"/>
                <a:gd fmla="val 0" name="adj2"/>
                <a:gd fmla="val 9694" name="adj3"/>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729" name="Google Shape;729;p79"/>
            <p:cNvSpPr/>
            <p:nvPr/>
          </p:nvSpPr>
          <p:spPr>
            <a:xfrm rot="10800000">
              <a:off x="13996964" y="4907111"/>
              <a:ext cx="4464459" cy="4631501"/>
            </a:xfrm>
            <a:prstGeom prst="blockArc">
              <a:avLst>
                <a:gd fmla="val 10800000" name="adj1"/>
                <a:gd fmla="val 0" name="adj2"/>
                <a:gd fmla="val 9694" name="adj3"/>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730" name="Google Shape;730;p79"/>
            <p:cNvSpPr/>
            <p:nvPr/>
          </p:nvSpPr>
          <p:spPr>
            <a:xfrm>
              <a:off x="9956596" y="4907108"/>
              <a:ext cx="4464459" cy="4631501"/>
            </a:xfrm>
            <a:prstGeom prst="blockArc">
              <a:avLst>
                <a:gd fmla="val 10800000" name="adj1"/>
                <a:gd fmla="val 0" name="adj2"/>
                <a:gd fmla="val 9694" name="adj3"/>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731" name="Google Shape;731;p79"/>
            <p:cNvSpPr/>
            <p:nvPr/>
          </p:nvSpPr>
          <p:spPr>
            <a:xfrm>
              <a:off x="18037332" y="4907110"/>
              <a:ext cx="4464459" cy="4631501"/>
            </a:xfrm>
            <a:prstGeom prst="blockArc">
              <a:avLst>
                <a:gd fmla="val 10800000" name="adj1"/>
                <a:gd fmla="val 0" name="adj2"/>
                <a:gd fmla="val 9694" name="adj3"/>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732" name="Google Shape;732;p79"/>
            <p:cNvSpPr txBox="1"/>
            <p:nvPr/>
          </p:nvSpPr>
          <p:spPr>
            <a:xfrm>
              <a:off x="3248482" y="10100696"/>
              <a:ext cx="192713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Mission</a:t>
              </a:r>
              <a:endParaRPr b="0" i="0" sz="1400" u="none" cap="none" strike="noStrike">
                <a:solidFill>
                  <a:srgbClr val="000000"/>
                </a:solidFill>
                <a:latin typeface="Arial"/>
                <a:ea typeface="Arial"/>
                <a:cs typeface="Arial"/>
                <a:sym typeface="Arial"/>
              </a:endParaRPr>
            </a:p>
          </p:txBody>
        </p:sp>
        <p:sp>
          <p:nvSpPr>
            <p:cNvPr id="733" name="Google Shape;733;p79"/>
            <p:cNvSpPr txBox="1"/>
            <p:nvPr/>
          </p:nvSpPr>
          <p:spPr>
            <a:xfrm>
              <a:off x="7357215" y="10100696"/>
              <a:ext cx="15824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Vision</a:t>
              </a:r>
              <a:endParaRPr b="0" i="0" sz="1400" u="none" cap="none" strike="noStrike">
                <a:solidFill>
                  <a:srgbClr val="000000"/>
                </a:solidFill>
                <a:latin typeface="Arial"/>
                <a:ea typeface="Arial"/>
                <a:cs typeface="Arial"/>
                <a:sym typeface="Arial"/>
              </a:endParaRPr>
            </a:p>
          </p:txBody>
        </p:sp>
        <p:sp>
          <p:nvSpPr>
            <p:cNvPr id="734" name="Google Shape;734;p79"/>
            <p:cNvSpPr txBox="1"/>
            <p:nvPr/>
          </p:nvSpPr>
          <p:spPr>
            <a:xfrm>
              <a:off x="11461705" y="10100696"/>
              <a:ext cx="14542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Goals</a:t>
              </a:r>
              <a:endParaRPr b="0" i="0" sz="1400" u="none" cap="none" strike="noStrike">
                <a:solidFill>
                  <a:srgbClr val="000000"/>
                </a:solidFill>
                <a:latin typeface="Arial"/>
                <a:ea typeface="Arial"/>
                <a:cs typeface="Arial"/>
                <a:sym typeface="Arial"/>
              </a:endParaRPr>
            </a:p>
          </p:txBody>
        </p:sp>
        <p:sp>
          <p:nvSpPr>
            <p:cNvPr id="735" name="Google Shape;735;p79"/>
            <p:cNvSpPr txBox="1"/>
            <p:nvPr/>
          </p:nvSpPr>
          <p:spPr>
            <a:xfrm>
              <a:off x="15369825" y="10100696"/>
              <a:ext cx="171874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Values</a:t>
              </a:r>
              <a:endParaRPr b="0" i="0" sz="1400" u="none" cap="none" strike="noStrike">
                <a:solidFill>
                  <a:srgbClr val="000000"/>
                </a:solidFill>
                <a:latin typeface="Arial"/>
                <a:ea typeface="Arial"/>
                <a:cs typeface="Arial"/>
                <a:sym typeface="Arial"/>
              </a:endParaRPr>
            </a:p>
          </p:txBody>
        </p:sp>
        <p:sp>
          <p:nvSpPr>
            <p:cNvPr id="736" name="Google Shape;736;p79"/>
            <p:cNvSpPr txBox="1"/>
            <p:nvPr/>
          </p:nvSpPr>
          <p:spPr>
            <a:xfrm>
              <a:off x="19196192" y="10100696"/>
              <a:ext cx="214674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Strategy</a:t>
              </a:r>
              <a:endParaRPr b="0" i="0" sz="1400" u="none" cap="none" strike="noStrike">
                <a:solidFill>
                  <a:srgbClr val="000000"/>
                </a:solidFill>
                <a:latin typeface="Arial"/>
                <a:ea typeface="Arial"/>
                <a:cs typeface="Arial"/>
                <a:sym typeface="Arial"/>
              </a:endParaRPr>
            </a:p>
          </p:txBody>
        </p:sp>
      </p:grpSp>
      <p:sp>
        <p:nvSpPr>
          <p:cNvPr id="737" name="Google Shape;737;p79"/>
          <p:cNvSpPr txBox="1"/>
          <p:nvPr>
            <p:ph idx="1" type="body"/>
          </p:nvPr>
        </p:nvSpPr>
        <p:spPr>
          <a:xfrm>
            <a:off x="3269110"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8" name="Google Shape;738;p79"/>
          <p:cNvSpPr txBox="1"/>
          <p:nvPr>
            <p:ph idx="2" type="body"/>
          </p:nvPr>
        </p:nvSpPr>
        <p:spPr>
          <a:xfrm>
            <a:off x="1333175"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9" name="Google Shape;739;p79"/>
          <p:cNvSpPr txBox="1"/>
          <p:nvPr>
            <p:ph idx="3" type="body"/>
          </p:nvPr>
        </p:nvSpPr>
        <p:spPr>
          <a:xfrm>
            <a:off x="7165569"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0" name="Google Shape;740;p79"/>
          <p:cNvSpPr txBox="1"/>
          <p:nvPr>
            <p:ph idx="4" type="body"/>
          </p:nvPr>
        </p:nvSpPr>
        <p:spPr>
          <a:xfrm>
            <a:off x="5229634"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1" name="Google Shape;741;p79"/>
          <p:cNvSpPr txBox="1"/>
          <p:nvPr>
            <p:ph idx="5" type="body"/>
          </p:nvPr>
        </p:nvSpPr>
        <p:spPr>
          <a:xfrm>
            <a:off x="9101503"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2" name="Google Shape;742;p79"/>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43" name="Google Shape;743;p79"/>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744" name="Google Shape;744;p79"/>
          <p:cNvGrpSpPr/>
          <p:nvPr/>
        </p:nvGrpSpPr>
        <p:grpSpPr>
          <a:xfrm>
            <a:off x="4480947" y="6257070"/>
            <a:ext cx="3144242" cy="374574"/>
            <a:chOff x="301128" y="6151084"/>
            <a:chExt cx="3144242" cy="374574"/>
          </a:xfrm>
        </p:grpSpPr>
        <p:pic>
          <p:nvPicPr>
            <p:cNvPr descr="Shape&#10;&#10;Description automatically generated with medium confidence" id="745" name="Google Shape;745;p7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46" name="Google Shape;746;p7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47" name="Google Shape;747;p79"/>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graph x 4">
  <p:cSld name="percentage graph x 4">
    <p:spTree>
      <p:nvGrpSpPr>
        <p:cNvPr id="748" name="Shape 748"/>
        <p:cNvGrpSpPr/>
        <p:nvPr/>
      </p:nvGrpSpPr>
      <p:grpSpPr>
        <a:xfrm>
          <a:off x="0" y="0"/>
          <a:ext cx="0" cy="0"/>
          <a:chOff x="0" y="0"/>
          <a:chExt cx="0" cy="0"/>
        </a:xfrm>
      </p:grpSpPr>
      <p:grpSp>
        <p:nvGrpSpPr>
          <p:cNvPr id="749" name="Google Shape;749;p80"/>
          <p:cNvGrpSpPr/>
          <p:nvPr/>
        </p:nvGrpSpPr>
        <p:grpSpPr>
          <a:xfrm>
            <a:off x="958611" y="1840131"/>
            <a:ext cx="10383759" cy="2382415"/>
            <a:chOff x="2122935" y="4949396"/>
            <a:chExt cx="20123405" cy="5001613"/>
          </a:xfrm>
        </p:grpSpPr>
        <p:sp>
          <p:nvSpPr>
            <p:cNvPr id="750" name="Google Shape;750;p80"/>
            <p:cNvSpPr/>
            <p:nvPr/>
          </p:nvSpPr>
          <p:spPr>
            <a:xfrm>
              <a:off x="2122935" y="4949396"/>
              <a:ext cx="3790687"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751" name="Google Shape;751;p80"/>
            <p:cNvSpPr/>
            <p:nvPr/>
          </p:nvSpPr>
          <p:spPr>
            <a:xfrm>
              <a:off x="7490990"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752" name="Google Shape;752;p80"/>
            <p:cNvSpPr/>
            <p:nvPr/>
          </p:nvSpPr>
          <p:spPr>
            <a:xfrm>
              <a:off x="12851432"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753" name="Google Shape;753;p80"/>
            <p:cNvSpPr/>
            <p:nvPr/>
          </p:nvSpPr>
          <p:spPr>
            <a:xfrm>
              <a:off x="18219487"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754" name="Google Shape;754;p80"/>
            <p:cNvSpPr txBox="1"/>
            <p:nvPr/>
          </p:nvSpPr>
          <p:spPr>
            <a:xfrm>
              <a:off x="12638765" y="9304679"/>
              <a:ext cx="4216023" cy="646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Title Three</a:t>
              </a:r>
              <a:endParaRPr b="0" i="0" sz="1400" u="none" cap="none" strike="noStrike">
                <a:solidFill>
                  <a:srgbClr val="000000"/>
                </a:solidFill>
                <a:latin typeface="Arial"/>
                <a:ea typeface="Arial"/>
                <a:cs typeface="Arial"/>
                <a:sym typeface="Arial"/>
              </a:endParaRPr>
            </a:p>
          </p:txBody>
        </p:sp>
        <p:sp>
          <p:nvSpPr>
            <p:cNvPr id="755" name="Google Shape;755;p80"/>
            <p:cNvSpPr txBox="1"/>
            <p:nvPr/>
          </p:nvSpPr>
          <p:spPr>
            <a:xfrm>
              <a:off x="18030317" y="9304679"/>
              <a:ext cx="4216023" cy="646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Title Four</a:t>
              </a:r>
              <a:endParaRPr b="0" i="0" sz="1400" u="none" cap="none" strike="noStrike">
                <a:solidFill>
                  <a:srgbClr val="000000"/>
                </a:solidFill>
                <a:latin typeface="Arial"/>
                <a:ea typeface="Arial"/>
                <a:cs typeface="Arial"/>
                <a:sym typeface="Arial"/>
              </a:endParaRPr>
            </a:p>
          </p:txBody>
        </p:sp>
      </p:grpSp>
      <p:sp>
        <p:nvSpPr>
          <p:cNvPr id="756" name="Google Shape;756;p80"/>
          <p:cNvSpPr txBox="1"/>
          <p:nvPr>
            <p:ph idx="1" type="body"/>
          </p:nvPr>
        </p:nvSpPr>
        <p:spPr>
          <a:xfrm>
            <a:off x="893815" y="426599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7" name="Google Shape;757;p80"/>
          <p:cNvSpPr txBox="1"/>
          <p:nvPr>
            <p:ph idx="2" type="body"/>
          </p:nvPr>
        </p:nvSpPr>
        <p:spPr>
          <a:xfrm>
            <a:off x="3660245" y="4251141"/>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8" name="Google Shape;758;p80"/>
          <p:cNvSpPr txBox="1"/>
          <p:nvPr>
            <p:ph idx="3" type="body"/>
          </p:nvPr>
        </p:nvSpPr>
        <p:spPr>
          <a:xfrm>
            <a:off x="6427562" y="4217367"/>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9" name="Google Shape;759;p80"/>
          <p:cNvSpPr txBox="1"/>
          <p:nvPr>
            <p:ph idx="4" type="body"/>
          </p:nvPr>
        </p:nvSpPr>
        <p:spPr>
          <a:xfrm>
            <a:off x="9193992" y="4202518"/>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0" name="Google Shape;760;p80"/>
          <p:cNvSpPr txBox="1"/>
          <p:nvPr>
            <p:ph idx="5" type="body"/>
          </p:nvPr>
        </p:nvSpPr>
        <p:spPr>
          <a:xfrm>
            <a:off x="904742"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3600"/>
              <a:buNone/>
              <a:defRPr b="1" i="0" sz="36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1" name="Google Shape;761;p80"/>
          <p:cNvSpPr txBox="1"/>
          <p:nvPr>
            <p:ph idx="6" type="body"/>
          </p:nvPr>
        </p:nvSpPr>
        <p:spPr>
          <a:xfrm>
            <a:off x="3697637"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3600"/>
              <a:buNone/>
              <a:defRPr b="1" i="0" sz="36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2" name="Google Shape;762;p80"/>
          <p:cNvSpPr txBox="1"/>
          <p:nvPr>
            <p:ph idx="7" type="body"/>
          </p:nvPr>
        </p:nvSpPr>
        <p:spPr>
          <a:xfrm>
            <a:off x="6477675"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3600"/>
              <a:buNone/>
              <a:defRPr b="1" i="0" sz="36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80"/>
          <p:cNvSpPr txBox="1"/>
          <p:nvPr>
            <p:ph idx="8" type="body"/>
          </p:nvPr>
        </p:nvSpPr>
        <p:spPr>
          <a:xfrm>
            <a:off x="9270570"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3600"/>
              <a:buNone/>
              <a:defRPr b="1" i="0" sz="36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4" name="Google Shape;764;p80"/>
          <p:cNvSpPr txBox="1"/>
          <p:nvPr>
            <p:ph idx="9"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65" name="Google Shape;765;p80"/>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766" name="Google Shape;766;p80"/>
          <p:cNvGrpSpPr/>
          <p:nvPr/>
        </p:nvGrpSpPr>
        <p:grpSpPr>
          <a:xfrm>
            <a:off x="4480947" y="6257070"/>
            <a:ext cx="3144242" cy="374574"/>
            <a:chOff x="301128" y="6151084"/>
            <a:chExt cx="3144242" cy="374574"/>
          </a:xfrm>
        </p:grpSpPr>
        <p:pic>
          <p:nvPicPr>
            <p:cNvPr descr="Shape&#10;&#10;Description automatically generated with medium confidence" id="767" name="Google Shape;767;p8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68" name="Google Shape;768;p8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69" name="Google Shape;769;p80"/>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graph x 3">
  <p:cSld name="percentage graph x 3">
    <p:spTree>
      <p:nvGrpSpPr>
        <p:cNvPr id="770" name="Shape 770"/>
        <p:cNvGrpSpPr/>
        <p:nvPr/>
      </p:nvGrpSpPr>
      <p:grpSpPr>
        <a:xfrm>
          <a:off x="0" y="0"/>
          <a:ext cx="0" cy="0"/>
          <a:chOff x="0" y="0"/>
          <a:chExt cx="0" cy="0"/>
        </a:xfrm>
      </p:grpSpPr>
      <p:grpSp>
        <p:nvGrpSpPr>
          <p:cNvPr id="771" name="Google Shape;771;p81"/>
          <p:cNvGrpSpPr/>
          <p:nvPr/>
        </p:nvGrpSpPr>
        <p:grpSpPr>
          <a:xfrm>
            <a:off x="2282521" y="1805252"/>
            <a:ext cx="7491958" cy="1805615"/>
            <a:chOff x="7490990" y="4949396"/>
            <a:chExt cx="14519185" cy="3790686"/>
          </a:xfrm>
        </p:grpSpPr>
        <p:sp>
          <p:nvSpPr>
            <p:cNvPr id="772" name="Google Shape;772;p81"/>
            <p:cNvSpPr/>
            <p:nvPr/>
          </p:nvSpPr>
          <p:spPr>
            <a:xfrm>
              <a:off x="7490990"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773" name="Google Shape;773;p81"/>
            <p:cNvSpPr/>
            <p:nvPr/>
          </p:nvSpPr>
          <p:spPr>
            <a:xfrm>
              <a:off x="12851432"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774" name="Google Shape;774;p81"/>
            <p:cNvSpPr/>
            <p:nvPr/>
          </p:nvSpPr>
          <p:spPr>
            <a:xfrm>
              <a:off x="18219487"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grpSp>
      <p:sp>
        <p:nvSpPr>
          <p:cNvPr id="775" name="Google Shape;775;p81"/>
          <p:cNvSpPr txBox="1"/>
          <p:nvPr>
            <p:ph idx="1" type="body"/>
          </p:nvPr>
        </p:nvSpPr>
        <p:spPr>
          <a:xfrm>
            <a:off x="2214217"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6" name="Google Shape;776;p81"/>
          <p:cNvSpPr txBox="1"/>
          <p:nvPr>
            <p:ph idx="2" type="body"/>
          </p:nvPr>
        </p:nvSpPr>
        <p:spPr>
          <a:xfrm>
            <a:off x="4981534"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7" name="Google Shape;777;p81"/>
          <p:cNvSpPr txBox="1"/>
          <p:nvPr>
            <p:ph idx="3" type="body"/>
          </p:nvPr>
        </p:nvSpPr>
        <p:spPr>
          <a:xfrm>
            <a:off x="7747964"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8" name="Google Shape;778;p81"/>
          <p:cNvSpPr txBox="1"/>
          <p:nvPr>
            <p:ph idx="4" type="body"/>
          </p:nvPr>
        </p:nvSpPr>
        <p:spPr>
          <a:xfrm>
            <a:off x="2251609"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3600"/>
              <a:buNone/>
              <a:defRPr b="1" i="0" sz="36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9" name="Google Shape;779;p81"/>
          <p:cNvSpPr txBox="1"/>
          <p:nvPr>
            <p:ph idx="5" type="body"/>
          </p:nvPr>
        </p:nvSpPr>
        <p:spPr>
          <a:xfrm>
            <a:off x="5031647"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3600"/>
              <a:buNone/>
              <a:defRPr b="1" i="0" sz="36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0" name="Google Shape;780;p81"/>
          <p:cNvSpPr txBox="1"/>
          <p:nvPr>
            <p:ph idx="6" type="body"/>
          </p:nvPr>
        </p:nvSpPr>
        <p:spPr>
          <a:xfrm>
            <a:off x="7824542"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3600"/>
              <a:buNone/>
              <a:defRPr b="1" i="0" sz="36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1" name="Google Shape;781;p81"/>
          <p:cNvSpPr txBox="1"/>
          <p:nvPr>
            <p:ph idx="7"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82" name="Google Shape;782;p81"/>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783" name="Google Shape;783;p81"/>
          <p:cNvGrpSpPr/>
          <p:nvPr/>
        </p:nvGrpSpPr>
        <p:grpSpPr>
          <a:xfrm>
            <a:off x="4480947" y="6257070"/>
            <a:ext cx="3144242" cy="374574"/>
            <a:chOff x="301128" y="6151084"/>
            <a:chExt cx="3144242" cy="374574"/>
          </a:xfrm>
        </p:grpSpPr>
        <p:pic>
          <p:nvPicPr>
            <p:cNvPr descr="Shape&#10;&#10;Description automatically generated with medium confidence" id="784" name="Google Shape;784;p8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85" name="Google Shape;785;p8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86" name="Google Shape;786;p81"/>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number graph with icons A">
  <p:cSld name="5 point number graph with icons A">
    <p:spTree>
      <p:nvGrpSpPr>
        <p:cNvPr id="787" name="Shape 787"/>
        <p:cNvGrpSpPr/>
        <p:nvPr/>
      </p:nvGrpSpPr>
      <p:grpSpPr>
        <a:xfrm>
          <a:off x="0" y="0"/>
          <a:ext cx="0" cy="0"/>
          <a:chOff x="0" y="0"/>
          <a:chExt cx="0" cy="0"/>
        </a:xfrm>
      </p:grpSpPr>
      <p:sp>
        <p:nvSpPr>
          <p:cNvPr id="788" name="Google Shape;788;p82"/>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b="0"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9" name="Google Shape;789;p82"/>
          <p:cNvSpPr/>
          <p:nvPr/>
        </p:nvSpPr>
        <p:spPr>
          <a:xfrm>
            <a:off x="2384303" y="2144026"/>
            <a:ext cx="2066436" cy="2071148"/>
          </a:xfrm>
          <a:custGeom>
            <a:rect b="b" l="l" r="r" t="t"/>
            <a:pathLst>
              <a:path extrusionOk="0" h="3876" w="3868">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0" name="Google Shape;790;p82"/>
          <p:cNvSpPr/>
          <p:nvPr/>
        </p:nvSpPr>
        <p:spPr>
          <a:xfrm>
            <a:off x="6875324" y="2733089"/>
            <a:ext cx="2365680" cy="2365680"/>
          </a:xfrm>
          <a:custGeom>
            <a:rect b="b" l="l" r="r" t="t"/>
            <a:pathLst>
              <a:path extrusionOk="0" h="4428" w="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1" name="Google Shape;791;p82"/>
          <p:cNvSpPr/>
          <p:nvPr/>
        </p:nvSpPr>
        <p:spPr>
          <a:xfrm>
            <a:off x="4224538" y="3013484"/>
            <a:ext cx="2313842" cy="2313842"/>
          </a:xfrm>
          <a:custGeom>
            <a:rect b="b" l="l" r="r" t="t"/>
            <a:pathLst>
              <a:path extrusionOk="0" h="4329" w="433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2" name="Google Shape;792;p82"/>
          <p:cNvSpPr/>
          <p:nvPr/>
        </p:nvSpPr>
        <p:spPr>
          <a:xfrm>
            <a:off x="8911127" y="1536112"/>
            <a:ext cx="2690842" cy="2688487"/>
          </a:xfrm>
          <a:custGeom>
            <a:rect b="b" l="l" r="r" t="t"/>
            <a:pathLst>
              <a:path extrusionOk="0" h="5033" w="5034">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3" name="Google Shape;793;p82"/>
          <p:cNvSpPr/>
          <p:nvPr/>
        </p:nvSpPr>
        <p:spPr>
          <a:xfrm>
            <a:off x="5574671" y="1498412"/>
            <a:ext cx="1983966" cy="1979254"/>
          </a:xfrm>
          <a:custGeom>
            <a:rect b="b" l="l" r="r" t="t"/>
            <a:pathLst>
              <a:path extrusionOk="0" h="3704" w="371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4" name="Google Shape;794;p82"/>
          <p:cNvSpPr/>
          <p:nvPr/>
        </p:nvSpPr>
        <p:spPr>
          <a:xfrm>
            <a:off x="2108622" y="3272672"/>
            <a:ext cx="791702" cy="791702"/>
          </a:xfrm>
          <a:custGeom>
            <a:rect b="b" l="l" r="r" t="t"/>
            <a:pathLst>
              <a:path extrusionOk="0" h="1482" w="1483">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5" name="Google Shape;795;p82"/>
          <p:cNvSpPr/>
          <p:nvPr/>
        </p:nvSpPr>
        <p:spPr>
          <a:xfrm>
            <a:off x="5923397" y="4495568"/>
            <a:ext cx="791702" cy="791702"/>
          </a:xfrm>
          <a:custGeom>
            <a:rect b="b" l="l" r="r" t="t"/>
            <a:pathLst>
              <a:path extrusionOk="0" h="1482" w="1483">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6" name="Google Shape;796;p82"/>
          <p:cNvSpPr/>
          <p:nvPr/>
        </p:nvSpPr>
        <p:spPr>
          <a:xfrm>
            <a:off x="5527546" y="1342899"/>
            <a:ext cx="791702" cy="786989"/>
          </a:xfrm>
          <a:custGeom>
            <a:rect b="b" l="l" r="r" t="t"/>
            <a:pathLst>
              <a:path extrusionOk="0" h="1473" w="148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7" name="Google Shape;797;p82"/>
          <p:cNvSpPr/>
          <p:nvPr/>
        </p:nvSpPr>
        <p:spPr>
          <a:xfrm>
            <a:off x="8058164" y="2400858"/>
            <a:ext cx="786989" cy="786989"/>
          </a:xfrm>
          <a:custGeom>
            <a:rect b="b" l="l" r="r" t="t"/>
            <a:pathLst>
              <a:path extrusionOk="0" h="1473" w="1474">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8" name="Google Shape;798;p82"/>
          <p:cNvSpPr/>
          <p:nvPr/>
        </p:nvSpPr>
        <p:spPr>
          <a:xfrm>
            <a:off x="10852680" y="1609156"/>
            <a:ext cx="786989" cy="791702"/>
          </a:xfrm>
          <a:custGeom>
            <a:rect b="b" l="l" r="r" t="t"/>
            <a:pathLst>
              <a:path extrusionOk="0" h="1482" w="1474">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9" name="Google Shape;799;p82"/>
          <p:cNvSpPr txBox="1"/>
          <p:nvPr>
            <p:ph idx="2" type="body"/>
          </p:nvPr>
        </p:nvSpPr>
        <p:spPr>
          <a:xfrm>
            <a:off x="2505115" y="2803265"/>
            <a:ext cx="1740791" cy="69763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0" name="Google Shape;800;p82"/>
          <p:cNvSpPr txBox="1"/>
          <p:nvPr>
            <p:ph idx="3" type="body"/>
          </p:nvPr>
        </p:nvSpPr>
        <p:spPr>
          <a:xfrm>
            <a:off x="4451914" y="3788978"/>
            <a:ext cx="1853076" cy="83943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1" name="Google Shape;801;p82"/>
          <p:cNvSpPr txBox="1"/>
          <p:nvPr>
            <p:ph idx="4" type="body"/>
          </p:nvPr>
        </p:nvSpPr>
        <p:spPr>
          <a:xfrm>
            <a:off x="6950565" y="3500899"/>
            <a:ext cx="2130961"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2" name="Google Shape;802;p82"/>
          <p:cNvSpPr txBox="1"/>
          <p:nvPr>
            <p:ph idx="5" type="body"/>
          </p:nvPr>
        </p:nvSpPr>
        <p:spPr>
          <a:xfrm>
            <a:off x="9067268" y="2446428"/>
            <a:ext cx="2333958"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3" name="Google Shape;803;p82"/>
          <p:cNvSpPr txBox="1"/>
          <p:nvPr>
            <p:ph idx="6" type="body"/>
          </p:nvPr>
        </p:nvSpPr>
        <p:spPr>
          <a:xfrm>
            <a:off x="5645112" y="2214208"/>
            <a:ext cx="1740791"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4" name="Google Shape;804;p82"/>
          <p:cNvSpPr txBox="1"/>
          <p:nvPr>
            <p:ph idx="7" type="body"/>
          </p:nvPr>
        </p:nvSpPr>
        <p:spPr>
          <a:xfrm>
            <a:off x="2138039" y="3421579"/>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805" name="Google Shape;805;p82"/>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806" name="Google Shape;806;p82"/>
          <p:cNvGrpSpPr/>
          <p:nvPr/>
        </p:nvGrpSpPr>
        <p:grpSpPr>
          <a:xfrm>
            <a:off x="389965" y="6092742"/>
            <a:ext cx="3144242" cy="374574"/>
            <a:chOff x="301128" y="6151084"/>
            <a:chExt cx="3144242" cy="374574"/>
          </a:xfrm>
        </p:grpSpPr>
        <p:pic>
          <p:nvPicPr>
            <p:cNvPr descr="Shape&#10;&#10;Description automatically generated with medium confidence" id="807" name="Google Shape;807;p8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08" name="Google Shape;808;p8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09" name="Google Shape;809;p82"/>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
        <p:nvSpPr>
          <p:cNvPr id="810" name="Google Shape;810;p82"/>
          <p:cNvSpPr txBox="1"/>
          <p:nvPr>
            <p:ph idx="8" type="body"/>
          </p:nvPr>
        </p:nvSpPr>
        <p:spPr>
          <a:xfrm>
            <a:off x="6003355" y="464181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1" name="Google Shape;811;p82"/>
          <p:cNvSpPr txBox="1"/>
          <p:nvPr>
            <p:ph idx="9" type="body"/>
          </p:nvPr>
        </p:nvSpPr>
        <p:spPr>
          <a:xfrm>
            <a:off x="5575772" y="139006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2" name="Google Shape;812;p82"/>
          <p:cNvSpPr txBox="1"/>
          <p:nvPr>
            <p:ph idx="13" type="body"/>
          </p:nvPr>
        </p:nvSpPr>
        <p:spPr>
          <a:xfrm>
            <a:off x="8119887" y="2463875"/>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3" name="Google Shape;813;p82"/>
          <p:cNvSpPr txBox="1"/>
          <p:nvPr>
            <p:ph idx="14" type="body"/>
          </p:nvPr>
        </p:nvSpPr>
        <p:spPr>
          <a:xfrm>
            <a:off x="10942078" y="1707788"/>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number graph with icons ">
  <p:cSld name="4 point number graph with icons ">
    <p:spTree>
      <p:nvGrpSpPr>
        <p:cNvPr id="814" name="Shape 814"/>
        <p:cNvGrpSpPr/>
        <p:nvPr/>
      </p:nvGrpSpPr>
      <p:grpSpPr>
        <a:xfrm>
          <a:off x="0" y="0"/>
          <a:ext cx="0" cy="0"/>
          <a:chOff x="0" y="0"/>
          <a:chExt cx="0" cy="0"/>
        </a:xfrm>
      </p:grpSpPr>
      <p:sp>
        <p:nvSpPr>
          <p:cNvPr id="815" name="Google Shape;815;p83"/>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6" name="Google Shape;816;p83"/>
          <p:cNvSpPr/>
          <p:nvPr/>
        </p:nvSpPr>
        <p:spPr>
          <a:xfrm>
            <a:off x="2089889" y="2141094"/>
            <a:ext cx="2664102" cy="2664102"/>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7" name="Google Shape;817;p83"/>
          <p:cNvSpPr/>
          <p:nvPr/>
        </p:nvSpPr>
        <p:spPr>
          <a:xfrm>
            <a:off x="4385115" y="2141094"/>
            <a:ext cx="2664102" cy="266410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8" name="Google Shape;818;p83"/>
          <p:cNvSpPr/>
          <p:nvPr/>
        </p:nvSpPr>
        <p:spPr>
          <a:xfrm>
            <a:off x="6680341" y="2141094"/>
            <a:ext cx="2664102" cy="266410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9" name="Google Shape;819;p83"/>
          <p:cNvSpPr/>
          <p:nvPr/>
        </p:nvSpPr>
        <p:spPr>
          <a:xfrm>
            <a:off x="8975567" y="2141094"/>
            <a:ext cx="2664102" cy="266410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0" name="Google Shape;820;p83"/>
          <p:cNvSpPr/>
          <p:nvPr/>
        </p:nvSpPr>
        <p:spPr>
          <a:xfrm>
            <a:off x="2458765" y="1698686"/>
            <a:ext cx="1268168" cy="1268168"/>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1" name="Google Shape;821;p83"/>
          <p:cNvSpPr/>
          <p:nvPr/>
        </p:nvSpPr>
        <p:spPr>
          <a:xfrm>
            <a:off x="4753991" y="1698686"/>
            <a:ext cx="1268168" cy="1268168"/>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2" name="Google Shape;822;p83"/>
          <p:cNvSpPr/>
          <p:nvPr/>
        </p:nvSpPr>
        <p:spPr>
          <a:xfrm>
            <a:off x="7049217" y="1698686"/>
            <a:ext cx="1268168" cy="1268168"/>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3" name="Google Shape;823;p83"/>
          <p:cNvSpPr/>
          <p:nvPr/>
        </p:nvSpPr>
        <p:spPr>
          <a:xfrm>
            <a:off x="9344443" y="1698686"/>
            <a:ext cx="1268168" cy="1268168"/>
          </a:xfrm>
          <a:prstGeom prst="ellipse">
            <a:avLst/>
          </a:prstGeom>
          <a:solidFill>
            <a:srgbClr val="916395">
              <a:alpha val="8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4" name="Google Shape;824;p83"/>
          <p:cNvSpPr/>
          <p:nvPr/>
        </p:nvSpPr>
        <p:spPr>
          <a:xfrm>
            <a:off x="2562014" y="1786976"/>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5" name="Google Shape;825;p83"/>
          <p:cNvSpPr/>
          <p:nvPr/>
        </p:nvSpPr>
        <p:spPr>
          <a:xfrm>
            <a:off x="4860745" y="1805440"/>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6" name="Google Shape;826;p83"/>
          <p:cNvSpPr/>
          <p:nvPr/>
        </p:nvSpPr>
        <p:spPr>
          <a:xfrm>
            <a:off x="7155971" y="1805439"/>
            <a:ext cx="1054660" cy="105466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7" name="Google Shape;827;p83"/>
          <p:cNvSpPr/>
          <p:nvPr/>
        </p:nvSpPr>
        <p:spPr>
          <a:xfrm>
            <a:off x="9451197" y="1805439"/>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8" name="Google Shape;828;p83"/>
          <p:cNvSpPr/>
          <p:nvPr/>
        </p:nvSpPr>
        <p:spPr>
          <a:xfrm>
            <a:off x="3435379" y="4279578"/>
            <a:ext cx="879736" cy="879735"/>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9" name="Google Shape;829;p83"/>
          <p:cNvSpPr/>
          <p:nvPr/>
        </p:nvSpPr>
        <p:spPr>
          <a:xfrm>
            <a:off x="5798873" y="4279578"/>
            <a:ext cx="879736" cy="879735"/>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0" name="Google Shape;830;p83"/>
          <p:cNvSpPr/>
          <p:nvPr/>
        </p:nvSpPr>
        <p:spPr>
          <a:xfrm>
            <a:off x="8095831" y="4279578"/>
            <a:ext cx="879736" cy="879735"/>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1" name="Google Shape;831;p83"/>
          <p:cNvSpPr/>
          <p:nvPr/>
        </p:nvSpPr>
        <p:spPr>
          <a:xfrm>
            <a:off x="10526240" y="4279578"/>
            <a:ext cx="879736" cy="879735"/>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2" name="Google Shape;832;p83"/>
          <p:cNvSpPr txBox="1"/>
          <p:nvPr>
            <p:ph idx="2" type="body"/>
          </p:nvPr>
        </p:nvSpPr>
        <p:spPr>
          <a:xfrm>
            <a:off x="2747941" y="194690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4800"/>
              <a:buNone/>
              <a:defRPr b="1" i="0" sz="48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3" name="Google Shape;833;p83"/>
          <p:cNvSpPr txBox="1"/>
          <p:nvPr>
            <p:ph idx="3" type="body"/>
          </p:nvPr>
        </p:nvSpPr>
        <p:spPr>
          <a:xfrm>
            <a:off x="5064548" y="1949503"/>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4800"/>
              <a:buNone/>
              <a:defRPr b="1" i="0" sz="48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4" name="Google Shape;834;p83"/>
          <p:cNvSpPr txBox="1"/>
          <p:nvPr>
            <p:ph idx="4" type="body"/>
          </p:nvPr>
        </p:nvSpPr>
        <p:spPr>
          <a:xfrm>
            <a:off x="7338393" y="1962861"/>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4800"/>
              <a:buNone/>
              <a:defRPr b="1" i="0" sz="48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5" name="Google Shape;835;p83"/>
          <p:cNvSpPr txBox="1"/>
          <p:nvPr>
            <p:ph idx="5" type="body"/>
          </p:nvPr>
        </p:nvSpPr>
        <p:spPr>
          <a:xfrm>
            <a:off x="9655000" y="196545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4800"/>
              <a:buNone/>
              <a:defRPr b="1" i="0" sz="48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6" name="Google Shape;836;p83"/>
          <p:cNvSpPr txBox="1"/>
          <p:nvPr>
            <p:ph idx="6" type="body"/>
          </p:nvPr>
        </p:nvSpPr>
        <p:spPr>
          <a:xfrm>
            <a:off x="2291885" y="313586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7" name="Google Shape;837;p83"/>
          <p:cNvSpPr txBox="1"/>
          <p:nvPr>
            <p:ph idx="7" type="body"/>
          </p:nvPr>
        </p:nvSpPr>
        <p:spPr>
          <a:xfrm>
            <a:off x="4623112" y="311706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8" name="Google Shape;838;p83"/>
          <p:cNvSpPr txBox="1"/>
          <p:nvPr>
            <p:ph idx="8" type="body"/>
          </p:nvPr>
        </p:nvSpPr>
        <p:spPr>
          <a:xfrm>
            <a:off x="6878370" y="312153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9" name="Google Shape;839;p83"/>
          <p:cNvSpPr txBox="1"/>
          <p:nvPr>
            <p:ph idx="9" type="body"/>
          </p:nvPr>
        </p:nvSpPr>
        <p:spPr>
          <a:xfrm>
            <a:off x="9209597" y="310273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840" name="Google Shape;840;p83"/>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841" name="Google Shape;841;p83"/>
          <p:cNvGrpSpPr/>
          <p:nvPr/>
        </p:nvGrpSpPr>
        <p:grpSpPr>
          <a:xfrm>
            <a:off x="389965" y="6092742"/>
            <a:ext cx="3144242" cy="374574"/>
            <a:chOff x="301128" y="6151084"/>
            <a:chExt cx="3144242" cy="374574"/>
          </a:xfrm>
        </p:grpSpPr>
        <p:pic>
          <p:nvPicPr>
            <p:cNvPr descr="Shape&#10;&#10;Description automatically generated with medium confidence" id="842" name="Google Shape;842;p8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43" name="Google Shape;843;p8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44" name="Google Shape;844;p83"/>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icon graph">
  <p:cSld name="4 point icon graph">
    <p:spTree>
      <p:nvGrpSpPr>
        <p:cNvPr id="845" name="Shape 845"/>
        <p:cNvGrpSpPr/>
        <p:nvPr/>
      </p:nvGrpSpPr>
      <p:grpSpPr>
        <a:xfrm>
          <a:off x="0" y="0"/>
          <a:ext cx="0" cy="0"/>
          <a:chOff x="0" y="0"/>
          <a:chExt cx="0" cy="0"/>
        </a:xfrm>
      </p:grpSpPr>
      <p:pic>
        <p:nvPicPr>
          <p:cNvPr descr="Background pattern&#10;&#10;Description automatically generated" id="846" name="Google Shape;846;p84"/>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sp>
        <p:nvSpPr>
          <p:cNvPr id="847" name="Google Shape;847;p84"/>
          <p:cNvSpPr/>
          <p:nvPr/>
        </p:nvSpPr>
        <p:spPr>
          <a:xfrm>
            <a:off x="4292836" y="2475929"/>
            <a:ext cx="1660392" cy="233707"/>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48" name="Google Shape;848;p84"/>
          <p:cNvSpPr/>
          <p:nvPr/>
        </p:nvSpPr>
        <p:spPr>
          <a:xfrm>
            <a:off x="3846806" y="2428576"/>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49" name="Google Shape;849;p84"/>
          <p:cNvSpPr/>
          <p:nvPr/>
        </p:nvSpPr>
        <p:spPr>
          <a:xfrm>
            <a:off x="3912488" y="2494259"/>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50" name="Google Shape;850;p84"/>
          <p:cNvSpPr/>
          <p:nvPr/>
        </p:nvSpPr>
        <p:spPr>
          <a:xfrm>
            <a:off x="3324401" y="800258"/>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51" name="Google Shape;851;p84"/>
          <p:cNvSpPr/>
          <p:nvPr/>
        </p:nvSpPr>
        <p:spPr>
          <a:xfrm>
            <a:off x="6055570" y="2428576"/>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52" name="Google Shape;852;p84"/>
          <p:cNvSpPr/>
          <p:nvPr/>
        </p:nvSpPr>
        <p:spPr>
          <a:xfrm>
            <a:off x="6119725" y="2494259"/>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53" name="Google Shape;853;p84"/>
          <p:cNvSpPr/>
          <p:nvPr/>
        </p:nvSpPr>
        <p:spPr>
          <a:xfrm>
            <a:off x="5531638" y="2921959"/>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54" name="Google Shape;854;p84"/>
          <p:cNvSpPr/>
          <p:nvPr/>
        </p:nvSpPr>
        <p:spPr>
          <a:xfrm>
            <a:off x="6489380" y="2475929"/>
            <a:ext cx="1660392" cy="233707"/>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55" name="Google Shape;855;p84"/>
          <p:cNvSpPr/>
          <p:nvPr/>
        </p:nvSpPr>
        <p:spPr>
          <a:xfrm>
            <a:off x="8249060" y="2428576"/>
            <a:ext cx="326885" cy="326885"/>
          </a:xfrm>
          <a:custGeom>
            <a:rect b="b" l="l" r="r" t="t"/>
            <a:pathLst>
              <a:path extrusionOk="0" h="215" w="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56" name="Google Shape;856;p84"/>
          <p:cNvSpPr/>
          <p:nvPr/>
        </p:nvSpPr>
        <p:spPr>
          <a:xfrm>
            <a:off x="8316270" y="2494259"/>
            <a:ext cx="192465" cy="193992"/>
          </a:xfrm>
          <a:custGeom>
            <a:rect b="b" l="l" r="r" t="t"/>
            <a:pathLst>
              <a:path extrusionOk="0" h="128" w="127">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57" name="Google Shape;857;p84"/>
          <p:cNvSpPr/>
          <p:nvPr/>
        </p:nvSpPr>
        <p:spPr>
          <a:xfrm>
            <a:off x="7728183" y="800258"/>
            <a:ext cx="1367112" cy="1510697"/>
          </a:xfrm>
          <a:custGeom>
            <a:rect b="b" l="l" r="r" t="t"/>
            <a:pathLst>
              <a:path extrusionOk="0" h="990" w="896">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58" name="Google Shape;858;p84"/>
          <p:cNvSpPr/>
          <p:nvPr/>
        </p:nvSpPr>
        <p:spPr>
          <a:xfrm>
            <a:off x="8684398" y="2475929"/>
            <a:ext cx="1661920" cy="233707"/>
          </a:xfrm>
          <a:custGeom>
            <a:rect b="b" l="l" r="r" t="t"/>
            <a:pathLst>
              <a:path extrusionOk="0" h="154" w="1089">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411"/>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59" name="Google Shape;859;p84"/>
          <p:cNvSpPr/>
          <p:nvPr/>
        </p:nvSpPr>
        <p:spPr>
          <a:xfrm>
            <a:off x="10445605" y="2428576"/>
            <a:ext cx="325357" cy="326885"/>
          </a:xfrm>
          <a:custGeom>
            <a:rect b="b" l="l" r="r" t="t"/>
            <a:pathLst>
              <a:path extrusionOk="0" h="215" w="214">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411"/>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60" name="Google Shape;860;p84"/>
          <p:cNvSpPr/>
          <p:nvPr/>
        </p:nvSpPr>
        <p:spPr>
          <a:xfrm>
            <a:off x="10512815" y="2494259"/>
            <a:ext cx="190937" cy="193992"/>
          </a:xfrm>
          <a:custGeom>
            <a:rect b="b" l="l" r="r" t="t"/>
            <a:pathLst>
              <a:path extrusionOk="0" h="128" w="126">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61" name="Google Shape;861;p84"/>
          <p:cNvSpPr/>
          <p:nvPr/>
        </p:nvSpPr>
        <p:spPr>
          <a:xfrm>
            <a:off x="9924727" y="2921959"/>
            <a:ext cx="1367112" cy="1512224"/>
          </a:xfrm>
          <a:custGeom>
            <a:rect b="b" l="l" r="r" t="t"/>
            <a:pathLst>
              <a:path extrusionOk="0" h="991" w="896">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411"/>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62" name="Google Shape;862;p84"/>
          <p:cNvSpPr txBox="1"/>
          <p:nvPr/>
        </p:nvSpPr>
        <p:spPr>
          <a:xfrm>
            <a:off x="5691808" y="132265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863" name="Google Shape;863;p84"/>
          <p:cNvSpPr txBox="1"/>
          <p:nvPr/>
        </p:nvSpPr>
        <p:spPr>
          <a:xfrm>
            <a:off x="10092535" y="132265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864" name="Google Shape;864;p84"/>
          <p:cNvSpPr txBox="1"/>
          <p:nvPr/>
        </p:nvSpPr>
        <p:spPr>
          <a:xfrm>
            <a:off x="7895149" y="3013347"/>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865" name="Google Shape;865;p84"/>
          <p:cNvSpPr txBox="1"/>
          <p:nvPr>
            <p:ph idx="1" type="body"/>
          </p:nvPr>
        </p:nvSpPr>
        <p:spPr>
          <a:xfrm>
            <a:off x="2833955" y="2984923"/>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6" name="Google Shape;866;p84"/>
          <p:cNvSpPr txBox="1"/>
          <p:nvPr>
            <p:ph idx="2" type="body"/>
          </p:nvPr>
        </p:nvSpPr>
        <p:spPr>
          <a:xfrm>
            <a:off x="7261647" y="2951026"/>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7" name="Google Shape;867;p84"/>
          <p:cNvSpPr txBox="1"/>
          <p:nvPr>
            <p:ph idx="3" type="body"/>
          </p:nvPr>
        </p:nvSpPr>
        <p:spPr>
          <a:xfrm>
            <a:off x="5051398" y="1028522"/>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8" name="Google Shape;868;p84"/>
          <p:cNvSpPr txBox="1"/>
          <p:nvPr>
            <p:ph idx="4" type="body"/>
          </p:nvPr>
        </p:nvSpPr>
        <p:spPr>
          <a:xfrm>
            <a:off x="9377489" y="994625"/>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9" name="Google Shape;869;p84"/>
          <p:cNvSpPr/>
          <p:nvPr/>
        </p:nvSpPr>
        <p:spPr>
          <a:xfrm>
            <a:off x="0" y="2489789"/>
            <a:ext cx="3733642" cy="233707"/>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870" name="Google Shape;870;p84"/>
          <p:cNvGrpSpPr/>
          <p:nvPr/>
        </p:nvGrpSpPr>
        <p:grpSpPr>
          <a:xfrm>
            <a:off x="389965" y="6092742"/>
            <a:ext cx="3144242" cy="374574"/>
            <a:chOff x="301128" y="6151084"/>
            <a:chExt cx="3144242" cy="374574"/>
          </a:xfrm>
        </p:grpSpPr>
        <p:pic>
          <p:nvPicPr>
            <p:cNvPr descr="Shape&#10;&#10;Description automatically generated with medium confidence" id="871" name="Google Shape;871;p8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72" name="Google Shape;872;p8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73" name="Google Shape;873;p84"/>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 point icon graph">
  <p:cSld name="1_4 point icon graph">
    <p:spTree>
      <p:nvGrpSpPr>
        <p:cNvPr id="874" name="Shape 874"/>
        <p:cNvGrpSpPr/>
        <p:nvPr/>
      </p:nvGrpSpPr>
      <p:grpSpPr>
        <a:xfrm>
          <a:off x="0" y="0"/>
          <a:ext cx="0" cy="0"/>
          <a:chOff x="0" y="0"/>
          <a:chExt cx="0" cy="0"/>
        </a:xfrm>
      </p:grpSpPr>
      <p:sp>
        <p:nvSpPr>
          <p:cNvPr id="875" name="Google Shape;875;p85"/>
          <p:cNvSpPr/>
          <p:nvPr/>
        </p:nvSpPr>
        <p:spPr>
          <a:xfrm>
            <a:off x="1" y="3983743"/>
            <a:ext cx="2493639" cy="302041"/>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descr="Background pattern&#10;&#10;Description automatically generated" id="876" name="Google Shape;876;p85"/>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sp>
        <p:nvSpPr>
          <p:cNvPr id="877" name="Google Shape;877;p85"/>
          <p:cNvSpPr/>
          <p:nvPr/>
        </p:nvSpPr>
        <p:spPr>
          <a:xfrm>
            <a:off x="2983967" y="4006711"/>
            <a:ext cx="2969261" cy="255676"/>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78" name="Google Shape;878;p85"/>
          <p:cNvSpPr/>
          <p:nvPr/>
        </p:nvSpPr>
        <p:spPr>
          <a:xfrm>
            <a:off x="2595982" y="3981326"/>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79" name="Google Shape;879;p85"/>
          <p:cNvSpPr/>
          <p:nvPr/>
        </p:nvSpPr>
        <p:spPr>
          <a:xfrm>
            <a:off x="2661664" y="4047009"/>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80" name="Google Shape;880;p85"/>
          <p:cNvSpPr/>
          <p:nvPr/>
        </p:nvSpPr>
        <p:spPr>
          <a:xfrm>
            <a:off x="2073577" y="2361634"/>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81" name="Google Shape;881;p85"/>
          <p:cNvSpPr/>
          <p:nvPr/>
        </p:nvSpPr>
        <p:spPr>
          <a:xfrm>
            <a:off x="6055570" y="3981326"/>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82" name="Google Shape;882;p85"/>
          <p:cNvSpPr/>
          <p:nvPr/>
        </p:nvSpPr>
        <p:spPr>
          <a:xfrm>
            <a:off x="6119725" y="4047009"/>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83" name="Google Shape;883;p85"/>
          <p:cNvSpPr/>
          <p:nvPr/>
        </p:nvSpPr>
        <p:spPr>
          <a:xfrm>
            <a:off x="5531638" y="4474709"/>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84" name="Google Shape;884;p85"/>
          <p:cNvSpPr/>
          <p:nvPr/>
        </p:nvSpPr>
        <p:spPr>
          <a:xfrm>
            <a:off x="6483269" y="3983743"/>
            <a:ext cx="4182983" cy="278643"/>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85" name="Google Shape;885;p85"/>
          <p:cNvSpPr/>
          <p:nvPr/>
        </p:nvSpPr>
        <p:spPr>
          <a:xfrm>
            <a:off x="10733462" y="3981326"/>
            <a:ext cx="326885" cy="326885"/>
          </a:xfrm>
          <a:custGeom>
            <a:rect b="b" l="l" r="r" t="t"/>
            <a:pathLst>
              <a:path extrusionOk="0" h="215" w="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86" name="Google Shape;886;p85"/>
          <p:cNvSpPr/>
          <p:nvPr/>
        </p:nvSpPr>
        <p:spPr>
          <a:xfrm>
            <a:off x="10800672" y="4047009"/>
            <a:ext cx="192465" cy="193992"/>
          </a:xfrm>
          <a:custGeom>
            <a:rect b="b" l="l" r="r" t="t"/>
            <a:pathLst>
              <a:path extrusionOk="0" h="128" w="127">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87" name="Google Shape;887;p85"/>
          <p:cNvSpPr/>
          <p:nvPr/>
        </p:nvSpPr>
        <p:spPr>
          <a:xfrm>
            <a:off x="10212585" y="2353008"/>
            <a:ext cx="1367112" cy="1510697"/>
          </a:xfrm>
          <a:custGeom>
            <a:rect b="b" l="l" r="r" t="t"/>
            <a:pathLst>
              <a:path extrusionOk="0" h="990" w="896">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88" name="Google Shape;888;p85"/>
          <p:cNvSpPr/>
          <p:nvPr/>
        </p:nvSpPr>
        <p:spPr>
          <a:xfrm>
            <a:off x="2395498" y="3999935"/>
            <a:ext cx="190937" cy="259675"/>
          </a:xfrm>
          <a:custGeom>
            <a:rect b="b" l="l" r="r" t="t"/>
            <a:pathLst>
              <a:path extrusionOk="0" h="128" w="126">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89" name="Google Shape;889;p85"/>
          <p:cNvSpPr txBox="1"/>
          <p:nvPr/>
        </p:nvSpPr>
        <p:spPr>
          <a:xfrm>
            <a:off x="5691808" y="287540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890" name="Google Shape;890;p85"/>
          <p:cNvSpPr txBox="1"/>
          <p:nvPr/>
        </p:nvSpPr>
        <p:spPr>
          <a:xfrm>
            <a:off x="7895149" y="4566097"/>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891" name="Google Shape;891;p85"/>
          <p:cNvSpPr txBox="1"/>
          <p:nvPr>
            <p:ph idx="1" type="body"/>
          </p:nvPr>
        </p:nvSpPr>
        <p:spPr>
          <a:xfrm>
            <a:off x="165204" y="4460030"/>
            <a:ext cx="3914472" cy="15106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2" name="Google Shape;892;p85"/>
          <p:cNvSpPr txBox="1"/>
          <p:nvPr>
            <p:ph idx="2" type="body"/>
          </p:nvPr>
        </p:nvSpPr>
        <p:spPr>
          <a:xfrm>
            <a:off x="8031191" y="4473185"/>
            <a:ext cx="3995605" cy="15106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3" name="Google Shape;893;p85"/>
          <p:cNvSpPr txBox="1"/>
          <p:nvPr>
            <p:ph idx="3" type="body"/>
          </p:nvPr>
        </p:nvSpPr>
        <p:spPr>
          <a:xfrm>
            <a:off x="4442604" y="2199736"/>
            <a:ext cx="4088921" cy="161903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94" name="Google Shape;894;p85"/>
          <p:cNvGrpSpPr/>
          <p:nvPr/>
        </p:nvGrpSpPr>
        <p:grpSpPr>
          <a:xfrm>
            <a:off x="389965" y="6092742"/>
            <a:ext cx="3144242" cy="374574"/>
            <a:chOff x="301128" y="6151084"/>
            <a:chExt cx="3144242" cy="374574"/>
          </a:xfrm>
        </p:grpSpPr>
        <p:pic>
          <p:nvPicPr>
            <p:cNvPr descr="Shape&#10;&#10;Description automatically generated with medium confidence" id="895" name="Google Shape;895;p8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96" name="Google Shape;896;p8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97" name="Google Shape;897;p85"/>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 icon graph">
  <p:cSld name="Circle icon graph">
    <p:spTree>
      <p:nvGrpSpPr>
        <p:cNvPr id="74" name="Shape 74"/>
        <p:cNvGrpSpPr/>
        <p:nvPr/>
      </p:nvGrpSpPr>
      <p:grpSpPr>
        <a:xfrm>
          <a:off x="0" y="0"/>
          <a:ext cx="0" cy="0"/>
          <a:chOff x="0" y="0"/>
          <a:chExt cx="0" cy="0"/>
        </a:xfrm>
      </p:grpSpPr>
      <p:grpSp>
        <p:nvGrpSpPr>
          <p:cNvPr id="75" name="Google Shape;75;p33"/>
          <p:cNvGrpSpPr/>
          <p:nvPr/>
        </p:nvGrpSpPr>
        <p:grpSpPr>
          <a:xfrm flipH="1">
            <a:off x="8729578" y="863758"/>
            <a:ext cx="3462422" cy="4621568"/>
            <a:chOff x="1333421" y="1575267"/>
            <a:chExt cx="7926559" cy="10580207"/>
          </a:xfrm>
        </p:grpSpPr>
        <p:sp>
          <p:nvSpPr>
            <p:cNvPr id="76" name="Google Shape;76;p33"/>
            <p:cNvSpPr/>
            <p:nvPr/>
          </p:nvSpPr>
          <p:spPr>
            <a:xfrm>
              <a:off x="5564524" y="5167524"/>
              <a:ext cx="1120431" cy="3380949"/>
            </a:xfrm>
            <a:custGeom>
              <a:rect b="b" l="l" r="r" t="t"/>
              <a:pathLst>
                <a:path extrusionOk="0" h="3034" w="1005">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33"/>
            <p:cNvSpPr/>
            <p:nvPr/>
          </p:nvSpPr>
          <p:spPr>
            <a:xfrm>
              <a:off x="1333421" y="1575267"/>
              <a:ext cx="3223696" cy="1759273"/>
            </a:xfrm>
            <a:custGeom>
              <a:rect b="b" l="l" r="r" t="t"/>
              <a:pathLst>
                <a:path extrusionOk="0" h="1577" w="2891">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 name="Google Shape;78;p33"/>
            <p:cNvSpPr/>
            <p:nvPr/>
          </p:nvSpPr>
          <p:spPr>
            <a:xfrm>
              <a:off x="3933019" y="2543357"/>
              <a:ext cx="2511140" cy="3017301"/>
            </a:xfrm>
            <a:custGeom>
              <a:rect b="b" l="l" r="r" t="t"/>
              <a:pathLst>
                <a:path extrusionOk="0" h="2708" w="2255">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 name="Google Shape;79;p33"/>
            <p:cNvSpPr/>
            <p:nvPr/>
          </p:nvSpPr>
          <p:spPr>
            <a:xfrm>
              <a:off x="1333421" y="10386373"/>
              <a:ext cx="3223696" cy="1769101"/>
            </a:xfrm>
            <a:custGeom>
              <a:rect b="b" l="l" r="r" t="t"/>
              <a:pathLst>
                <a:path extrusionOk="0" h="1586" w="2891">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47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 name="Google Shape;80;p33"/>
            <p:cNvSpPr/>
            <p:nvPr/>
          </p:nvSpPr>
          <p:spPr>
            <a:xfrm>
              <a:off x="3933019" y="8165168"/>
              <a:ext cx="2511140" cy="3012388"/>
            </a:xfrm>
            <a:custGeom>
              <a:rect b="b" l="l" r="r" t="t"/>
              <a:pathLst>
                <a:path extrusionOk="0" h="2701" w="2255">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81" name="Google Shape;81;p33"/>
            <p:cNvCxnSpPr/>
            <p:nvPr/>
          </p:nvCxnSpPr>
          <p:spPr>
            <a:xfrm flipH="1">
              <a:off x="6134567"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82" name="Google Shape;82;p33"/>
            <p:cNvCxnSpPr/>
            <p:nvPr/>
          </p:nvCxnSpPr>
          <p:spPr>
            <a:xfrm flipH="1">
              <a:off x="5854458"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83" name="Google Shape;83;p33"/>
            <p:cNvCxnSpPr/>
            <p:nvPr/>
          </p:nvCxnSpPr>
          <p:spPr>
            <a:xfrm flipH="1">
              <a:off x="5569436"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84" name="Google Shape;84;p33"/>
            <p:cNvCxnSpPr/>
            <p:nvPr/>
          </p:nvCxnSpPr>
          <p:spPr>
            <a:xfrm flipH="1">
              <a:off x="5284414"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85" name="Google Shape;85;p33"/>
            <p:cNvCxnSpPr/>
            <p:nvPr/>
          </p:nvCxnSpPr>
          <p:spPr>
            <a:xfrm flipH="1">
              <a:off x="4999393"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86" name="Google Shape;86;p33"/>
            <p:cNvCxnSpPr/>
            <p:nvPr/>
          </p:nvCxnSpPr>
          <p:spPr>
            <a:xfrm flipH="1">
              <a:off x="4719286"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87" name="Google Shape;87;p33"/>
            <p:cNvCxnSpPr/>
            <p:nvPr/>
          </p:nvCxnSpPr>
          <p:spPr>
            <a:xfrm flipH="1">
              <a:off x="4434264"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88" name="Google Shape;88;p33"/>
            <p:cNvCxnSpPr/>
            <p:nvPr/>
          </p:nvCxnSpPr>
          <p:spPr>
            <a:xfrm flipH="1">
              <a:off x="4149243"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89" name="Google Shape;89;p33"/>
            <p:cNvCxnSpPr/>
            <p:nvPr/>
          </p:nvCxnSpPr>
          <p:spPr>
            <a:xfrm flipH="1">
              <a:off x="3864221" y="1678463"/>
              <a:ext cx="152338" cy="4916"/>
            </a:xfrm>
            <a:prstGeom prst="straightConnector1">
              <a:avLst/>
            </a:prstGeom>
            <a:noFill/>
            <a:ln cap="flat" cmpd="sng" w="14400">
              <a:solidFill>
                <a:srgbClr val="7F7F7F"/>
              </a:solidFill>
              <a:prstDash val="solid"/>
              <a:round/>
              <a:headEnd len="sm" w="sm" type="none"/>
              <a:tailEnd len="sm" w="sm" type="none"/>
            </a:ln>
          </p:spPr>
        </p:cxnSp>
        <p:sp>
          <p:nvSpPr>
            <p:cNvPr id="90" name="Google Shape;90;p33"/>
            <p:cNvSpPr/>
            <p:nvPr/>
          </p:nvSpPr>
          <p:spPr>
            <a:xfrm>
              <a:off x="3603768" y="1678463"/>
              <a:ext cx="127768" cy="44229"/>
            </a:xfrm>
            <a:custGeom>
              <a:rect b="b" l="l" r="r" t="t"/>
              <a:pathLst>
                <a:path extrusionOk="0" h="41" w="113">
                  <a:moveTo>
                    <a:pt x="112" y="0"/>
                  </a:moveTo>
                  <a:lnTo>
                    <a:pt x="40" y="0"/>
                  </a:lnTo>
                  <a:lnTo>
                    <a:pt x="0" y="40"/>
                  </a:lnTo>
                </a:path>
              </a:pathLst>
            </a:custGeom>
            <a:noFill/>
            <a:ln cap="flat" cmpd="sng" w="1440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91" name="Google Shape;91;p33"/>
            <p:cNvCxnSpPr/>
            <p:nvPr/>
          </p:nvCxnSpPr>
          <p:spPr>
            <a:xfrm flipH="1">
              <a:off x="3412117" y="1830804"/>
              <a:ext cx="98283" cy="108112"/>
            </a:xfrm>
            <a:prstGeom prst="straightConnector1">
              <a:avLst/>
            </a:prstGeom>
            <a:noFill/>
            <a:ln cap="flat" cmpd="sng" w="14400">
              <a:solidFill>
                <a:srgbClr val="7F7F7F"/>
              </a:solidFill>
              <a:prstDash val="solid"/>
              <a:round/>
              <a:headEnd len="sm" w="sm" type="none"/>
              <a:tailEnd len="sm" w="sm" type="none"/>
            </a:ln>
          </p:spPr>
        </p:cxnSp>
        <p:cxnSp>
          <p:nvCxnSpPr>
            <p:cNvPr id="92" name="Google Shape;92;p33"/>
            <p:cNvCxnSpPr/>
            <p:nvPr/>
          </p:nvCxnSpPr>
          <p:spPr>
            <a:xfrm>
              <a:off x="5716861"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93" name="Google Shape;93;p33"/>
            <p:cNvCxnSpPr/>
            <p:nvPr/>
          </p:nvCxnSpPr>
          <p:spPr>
            <a:xfrm>
              <a:off x="6001883"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94" name="Google Shape;94;p33"/>
            <p:cNvCxnSpPr/>
            <p:nvPr/>
          </p:nvCxnSpPr>
          <p:spPr>
            <a:xfrm>
              <a:off x="6281993"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95" name="Google Shape;95;p33"/>
            <p:cNvCxnSpPr/>
            <p:nvPr/>
          </p:nvCxnSpPr>
          <p:spPr>
            <a:xfrm>
              <a:off x="6567014"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96" name="Google Shape;96;p33"/>
            <p:cNvCxnSpPr/>
            <p:nvPr/>
          </p:nvCxnSpPr>
          <p:spPr>
            <a:xfrm>
              <a:off x="6852036"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97" name="Google Shape;97;p33"/>
            <p:cNvCxnSpPr/>
            <p:nvPr/>
          </p:nvCxnSpPr>
          <p:spPr>
            <a:xfrm>
              <a:off x="7137058"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98" name="Google Shape;98;p33"/>
            <p:cNvCxnSpPr/>
            <p:nvPr/>
          </p:nvCxnSpPr>
          <p:spPr>
            <a:xfrm>
              <a:off x="7422080"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99" name="Google Shape;99;p33"/>
            <p:cNvCxnSpPr/>
            <p:nvPr/>
          </p:nvCxnSpPr>
          <p:spPr>
            <a:xfrm>
              <a:off x="7702186"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100" name="Google Shape;100;p33"/>
            <p:cNvCxnSpPr/>
            <p:nvPr/>
          </p:nvCxnSpPr>
          <p:spPr>
            <a:xfrm>
              <a:off x="7987208"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101" name="Google Shape;101;p33"/>
            <p:cNvCxnSpPr/>
            <p:nvPr/>
          </p:nvCxnSpPr>
          <p:spPr>
            <a:xfrm>
              <a:off x="8272230" y="3924240"/>
              <a:ext cx="78627" cy="4913"/>
            </a:xfrm>
            <a:prstGeom prst="straightConnector1">
              <a:avLst/>
            </a:prstGeom>
            <a:noFill/>
            <a:ln cap="flat" cmpd="sng" w="14400">
              <a:solidFill>
                <a:srgbClr val="7F7F7F"/>
              </a:solidFill>
              <a:prstDash val="solid"/>
              <a:round/>
              <a:headEnd len="sm" w="sm" type="none"/>
              <a:tailEnd len="sm" w="sm" type="none"/>
            </a:ln>
          </p:spPr>
        </p:cxnSp>
        <p:cxnSp>
          <p:nvCxnSpPr>
            <p:cNvPr id="102" name="Google Shape;102;p33"/>
            <p:cNvCxnSpPr/>
            <p:nvPr/>
          </p:nvCxnSpPr>
          <p:spPr>
            <a:xfrm>
              <a:off x="6630897"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103" name="Google Shape;103;p33"/>
            <p:cNvCxnSpPr/>
            <p:nvPr/>
          </p:nvCxnSpPr>
          <p:spPr>
            <a:xfrm>
              <a:off x="6915919"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104" name="Google Shape;104;p33"/>
            <p:cNvCxnSpPr/>
            <p:nvPr/>
          </p:nvCxnSpPr>
          <p:spPr>
            <a:xfrm>
              <a:off x="7200941"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105" name="Google Shape;105;p33"/>
            <p:cNvCxnSpPr/>
            <p:nvPr/>
          </p:nvCxnSpPr>
          <p:spPr>
            <a:xfrm>
              <a:off x="7481050"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106" name="Google Shape;106;p33"/>
            <p:cNvCxnSpPr/>
            <p:nvPr/>
          </p:nvCxnSpPr>
          <p:spPr>
            <a:xfrm>
              <a:off x="7766072"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107" name="Google Shape;107;p33"/>
            <p:cNvCxnSpPr/>
            <p:nvPr/>
          </p:nvCxnSpPr>
          <p:spPr>
            <a:xfrm>
              <a:off x="8051094"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108" name="Google Shape;108;p33"/>
            <p:cNvCxnSpPr/>
            <p:nvPr/>
          </p:nvCxnSpPr>
          <p:spPr>
            <a:xfrm>
              <a:off x="8336116"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109" name="Google Shape;109;p33"/>
            <p:cNvCxnSpPr/>
            <p:nvPr/>
          </p:nvCxnSpPr>
          <p:spPr>
            <a:xfrm>
              <a:off x="8621138"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110" name="Google Shape;110;p33"/>
            <p:cNvCxnSpPr/>
            <p:nvPr/>
          </p:nvCxnSpPr>
          <p:spPr>
            <a:xfrm>
              <a:off x="8901244"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111" name="Google Shape;111;p33"/>
            <p:cNvCxnSpPr/>
            <p:nvPr/>
          </p:nvCxnSpPr>
          <p:spPr>
            <a:xfrm>
              <a:off x="9186266" y="6862914"/>
              <a:ext cx="73714" cy="4913"/>
            </a:xfrm>
            <a:prstGeom prst="straightConnector1">
              <a:avLst/>
            </a:prstGeom>
            <a:noFill/>
            <a:ln cap="flat" cmpd="sng" w="14400">
              <a:solidFill>
                <a:srgbClr val="7F7F7F"/>
              </a:solidFill>
              <a:prstDash val="solid"/>
              <a:round/>
              <a:headEnd len="sm" w="sm" type="none"/>
              <a:tailEnd len="sm" w="sm" type="none"/>
            </a:ln>
          </p:spPr>
        </p:cxnSp>
        <p:cxnSp>
          <p:nvCxnSpPr>
            <p:cNvPr id="112" name="Google Shape;112;p33"/>
            <p:cNvCxnSpPr/>
            <p:nvPr/>
          </p:nvCxnSpPr>
          <p:spPr>
            <a:xfrm>
              <a:off x="5716861"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113" name="Google Shape;113;p33"/>
            <p:cNvCxnSpPr/>
            <p:nvPr/>
          </p:nvCxnSpPr>
          <p:spPr>
            <a:xfrm>
              <a:off x="6001883"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114" name="Google Shape;114;p33"/>
            <p:cNvCxnSpPr/>
            <p:nvPr/>
          </p:nvCxnSpPr>
          <p:spPr>
            <a:xfrm>
              <a:off x="6281993"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115" name="Google Shape;115;p33"/>
            <p:cNvCxnSpPr/>
            <p:nvPr/>
          </p:nvCxnSpPr>
          <p:spPr>
            <a:xfrm>
              <a:off x="6567014"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116" name="Google Shape;116;p33"/>
            <p:cNvCxnSpPr/>
            <p:nvPr/>
          </p:nvCxnSpPr>
          <p:spPr>
            <a:xfrm>
              <a:off x="6852035" y="9663992"/>
              <a:ext cx="142510" cy="4913"/>
            </a:xfrm>
            <a:prstGeom prst="straightConnector1">
              <a:avLst/>
            </a:prstGeom>
            <a:noFill/>
            <a:ln cap="flat" cmpd="sng" w="14400">
              <a:solidFill>
                <a:srgbClr val="7F7F7F"/>
              </a:solidFill>
              <a:prstDash val="solid"/>
              <a:round/>
              <a:headEnd len="sm" w="sm" type="none"/>
              <a:tailEnd len="sm" w="sm" type="none"/>
            </a:ln>
          </p:spPr>
        </p:cxnSp>
        <p:cxnSp>
          <p:nvCxnSpPr>
            <p:cNvPr id="117" name="Google Shape;117;p33"/>
            <p:cNvCxnSpPr/>
            <p:nvPr/>
          </p:nvCxnSpPr>
          <p:spPr>
            <a:xfrm>
              <a:off x="7137058"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118" name="Google Shape;118;p33"/>
            <p:cNvCxnSpPr/>
            <p:nvPr/>
          </p:nvCxnSpPr>
          <p:spPr>
            <a:xfrm>
              <a:off x="7422080"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119" name="Google Shape;119;p33"/>
            <p:cNvCxnSpPr/>
            <p:nvPr/>
          </p:nvCxnSpPr>
          <p:spPr>
            <a:xfrm>
              <a:off x="7702186"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120" name="Google Shape;120;p33"/>
            <p:cNvCxnSpPr/>
            <p:nvPr/>
          </p:nvCxnSpPr>
          <p:spPr>
            <a:xfrm>
              <a:off x="7987208"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121" name="Google Shape;121;p33"/>
            <p:cNvCxnSpPr/>
            <p:nvPr/>
          </p:nvCxnSpPr>
          <p:spPr>
            <a:xfrm>
              <a:off x="8272230" y="9663991"/>
              <a:ext cx="78627" cy="4913"/>
            </a:xfrm>
            <a:prstGeom prst="straightConnector1">
              <a:avLst/>
            </a:prstGeom>
            <a:noFill/>
            <a:ln cap="flat" cmpd="sng" w="14400">
              <a:solidFill>
                <a:srgbClr val="7F7F7F"/>
              </a:solidFill>
              <a:prstDash val="solid"/>
              <a:round/>
              <a:headEnd len="sm" w="sm" type="none"/>
              <a:tailEnd len="sm" w="sm" type="none"/>
            </a:ln>
          </p:spPr>
        </p:cxnSp>
        <p:cxnSp>
          <p:nvCxnSpPr>
            <p:cNvPr id="122" name="Google Shape;122;p33"/>
            <p:cNvCxnSpPr/>
            <p:nvPr/>
          </p:nvCxnSpPr>
          <p:spPr>
            <a:xfrm flipH="1">
              <a:off x="6109995"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123" name="Google Shape;123;p33"/>
            <p:cNvCxnSpPr/>
            <p:nvPr/>
          </p:nvCxnSpPr>
          <p:spPr>
            <a:xfrm flipH="1">
              <a:off x="5824973"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124" name="Google Shape;124;p33"/>
            <p:cNvCxnSpPr/>
            <p:nvPr/>
          </p:nvCxnSpPr>
          <p:spPr>
            <a:xfrm flipH="1">
              <a:off x="5544867"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125" name="Google Shape;125;p33"/>
            <p:cNvCxnSpPr/>
            <p:nvPr/>
          </p:nvCxnSpPr>
          <p:spPr>
            <a:xfrm flipH="1">
              <a:off x="5259845"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126" name="Google Shape;126;p33"/>
            <p:cNvCxnSpPr/>
            <p:nvPr/>
          </p:nvCxnSpPr>
          <p:spPr>
            <a:xfrm flipH="1">
              <a:off x="4974823"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127" name="Google Shape;127;p33"/>
            <p:cNvCxnSpPr/>
            <p:nvPr/>
          </p:nvCxnSpPr>
          <p:spPr>
            <a:xfrm flipH="1">
              <a:off x="4689801"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128" name="Google Shape;128;p33"/>
            <p:cNvCxnSpPr/>
            <p:nvPr/>
          </p:nvCxnSpPr>
          <p:spPr>
            <a:xfrm flipH="1">
              <a:off x="4404779"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129" name="Google Shape;129;p33"/>
            <p:cNvCxnSpPr/>
            <p:nvPr/>
          </p:nvCxnSpPr>
          <p:spPr>
            <a:xfrm flipH="1">
              <a:off x="4124670"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130" name="Google Shape;130;p33"/>
            <p:cNvCxnSpPr/>
            <p:nvPr/>
          </p:nvCxnSpPr>
          <p:spPr>
            <a:xfrm flipH="1">
              <a:off x="3839648" y="12042450"/>
              <a:ext cx="152341" cy="4913"/>
            </a:xfrm>
            <a:prstGeom prst="straightConnector1">
              <a:avLst/>
            </a:prstGeom>
            <a:noFill/>
            <a:ln cap="flat" cmpd="sng" w="14400">
              <a:solidFill>
                <a:srgbClr val="7F7F7F"/>
              </a:solidFill>
              <a:prstDash val="solid"/>
              <a:round/>
              <a:headEnd len="sm" w="sm" type="none"/>
              <a:tailEnd len="sm" w="sm" type="none"/>
            </a:ln>
          </p:spPr>
        </p:cxnSp>
        <p:sp>
          <p:nvSpPr>
            <p:cNvPr id="131" name="Google Shape;131;p33"/>
            <p:cNvSpPr/>
            <p:nvPr/>
          </p:nvSpPr>
          <p:spPr>
            <a:xfrm>
              <a:off x="3593940" y="11988392"/>
              <a:ext cx="108112" cy="54057"/>
            </a:xfrm>
            <a:custGeom>
              <a:rect b="b" l="l" r="r" t="t"/>
              <a:pathLst>
                <a:path extrusionOk="0" h="49" w="97">
                  <a:moveTo>
                    <a:pt x="96" y="48"/>
                  </a:moveTo>
                  <a:lnTo>
                    <a:pt x="32" y="48"/>
                  </a:lnTo>
                  <a:lnTo>
                    <a:pt x="0" y="0"/>
                  </a:lnTo>
                </a:path>
              </a:pathLst>
            </a:custGeom>
            <a:noFill/>
            <a:ln cap="flat" cmpd="sng" w="1440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32" name="Google Shape;132;p33"/>
            <p:cNvCxnSpPr/>
            <p:nvPr/>
          </p:nvCxnSpPr>
          <p:spPr>
            <a:xfrm rot="10800000">
              <a:off x="3441602" y="11737771"/>
              <a:ext cx="88455" cy="132681"/>
            </a:xfrm>
            <a:prstGeom prst="straightConnector1">
              <a:avLst/>
            </a:prstGeom>
            <a:noFill/>
            <a:ln cap="flat" cmpd="sng" w="14400">
              <a:solidFill>
                <a:srgbClr val="7F7F7F"/>
              </a:solidFill>
              <a:prstDash val="solid"/>
              <a:round/>
              <a:headEnd len="sm" w="sm" type="none"/>
              <a:tailEnd len="sm" w="sm" type="none"/>
            </a:ln>
          </p:spPr>
        </p:cxnSp>
      </p:grpSp>
      <p:sp>
        <p:nvSpPr>
          <p:cNvPr id="133" name="Google Shape;133;p33"/>
          <p:cNvSpPr txBox="1"/>
          <p:nvPr>
            <p:ph idx="1" type="body"/>
          </p:nvPr>
        </p:nvSpPr>
        <p:spPr>
          <a:xfrm>
            <a:off x="734715" y="1476869"/>
            <a:ext cx="4312551" cy="41478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33"/>
          <p:cNvSpPr/>
          <p:nvPr/>
        </p:nvSpPr>
        <p:spPr>
          <a:xfrm>
            <a:off x="818862" y="1340326"/>
            <a:ext cx="792000" cy="21410"/>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35" name="Google Shape;135;p33"/>
          <p:cNvSpPr txBox="1"/>
          <p:nvPr>
            <p:ph idx="2" type="body"/>
          </p:nvPr>
        </p:nvSpPr>
        <p:spPr>
          <a:xfrm>
            <a:off x="734715" y="642972"/>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33"/>
          <p:cNvSpPr txBox="1"/>
          <p:nvPr>
            <p:ph idx="3" type="body"/>
          </p:nvPr>
        </p:nvSpPr>
        <p:spPr>
          <a:xfrm>
            <a:off x="5383587" y="2953714"/>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33"/>
          <p:cNvSpPr txBox="1"/>
          <p:nvPr>
            <p:ph idx="4" type="body"/>
          </p:nvPr>
        </p:nvSpPr>
        <p:spPr>
          <a:xfrm>
            <a:off x="6505378" y="70699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33"/>
          <p:cNvSpPr txBox="1"/>
          <p:nvPr>
            <p:ph idx="5" type="body"/>
          </p:nvPr>
        </p:nvSpPr>
        <p:spPr>
          <a:xfrm>
            <a:off x="6667059" y="525270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33"/>
          <p:cNvSpPr txBox="1"/>
          <p:nvPr>
            <p:ph idx="6" type="body"/>
          </p:nvPr>
        </p:nvSpPr>
        <p:spPr>
          <a:xfrm>
            <a:off x="5731325" y="4198813"/>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33"/>
          <p:cNvSpPr txBox="1"/>
          <p:nvPr>
            <p:ph idx="7" type="body"/>
          </p:nvPr>
        </p:nvSpPr>
        <p:spPr>
          <a:xfrm>
            <a:off x="5779230" y="171132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141" name="Google Shape;141;p33"/>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142" name="Google Shape;142;p33"/>
          <p:cNvGrpSpPr/>
          <p:nvPr/>
        </p:nvGrpSpPr>
        <p:grpSpPr>
          <a:xfrm>
            <a:off x="389965" y="6092742"/>
            <a:ext cx="3144242" cy="374574"/>
            <a:chOff x="301128" y="6151084"/>
            <a:chExt cx="3144242" cy="374574"/>
          </a:xfrm>
        </p:grpSpPr>
        <p:pic>
          <p:nvPicPr>
            <p:cNvPr descr="Shape&#10;&#10;Description automatically generated with medium confidence" id="143" name="Google Shape;143;p3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44" name="Google Shape;144;p3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45" name="Google Shape;145;p33"/>
            <p:cNvPicPr preferRelativeResize="0"/>
            <p:nvPr/>
          </p:nvPicPr>
          <p:blipFill rotWithShape="1">
            <a:blip r:embed="rId3">
              <a:alphaModFix/>
            </a:blip>
            <a:srcRect b="22083" l="81066" r="-422" t="46853"/>
            <a:stretch/>
          </p:blipFill>
          <p:spPr>
            <a:xfrm>
              <a:off x="2421327" y="6245274"/>
              <a:ext cx="1024043" cy="245829"/>
            </a:xfrm>
            <a:prstGeom prst="rect">
              <a:avLst/>
            </a:prstGeom>
            <a:noFill/>
            <a:ln>
              <a:noFill/>
            </a:ln>
          </p:spPr>
        </p:pic>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Blue">
  <p:cSld name="Divider Slide - Blue">
    <p:spTree>
      <p:nvGrpSpPr>
        <p:cNvPr id="146" name="Shape 146"/>
        <p:cNvGrpSpPr/>
        <p:nvPr/>
      </p:nvGrpSpPr>
      <p:grpSpPr>
        <a:xfrm>
          <a:off x="0" y="0"/>
          <a:ext cx="0" cy="0"/>
          <a:chOff x="0" y="0"/>
          <a:chExt cx="0" cy="0"/>
        </a:xfrm>
      </p:grpSpPr>
      <p:sp>
        <p:nvSpPr>
          <p:cNvPr id="147" name="Google Shape;147;p34"/>
          <p:cNvSpPr/>
          <p:nvPr/>
        </p:nvSpPr>
        <p:spPr>
          <a:xfrm>
            <a:off x="0" y="0"/>
            <a:ext cx="12192000" cy="5502729"/>
          </a:xfrm>
          <a:prstGeom prst="rect">
            <a:avLst/>
          </a:prstGeom>
          <a:solidFill>
            <a:srgbClr val="81D1C5"/>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s-E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148" name="Google Shape;148;p34"/>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49" name="Google Shape;149;p34"/>
          <p:cNvGrpSpPr/>
          <p:nvPr/>
        </p:nvGrpSpPr>
        <p:grpSpPr>
          <a:xfrm>
            <a:off x="8448790" y="6057987"/>
            <a:ext cx="3144242" cy="374574"/>
            <a:chOff x="301128" y="6151084"/>
            <a:chExt cx="3144242" cy="374574"/>
          </a:xfrm>
        </p:grpSpPr>
        <p:pic>
          <p:nvPicPr>
            <p:cNvPr descr="Shape&#10;&#10;Description automatically generated with medium confidence" id="150" name="Google Shape;150;p34"/>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51" name="Google Shape;151;p34"/>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52" name="Google Shape;152;p34"/>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153" name="Google Shape;153;p34"/>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Overview/Content Slide">
  <p:cSld name="2_Overview/Content Slide">
    <p:spTree>
      <p:nvGrpSpPr>
        <p:cNvPr id="154" name="Shape 154"/>
        <p:cNvGrpSpPr/>
        <p:nvPr/>
      </p:nvGrpSpPr>
      <p:grpSpPr>
        <a:xfrm>
          <a:off x="0" y="0"/>
          <a:ext cx="0" cy="0"/>
          <a:chOff x="0" y="0"/>
          <a:chExt cx="0" cy="0"/>
        </a:xfrm>
      </p:grpSpPr>
      <p:sp>
        <p:nvSpPr>
          <p:cNvPr id="155" name="Google Shape;155;p35"/>
          <p:cNvSpPr/>
          <p:nvPr/>
        </p:nvSpPr>
        <p:spPr>
          <a:xfrm>
            <a:off x="6642832" y="99211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35"/>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57" name="Google Shape;157;p35"/>
          <p:cNvCxnSpPr/>
          <p:nvPr/>
        </p:nvCxnSpPr>
        <p:spPr>
          <a:xfrm>
            <a:off x="6051115" y="138208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158" name="Google Shape;158;p35"/>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5"/>
          <p:cNvSpPr/>
          <p:nvPr/>
        </p:nvSpPr>
        <p:spPr>
          <a:xfrm>
            <a:off x="6642832" y="206674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35"/>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1" name="Google Shape;161;p35"/>
          <p:cNvCxnSpPr/>
          <p:nvPr/>
        </p:nvCxnSpPr>
        <p:spPr>
          <a:xfrm>
            <a:off x="6051115" y="245671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162" name="Google Shape;162;p35"/>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35"/>
          <p:cNvSpPr/>
          <p:nvPr/>
        </p:nvSpPr>
        <p:spPr>
          <a:xfrm>
            <a:off x="6642832" y="312650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35"/>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5" name="Google Shape;165;p35"/>
          <p:cNvCxnSpPr/>
          <p:nvPr/>
        </p:nvCxnSpPr>
        <p:spPr>
          <a:xfrm>
            <a:off x="6051115" y="351647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166" name="Google Shape;166;p35"/>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35"/>
          <p:cNvSpPr/>
          <p:nvPr/>
        </p:nvSpPr>
        <p:spPr>
          <a:xfrm>
            <a:off x="6628977" y="418469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p35"/>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9" name="Google Shape;169;p35"/>
          <p:cNvCxnSpPr/>
          <p:nvPr/>
        </p:nvCxnSpPr>
        <p:spPr>
          <a:xfrm>
            <a:off x="6037260" y="457466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170" name="Google Shape;170;p35"/>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35"/>
          <p:cNvSpPr/>
          <p:nvPr/>
        </p:nvSpPr>
        <p:spPr>
          <a:xfrm>
            <a:off x="6642832" y="5261992"/>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35"/>
          <p:cNvSpPr txBox="1"/>
          <p:nvPr>
            <p:ph idx="9"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73" name="Google Shape;173;p35"/>
          <p:cNvCxnSpPr/>
          <p:nvPr/>
        </p:nvCxnSpPr>
        <p:spPr>
          <a:xfrm>
            <a:off x="6051115" y="5651963"/>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174" name="Google Shape;174;p35"/>
          <p:cNvSpPr txBox="1"/>
          <p:nvPr>
            <p:ph idx="13"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75" name="Google Shape;175;p35"/>
          <p:cNvGrpSpPr/>
          <p:nvPr/>
        </p:nvGrpSpPr>
        <p:grpSpPr>
          <a:xfrm rot="-5400000">
            <a:off x="-1025447" y="4518095"/>
            <a:ext cx="3445636" cy="410479"/>
            <a:chOff x="301128" y="6151084"/>
            <a:chExt cx="3144242" cy="374574"/>
          </a:xfrm>
        </p:grpSpPr>
        <p:pic>
          <p:nvPicPr>
            <p:cNvPr descr="Shape&#10;&#10;Description automatically generated with medium confidence" id="176" name="Google Shape;176;p35"/>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77" name="Google Shape;177;p35"/>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78" name="Google Shape;178;p35"/>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
        <p:nvSpPr>
          <p:cNvPr id="179" name="Google Shape;179;p35"/>
          <p:cNvSpPr/>
          <p:nvPr/>
        </p:nvSpPr>
        <p:spPr>
          <a:xfrm flipH="1" rot="10800000">
            <a:off x="1286010" y="-4"/>
            <a:ext cx="4809990" cy="6892757"/>
          </a:xfrm>
          <a:prstGeom prst="rect">
            <a:avLst/>
          </a:prstGeom>
          <a:solidFill>
            <a:srgbClr val="85D2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80" name="Google Shape;180;p35"/>
          <p:cNvSpPr txBox="1"/>
          <p:nvPr>
            <p:ph idx="14"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35"/>
          <p:cNvSpPr txBox="1"/>
          <p:nvPr>
            <p:ph idx="15"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Blue">
  <p:cSld name="Text Slide with Photo - Blue">
    <p:spTree>
      <p:nvGrpSpPr>
        <p:cNvPr id="182" name="Shape 182"/>
        <p:cNvGrpSpPr/>
        <p:nvPr/>
      </p:nvGrpSpPr>
      <p:grpSpPr>
        <a:xfrm>
          <a:off x="0" y="0"/>
          <a:ext cx="0" cy="0"/>
          <a:chOff x="0" y="0"/>
          <a:chExt cx="0" cy="0"/>
        </a:xfrm>
      </p:grpSpPr>
      <p:sp>
        <p:nvSpPr>
          <p:cNvPr id="183" name="Google Shape;183;p36"/>
          <p:cNvSpPr/>
          <p:nvPr/>
        </p:nvSpPr>
        <p:spPr>
          <a:xfrm flipH="1" rot="10800000">
            <a:off x="1356632" y="-2"/>
            <a:ext cx="5495430" cy="6892757"/>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84" name="Google Shape;184;p36"/>
          <p:cNvSpPr/>
          <p:nvPr>
            <p:ph idx="2" type="pic"/>
          </p:nvPr>
        </p:nvSpPr>
        <p:spPr>
          <a:xfrm>
            <a:off x="6852062" y="228600"/>
            <a:ext cx="5105121" cy="6362700"/>
          </a:xfrm>
          <a:prstGeom prst="rect">
            <a:avLst/>
          </a:prstGeom>
          <a:solidFill>
            <a:schemeClr val="lt1"/>
          </a:solidFill>
          <a:ln>
            <a:noFill/>
          </a:ln>
        </p:spPr>
      </p:sp>
      <p:sp>
        <p:nvSpPr>
          <p:cNvPr id="185" name="Google Shape;185;p36"/>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36"/>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87" name="Google Shape;187;p36"/>
          <p:cNvGrpSpPr/>
          <p:nvPr/>
        </p:nvGrpSpPr>
        <p:grpSpPr>
          <a:xfrm rot="-5400000">
            <a:off x="-1025447" y="4518095"/>
            <a:ext cx="3445636" cy="410479"/>
            <a:chOff x="301128" y="6151084"/>
            <a:chExt cx="3144242" cy="374574"/>
          </a:xfrm>
        </p:grpSpPr>
        <p:pic>
          <p:nvPicPr>
            <p:cNvPr descr="Shape&#10;&#10;Description automatically generated with medium confidence" id="188" name="Google Shape;188;p36"/>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89" name="Google Shape;189;p36"/>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90" name="Google Shape;190;p36"/>
            <p:cNvPicPr preferRelativeResize="0"/>
            <p:nvPr/>
          </p:nvPicPr>
          <p:blipFill rotWithShape="1">
            <a:blip r:embed="rId2">
              <a:alphaModFix/>
            </a:blip>
            <a:srcRect b="22083" l="81066" r="-422" t="46853"/>
            <a:stretch/>
          </p:blipFill>
          <p:spPr>
            <a:xfrm>
              <a:off x="2421327" y="6245274"/>
              <a:ext cx="1024043" cy="24582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theme" Target="../theme/theme1.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reativecommons.org/licenses/by-sa/4.0/deed.e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hyperlink" Target="https://www.tourismrecovery.eu/" TargetMode="External"/><Relationship Id="rId4" Type="http://schemas.openxmlformats.org/officeDocument/2006/relationships/hyperlink" Target="https://www.facebook.com/tourismcrisisrecove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1"/>
          <p:cNvSpPr txBox="1"/>
          <p:nvPr>
            <p:ph idx="1" type="body"/>
          </p:nvPr>
        </p:nvSpPr>
        <p:spPr>
          <a:xfrm>
            <a:off x="879424" y="3771755"/>
            <a:ext cx="5278800" cy="697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s-ES" sz="3600"/>
              <a:t>PRECAUCIÓN Y PREVENCIÓN DE CRISIS</a:t>
            </a:r>
            <a:endParaRPr sz="3600"/>
          </a:p>
          <a:p>
            <a:pPr indent="0" lvl="0" marL="0" rtl="0" algn="l">
              <a:spcBef>
                <a:spcPts val="0"/>
              </a:spcBef>
              <a:spcAft>
                <a:spcPts val="0"/>
              </a:spcAft>
              <a:buClr>
                <a:schemeClr val="lt1"/>
              </a:buClr>
              <a:buSzPts val="5400"/>
              <a:buFont typeface="Arial"/>
              <a:buNone/>
            </a:pPr>
            <a:r>
              <a:t/>
            </a:r>
            <a:endParaRPr sz="2000"/>
          </a:p>
          <a:p>
            <a:pPr indent="0" lvl="0" marL="0" rtl="0" algn="l">
              <a:spcBef>
                <a:spcPts val="0"/>
              </a:spcBef>
              <a:spcAft>
                <a:spcPts val="0"/>
              </a:spcAft>
              <a:buClr>
                <a:schemeClr val="lt1"/>
              </a:buClr>
              <a:buSzPts val="5400"/>
              <a:buFont typeface="Arial"/>
              <a:buNone/>
            </a:pPr>
            <a:r>
              <a:rPr lang="es-ES" sz="2000"/>
              <a:t>(esta versión es un resumen del material, para profundizar más, consultar la versión en inglés)</a:t>
            </a:r>
            <a:endParaRPr sz="3600"/>
          </a:p>
          <a:p>
            <a:pPr indent="0" lvl="0" marL="0" rtl="0" algn="l">
              <a:lnSpc>
                <a:spcPct val="90000"/>
              </a:lnSpc>
              <a:spcBef>
                <a:spcPts val="1000"/>
              </a:spcBef>
              <a:spcAft>
                <a:spcPts val="0"/>
              </a:spcAft>
              <a:buClr>
                <a:schemeClr val="lt1"/>
              </a:buClr>
              <a:buSzPts val="5400"/>
              <a:buNone/>
            </a:pPr>
            <a:r>
              <a:t/>
            </a:r>
            <a:endParaRPr/>
          </a:p>
        </p:txBody>
      </p:sp>
      <p:sp>
        <p:nvSpPr>
          <p:cNvPr id="903" name="Google Shape;903;p1"/>
          <p:cNvSpPr txBox="1"/>
          <p:nvPr>
            <p:ph idx="2" type="body"/>
          </p:nvPr>
        </p:nvSpPr>
        <p:spPr>
          <a:xfrm>
            <a:off x="879424" y="3146657"/>
            <a:ext cx="5278800" cy="697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s-ES"/>
              <a:t>Módulo 2</a:t>
            </a:r>
            <a:endParaRPr/>
          </a:p>
        </p:txBody>
      </p:sp>
      <p:pic>
        <p:nvPicPr>
          <p:cNvPr id="904" name="Google Shape;904;p1"/>
          <p:cNvPicPr preferRelativeResize="0"/>
          <p:nvPr/>
        </p:nvPicPr>
        <p:blipFill>
          <a:blip r:embed="rId3">
            <a:alphaModFix/>
          </a:blip>
          <a:stretch>
            <a:fillRect/>
          </a:stretch>
        </p:blipFill>
        <p:spPr>
          <a:xfrm>
            <a:off x="9439275" y="5135825"/>
            <a:ext cx="2752724" cy="1722175"/>
          </a:xfrm>
          <a:prstGeom prst="rect">
            <a:avLst/>
          </a:prstGeom>
          <a:noFill/>
          <a:ln>
            <a:noFill/>
          </a:ln>
        </p:spPr>
      </p:pic>
      <p:pic>
        <p:nvPicPr>
          <p:cNvPr id="905" name="Google Shape;905;p1"/>
          <p:cNvPicPr preferRelativeResize="0"/>
          <p:nvPr/>
        </p:nvPicPr>
        <p:blipFill>
          <a:blip r:embed="rId4">
            <a:alphaModFix/>
          </a:blip>
          <a:stretch>
            <a:fillRect/>
          </a:stretch>
        </p:blipFill>
        <p:spPr>
          <a:xfrm>
            <a:off x="566175" y="5820850"/>
            <a:ext cx="6850400" cy="828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pic>
        <p:nvPicPr>
          <p:cNvPr descr="Ein Bild, das Text, Tisch, drinnen, Person enthält.&#10;&#10;Automatisch generierte Beschreibung" id="1034" name="Google Shape;1034;p10"/>
          <p:cNvPicPr preferRelativeResize="0"/>
          <p:nvPr>
            <p:ph idx="2" type="pic"/>
          </p:nvPr>
        </p:nvPicPr>
        <p:blipFill rotWithShape="1">
          <a:blip r:embed="rId3">
            <a:alphaModFix/>
          </a:blip>
          <a:srcRect b="0" l="23252" r="23252" t="0"/>
          <a:stretch/>
        </p:blipFill>
        <p:spPr>
          <a:xfrm>
            <a:off x="6852062" y="228600"/>
            <a:ext cx="5105121" cy="6362700"/>
          </a:xfrm>
          <a:prstGeom prst="rect">
            <a:avLst/>
          </a:prstGeom>
          <a:solidFill>
            <a:schemeClr val="lt1"/>
          </a:solidFill>
          <a:ln>
            <a:noFill/>
          </a:ln>
        </p:spPr>
      </p:pic>
      <p:sp>
        <p:nvSpPr>
          <p:cNvPr id="1035" name="Google Shape;1035;p10"/>
          <p:cNvSpPr txBox="1"/>
          <p:nvPr>
            <p:ph idx="1" type="body"/>
          </p:nvPr>
        </p:nvSpPr>
        <p:spPr>
          <a:xfrm>
            <a:off x="1718561" y="788562"/>
            <a:ext cx="4621800" cy="489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600"/>
              <a:buNone/>
            </a:pPr>
            <a:r>
              <a:rPr lang="es-ES" sz="1600"/>
              <a:t>Invertir en planificación para ahorrar costes más adelante.</a:t>
            </a:r>
            <a:endParaRPr/>
          </a:p>
        </p:txBody>
      </p:sp>
      <p:sp>
        <p:nvSpPr>
          <p:cNvPr id="1036" name="Google Shape;1036;p10"/>
          <p:cNvSpPr txBox="1"/>
          <p:nvPr>
            <p:ph idx="3" type="body"/>
          </p:nvPr>
        </p:nvSpPr>
        <p:spPr>
          <a:xfrm>
            <a:off x="1718561" y="228592"/>
            <a:ext cx="4716300" cy="89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s-ES" sz="2900"/>
              <a:t>01 La estrategia como PLAN</a:t>
            </a:r>
            <a:endParaRPr sz="2900"/>
          </a:p>
        </p:txBody>
      </p:sp>
      <p:sp>
        <p:nvSpPr>
          <p:cNvPr id="1037" name="Google Shape;1037;p10"/>
          <p:cNvSpPr txBox="1"/>
          <p:nvPr/>
        </p:nvSpPr>
        <p:spPr>
          <a:xfrm>
            <a:off x="1718561" y="2314828"/>
            <a:ext cx="4621841" cy="427647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038" name="Google Shape;1038;p10"/>
          <p:cNvSpPr txBox="1"/>
          <p:nvPr/>
        </p:nvSpPr>
        <p:spPr>
          <a:xfrm>
            <a:off x="1718561" y="1325636"/>
            <a:ext cx="4621800" cy="16557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400"/>
              <a:buFont typeface="Arial"/>
              <a:buNone/>
            </a:pPr>
            <a:r>
              <a:rPr b="0" i="0" lang="es-ES" sz="2200" u="none" cap="none" strike="noStrike">
                <a:solidFill>
                  <a:schemeClr val="lt1"/>
                </a:solidFill>
                <a:latin typeface="Calibri"/>
                <a:ea typeface="Calibri"/>
                <a:cs typeface="Calibri"/>
                <a:sym typeface="Calibri"/>
              </a:rPr>
              <a:t>Las ventajas de una planificación eficaz son múltiples. La planificación implica poco coste, mientras que los pasos posteriores de la estrategia pueden ser más caros. Cuanta más planificación haga una empresa, más probabilidades tendrá de alcanzar sus objetivos y minimizar los riesgos. Herramientas como el análisis FODA, el análisis PEST (módulo 1) y el análisis de la cartera le ayudarán a elaborar un plan acertado. Los planes eficaces ayudan a los directivos a aportar claridad a sus equipos y a definir pasos factibles para cada objetivo.</a:t>
            </a:r>
            <a:br>
              <a:rPr b="0" i="0" lang="es-ES" sz="2200" u="none" cap="none" strike="noStrike">
                <a:solidFill>
                  <a:schemeClr val="lt1"/>
                </a:solidFill>
                <a:latin typeface="Calibri"/>
                <a:ea typeface="Calibri"/>
                <a:cs typeface="Calibri"/>
                <a:sym typeface="Calibri"/>
              </a:rPr>
            </a:br>
            <a:endParaRPr b="0" i="0" sz="1200" u="none" cap="none" strike="noStrike">
              <a:solidFill>
                <a:srgbClr val="000000"/>
              </a:solidFill>
              <a:latin typeface="Arial"/>
              <a:ea typeface="Arial"/>
              <a:cs typeface="Arial"/>
              <a:sym typeface="Arial"/>
            </a:endParaRPr>
          </a:p>
        </p:txBody>
      </p:sp>
      <p:sp>
        <p:nvSpPr>
          <p:cNvPr id="1039" name="Google Shape;1039;p10"/>
          <p:cNvSpPr txBox="1"/>
          <p:nvPr/>
        </p:nvSpPr>
        <p:spPr>
          <a:xfrm>
            <a:off x="6852062" y="6406917"/>
            <a:ext cx="187498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lt1"/>
                </a:solidFill>
                <a:latin typeface="Calibri"/>
                <a:ea typeface="Calibri"/>
                <a:cs typeface="Calibri"/>
                <a:sym typeface="Calibri"/>
              </a:rPr>
              <a:t>Foto: </a:t>
            </a:r>
            <a:r>
              <a:rPr b="1" i="0" lang="es-ES" sz="800" u="none" cap="none" strike="noStrike">
                <a:solidFill>
                  <a:schemeClr val="lt1"/>
                </a:solidFill>
                <a:latin typeface="Calibri"/>
                <a:ea typeface="Calibri"/>
                <a:cs typeface="Calibri"/>
                <a:sym typeface="Calibri"/>
              </a:rPr>
              <a:t>Andrea Piacquadio</a:t>
            </a:r>
            <a:endParaRPr b="0" i="0" sz="1400" u="none" cap="none" strike="noStrike">
              <a:solidFill>
                <a:srgbClr val="000000"/>
              </a:solidFill>
              <a:latin typeface="Arial"/>
              <a:ea typeface="Arial"/>
              <a:cs typeface="Arial"/>
              <a:sym typeface="Arial"/>
            </a:endParaRPr>
          </a:p>
        </p:txBody>
      </p:sp>
      <p:sp>
        <p:nvSpPr>
          <p:cNvPr id="1040" name="Google Shape;1040;p10"/>
          <p:cNvSpPr txBox="1"/>
          <p:nvPr/>
        </p:nvSpPr>
        <p:spPr>
          <a:xfrm>
            <a:off x="6852062" y="6629509"/>
            <a:ext cx="609456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595A59"/>
                </a:solidFill>
                <a:latin typeface="Calibri"/>
                <a:ea typeface="Calibri"/>
                <a:cs typeface="Calibri"/>
                <a:sym typeface="Calibri"/>
              </a:rPr>
              <a:t>https://uk.indeed.com/career-advice/career-development/mintzberg-5-ps-of-strategy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pic>
        <p:nvPicPr>
          <p:cNvPr descr="Ein Bild, das draußen, Person, springen, Luft enthält.&#10;&#10;Automatisch generierte Beschreibung" id="1045" name="Google Shape;1045;p11"/>
          <p:cNvPicPr preferRelativeResize="0"/>
          <p:nvPr>
            <p:ph idx="2" type="pic"/>
          </p:nvPr>
        </p:nvPicPr>
        <p:blipFill rotWithShape="1">
          <a:blip r:embed="rId3">
            <a:alphaModFix/>
          </a:blip>
          <a:srcRect b="8458" l="0" r="0" t="8457"/>
          <a:stretch/>
        </p:blipFill>
        <p:spPr>
          <a:xfrm>
            <a:off x="6852062" y="228600"/>
            <a:ext cx="5105121" cy="6362700"/>
          </a:xfrm>
          <a:prstGeom prst="rect">
            <a:avLst/>
          </a:prstGeom>
          <a:solidFill>
            <a:schemeClr val="lt1"/>
          </a:solidFill>
          <a:ln>
            <a:noFill/>
          </a:ln>
        </p:spPr>
      </p:pic>
      <p:sp>
        <p:nvSpPr>
          <p:cNvPr id="1046" name="Google Shape;1046;p11"/>
          <p:cNvSpPr txBox="1"/>
          <p:nvPr>
            <p:ph idx="1" type="body"/>
          </p:nvPr>
        </p:nvSpPr>
        <p:spPr>
          <a:xfrm>
            <a:off x="1718561" y="1035773"/>
            <a:ext cx="4621800" cy="489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600"/>
              <a:buNone/>
            </a:pPr>
            <a:r>
              <a:rPr lang="es-ES" sz="1600"/>
              <a:t>Superar a los competidores puede ser una estrategia para mantenerse por delante de la competencia.</a:t>
            </a:r>
            <a:endParaRPr/>
          </a:p>
        </p:txBody>
      </p:sp>
      <p:sp>
        <p:nvSpPr>
          <p:cNvPr id="1047" name="Google Shape;1047;p11"/>
          <p:cNvSpPr txBox="1"/>
          <p:nvPr>
            <p:ph idx="3" type="body"/>
          </p:nvPr>
        </p:nvSpPr>
        <p:spPr>
          <a:xfrm>
            <a:off x="1718561" y="228592"/>
            <a:ext cx="4716300" cy="89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s-ES" sz="2600"/>
              <a:t>02 La estrategia como PLOY (TÁCTICA)</a:t>
            </a:r>
            <a:endParaRPr sz="2600"/>
          </a:p>
        </p:txBody>
      </p:sp>
      <p:sp>
        <p:nvSpPr>
          <p:cNvPr id="1048" name="Google Shape;1048;p11"/>
          <p:cNvSpPr txBox="1"/>
          <p:nvPr/>
        </p:nvSpPr>
        <p:spPr>
          <a:xfrm>
            <a:off x="1718561" y="2314828"/>
            <a:ext cx="4621841" cy="427647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049" name="Google Shape;1049;p11"/>
          <p:cNvSpPr txBox="1"/>
          <p:nvPr/>
        </p:nvSpPr>
        <p:spPr>
          <a:xfrm>
            <a:off x="1718561" y="1525211"/>
            <a:ext cx="4621841" cy="1655759"/>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400"/>
              <a:buFont typeface="Arial"/>
              <a:buNone/>
            </a:pPr>
            <a:r>
              <a:rPr b="0" i="0" lang="es-ES" sz="2300" u="none" cap="none" strike="noStrike">
                <a:solidFill>
                  <a:schemeClr val="lt1"/>
                </a:solidFill>
                <a:latin typeface="Calibri"/>
                <a:ea typeface="Calibri"/>
                <a:cs typeface="Calibri"/>
                <a:sym typeface="Calibri"/>
              </a:rPr>
              <a:t>Según Mintzberg, ir un paso por delante de los competidores intentando perturbarlos, disuadirlos o influir en ellos de otro modo forma parte de una estrategia más amplia. Se refiere a esto como "engaño". Un ejemplo de ello sería un hotel local que puede amenazar con ampliar su negocio para evitar que lo haga un competidor. Herramientas como la Rueda del Futuro le ayudan a examinar situaciones futuras en las que podría surgir competencia.</a:t>
            </a:r>
            <a:endParaRPr b="0" i="0" sz="1300" u="none" cap="none" strike="noStrike">
              <a:solidFill>
                <a:srgbClr val="000000"/>
              </a:solidFill>
              <a:latin typeface="Arial"/>
              <a:ea typeface="Arial"/>
              <a:cs typeface="Arial"/>
              <a:sym typeface="Arial"/>
            </a:endParaRPr>
          </a:p>
        </p:txBody>
      </p:sp>
      <p:sp>
        <p:nvSpPr>
          <p:cNvPr id="1050" name="Google Shape;1050;p11"/>
          <p:cNvSpPr txBox="1"/>
          <p:nvPr/>
        </p:nvSpPr>
        <p:spPr>
          <a:xfrm>
            <a:off x="6852062" y="6406917"/>
            <a:ext cx="187498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lt1"/>
                </a:solidFill>
                <a:latin typeface="Calibri"/>
                <a:ea typeface="Calibri"/>
                <a:cs typeface="Calibri"/>
                <a:sym typeface="Calibri"/>
              </a:rPr>
              <a:t>Foto: </a:t>
            </a:r>
            <a:r>
              <a:rPr b="1" i="0" lang="es-ES" sz="800" u="none" cap="none" strike="noStrike">
                <a:solidFill>
                  <a:schemeClr val="lt1"/>
                </a:solidFill>
                <a:latin typeface="Calibri"/>
                <a:ea typeface="Calibri"/>
                <a:cs typeface="Calibri"/>
                <a:sym typeface="Calibri"/>
              </a:rPr>
              <a:t>Mary Taylor</a:t>
            </a:r>
            <a:endParaRPr b="0" i="0" sz="1400" u="none" cap="none" strike="noStrike">
              <a:solidFill>
                <a:srgbClr val="000000"/>
              </a:solidFill>
              <a:latin typeface="Arial"/>
              <a:ea typeface="Arial"/>
              <a:cs typeface="Arial"/>
              <a:sym typeface="Arial"/>
            </a:endParaRPr>
          </a:p>
        </p:txBody>
      </p:sp>
      <p:sp>
        <p:nvSpPr>
          <p:cNvPr id="1051" name="Google Shape;1051;p11"/>
          <p:cNvSpPr txBox="1"/>
          <p:nvPr/>
        </p:nvSpPr>
        <p:spPr>
          <a:xfrm>
            <a:off x="6852062" y="6629509"/>
            <a:ext cx="609456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595A59"/>
                </a:solidFill>
                <a:latin typeface="Calibri"/>
                <a:ea typeface="Calibri"/>
                <a:cs typeface="Calibri"/>
                <a:sym typeface="Calibri"/>
              </a:rPr>
              <a:t>https://uk.indeed.com/career-advice/career-development/mintzberg-5-ps-of-strategy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pic>
        <p:nvPicPr>
          <p:cNvPr descr="Ein Bild, das Person, drinnen, Menge enthält.&#10;&#10;Automatisch generierte Beschreibung" id="1056" name="Google Shape;1056;p12"/>
          <p:cNvPicPr preferRelativeResize="0"/>
          <p:nvPr>
            <p:ph idx="2" type="pic"/>
          </p:nvPr>
        </p:nvPicPr>
        <p:blipFill rotWithShape="1">
          <a:blip r:embed="rId3">
            <a:alphaModFix/>
          </a:blip>
          <a:srcRect b="8415" l="0" r="0" t="8416"/>
          <a:stretch/>
        </p:blipFill>
        <p:spPr>
          <a:xfrm>
            <a:off x="6852062" y="228600"/>
            <a:ext cx="5105121" cy="6362700"/>
          </a:xfrm>
          <a:prstGeom prst="rect">
            <a:avLst/>
          </a:prstGeom>
          <a:solidFill>
            <a:schemeClr val="lt1"/>
          </a:solidFill>
          <a:ln>
            <a:noFill/>
          </a:ln>
        </p:spPr>
      </p:pic>
      <p:sp>
        <p:nvSpPr>
          <p:cNvPr id="1057" name="Google Shape;1057;p12"/>
          <p:cNvSpPr txBox="1"/>
          <p:nvPr>
            <p:ph idx="1" type="body"/>
          </p:nvPr>
        </p:nvSpPr>
        <p:spPr>
          <a:xfrm>
            <a:off x="1609725" y="1226700"/>
            <a:ext cx="5001300" cy="489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600"/>
              <a:buNone/>
            </a:pPr>
            <a:r>
              <a:rPr lang="es-ES" sz="1600"/>
              <a:t> Una multitud de decisiones individuales tomadas en el pasado dan lugar a un patrón coherente y se sitúan posteriormente en un contexto global: la estrategia.</a:t>
            </a:r>
            <a:endParaRPr/>
          </a:p>
        </p:txBody>
      </p:sp>
      <p:sp>
        <p:nvSpPr>
          <p:cNvPr id="1058" name="Google Shape;1058;p12"/>
          <p:cNvSpPr txBox="1"/>
          <p:nvPr>
            <p:ph idx="3" type="body"/>
          </p:nvPr>
        </p:nvSpPr>
        <p:spPr>
          <a:xfrm>
            <a:off x="1528773" y="228600"/>
            <a:ext cx="5001416" cy="8915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s-ES" sz="3300"/>
              <a:t>03 La estrategia como PATRÓN</a:t>
            </a:r>
            <a:endParaRPr sz="3300"/>
          </a:p>
        </p:txBody>
      </p:sp>
      <p:sp>
        <p:nvSpPr>
          <p:cNvPr id="1059" name="Google Shape;1059;p12"/>
          <p:cNvSpPr txBox="1"/>
          <p:nvPr/>
        </p:nvSpPr>
        <p:spPr>
          <a:xfrm>
            <a:off x="1718561" y="2314828"/>
            <a:ext cx="4621841" cy="427647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060" name="Google Shape;1060;p12"/>
          <p:cNvSpPr txBox="1"/>
          <p:nvPr/>
        </p:nvSpPr>
        <p:spPr>
          <a:xfrm>
            <a:off x="1718561" y="2025543"/>
            <a:ext cx="4621841" cy="1655759"/>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100"/>
              <a:buFont typeface="Arial"/>
              <a:buNone/>
            </a:pPr>
            <a:r>
              <a:rPr b="0" i="0" lang="es-ES" sz="2000" u="none" cap="none" strike="noStrike">
                <a:solidFill>
                  <a:schemeClr val="lt1"/>
                </a:solidFill>
                <a:latin typeface="Calibri"/>
                <a:ea typeface="Calibri"/>
                <a:cs typeface="Calibri"/>
                <a:sym typeface="Calibri"/>
              </a:rPr>
              <a:t>A veces, una estrategia se deriva del comportamiento histórico y de la suma de decisiones pasadas. Un estilo empresarial coherente y exitoso puede convertirse en una estrategia más que en una decisión consciente. Presta atención a los patrones que encuentres en el equipo y la organización para aplicar esta parte de las cinco P. A continuación, considera si estos patrones se han convertido en una parte tácita de la estrategia de la organización y qué influencia tienen en el modo en que se gestiona la futura planificación estratégica. También se denomina estrategia emergente.</a:t>
            </a:r>
            <a:br>
              <a:rPr b="0" i="0" lang="es-ES" sz="2300" u="none" cap="none" strike="noStrike">
                <a:solidFill>
                  <a:schemeClr val="lt1"/>
                </a:solidFill>
                <a:latin typeface="Calibri"/>
                <a:ea typeface="Calibri"/>
                <a:cs typeface="Calibri"/>
                <a:sym typeface="Calibri"/>
              </a:rPr>
            </a:br>
            <a:br>
              <a:rPr b="0" i="0" lang="es-ES" sz="2300" u="none" cap="none" strike="noStrike">
                <a:solidFill>
                  <a:schemeClr val="lt1"/>
                </a:solidFill>
                <a:latin typeface="Calibri"/>
                <a:ea typeface="Calibri"/>
                <a:cs typeface="Calibri"/>
                <a:sym typeface="Calibri"/>
              </a:rPr>
            </a:br>
            <a:endParaRPr b="0" i="0" sz="1300" u="none" cap="none" strike="noStrike">
              <a:solidFill>
                <a:srgbClr val="000000"/>
              </a:solidFill>
              <a:latin typeface="Arial"/>
              <a:ea typeface="Arial"/>
              <a:cs typeface="Arial"/>
              <a:sym typeface="Arial"/>
            </a:endParaRPr>
          </a:p>
        </p:txBody>
      </p:sp>
      <p:sp>
        <p:nvSpPr>
          <p:cNvPr id="1061" name="Google Shape;1061;p12"/>
          <p:cNvSpPr txBox="1"/>
          <p:nvPr/>
        </p:nvSpPr>
        <p:spPr>
          <a:xfrm>
            <a:off x="6852062" y="6406917"/>
            <a:ext cx="187498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lt1"/>
                </a:solidFill>
                <a:latin typeface="Calibri"/>
                <a:ea typeface="Calibri"/>
                <a:cs typeface="Calibri"/>
                <a:sym typeface="Calibri"/>
              </a:rPr>
              <a:t>Foto: </a:t>
            </a:r>
            <a:r>
              <a:rPr b="1" i="0" lang="es-ES" sz="800" u="none" cap="none" strike="noStrike">
                <a:solidFill>
                  <a:schemeClr val="lt1"/>
                </a:solidFill>
                <a:latin typeface="Calibri"/>
                <a:ea typeface="Calibri"/>
                <a:cs typeface="Calibri"/>
                <a:sym typeface="Calibri"/>
              </a:rPr>
              <a:t>fauxels</a:t>
            </a:r>
            <a:endParaRPr b="0" i="0" sz="1400" u="none" cap="none" strike="noStrike">
              <a:solidFill>
                <a:srgbClr val="000000"/>
              </a:solidFill>
              <a:latin typeface="Arial"/>
              <a:ea typeface="Arial"/>
              <a:cs typeface="Arial"/>
              <a:sym typeface="Arial"/>
            </a:endParaRPr>
          </a:p>
        </p:txBody>
      </p:sp>
      <p:sp>
        <p:nvSpPr>
          <p:cNvPr id="1062" name="Google Shape;1062;p12"/>
          <p:cNvSpPr txBox="1"/>
          <p:nvPr/>
        </p:nvSpPr>
        <p:spPr>
          <a:xfrm>
            <a:off x="6852062" y="6629509"/>
            <a:ext cx="609456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595A59"/>
                </a:solidFill>
                <a:latin typeface="Calibri"/>
                <a:ea typeface="Calibri"/>
                <a:cs typeface="Calibri"/>
                <a:sym typeface="Calibri"/>
              </a:rPr>
              <a:t>https://uk.indeed.com/career-advice/career-development/mintzberg-5-ps-of-strategy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13"/>
          <p:cNvSpPr txBox="1"/>
          <p:nvPr>
            <p:ph idx="1" type="body"/>
          </p:nvPr>
        </p:nvSpPr>
        <p:spPr>
          <a:xfrm>
            <a:off x="1718561" y="1197137"/>
            <a:ext cx="4621800" cy="489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600"/>
              <a:buNone/>
            </a:pPr>
            <a:r>
              <a:rPr lang="es-ES" sz="1600"/>
              <a:t>La estrategia se entiende como la posición en el mercado y en la competencia que una empresa quiere adoptar.</a:t>
            </a:r>
            <a:endParaRPr/>
          </a:p>
        </p:txBody>
      </p:sp>
      <p:sp>
        <p:nvSpPr>
          <p:cNvPr id="1068" name="Google Shape;1068;p13"/>
          <p:cNvSpPr txBox="1"/>
          <p:nvPr>
            <p:ph idx="3" type="body"/>
          </p:nvPr>
        </p:nvSpPr>
        <p:spPr>
          <a:xfrm>
            <a:off x="1555557" y="228592"/>
            <a:ext cx="5133600" cy="89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s-ES" sz="3300"/>
              <a:t>04 La estrategia como POSICIÓN</a:t>
            </a:r>
            <a:endParaRPr sz="3300"/>
          </a:p>
        </p:txBody>
      </p:sp>
      <p:sp>
        <p:nvSpPr>
          <p:cNvPr id="1069" name="Google Shape;1069;p13"/>
          <p:cNvSpPr txBox="1"/>
          <p:nvPr/>
        </p:nvSpPr>
        <p:spPr>
          <a:xfrm>
            <a:off x="1718561" y="2314828"/>
            <a:ext cx="4621841" cy="427647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070" name="Google Shape;1070;p13"/>
          <p:cNvSpPr txBox="1"/>
          <p:nvPr/>
        </p:nvSpPr>
        <p:spPr>
          <a:xfrm>
            <a:off x="6852062" y="6406917"/>
            <a:ext cx="187498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lt1"/>
                </a:solidFill>
                <a:latin typeface="Calibri"/>
                <a:ea typeface="Calibri"/>
                <a:cs typeface="Calibri"/>
                <a:sym typeface="Calibri"/>
              </a:rPr>
              <a:t>Foto: </a:t>
            </a:r>
            <a:r>
              <a:rPr b="1" i="0" lang="es-ES" sz="800" u="none" cap="none" strike="noStrike">
                <a:solidFill>
                  <a:schemeClr val="lt1"/>
                </a:solidFill>
                <a:latin typeface="Calibri"/>
                <a:ea typeface="Calibri"/>
                <a:cs typeface="Calibri"/>
                <a:sym typeface="Calibri"/>
              </a:rPr>
              <a:t>fauxels</a:t>
            </a:r>
            <a:endParaRPr b="0" i="0" sz="1400" u="none" cap="none" strike="noStrike">
              <a:solidFill>
                <a:srgbClr val="000000"/>
              </a:solidFill>
              <a:latin typeface="Arial"/>
              <a:ea typeface="Arial"/>
              <a:cs typeface="Arial"/>
              <a:sym typeface="Arial"/>
            </a:endParaRPr>
          </a:p>
        </p:txBody>
      </p:sp>
      <p:sp>
        <p:nvSpPr>
          <p:cNvPr id="1071" name="Google Shape;1071;p13"/>
          <p:cNvSpPr txBox="1"/>
          <p:nvPr/>
        </p:nvSpPr>
        <p:spPr>
          <a:xfrm>
            <a:off x="6852062" y="6629509"/>
            <a:ext cx="609456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595A59"/>
                </a:solidFill>
                <a:latin typeface="Calibri"/>
                <a:ea typeface="Calibri"/>
                <a:cs typeface="Calibri"/>
                <a:sym typeface="Calibri"/>
              </a:rPr>
              <a:t>https://uk.indeed.com/career-advice/career-development/mintzberg-5-ps-of-strategy</a:t>
            </a:r>
            <a:endParaRPr b="0" i="0" sz="1400" u="none" cap="none" strike="noStrike">
              <a:solidFill>
                <a:srgbClr val="000000"/>
              </a:solidFill>
              <a:latin typeface="Arial"/>
              <a:ea typeface="Arial"/>
              <a:cs typeface="Arial"/>
              <a:sym typeface="Arial"/>
            </a:endParaRPr>
          </a:p>
        </p:txBody>
      </p:sp>
      <p:pic>
        <p:nvPicPr>
          <p:cNvPr descr="Ein Bild, das Projektil enthält.&#10;&#10;Automatisch generierte Beschreibung" id="1072" name="Google Shape;1072;p13"/>
          <p:cNvPicPr preferRelativeResize="0"/>
          <p:nvPr>
            <p:ph idx="2" type="pic"/>
          </p:nvPr>
        </p:nvPicPr>
        <p:blipFill rotWithShape="1">
          <a:blip r:embed="rId3">
            <a:alphaModFix/>
          </a:blip>
          <a:srcRect b="3265" l="0" r="0" t="3265"/>
          <a:stretch/>
        </p:blipFill>
        <p:spPr>
          <a:xfrm>
            <a:off x="6852062" y="228600"/>
            <a:ext cx="5105121" cy="6362700"/>
          </a:xfrm>
          <a:prstGeom prst="rect">
            <a:avLst/>
          </a:prstGeom>
          <a:solidFill>
            <a:schemeClr val="lt1"/>
          </a:solidFill>
          <a:ln>
            <a:noFill/>
          </a:ln>
        </p:spPr>
      </p:pic>
      <p:sp>
        <p:nvSpPr>
          <p:cNvPr id="1073" name="Google Shape;1073;p13"/>
          <p:cNvSpPr txBox="1"/>
          <p:nvPr/>
        </p:nvSpPr>
        <p:spPr>
          <a:xfrm>
            <a:off x="1718560" y="2249271"/>
            <a:ext cx="46218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Calibri"/>
                <a:ea typeface="Calibri"/>
                <a:cs typeface="Calibri"/>
                <a:sym typeface="Calibri"/>
              </a:rPr>
              <a:t>La importancia de la posición a la hora de definir la estrategia corporativa debe considerarse, diseñarse, planificarse y aplicarse cuidadosamente, ya que determina la posición global de la empresa en el mercado. Se centra en cómo quiere presentarse la empresa en el mercado y en la mente de los clientes para obtener una ventaja competitiva.</a:t>
            </a:r>
            <a:br>
              <a:rPr b="0" i="0" lang="es-ES" sz="1800" u="none" cap="none" strike="noStrike">
                <a:solidFill>
                  <a:schemeClr val="lt1"/>
                </a:solidFill>
                <a:latin typeface="Calibri"/>
                <a:ea typeface="Calibri"/>
                <a:cs typeface="Calibri"/>
                <a:sym typeface="Calibri"/>
              </a:rPr>
            </a:br>
            <a:r>
              <a:rPr b="0" i="0" lang="es-ES" sz="1800" u="none" cap="none" strike="noStrike">
                <a:solidFill>
                  <a:schemeClr val="lt1"/>
                </a:solidFill>
                <a:latin typeface="Calibri"/>
                <a:ea typeface="Calibri"/>
                <a:cs typeface="Calibri"/>
                <a:sym typeface="Calibri"/>
              </a:rPr>
              <a:t>Para establecer la posición de una empresa en términos de estrategia, debe tener en cuenta factores internos como el tipo y la calidad de los productos/servicios ofrecidos, así como factores externos como la demanda. Más información en el Módulo 3.</a:t>
            </a:r>
            <a:endParaRPr b="0" i="0" sz="1400" u="none" cap="none" strike="noStrike">
              <a:solidFill>
                <a:srgbClr val="000000"/>
              </a:solidFill>
              <a:latin typeface="Arial"/>
              <a:ea typeface="Arial"/>
              <a:cs typeface="Arial"/>
              <a:sym typeface="Arial"/>
            </a:endParaRPr>
          </a:p>
        </p:txBody>
      </p:sp>
      <p:sp>
        <p:nvSpPr>
          <p:cNvPr id="1074" name="Google Shape;1074;p13"/>
          <p:cNvSpPr txBox="1"/>
          <p:nvPr/>
        </p:nvSpPr>
        <p:spPr>
          <a:xfrm>
            <a:off x="7004462" y="6559317"/>
            <a:ext cx="187498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lt1"/>
                </a:solidFill>
                <a:latin typeface="Calibri"/>
                <a:ea typeface="Calibri"/>
                <a:cs typeface="Calibri"/>
                <a:sym typeface="Calibri"/>
              </a:rPr>
              <a:t>Foto: </a:t>
            </a:r>
            <a:r>
              <a:rPr b="1" i="0" lang="es-ES" sz="800" u="none" cap="none" strike="noStrike">
                <a:solidFill>
                  <a:schemeClr val="lt1"/>
                </a:solidFill>
                <a:latin typeface="Calibri"/>
                <a:ea typeface="Calibri"/>
                <a:cs typeface="Calibri"/>
                <a:sym typeface="Calibri"/>
              </a:rPr>
              <a:t>fauxels</a:t>
            </a:r>
            <a:endParaRPr b="0" i="0" sz="1400" u="none" cap="none" strike="noStrike">
              <a:solidFill>
                <a:srgbClr val="000000"/>
              </a:solidFill>
              <a:latin typeface="Arial"/>
              <a:ea typeface="Arial"/>
              <a:cs typeface="Arial"/>
              <a:sym typeface="Arial"/>
            </a:endParaRPr>
          </a:p>
        </p:txBody>
      </p:sp>
      <p:sp>
        <p:nvSpPr>
          <p:cNvPr id="1075" name="Google Shape;1075;p13"/>
          <p:cNvSpPr txBox="1"/>
          <p:nvPr/>
        </p:nvSpPr>
        <p:spPr>
          <a:xfrm>
            <a:off x="6852062" y="6375395"/>
            <a:ext cx="187498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lt1"/>
                </a:solidFill>
                <a:latin typeface="Calibri"/>
                <a:ea typeface="Calibri"/>
                <a:cs typeface="Calibri"/>
                <a:sym typeface="Calibri"/>
              </a:rPr>
              <a:t>Foto: </a:t>
            </a:r>
            <a:r>
              <a:rPr b="1" i="0" lang="es-ES" sz="800" u="none" cap="none" strike="noStrike">
                <a:solidFill>
                  <a:schemeClr val="lt1"/>
                </a:solidFill>
                <a:latin typeface="Calibri"/>
                <a:ea typeface="Calibri"/>
                <a:cs typeface="Calibri"/>
                <a:sym typeface="Calibri"/>
              </a:rPr>
              <a:t>Pixabay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pic>
        <p:nvPicPr>
          <p:cNvPr descr="Ein Bild, das schließen enthält.&#10;&#10;Automatisch generierte Beschreibung" id="1080" name="Google Shape;1080;p14"/>
          <p:cNvPicPr preferRelativeResize="0"/>
          <p:nvPr>
            <p:ph idx="2" type="pic"/>
          </p:nvPr>
        </p:nvPicPr>
        <p:blipFill rotWithShape="1">
          <a:blip r:embed="rId3">
            <a:alphaModFix/>
          </a:blip>
          <a:srcRect b="0" l="23500" r="23500" t="0"/>
          <a:stretch/>
        </p:blipFill>
        <p:spPr>
          <a:xfrm>
            <a:off x="6852062" y="228600"/>
            <a:ext cx="5105121" cy="6362700"/>
          </a:xfrm>
          <a:prstGeom prst="rect">
            <a:avLst/>
          </a:prstGeom>
          <a:solidFill>
            <a:schemeClr val="lt1"/>
          </a:solidFill>
          <a:ln>
            <a:noFill/>
          </a:ln>
        </p:spPr>
      </p:pic>
      <p:sp>
        <p:nvSpPr>
          <p:cNvPr id="1081" name="Google Shape;1081;p14"/>
          <p:cNvSpPr txBox="1"/>
          <p:nvPr>
            <p:ph idx="1" type="body"/>
          </p:nvPr>
        </p:nvSpPr>
        <p:spPr>
          <a:xfrm>
            <a:off x="1718559" y="1468013"/>
            <a:ext cx="4621841" cy="48942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600"/>
              <a:buNone/>
            </a:pPr>
            <a:r>
              <a:rPr lang="es-ES" sz="1600"/>
              <a:t>La estrategia como perspectiva define la forma de actuar de una organización.</a:t>
            </a:r>
            <a:endParaRPr/>
          </a:p>
        </p:txBody>
      </p:sp>
      <p:sp>
        <p:nvSpPr>
          <p:cNvPr id="1082" name="Google Shape;1082;p14"/>
          <p:cNvSpPr txBox="1"/>
          <p:nvPr>
            <p:ph idx="3" type="body"/>
          </p:nvPr>
        </p:nvSpPr>
        <p:spPr>
          <a:xfrm>
            <a:off x="1546032" y="260692"/>
            <a:ext cx="5133501" cy="8915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s-ES"/>
              <a:t>05 La estrategia como PERSPECTIVA</a:t>
            </a:r>
            <a:endParaRPr/>
          </a:p>
        </p:txBody>
      </p:sp>
      <p:sp>
        <p:nvSpPr>
          <p:cNvPr id="1083" name="Google Shape;1083;p14"/>
          <p:cNvSpPr txBox="1"/>
          <p:nvPr/>
        </p:nvSpPr>
        <p:spPr>
          <a:xfrm>
            <a:off x="1718561" y="2314828"/>
            <a:ext cx="4621841" cy="427647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084" name="Google Shape;1084;p14"/>
          <p:cNvSpPr txBox="1"/>
          <p:nvPr/>
        </p:nvSpPr>
        <p:spPr>
          <a:xfrm>
            <a:off x="6852062" y="6629509"/>
            <a:ext cx="609456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595A59"/>
                </a:solidFill>
                <a:latin typeface="Calibri"/>
                <a:ea typeface="Calibri"/>
                <a:cs typeface="Calibri"/>
                <a:sym typeface="Calibri"/>
              </a:rPr>
              <a:t>https://uk.indeed.com/career-advice/career-development/mintzberg-5-ps-of-strategy</a:t>
            </a:r>
            <a:endParaRPr b="0" i="0" sz="1400" u="none" cap="none" strike="noStrike">
              <a:solidFill>
                <a:srgbClr val="000000"/>
              </a:solidFill>
              <a:latin typeface="Arial"/>
              <a:ea typeface="Arial"/>
              <a:cs typeface="Arial"/>
              <a:sym typeface="Arial"/>
            </a:endParaRPr>
          </a:p>
        </p:txBody>
      </p:sp>
      <p:sp>
        <p:nvSpPr>
          <p:cNvPr id="1085" name="Google Shape;1085;p14"/>
          <p:cNvSpPr txBox="1"/>
          <p:nvPr/>
        </p:nvSpPr>
        <p:spPr>
          <a:xfrm>
            <a:off x="1718560" y="2314828"/>
            <a:ext cx="4621841" cy="43704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chemeClr val="lt1"/>
                </a:solidFill>
                <a:latin typeface="Calibri"/>
                <a:ea typeface="Calibri"/>
                <a:cs typeface="Calibri"/>
                <a:sym typeface="Calibri"/>
              </a:rPr>
              <a:t>El aspecto de la perspectiva no se refiere a ninguno de los planteamientos anteriores. En su lugar, se utiliza un marco más amplio en el que la empresa es el centro de atención. La organización crea la estrategia teniendo en cuenta los factores más importantes y significativos de la empresa, por ejemplo, cómo perciben la empresa las partes interesadas (empleados, proveedores, público) o cómo se toman las decisiones en el marco de los valores de la empresa. La suma de estas diferentes perspectivas puede ser útil en la toma de decisiones estratégicas. </a:t>
            </a:r>
            <a:br>
              <a:rPr b="0" i="0" lang="es-ES" sz="1800" u="none" cap="none" strike="noStrike">
                <a:solidFill>
                  <a:schemeClr val="dk1"/>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
        <p:nvSpPr>
          <p:cNvPr id="1086" name="Google Shape;1086;p14"/>
          <p:cNvSpPr txBox="1"/>
          <p:nvPr/>
        </p:nvSpPr>
        <p:spPr>
          <a:xfrm>
            <a:off x="6852062" y="6387813"/>
            <a:ext cx="187498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lt1"/>
                </a:solidFill>
                <a:latin typeface="Calibri"/>
                <a:ea typeface="Calibri"/>
                <a:cs typeface="Calibri"/>
                <a:sym typeface="Calibri"/>
              </a:rPr>
              <a:t>Foto: </a:t>
            </a:r>
            <a:r>
              <a:rPr b="1" i="0" lang="es-ES" sz="800" u="none" cap="none" strike="noStrike">
                <a:solidFill>
                  <a:schemeClr val="lt1"/>
                </a:solidFill>
                <a:latin typeface="Calibri"/>
                <a:ea typeface="Calibri"/>
                <a:cs typeface="Calibri"/>
                <a:sym typeface="Calibri"/>
              </a:rPr>
              <a:t>Pixabay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15"/>
          <p:cNvSpPr txBox="1"/>
          <p:nvPr>
            <p:ph idx="1" type="body"/>
          </p:nvPr>
        </p:nvSpPr>
        <p:spPr>
          <a:xfrm>
            <a:off x="666708" y="752638"/>
            <a:ext cx="4569435" cy="174993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lt1"/>
              </a:buClr>
              <a:buSzPct val="100000"/>
              <a:buNone/>
            </a:pPr>
            <a:r>
              <a:rPr lang="es-ES" sz="4600"/>
              <a:t>03</a:t>
            </a:r>
            <a:endParaRPr/>
          </a:p>
          <a:p>
            <a:pPr indent="0" lvl="0" marL="0" rtl="0" algn="l">
              <a:lnSpc>
                <a:spcPct val="90000"/>
              </a:lnSpc>
              <a:spcBef>
                <a:spcPts val="300"/>
              </a:spcBef>
              <a:spcAft>
                <a:spcPts val="0"/>
              </a:spcAft>
              <a:buClr>
                <a:schemeClr val="lt1"/>
              </a:buClr>
              <a:buSzPct val="100000"/>
              <a:buNone/>
            </a:pPr>
            <a:r>
              <a:rPr lang="es-ES" sz="5100"/>
              <a:t>Factores de riesgo y señales de alerta</a:t>
            </a:r>
            <a:endParaRPr/>
          </a:p>
          <a:p>
            <a:pPr indent="0" lvl="0" marL="0" rtl="0" algn="l">
              <a:lnSpc>
                <a:spcPct val="90000"/>
              </a:lnSpc>
              <a:spcBef>
                <a:spcPts val="300"/>
              </a:spcBef>
              <a:spcAft>
                <a:spcPts val="0"/>
              </a:spcAft>
              <a:buClr>
                <a:schemeClr val="lt1"/>
              </a:buClr>
              <a:buSzPct val="100000"/>
              <a:buNone/>
            </a:pPr>
            <a:r>
              <a:t/>
            </a:r>
            <a:endParaRPr sz="5100"/>
          </a:p>
          <a:p>
            <a:pPr indent="0" lvl="0" marL="0" rtl="0" algn="l">
              <a:lnSpc>
                <a:spcPct val="90000"/>
              </a:lnSpc>
              <a:spcBef>
                <a:spcPts val="300"/>
              </a:spcBef>
              <a:spcAft>
                <a:spcPts val="0"/>
              </a:spcAft>
              <a:buClr>
                <a:schemeClr val="lt1"/>
              </a:buClr>
              <a:buSzPct val="100000"/>
              <a:buNone/>
            </a:pPr>
            <a:r>
              <a:t/>
            </a:r>
            <a:endParaRPr/>
          </a:p>
        </p:txBody>
      </p:sp>
      <p:sp>
        <p:nvSpPr>
          <p:cNvPr id="1092" name="Google Shape;1092;p15"/>
          <p:cNvSpPr txBox="1"/>
          <p:nvPr/>
        </p:nvSpPr>
        <p:spPr>
          <a:xfrm>
            <a:off x="666708" y="2605169"/>
            <a:ext cx="4941612" cy="16476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5100"/>
              <a:buFont typeface="Arial"/>
              <a:buNone/>
            </a:pPr>
            <a:r>
              <a:t/>
            </a:r>
            <a:endParaRPr b="0" i="0" sz="5100" u="none" cap="none" strike="noStrike">
              <a:solidFill>
                <a:schemeClr val="lt1"/>
              </a:solidFill>
              <a:latin typeface="Calibri"/>
              <a:ea typeface="Calibri"/>
              <a:cs typeface="Calibri"/>
              <a:sym typeface="Calibri"/>
            </a:endParaRPr>
          </a:p>
          <a:p>
            <a:pPr indent="0" lvl="0" marL="0" marR="0" rtl="0" algn="l">
              <a:lnSpc>
                <a:spcPct val="90000"/>
              </a:lnSpc>
              <a:spcBef>
                <a:spcPts val="300"/>
              </a:spcBef>
              <a:spcAft>
                <a:spcPts val="0"/>
              </a:spcAft>
              <a:buClr>
                <a:schemeClr val="lt1"/>
              </a:buClr>
              <a:buSzPts val="4800"/>
              <a:buFont typeface="Arial"/>
              <a:buNone/>
            </a:pPr>
            <a:r>
              <a:t/>
            </a:r>
            <a:endParaRPr b="0" i="0" sz="48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16"/>
          <p:cNvSpPr txBox="1"/>
          <p:nvPr>
            <p:ph idx="1"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a:t>1</a:t>
            </a:r>
            <a:endParaRPr/>
          </a:p>
        </p:txBody>
      </p:sp>
      <p:sp>
        <p:nvSpPr>
          <p:cNvPr id="1098" name="Google Shape;1098;p16"/>
          <p:cNvSpPr txBox="1"/>
          <p:nvPr>
            <p:ph idx="2" type="body"/>
          </p:nvPr>
        </p:nvSpPr>
        <p:spPr>
          <a:xfrm>
            <a:off x="7511069" y="2250732"/>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600"/>
              <a:buNone/>
            </a:pPr>
            <a:r>
              <a:rPr b="1" lang="es-ES"/>
              <a:t>Cuestiones industriales</a:t>
            </a:r>
            <a:endParaRPr sz="1800"/>
          </a:p>
          <a:p>
            <a:pPr indent="0" lvl="0" marL="0" rtl="0" algn="l">
              <a:lnSpc>
                <a:spcPct val="90000"/>
              </a:lnSpc>
              <a:spcBef>
                <a:spcPts val="1000"/>
              </a:spcBef>
              <a:spcAft>
                <a:spcPts val="0"/>
              </a:spcAft>
              <a:buClr>
                <a:srgbClr val="595A59"/>
              </a:buClr>
              <a:buSzPts val="2000"/>
              <a:buNone/>
            </a:pPr>
            <a:r>
              <a:rPr lang="es-ES" sz="1600"/>
              <a:t>Búsqueda sistemática de riesgos en el sector en el que trabaja su empresa.</a:t>
            </a:r>
            <a:endParaRPr sz="1800"/>
          </a:p>
          <a:p>
            <a:pPr indent="0" lvl="0" marL="0" rtl="0" algn="l">
              <a:lnSpc>
                <a:spcPct val="90000"/>
              </a:lnSpc>
              <a:spcBef>
                <a:spcPts val="1000"/>
              </a:spcBef>
              <a:spcAft>
                <a:spcPts val="0"/>
              </a:spcAft>
              <a:buClr>
                <a:srgbClr val="595A59"/>
              </a:buClr>
              <a:buSzPts val="2200"/>
              <a:buNone/>
            </a:pPr>
            <a:r>
              <a:t/>
            </a:r>
            <a:endParaRPr sz="1800"/>
          </a:p>
        </p:txBody>
      </p:sp>
      <p:sp>
        <p:nvSpPr>
          <p:cNvPr id="1099" name="Google Shape;1099;p16"/>
          <p:cNvSpPr txBox="1"/>
          <p:nvPr>
            <p:ph idx="3"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a:t>2</a:t>
            </a:r>
            <a:endParaRPr/>
          </a:p>
        </p:txBody>
      </p:sp>
      <p:sp>
        <p:nvSpPr>
          <p:cNvPr id="1100" name="Google Shape;1100;p16"/>
          <p:cNvSpPr txBox="1"/>
          <p:nvPr>
            <p:ph idx="4" type="body"/>
          </p:nvPr>
        </p:nvSpPr>
        <p:spPr>
          <a:xfrm>
            <a:off x="7511069" y="3380504"/>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600"/>
              <a:buNone/>
            </a:pPr>
            <a:r>
              <a:rPr b="1" lang="es-ES"/>
              <a:t>Cuestiones organizativas</a:t>
            </a:r>
            <a:endParaRPr sz="1800"/>
          </a:p>
          <a:p>
            <a:pPr indent="0" lvl="0" marL="0" rtl="0" algn="l">
              <a:lnSpc>
                <a:spcPct val="90000"/>
              </a:lnSpc>
              <a:spcBef>
                <a:spcPts val="1000"/>
              </a:spcBef>
              <a:spcAft>
                <a:spcPts val="0"/>
              </a:spcAft>
              <a:buClr>
                <a:srgbClr val="595A59"/>
              </a:buClr>
              <a:buSzPts val="2000"/>
              <a:buNone/>
            </a:pPr>
            <a:r>
              <a:rPr lang="es-ES" sz="1600"/>
              <a:t>Análisis de los riesgos derivados de la propia organización.</a:t>
            </a:r>
            <a:endParaRPr sz="1800"/>
          </a:p>
          <a:p>
            <a:pPr indent="0" lvl="0" marL="0" rtl="0" algn="l">
              <a:lnSpc>
                <a:spcPct val="90000"/>
              </a:lnSpc>
              <a:spcBef>
                <a:spcPts val="1000"/>
              </a:spcBef>
              <a:spcAft>
                <a:spcPts val="0"/>
              </a:spcAft>
              <a:buClr>
                <a:srgbClr val="595A59"/>
              </a:buClr>
              <a:buSzPts val="2200"/>
              <a:buNone/>
            </a:pPr>
            <a:r>
              <a:t/>
            </a:r>
            <a:endParaRPr sz="1800"/>
          </a:p>
        </p:txBody>
      </p:sp>
      <p:sp>
        <p:nvSpPr>
          <p:cNvPr id="1101" name="Google Shape;1101;p16"/>
          <p:cNvSpPr txBox="1"/>
          <p:nvPr>
            <p:ph idx="5"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a:t>3</a:t>
            </a:r>
            <a:endParaRPr/>
          </a:p>
        </p:txBody>
      </p:sp>
      <p:sp>
        <p:nvSpPr>
          <p:cNvPr id="1102" name="Google Shape;1102;p16"/>
          <p:cNvSpPr txBox="1"/>
          <p:nvPr>
            <p:ph idx="6" type="body"/>
          </p:nvPr>
        </p:nvSpPr>
        <p:spPr>
          <a:xfrm>
            <a:off x="7511069" y="4486018"/>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600"/>
              <a:buNone/>
            </a:pPr>
            <a:r>
              <a:rPr b="1" lang="es-ES"/>
              <a:t>Relaciones con las partes interesadas</a:t>
            </a:r>
            <a:endParaRPr sz="1800"/>
          </a:p>
          <a:p>
            <a:pPr indent="0" lvl="0" marL="0" rtl="0" algn="l">
              <a:lnSpc>
                <a:spcPct val="90000"/>
              </a:lnSpc>
              <a:spcBef>
                <a:spcPts val="1000"/>
              </a:spcBef>
              <a:spcAft>
                <a:spcPts val="0"/>
              </a:spcAft>
              <a:buClr>
                <a:srgbClr val="595A59"/>
              </a:buClr>
              <a:buSzPts val="2000"/>
              <a:buNone/>
            </a:pPr>
            <a:r>
              <a:rPr lang="es-ES" sz="1600"/>
              <a:t>Algunos riesgos se derivan de las relaciones específicas con las partes interesadas.</a:t>
            </a:r>
            <a:endParaRPr sz="1800"/>
          </a:p>
          <a:p>
            <a:pPr indent="0" lvl="0" marL="0" rtl="0" algn="l">
              <a:lnSpc>
                <a:spcPct val="90000"/>
              </a:lnSpc>
              <a:spcBef>
                <a:spcPts val="1000"/>
              </a:spcBef>
              <a:spcAft>
                <a:spcPts val="0"/>
              </a:spcAft>
              <a:buClr>
                <a:srgbClr val="595A59"/>
              </a:buClr>
              <a:buSzPts val="2200"/>
              <a:buNone/>
            </a:pPr>
            <a:r>
              <a:t/>
            </a:r>
            <a:endParaRPr sz="1800"/>
          </a:p>
        </p:txBody>
      </p:sp>
      <p:sp>
        <p:nvSpPr>
          <p:cNvPr id="1103" name="Google Shape;1103;p16"/>
          <p:cNvSpPr txBox="1"/>
          <p:nvPr>
            <p:ph idx="7"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a:t>4</a:t>
            </a:r>
            <a:endParaRPr/>
          </a:p>
        </p:txBody>
      </p:sp>
      <p:sp>
        <p:nvSpPr>
          <p:cNvPr id="1104" name="Google Shape;1104;p16"/>
          <p:cNvSpPr txBox="1"/>
          <p:nvPr>
            <p:ph idx="8" type="body"/>
          </p:nvPr>
        </p:nvSpPr>
        <p:spPr>
          <a:xfrm>
            <a:off x="7497213" y="5464036"/>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600"/>
              <a:buNone/>
            </a:pPr>
            <a:r>
              <a:rPr b="1" lang="es-ES"/>
              <a:t>Evaluación de riesgos</a:t>
            </a:r>
            <a:endParaRPr sz="1800"/>
          </a:p>
          <a:p>
            <a:pPr indent="0" lvl="0" marL="0" rtl="0" algn="l">
              <a:lnSpc>
                <a:spcPct val="90000"/>
              </a:lnSpc>
              <a:spcBef>
                <a:spcPts val="1000"/>
              </a:spcBef>
              <a:spcAft>
                <a:spcPts val="0"/>
              </a:spcAft>
              <a:buClr>
                <a:srgbClr val="595A59"/>
              </a:buClr>
              <a:buSzPts val="2000"/>
              <a:buNone/>
            </a:pPr>
            <a:r>
              <a:rPr lang="es-ES" sz="1600"/>
              <a:t>Búsqueda sistemática de cuestiones implícitas.</a:t>
            </a:r>
            <a:endParaRPr sz="1800"/>
          </a:p>
          <a:p>
            <a:pPr indent="0" lvl="0" marL="0" rtl="0" algn="l">
              <a:lnSpc>
                <a:spcPct val="90000"/>
              </a:lnSpc>
              <a:spcBef>
                <a:spcPts val="1000"/>
              </a:spcBef>
              <a:spcAft>
                <a:spcPts val="0"/>
              </a:spcAft>
              <a:buClr>
                <a:srgbClr val="595A59"/>
              </a:buClr>
              <a:buSzPts val="2200"/>
              <a:buNone/>
            </a:pPr>
            <a:r>
              <a:t/>
            </a:r>
            <a:endParaRPr sz="1800"/>
          </a:p>
        </p:txBody>
      </p:sp>
      <p:sp>
        <p:nvSpPr>
          <p:cNvPr id="1105" name="Google Shape;1105;p16"/>
          <p:cNvSpPr txBox="1"/>
          <p:nvPr>
            <p:ph idx="9" type="body"/>
          </p:nvPr>
        </p:nvSpPr>
        <p:spPr>
          <a:xfrm>
            <a:off x="1575582" y="2661919"/>
            <a:ext cx="4180325" cy="37842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None/>
            </a:pPr>
            <a:r>
              <a:rPr lang="es-ES" sz="2400">
                <a:solidFill>
                  <a:schemeClr val="lt1"/>
                </a:solidFill>
              </a:rPr>
              <a:t>La evaluación periódica, sistemática y exhaustiva de los riesgos, basada en 4 señales clave de alerta/riesgo tempranos, permite detectar las crisis en una fase temprana y adoptar contramedidas. </a:t>
            </a:r>
            <a:endParaRPr/>
          </a:p>
          <a:p>
            <a:pPr indent="-228600" lvl="0" marL="228600" rtl="0" algn="l">
              <a:lnSpc>
                <a:spcPct val="90000"/>
              </a:lnSpc>
              <a:spcBef>
                <a:spcPts val="1000"/>
              </a:spcBef>
              <a:spcAft>
                <a:spcPts val="0"/>
              </a:spcAft>
              <a:buClr>
                <a:schemeClr val="lt1"/>
              </a:buClr>
              <a:buSzPts val="2400"/>
              <a:buNone/>
            </a:pPr>
            <a:r>
              <a:t/>
            </a:r>
            <a:endParaRPr/>
          </a:p>
        </p:txBody>
      </p:sp>
      <p:sp>
        <p:nvSpPr>
          <p:cNvPr id="1106" name="Google Shape;1106;p16"/>
          <p:cNvSpPr txBox="1"/>
          <p:nvPr>
            <p:ph idx="13" type="body"/>
          </p:nvPr>
        </p:nvSpPr>
        <p:spPr>
          <a:xfrm>
            <a:off x="1548092" y="628635"/>
            <a:ext cx="4250272" cy="1495299"/>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lt1"/>
              </a:buClr>
              <a:buSzPct val="100000"/>
              <a:buNone/>
            </a:pPr>
            <a:r>
              <a:rPr b="1" lang="es-ES" sz="6900">
                <a:solidFill>
                  <a:schemeClr val="lt1"/>
                </a:solidFill>
              </a:rPr>
              <a:t>Señales de alerta </a:t>
            </a:r>
            <a:endParaRPr/>
          </a:p>
          <a:p>
            <a:pPr indent="0" lvl="0" marL="0" rtl="0" algn="l">
              <a:lnSpc>
                <a:spcPct val="90000"/>
              </a:lnSpc>
              <a:spcBef>
                <a:spcPts val="1000"/>
              </a:spcBef>
              <a:spcAft>
                <a:spcPts val="0"/>
              </a:spcAft>
              <a:buClr>
                <a:schemeClr val="lt1"/>
              </a:buClr>
              <a:buSzPct val="100000"/>
              <a:buNone/>
            </a:pPr>
            <a:r>
              <a:rPr b="1" lang="es-ES" sz="6900">
                <a:solidFill>
                  <a:schemeClr val="lt1"/>
                </a:solidFill>
              </a:rPr>
              <a:t>4 ÁREAS CLAVE</a:t>
            </a:r>
            <a:endParaRPr/>
          </a:p>
          <a:p>
            <a:pPr indent="0" lvl="0" marL="0" rtl="0" algn="l">
              <a:lnSpc>
                <a:spcPct val="90000"/>
              </a:lnSpc>
              <a:spcBef>
                <a:spcPts val="1000"/>
              </a:spcBef>
              <a:spcAft>
                <a:spcPts val="0"/>
              </a:spcAft>
              <a:buClr>
                <a:schemeClr val="lt1"/>
              </a:buClr>
              <a:buSzPct val="100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17"/>
          <p:cNvSpPr txBox="1"/>
          <p:nvPr>
            <p:ph idx="1" type="body"/>
          </p:nvPr>
        </p:nvSpPr>
        <p:spPr>
          <a:xfrm>
            <a:off x="7615665" y="1776872"/>
            <a:ext cx="3828189" cy="440225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A59"/>
              </a:buClr>
              <a:buSzPts val="2400"/>
              <a:buNone/>
            </a:pPr>
            <a:r>
              <a:rPr lang="es-ES" sz="2100">
                <a:latin typeface="Calibri"/>
                <a:ea typeface="Calibri"/>
                <a:cs typeface="Calibri"/>
                <a:sym typeface="Calibri"/>
              </a:rPr>
              <a:t>La información sobre las tendencias que influyen en la industria puede encontrarse en publicaciones específicas del sector y en fuentes de Internet. Es esencial que busques y proceses constantemente información importante del sector, la compartas con las personas pertinentes de la empresa (y asesores) y debatirla sistemáticamente. </a:t>
            </a:r>
            <a:endParaRPr sz="2100"/>
          </a:p>
          <a:p>
            <a:pPr indent="-228600" lvl="0" marL="228600" rtl="0" algn="l">
              <a:lnSpc>
                <a:spcPct val="90000"/>
              </a:lnSpc>
              <a:spcBef>
                <a:spcPts val="1000"/>
              </a:spcBef>
              <a:spcAft>
                <a:spcPts val="0"/>
              </a:spcAft>
              <a:buClr>
                <a:srgbClr val="595A59"/>
              </a:buClr>
              <a:buSzPts val="2400"/>
              <a:buNone/>
            </a:pPr>
            <a:r>
              <a:rPr lang="es-ES"/>
              <a:t>Más información en el Módulo 3</a:t>
            </a:r>
            <a:endParaRPr/>
          </a:p>
        </p:txBody>
      </p:sp>
      <p:sp>
        <p:nvSpPr>
          <p:cNvPr id="1112" name="Google Shape;1112;p17"/>
          <p:cNvSpPr txBox="1"/>
          <p:nvPr>
            <p:ph idx="2" type="body"/>
          </p:nvPr>
        </p:nvSpPr>
        <p:spPr>
          <a:xfrm>
            <a:off x="1527754" y="577972"/>
            <a:ext cx="10332552" cy="56552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A59"/>
              </a:buClr>
              <a:buSzPts val="3600"/>
              <a:buNone/>
            </a:pPr>
            <a:r>
              <a:rPr lang="es-ES">
                <a:solidFill>
                  <a:srgbClr val="595A59"/>
                </a:solidFill>
              </a:rPr>
              <a:t>Cuestiones del sector - Fuentes para identificar las tendencias del sector</a:t>
            </a:r>
            <a:endParaRPr/>
          </a:p>
        </p:txBody>
      </p:sp>
      <p:sp>
        <p:nvSpPr>
          <p:cNvPr id="1113" name="Google Shape;1113;p17"/>
          <p:cNvSpPr/>
          <p:nvPr/>
        </p:nvSpPr>
        <p:spPr>
          <a:xfrm>
            <a:off x="617952" y="451300"/>
            <a:ext cx="771474" cy="77147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4" name="Google Shape;1114;p17"/>
          <p:cNvSpPr txBox="1"/>
          <p:nvPr/>
        </p:nvSpPr>
        <p:spPr>
          <a:xfrm>
            <a:off x="756280" y="508495"/>
            <a:ext cx="511077" cy="635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es-ES" sz="28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cxnSp>
        <p:nvCxnSpPr>
          <p:cNvPr id="1115" name="Google Shape;1115;p17"/>
          <p:cNvCxnSpPr/>
          <p:nvPr/>
        </p:nvCxnSpPr>
        <p:spPr>
          <a:xfrm>
            <a:off x="26235" y="841271"/>
            <a:ext cx="591717" cy="0"/>
          </a:xfrm>
          <a:prstGeom prst="straightConnector1">
            <a:avLst/>
          </a:prstGeom>
          <a:noFill/>
          <a:ln cap="flat" cmpd="sng" w="19050">
            <a:solidFill>
              <a:srgbClr val="F27954"/>
            </a:solidFill>
            <a:prstDash val="solid"/>
            <a:miter lim="800000"/>
            <a:headEnd len="sm" w="sm" type="none"/>
            <a:tailEnd len="sm" w="sm" type="none"/>
          </a:ln>
        </p:spPr>
      </p:cxnSp>
      <p:sp>
        <p:nvSpPr>
          <p:cNvPr id="1116" name="Google Shape;1116;p17"/>
          <p:cNvSpPr/>
          <p:nvPr/>
        </p:nvSpPr>
        <p:spPr>
          <a:xfrm>
            <a:off x="2" y="2975376"/>
            <a:ext cx="4043832" cy="540346"/>
          </a:xfrm>
          <a:prstGeom prst="rect">
            <a:avLst/>
          </a:prstGeom>
          <a:solidFill>
            <a:srgbClr val="F27954"/>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117" name="Google Shape;1117;p17"/>
          <p:cNvSpPr/>
          <p:nvPr/>
        </p:nvSpPr>
        <p:spPr>
          <a:xfrm>
            <a:off x="0" y="4596414"/>
            <a:ext cx="3954653" cy="540828"/>
          </a:xfrm>
          <a:prstGeom prst="rect">
            <a:avLst/>
          </a:prstGeom>
          <a:solidFill>
            <a:srgbClr val="79527B"/>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118" name="Google Shape;1118;p17"/>
          <p:cNvSpPr/>
          <p:nvPr/>
        </p:nvSpPr>
        <p:spPr>
          <a:xfrm>
            <a:off x="3487958" y="4400231"/>
            <a:ext cx="887087" cy="934157"/>
          </a:xfrm>
          <a:custGeom>
            <a:rect b="b" l="l" r="r" t="t"/>
            <a:pathLst>
              <a:path extrusionOk="0" h="1743" w="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rgbClr val="79527B"/>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1119" name="Google Shape;1119;p17"/>
          <p:cNvSpPr/>
          <p:nvPr/>
        </p:nvSpPr>
        <p:spPr>
          <a:xfrm>
            <a:off x="3" y="2434548"/>
            <a:ext cx="3270194" cy="540828"/>
          </a:xfrm>
          <a:prstGeom prst="rect">
            <a:avLst/>
          </a:prstGeom>
          <a:solidFill>
            <a:srgbClr val="916395"/>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120" name="Google Shape;1120;p17"/>
          <p:cNvSpPr/>
          <p:nvPr/>
        </p:nvSpPr>
        <p:spPr>
          <a:xfrm>
            <a:off x="2795250" y="2237884"/>
            <a:ext cx="887087" cy="934157"/>
          </a:xfrm>
          <a:custGeom>
            <a:rect b="b" l="l" r="r" t="t"/>
            <a:pathLst>
              <a:path extrusionOk="0" h="1743" w="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916395"/>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1121" name="Google Shape;1121;p17"/>
          <p:cNvSpPr/>
          <p:nvPr/>
        </p:nvSpPr>
        <p:spPr>
          <a:xfrm>
            <a:off x="0" y="3515240"/>
            <a:ext cx="3487957" cy="540828"/>
          </a:xfrm>
          <a:prstGeom prst="rect">
            <a:avLst/>
          </a:prstGeom>
          <a:solidFill>
            <a:srgbClr val="9ED4D3"/>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122" name="Google Shape;1122;p17"/>
          <p:cNvSpPr/>
          <p:nvPr/>
        </p:nvSpPr>
        <p:spPr>
          <a:xfrm>
            <a:off x="2992381" y="3319057"/>
            <a:ext cx="887087" cy="934157"/>
          </a:xfrm>
          <a:custGeom>
            <a:rect b="b" l="l" r="r" t="t"/>
            <a:pathLst>
              <a:path extrusionOk="0" h="1743" w="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9ED4D3"/>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1123" name="Google Shape;1123;p17"/>
          <p:cNvSpPr/>
          <p:nvPr/>
        </p:nvSpPr>
        <p:spPr>
          <a:xfrm>
            <a:off x="0" y="4056067"/>
            <a:ext cx="2850667" cy="540346"/>
          </a:xfrm>
          <a:prstGeom prst="rect">
            <a:avLst/>
          </a:prstGeom>
          <a:solidFill>
            <a:srgbClr val="85D2C7"/>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124" name="Google Shape;1124;p17"/>
          <p:cNvSpPr/>
          <p:nvPr/>
        </p:nvSpPr>
        <p:spPr>
          <a:xfrm>
            <a:off x="2243744" y="3859885"/>
            <a:ext cx="887087" cy="933675"/>
          </a:xfrm>
          <a:custGeom>
            <a:rect b="b" l="l" r="r" t="t"/>
            <a:pathLst>
              <a:path extrusionOk="0" h="1743" w="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rgbClr val="85D2C7"/>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1125" name="Google Shape;1125;p17"/>
          <p:cNvSpPr/>
          <p:nvPr/>
        </p:nvSpPr>
        <p:spPr>
          <a:xfrm>
            <a:off x="2" y="1894203"/>
            <a:ext cx="2458514" cy="540346"/>
          </a:xfrm>
          <a:prstGeom prst="rect">
            <a:avLst/>
          </a:prstGeom>
          <a:solidFill>
            <a:srgbClr val="79527B"/>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126" name="Google Shape;1126;p17"/>
          <p:cNvSpPr/>
          <p:nvPr/>
        </p:nvSpPr>
        <p:spPr>
          <a:xfrm>
            <a:off x="1987474" y="1697538"/>
            <a:ext cx="886629" cy="933675"/>
          </a:xfrm>
          <a:custGeom>
            <a:rect b="b" l="l" r="r" t="t"/>
            <a:pathLst>
              <a:path extrusionOk="0" h="1743" w="1742">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rgbClr val="79527B"/>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1127" name="Google Shape;1127;p17"/>
          <p:cNvSpPr/>
          <p:nvPr/>
        </p:nvSpPr>
        <p:spPr>
          <a:xfrm>
            <a:off x="2" y="5137241"/>
            <a:ext cx="2458514" cy="540346"/>
          </a:xfrm>
          <a:prstGeom prst="rect">
            <a:avLst/>
          </a:prstGeom>
          <a:solidFill>
            <a:srgbClr val="916395"/>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128" name="Google Shape;1128;p17"/>
          <p:cNvSpPr/>
          <p:nvPr/>
        </p:nvSpPr>
        <p:spPr>
          <a:xfrm>
            <a:off x="1987016" y="4940577"/>
            <a:ext cx="887087" cy="933675"/>
          </a:xfrm>
          <a:custGeom>
            <a:rect b="b" l="l" r="r" t="t"/>
            <a:pathLst>
              <a:path extrusionOk="0" h="1743" w="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rgbClr val="916395"/>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1129" name="Google Shape;1129;p17"/>
          <p:cNvSpPr/>
          <p:nvPr/>
        </p:nvSpPr>
        <p:spPr>
          <a:xfrm>
            <a:off x="3660295" y="2786118"/>
            <a:ext cx="887087" cy="934157"/>
          </a:xfrm>
          <a:custGeom>
            <a:rect b="b" l="l" r="r" t="t"/>
            <a:pathLst>
              <a:path extrusionOk="0" h="1743" w="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F27954"/>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1130" name="Google Shape;1130;p17"/>
          <p:cNvSpPr txBox="1"/>
          <p:nvPr/>
        </p:nvSpPr>
        <p:spPr>
          <a:xfrm>
            <a:off x="160969" y="5195825"/>
            <a:ext cx="14106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s-ES" sz="1700" u="none" cap="none" strike="noStrike">
                <a:solidFill>
                  <a:schemeClr val="lt1"/>
                </a:solidFill>
                <a:latin typeface="Calibri"/>
                <a:ea typeface="Calibri"/>
                <a:cs typeface="Calibri"/>
                <a:sym typeface="Calibri"/>
              </a:rPr>
              <a:t>En línea</a:t>
            </a:r>
            <a:endParaRPr b="0" i="0" sz="1000" u="none" cap="none" strike="noStrike">
              <a:solidFill>
                <a:srgbClr val="000000"/>
              </a:solidFill>
              <a:latin typeface="Arial"/>
              <a:ea typeface="Arial"/>
              <a:cs typeface="Arial"/>
              <a:sym typeface="Arial"/>
            </a:endParaRPr>
          </a:p>
        </p:txBody>
      </p:sp>
      <p:sp>
        <p:nvSpPr>
          <p:cNvPr id="1131" name="Google Shape;1131;p17"/>
          <p:cNvSpPr txBox="1"/>
          <p:nvPr/>
        </p:nvSpPr>
        <p:spPr>
          <a:xfrm>
            <a:off x="160985" y="4689850"/>
            <a:ext cx="19176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s-ES" sz="1700" u="none" cap="none" strike="noStrike">
                <a:solidFill>
                  <a:schemeClr val="lt1"/>
                </a:solidFill>
                <a:latin typeface="Calibri"/>
                <a:ea typeface="Calibri"/>
                <a:cs typeface="Calibri"/>
                <a:sym typeface="Calibri"/>
              </a:rPr>
              <a:t>Revistas científicas</a:t>
            </a:r>
            <a:endParaRPr b="0" i="0" sz="1000" u="none" cap="none" strike="noStrike">
              <a:solidFill>
                <a:srgbClr val="000000"/>
              </a:solidFill>
              <a:latin typeface="Arial"/>
              <a:ea typeface="Arial"/>
              <a:cs typeface="Arial"/>
              <a:sym typeface="Arial"/>
            </a:endParaRPr>
          </a:p>
        </p:txBody>
      </p:sp>
      <p:sp>
        <p:nvSpPr>
          <p:cNvPr id="1132" name="Google Shape;1132;p17"/>
          <p:cNvSpPr txBox="1"/>
          <p:nvPr/>
        </p:nvSpPr>
        <p:spPr>
          <a:xfrm>
            <a:off x="169085" y="4018698"/>
            <a:ext cx="22632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s-ES" sz="1700" u="none" cap="none" strike="noStrike">
                <a:solidFill>
                  <a:schemeClr val="lt1"/>
                </a:solidFill>
                <a:latin typeface="Calibri"/>
                <a:ea typeface="Calibri"/>
                <a:cs typeface="Calibri"/>
                <a:sym typeface="Calibri"/>
              </a:rPr>
              <a:t>Encuestas de opinión pública</a:t>
            </a:r>
            <a:endParaRPr b="0" i="0" sz="1000" u="none" cap="none" strike="noStrike">
              <a:solidFill>
                <a:srgbClr val="000000"/>
              </a:solidFill>
              <a:latin typeface="Arial"/>
              <a:ea typeface="Arial"/>
              <a:cs typeface="Arial"/>
              <a:sym typeface="Arial"/>
            </a:endParaRPr>
          </a:p>
        </p:txBody>
      </p:sp>
      <p:sp>
        <p:nvSpPr>
          <p:cNvPr id="1133" name="Google Shape;1133;p17"/>
          <p:cNvSpPr txBox="1"/>
          <p:nvPr/>
        </p:nvSpPr>
        <p:spPr>
          <a:xfrm>
            <a:off x="160968" y="3654900"/>
            <a:ext cx="28506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s-ES" sz="1700" u="none" cap="none" strike="noStrike">
                <a:solidFill>
                  <a:schemeClr val="lt1"/>
                </a:solidFill>
                <a:latin typeface="Calibri"/>
                <a:ea typeface="Calibri"/>
                <a:cs typeface="Calibri"/>
                <a:sym typeface="Calibri"/>
              </a:rPr>
              <a:t>Revistas especializadas</a:t>
            </a:r>
            <a:endParaRPr b="0" i="0" sz="1000" u="none" cap="none" strike="noStrike">
              <a:solidFill>
                <a:srgbClr val="000000"/>
              </a:solidFill>
              <a:latin typeface="Arial"/>
              <a:ea typeface="Arial"/>
              <a:cs typeface="Arial"/>
              <a:sym typeface="Arial"/>
            </a:endParaRPr>
          </a:p>
        </p:txBody>
      </p:sp>
      <p:sp>
        <p:nvSpPr>
          <p:cNvPr id="1134" name="Google Shape;1134;p17"/>
          <p:cNvSpPr txBox="1"/>
          <p:nvPr/>
        </p:nvSpPr>
        <p:spPr>
          <a:xfrm>
            <a:off x="160967" y="3029500"/>
            <a:ext cx="1991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s-ES" sz="1700" u="none" cap="none" strike="noStrike">
                <a:solidFill>
                  <a:schemeClr val="lt1"/>
                </a:solidFill>
                <a:latin typeface="Calibri"/>
                <a:ea typeface="Calibri"/>
                <a:cs typeface="Calibri"/>
                <a:sym typeface="Calibri"/>
              </a:rPr>
              <a:t>Noticias de TV</a:t>
            </a:r>
            <a:endParaRPr b="0" i="0" sz="1000" u="none" cap="none" strike="noStrike">
              <a:solidFill>
                <a:srgbClr val="000000"/>
              </a:solidFill>
              <a:latin typeface="Arial"/>
              <a:ea typeface="Arial"/>
              <a:cs typeface="Arial"/>
              <a:sym typeface="Arial"/>
            </a:endParaRPr>
          </a:p>
        </p:txBody>
      </p:sp>
      <p:sp>
        <p:nvSpPr>
          <p:cNvPr id="1135" name="Google Shape;1135;p17"/>
          <p:cNvSpPr txBox="1"/>
          <p:nvPr/>
        </p:nvSpPr>
        <p:spPr>
          <a:xfrm>
            <a:off x="160985" y="2555028"/>
            <a:ext cx="22794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s-ES" sz="1700" u="none" cap="none" strike="noStrike">
                <a:solidFill>
                  <a:schemeClr val="lt1"/>
                </a:solidFill>
                <a:latin typeface="Calibri"/>
                <a:ea typeface="Calibri"/>
                <a:cs typeface="Calibri"/>
                <a:sym typeface="Calibri"/>
              </a:rPr>
              <a:t>Revistas de negocios</a:t>
            </a:r>
            <a:endParaRPr b="0" i="0" sz="1000" u="none" cap="none" strike="noStrike">
              <a:solidFill>
                <a:srgbClr val="000000"/>
              </a:solidFill>
              <a:latin typeface="Arial"/>
              <a:ea typeface="Arial"/>
              <a:cs typeface="Arial"/>
              <a:sym typeface="Arial"/>
            </a:endParaRPr>
          </a:p>
        </p:txBody>
      </p:sp>
      <p:sp>
        <p:nvSpPr>
          <p:cNvPr id="1136" name="Google Shape;1136;p17"/>
          <p:cNvSpPr txBox="1"/>
          <p:nvPr/>
        </p:nvSpPr>
        <p:spPr>
          <a:xfrm>
            <a:off x="123785" y="2001264"/>
            <a:ext cx="14850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s-ES" sz="1700" u="none" cap="none" strike="noStrike">
                <a:solidFill>
                  <a:schemeClr val="lt1"/>
                </a:solidFill>
                <a:latin typeface="Calibri"/>
                <a:ea typeface="Calibri"/>
                <a:cs typeface="Calibri"/>
                <a:sym typeface="Calibri"/>
              </a:rPr>
              <a:t>Periódicos</a:t>
            </a:r>
            <a:endParaRPr b="0" i="0" sz="1000" u="none" cap="none" strike="noStrike">
              <a:solidFill>
                <a:srgbClr val="000000"/>
              </a:solidFill>
              <a:latin typeface="Arial"/>
              <a:ea typeface="Arial"/>
              <a:cs typeface="Arial"/>
              <a:sym typeface="Arial"/>
            </a:endParaRPr>
          </a:p>
        </p:txBody>
      </p:sp>
      <p:sp>
        <p:nvSpPr>
          <p:cNvPr id="1137" name="Google Shape;1137;p17"/>
          <p:cNvSpPr txBox="1"/>
          <p:nvPr/>
        </p:nvSpPr>
        <p:spPr>
          <a:xfrm>
            <a:off x="5002382" y="2613392"/>
            <a:ext cx="1869600" cy="2031900"/>
          </a:xfrm>
          <a:prstGeom prst="rect">
            <a:avLst/>
          </a:prstGeom>
          <a:solidFill>
            <a:srgbClr val="79527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Calibri"/>
                <a:ea typeface="Calibri"/>
                <a:cs typeface="Calibri"/>
                <a:sym typeface="Calibri"/>
              </a:rPr>
              <a:t>Almacena datos importantes, compártelos con tu equipo y analiza las implicaciones para tu empresa.</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18"/>
          <p:cNvSpPr/>
          <p:nvPr/>
        </p:nvSpPr>
        <p:spPr>
          <a:xfrm>
            <a:off x="7192969" y="3603157"/>
            <a:ext cx="2523727" cy="962214"/>
          </a:xfrm>
          <a:custGeom>
            <a:rect b="b" l="l" r="r" t="t"/>
            <a:pathLst>
              <a:path extrusionOk="0" h="410" w="1819">
                <a:moveTo>
                  <a:pt x="0" y="410"/>
                </a:moveTo>
                <a:lnTo>
                  <a:pt x="0" y="0"/>
                </a:lnTo>
                <a:lnTo>
                  <a:pt x="1819" y="0"/>
                </a:lnTo>
                <a:lnTo>
                  <a:pt x="1819" y="231"/>
                </a:lnTo>
                <a:lnTo>
                  <a:pt x="1518" y="394"/>
                </a:lnTo>
                <a:lnTo>
                  <a:pt x="1518" y="410"/>
                </a:lnTo>
                <a:lnTo>
                  <a:pt x="0" y="410"/>
                </a:lnTo>
                <a:lnTo>
                  <a:pt x="0" y="410"/>
                </a:lnTo>
                <a:close/>
              </a:path>
            </a:pathLst>
          </a:cu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143" name="Google Shape;1143;p18"/>
          <p:cNvSpPr txBox="1"/>
          <p:nvPr>
            <p:ph idx="1" type="body"/>
          </p:nvPr>
        </p:nvSpPr>
        <p:spPr>
          <a:xfrm>
            <a:off x="322093" y="1776872"/>
            <a:ext cx="3722894" cy="4130645"/>
          </a:xfrm>
          <a:prstGeom prst="rect">
            <a:avLst/>
          </a:prstGeom>
          <a:noFill/>
          <a:ln>
            <a:noFill/>
          </a:ln>
        </p:spPr>
        <p:txBody>
          <a:bodyPr anchorCtr="0" anchor="t" bIns="45700" lIns="91425" spcFirstLastPara="1" rIns="91425" wrap="square" tIns="45700">
            <a:normAutofit lnSpcReduction="10000"/>
          </a:bodyPr>
          <a:lstStyle/>
          <a:p>
            <a:pPr indent="-12700" lvl="0" marL="12700" rtl="0" algn="l">
              <a:lnSpc>
                <a:spcPct val="90000"/>
              </a:lnSpc>
              <a:spcBef>
                <a:spcPts val="0"/>
              </a:spcBef>
              <a:spcAft>
                <a:spcPts val="0"/>
              </a:spcAft>
              <a:buClr>
                <a:srgbClr val="595A59"/>
              </a:buClr>
              <a:buSzPts val="2400"/>
              <a:buNone/>
            </a:pPr>
            <a:r>
              <a:rPr lang="es-ES" sz="2400">
                <a:latin typeface="Calibri"/>
                <a:ea typeface="Calibri"/>
                <a:cs typeface="Calibri"/>
                <a:sym typeface="Calibri"/>
              </a:rPr>
              <a:t>Se dispone de abundante información para identificar indicadores de alerta temprana. </a:t>
            </a:r>
            <a:endParaRPr/>
          </a:p>
          <a:p>
            <a:pPr indent="-12700" lvl="0" marL="12700" rtl="0" algn="l">
              <a:lnSpc>
                <a:spcPct val="90000"/>
              </a:lnSpc>
              <a:spcBef>
                <a:spcPts val="1000"/>
              </a:spcBef>
              <a:spcAft>
                <a:spcPts val="0"/>
              </a:spcAft>
              <a:buClr>
                <a:srgbClr val="595A59"/>
              </a:buClr>
              <a:buSzPts val="2400"/>
              <a:buNone/>
            </a:pPr>
            <a:r>
              <a:rPr lang="es-ES" sz="2400">
                <a:latin typeface="Calibri"/>
                <a:ea typeface="Calibri"/>
                <a:cs typeface="Calibri"/>
                <a:sym typeface="Calibri"/>
              </a:rPr>
              <a:t>El reto consiste en buscar en los lugares adecuados y hacer operativa esta información, y los KPI son una fuente de datos especialmente importante.</a:t>
            </a:r>
            <a:endParaRPr/>
          </a:p>
          <a:p>
            <a:pPr indent="-12700" lvl="0" marL="12700" rtl="0" algn="l">
              <a:lnSpc>
                <a:spcPct val="90000"/>
              </a:lnSpc>
              <a:spcBef>
                <a:spcPts val="1000"/>
              </a:spcBef>
              <a:spcAft>
                <a:spcPts val="0"/>
              </a:spcAft>
              <a:buClr>
                <a:srgbClr val="595A59"/>
              </a:buClr>
              <a:buSzPts val="2400"/>
              <a:buNone/>
            </a:pPr>
            <a:r>
              <a:rPr lang="es-ES" sz="2400">
                <a:latin typeface="Calibri"/>
                <a:ea typeface="Calibri"/>
                <a:cs typeface="Calibri"/>
                <a:sym typeface="Calibri"/>
              </a:rPr>
              <a:t>¡Más información en el Módulo 4!</a:t>
            </a:r>
            <a:endParaRPr/>
          </a:p>
          <a:p>
            <a:pPr indent="-12700" lvl="0" marL="12700" rtl="0" algn="l">
              <a:lnSpc>
                <a:spcPct val="90000"/>
              </a:lnSpc>
              <a:spcBef>
                <a:spcPts val="1000"/>
              </a:spcBef>
              <a:spcAft>
                <a:spcPts val="0"/>
              </a:spcAft>
              <a:buClr>
                <a:srgbClr val="595A59"/>
              </a:buClr>
              <a:buSzPts val="2400"/>
              <a:buNone/>
            </a:pPr>
            <a:r>
              <a:t/>
            </a:r>
            <a:endParaRPr sz="2400">
              <a:latin typeface="Calibri"/>
              <a:ea typeface="Calibri"/>
              <a:cs typeface="Calibri"/>
              <a:sym typeface="Calibri"/>
            </a:endParaRPr>
          </a:p>
          <a:p>
            <a:pPr indent="-228600" lvl="0" marL="228600" rtl="0" algn="l">
              <a:lnSpc>
                <a:spcPct val="90000"/>
              </a:lnSpc>
              <a:spcBef>
                <a:spcPts val="1000"/>
              </a:spcBef>
              <a:spcAft>
                <a:spcPts val="0"/>
              </a:spcAft>
              <a:buClr>
                <a:srgbClr val="595A59"/>
              </a:buClr>
              <a:buSzPts val="2400"/>
              <a:buNone/>
            </a:pPr>
            <a:r>
              <a:t/>
            </a:r>
            <a:endParaRPr/>
          </a:p>
        </p:txBody>
      </p:sp>
      <p:sp>
        <p:nvSpPr>
          <p:cNvPr id="1144" name="Google Shape;1144;p18"/>
          <p:cNvSpPr txBox="1"/>
          <p:nvPr>
            <p:ph idx="2" type="body"/>
          </p:nvPr>
        </p:nvSpPr>
        <p:spPr>
          <a:xfrm>
            <a:off x="1508703" y="543235"/>
            <a:ext cx="10638000" cy="56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A59"/>
              </a:buClr>
              <a:buSzPts val="3600"/>
              <a:buNone/>
            </a:pPr>
            <a:r>
              <a:rPr lang="es-ES" sz="3400">
                <a:solidFill>
                  <a:srgbClr val="595A59"/>
                </a:solidFill>
              </a:rPr>
              <a:t>Cuestiones organizativas - Indicadores clave de rendimiento (KPI por su siglas en inglés)</a:t>
            </a:r>
            <a:endParaRPr sz="3400"/>
          </a:p>
        </p:txBody>
      </p:sp>
      <p:sp>
        <p:nvSpPr>
          <p:cNvPr id="1145" name="Google Shape;1145;p18"/>
          <p:cNvSpPr/>
          <p:nvPr/>
        </p:nvSpPr>
        <p:spPr>
          <a:xfrm>
            <a:off x="617952" y="451300"/>
            <a:ext cx="771474" cy="77147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6" name="Google Shape;1146;p18"/>
          <p:cNvSpPr txBox="1"/>
          <p:nvPr/>
        </p:nvSpPr>
        <p:spPr>
          <a:xfrm>
            <a:off x="756280" y="508495"/>
            <a:ext cx="511077" cy="635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es-ES" sz="28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cxnSp>
        <p:nvCxnSpPr>
          <p:cNvPr id="1147" name="Google Shape;1147;p18"/>
          <p:cNvCxnSpPr/>
          <p:nvPr/>
        </p:nvCxnSpPr>
        <p:spPr>
          <a:xfrm>
            <a:off x="26235" y="841271"/>
            <a:ext cx="591717" cy="0"/>
          </a:xfrm>
          <a:prstGeom prst="straightConnector1">
            <a:avLst/>
          </a:prstGeom>
          <a:noFill/>
          <a:ln cap="flat" cmpd="sng" w="19050">
            <a:solidFill>
              <a:srgbClr val="F27954"/>
            </a:solidFill>
            <a:prstDash val="solid"/>
            <a:miter lim="800000"/>
            <a:headEnd len="sm" w="sm" type="none"/>
            <a:tailEnd len="sm" w="sm" type="none"/>
          </a:ln>
        </p:spPr>
      </p:cxnSp>
      <p:sp>
        <p:nvSpPr>
          <p:cNvPr id="1148" name="Google Shape;1148;p18"/>
          <p:cNvSpPr/>
          <p:nvPr/>
        </p:nvSpPr>
        <p:spPr>
          <a:xfrm>
            <a:off x="4870011" y="2662721"/>
            <a:ext cx="4846685" cy="891754"/>
          </a:xfrm>
          <a:prstGeom prst="rect">
            <a:avLst/>
          </a:prstGeom>
          <a:solidFill>
            <a:srgbClr val="91639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149" name="Google Shape;1149;p18"/>
          <p:cNvSpPr/>
          <p:nvPr/>
        </p:nvSpPr>
        <p:spPr>
          <a:xfrm>
            <a:off x="4870011" y="1584826"/>
            <a:ext cx="4846686" cy="1001377"/>
          </a:xfrm>
          <a:prstGeom prst="rect">
            <a:avLst/>
          </a:prstGeom>
          <a:solidFill>
            <a:srgbClr val="85D2C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150" name="Google Shape;1150;p18"/>
          <p:cNvSpPr/>
          <p:nvPr/>
        </p:nvSpPr>
        <p:spPr>
          <a:xfrm>
            <a:off x="4870011" y="4632873"/>
            <a:ext cx="4370224" cy="1198261"/>
          </a:xfrm>
          <a:prstGeom prst="rect">
            <a:avLst/>
          </a:prstGeom>
          <a:solidFill>
            <a:srgbClr val="F2795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grpSp>
        <p:nvGrpSpPr>
          <p:cNvPr id="1151" name="Google Shape;1151;p18"/>
          <p:cNvGrpSpPr/>
          <p:nvPr/>
        </p:nvGrpSpPr>
        <p:grpSpPr>
          <a:xfrm>
            <a:off x="9433622" y="2057948"/>
            <a:ext cx="2636354" cy="4024806"/>
            <a:chOff x="9357727" y="2325994"/>
            <a:chExt cx="2767275" cy="4224677"/>
          </a:xfrm>
        </p:grpSpPr>
        <p:sp>
          <p:nvSpPr>
            <p:cNvPr id="1152" name="Google Shape;1152;p18"/>
            <p:cNvSpPr/>
            <p:nvPr/>
          </p:nvSpPr>
          <p:spPr>
            <a:xfrm>
              <a:off x="11391303" y="3767664"/>
              <a:ext cx="419627" cy="2044802"/>
            </a:xfrm>
            <a:custGeom>
              <a:rect b="b" l="l" r="r" t="t"/>
              <a:pathLst>
                <a:path extrusionOk="0" h="1457" w="299">
                  <a:moveTo>
                    <a:pt x="299" y="1290"/>
                  </a:moveTo>
                  <a:lnTo>
                    <a:pt x="299" y="88"/>
                  </a:lnTo>
                  <a:lnTo>
                    <a:pt x="237" y="122"/>
                  </a:lnTo>
                  <a:lnTo>
                    <a:pt x="0" y="0"/>
                  </a:lnTo>
                  <a:lnTo>
                    <a:pt x="0" y="1457"/>
                  </a:lnTo>
                  <a:lnTo>
                    <a:pt x="299" y="1290"/>
                  </a:lnTo>
                  <a:lnTo>
                    <a:pt x="299" y="1290"/>
                  </a:lnTo>
                  <a:close/>
                </a:path>
              </a:pathLst>
            </a:custGeom>
            <a:solidFill>
              <a:srgbClr val="3FAB9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153" name="Google Shape;1153;p18"/>
            <p:cNvSpPr/>
            <p:nvPr/>
          </p:nvSpPr>
          <p:spPr>
            <a:xfrm>
              <a:off x="11110616" y="2325994"/>
              <a:ext cx="981000" cy="1663068"/>
            </a:xfrm>
            <a:custGeom>
              <a:rect b="b" l="l" r="r" t="t"/>
              <a:pathLst>
                <a:path extrusionOk="0" h="1185" w="699">
                  <a:moveTo>
                    <a:pt x="245" y="0"/>
                  </a:moveTo>
                  <a:lnTo>
                    <a:pt x="0" y="135"/>
                  </a:lnTo>
                  <a:lnTo>
                    <a:pt x="448" y="1185"/>
                  </a:lnTo>
                  <a:lnTo>
                    <a:pt x="699" y="1049"/>
                  </a:lnTo>
                  <a:lnTo>
                    <a:pt x="245" y="0"/>
                  </a:lnTo>
                  <a:lnTo>
                    <a:pt x="245" y="0"/>
                  </a:lnTo>
                  <a:close/>
                </a:path>
              </a:pathLst>
            </a:custGeom>
            <a:solidFill>
              <a:srgbClr val="3FAB9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sp>
          <p:nvSpPr>
            <p:cNvPr id="1154" name="Google Shape;1154;p18"/>
            <p:cNvSpPr/>
            <p:nvPr/>
          </p:nvSpPr>
          <p:spPr>
            <a:xfrm>
              <a:off x="10299433" y="2504577"/>
              <a:ext cx="1424485" cy="3347187"/>
            </a:xfrm>
            <a:custGeom>
              <a:rect b="b" l="l" r="r" t="t"/>
              <a:pathLst>
                <a:path extrusionOk="0" h="2385" w="1015">
                  <a:moveTo>
                    <a:pt x="778" y="2385"/>
                  </a:moveTo>
                  <a:lnTo>
                    <a:pt x="778" y="928"/>
                  </a:lnTo>
                  <a:lnTo>
                    <a:pt x="1015" y="1050"/>
                  </a:lnTo>
                  <a:lnTo>
                    <a:pt x="567" y="0"/>
                  </a:lnTo>
                  <a:lnTo>
                    <a:pt x="0" y="532"/>
                  </a:lnTo>
                  <a:lnTo>
                    <a:pt x="225" y="645"/>
                  </a:lnTo>
                  <a:lnTo>
                    <a:pt x="225" y="2103"/>
                  </a:lnTo>
                  <a:lnTo>
                    <a:pt x="778" y="2385"/>
                  </a:lnTo>
                  <a:lnTo>
                    <a:pt x="778" y="2385"/>
                  </a:lnTo>
                  <a:close/>
                </a:path>
              </a:pathLst>
            </a:custGeom>
            <a:solidFill>
              <a:srgbClr val="85D2C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sp>
          <p:nvSpPr>
            <p:cNvPr id="1155" name="Google Shape;1155;p18"/>
            <p:cNvSpPr/>
            <p:nvPr/>
          </p:nvSpPr>
          <p:spPr>
            <a:xfrm>
              <a:off x="10195578" y="4032914"/>
              <a:ext cx="1195725" cy="625931"/>
            </a:xfrm>
            <a:custGeom>
              <a:rect b="b" l="l" r="r" t="t"/>
              <a:pathLst>
                <a:path extrusionOk="0" h="446" w="852">
                  <a:moveTo>
                    <a:pt x="852" y="281"/>
                  </a:moveTo>
                  <a:lnTo>
                    <a:pt x="299" y="0"/>
                  </a:lnTo>
                  <a:lnTo>
                    <a:pt x="0" y="166"/>
                  </a:lnTo>
                  <a:lnTo>
                    <a:pt x="554" y="446"/>
                  </a:lnTo>
                  <a:lnTo>
                    <a:pt x="852" y="281"/>
                  </a:lnTo>
                  <a:lnTo>
                    <a:pt x="852" y="281"/>
                  </a:lnTo>
                  <a:close/>
                </a:path>
              </a:pathLst>
            </a:custGeom>
            <a:solidFill>
              <a:srgbClr val="91639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156" name="Google Shape;1156;p18"/>
            <p:cNvSpPr/>
            <p:nvPr/>
          </p:nvSpPr>
          <p:spPr>
            <a:xfrm>
              <a:off x="10195579" y="4265883"/>
              <a:ext cx="777501" cy="1818849"/>
            </a:xfrm>
            <a:custGeom>
              <a:rect b="b" l="l" r="r" t="t"/>
              <a:pathLst>
                <a:path extrusionOk="0" h="1296" w="554">
                  <a:moveTo>
                    <a:pt x="554" y="1296"/>
                  </a:moveTo>
                  <a:lnTo>
                    <a:pt x="554" y="280"/>
                  </a:lnTo>
                  <a:lnTo>
                    <a:pt x="0" y="0"/>
                  </a:lnTo>
                  <a:lnTo>
                    <a:pt x="0" y="1013"/>
                  </a:lnTo>
                  <a:lnTo>
                    <a:pt x="554" y="1296"/>
                  </a:lnTo>
                  <a:lnTo>
                    <a:pt x="554" y="1296"/>
                  </a:lnTo>
                  <a:close/>
                </a:path>
              </a:pathLst>
            </a:custGeom>
            <a:solidFill>
              <a:srgbClr val="855A8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157" name="Google Shape;1157;p18"/>
            <p:cNvSpPr/>
            <p:nvPr/>
          </p:nvSpPr>
          <p:spPr>
            <a:xfrm>
              <a:off x="10973080" y="4427279"/>
              <a:ext cx="418223" cy="1657454"/>
            </a:xfrm>
            <a:custGeom>
              <a:rect b="b" l="l" r="r" t="t"/>
              <a:pathLst>
                <a:path extrusionOk="0" h="1181" w="298">
                  <a:moveTo>
                    <a:pt x="298" y="1015"/>
                  </a:moveTo>
                  <a:lnTo>
                    <a:pt x="298" y="0"/>
                  </a:lnTo>
                  <a:lnTo>
                    <a:pt x="0" y="165"/>
                  </a:lnTo>
                  <a:lnTo>
                    <a:pt x="0" y="1181"/>
                  </a:lnTo>
                  <a:lnTo>
                    <a:pt x="298" y="1015"/>
                  </a:lnTo>
                  <a:lnTo>
                    <a:pt x="298" y="1015"/>
                  </a:lnTo>
                  <a:close/>
                </a:path>
              </a:pathLst>
            </a:custGeom>
            <a:solidFill>
              <a:srgbClr val="855A8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158" name="Google Shape;1158;p18"/>
            <p:cNvSpPr/>
            <p:nvPr/>
          </p:nvSpPr>
          <p:spPr>
            <a:xfrm>
              <a:off x="9777355" y="4605515"/>
              <a:ext cx="1195724" cy="625931"/>
            </a:xfrm>
            <a:custGeom>
              <a:rect b="b" l="l" r="r" t="t"/>
              <a:pathLst>
                <a:path extrusionOk="0" h="446" w="852">
                  <a:moveTo>
                    <a:pt x="852" y="283"/>
                  </a:moveTo>
                  <a:lnTo>
                    <a:pt x="298" y="0"/>
                  </a:lnTo>
                  <a:lnTo>
                    <a:pt x="0" y="166"/>
                  </a:lnTo>
                  <a:lnTo>
                    <a:pt x="553" y="446"/>
                  </a:lnTo>
                  <a:lnTo>
                    <a:pt x="852" y="283"/>
                  </a:lnTo>
                  <a:lnTo>
                    <a:pt x="852" y="283"/>
                  </a:lnTo>
                  <a:close/>
                </a:path>
              </a:pathLst>
            </a:cu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159" name="Google Shape;1159;p18"/>
            <p:cNvSpPr/>
            <p:nvPr/>
          </p:nvSpPr>
          <p:spPr>
            <a:xfrm>
              <a:off x="10553453" y="5002687"/>
              <a:ext cx="419627" cy="1313613"/>
            </a:xfrm>
            <a:custGeom>
              <a:rect b="b" l="l" r="r" t="t"/>
              <a:pathLst>
                <a:path extrusionOk="0" h="936" w="299">
                  <a:moveTo>
                    <a:pt x="299" y="771"/>
                  </a:moveTo>
                  <a:lnTo>
                    <a:pt x="299" y="0"/>
                  </a:lnTo>
                  <a:lnTo>
                    <a:pt x="0" y="163"/>
                  </a:lnTo>
                  <a:lnTo>
                    <a:pt x="0" y="936"/>
                  </a:lnTo>
                  <a:lnTo>
                    <a:pt x="299" y="771"/>
                  </a:lnTo>
                  <a:lnTo>
                    <a:pt x="299" y="771"/>
                  </a:lnTo>
                  <a:close/>
                </a:path>
              </a:pathLst>
            </a:custGeom>
            <a:solidFill>
              <a:srgbClr val="65456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160" name="Google Shape;1160;p18"/>
            <p:cNvSpPr/>
            <p:nvPr/>
          </p:nvSpPr>
          <p:spPr>
            <a:xfrm>
              <a:off x="9794467" y="4832268"/>
              <a:ext cx="776098" cy="1477815"/>
            </a:xfrm>
            <a:custGeom>
              <a:rect b="b" l="l" r="r" t="t"/>
              <a:pathLst>
                <a:path extrusionOk="0" h="1053" w="553">
                  <a:moveTo>
                    <a:pt x="553" y="1053"/>
                  </a:moveTo>
                  <a:lnTo>
                    <a:pt x="553" y="280"/>
                  </a:lnTo>
                  <a:lnTo>
                    <a:pt x="0" y="0"/>
                  </a:lnTo>
                  <a:lnTo>
                    <a:pt x="0" y="772"/>
                  </a:lnTo>
                  <a:lnTo>
                    <a:pt x="553" y="1053"/>
                  </a:lnTo>
                  <a:lnTo>
                    <a:pt x="553" y="1053"/>
                  </a:lnTo>
                  <a:close/>
                </a:path>
              </a:pathLst>
            </a:custGeom>
            <a:solidFill>
              <a:srgbClr val="65456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grpSp>
          <p:nvGrpSpPr>
            <p:cNvPr id="1161" name="Google Shape;1161;p18"/>
            <p:cNvGrpSpPr/>
            <p:nvPr/>
          </p:nvGrpSpPr>
          <p:grpSpPr>
            <a:xfrm>
              <a:off x="9357727" y="5185131"/>
              <a:ext cx="1195727" cy="1365540"/>
              <a:chOff x="8526457" y="4929184"/>
              <a:chExt cx="1352552" cy="1544637"/>
            </a:xfrm>
          </p:grpSpPr>
          <p:sp>
            <p:nvSpPr>
              <p:cNvPr id="1162" name="Google Shape;1162;p18"/>
              <p:cNvSpPr/>
              <p:nvPr/>
            </p:nvSpPr>
            <p:spPr>
              <a:xfrm>
                <a:off x="8526460" y="4929184"/>
                <a:ext cx="1352549" cy="709613"/>
              </a:xfrm>
              <a:custGeom>
                <a:rect b="b" l="l" r="r" t="t"/>
                <a:pathLst>
                  <a:path extrusionOk="0" h="447" w="852">
                    <a:moveTo>
                      <a:pt x="852" y="282"/>
                    </a:moveTo>
                    <a:lnTo>
                      <a:pt x="299" y="0"/>
                    </a:lnTo>
                    <a:lnTo>
                      <a:pt x="0" y="165"/>
                    </a:lnTo>
                    <a:lnTo>
                      <a:pt x="554" y="447"/>
                    </a:lnTo>
                    <a:lnTo>
                      <a:pt x="852" y="282"/>
                    </a:lnTo>
                    <a:lnTo>
                      <a:pt x="852" y="282"/>
                    </a:lnTo>
                    <a:close/>
                  </a:path>
                </a:pathLst>
              </a:custGeom>
              <a:solidFill>
                <a:srgbClr val="F2795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163" name="Google Shape;1163;p18"/>
              <p:cNvSpPr/>
              <p:nvPr/>
            </p:nvSpPr>
            <p:spPr>
              <a:xfrm>
                <a:off x="9405934" y="5376859"/>
                <a:ext cx="473075" cy="1096962"/>
              </a:xfrm>
              <a:custGeom>
                <a:rect b="b" l="l" r="r" t="t"/>
                <a:pathLst>
                  <a:path extrusionOk="0" h="691" w="298">
                    <a:moveTo>
                      <a:pt x="298" y="524"/>
                    </a:moveTo>
                    <a:lnTo>
                      <a:pt x="298" y="0"/>
                    </a:lnTo>
                    <a:lnTo>
                      <a:pt x="0" y="165"/>
                    </a:lnTo>
                    <a:lnTo>
                      <a:pt x="0" y="691"/>
                    </a:lnTo>
                    <a:lnTo>
                      <a:pt x="298" y="524"/>
                    </a:lnTo>
                    <a:lnTo>
                      <a:pt x="298" y="524"/>
                    </a:lnTo>
                    <a:close/>
                  </a:path>
                </a:pathLst>
              </a:custGeom>
              <a:solidFill>
                <a:srgbClr val="F0613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164" name="Google Shape;1164;p18"/>
              <p:cNvSpPr/>
              <p:nvPr/>
            </p:nvSpPr>
            <p:spPr>
              <a:xfrm>
                <a:off x="8526457" y="5191122"/>
                <a:ext cx="879474" cy="1282699"/>
              </a:xfrm>
              <a:custGeom>
                <a:rect b="b" l="l" r="r" t="t"/>
                <a:pathLst>
                  <a:path extrusionOk="0" h="808" w="554">
                    <a:moveTo>
                      <a:pt x="554" y="808"/>
                    </a:moveTo>
                    <a:lnTo>
                      <a:pt x="554" y="282"/>
                    </a:lnTo>
                    <a:lnTo>
                      <a:pt x="0" y="0"/>
                    </a:lnTo>
                    <a:lnTo>
                      <a:pt x="0" y="525"/>
                    </a:lnTo>
                    <a:lnTo>
                      <a:pt x="554" y="808"/>
                    </a:lnTo>
                    <a:lnTo>
                      <a:pt x="554" y="808"/>
                    </a:lnTo>
                    <a:close/>
                  </a:path>
                </a:pathLst>
              </a:custGeom>
              <a:solidFill>
                <a:srgbClr val="F0613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grpSp>
        <p:sp>
          <p:nvSpPr>
            <p:cNvPr id="1165" name="Google Shape;1165;p18"/>
            <p:cNvSpPr/>
            <p:nvPr/>
          </p:nvSpPr>
          <p:spPr>
            <a:xfrm>
              <a:off x="11424690" y="3806961"/>
              <a:ext cx="419627" cy="2044802"/>
            </a:xfrm>
            <a:custGeom>
              <a:rect b="b" l="l" r="r" t="t"/>
              <a:pathLst>
                <a:path extrusionOk="0" h="1457" w="299">
                  <a:moveTo>
                    <a:pt x="299" y="1290"/>
                  </a:moveTo>
                  <a:lnTo>
                    <a:pt x="299" y="88"/>
                  </a:lnTo>
                  <a:lnTo>
                    <a:pt x="237" y="122"/>
                  </a:lnTo>
                  <a:lnTo>
                    <a:pt x="0" y="0"/>
                  </a:lnTo>
                  <a:lnTo>
                    <a:pt x="0" y="1457"/>
                  </a:lnTo>
                  <a:lnTo>
                    <a:pt x="299" y="1290"/>
                  </a:lnTo>
                  <a:lnTo>
                    <a:pt x="299" y="1290"/>
                  </a:lnTo>
                  <a:close/>
                </a:path>
              </a:pathLst>
            </a:custGeom>
            <a:solidFill>
              <a:srgbClr val="70CAB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166" name="Google Shape;1166;p18"/>
            <p:cNvSpPr/>
            <p:nvPr/>
          </p:nvSpPr>
          <p:spPr>
            <a:xfrm>
              <a:off x="11144002" y="2325994"/>
              <a:ext cx="981000" cy="1663068"/>
            </a:xfrm>
            <a:custGeom>
              <a:rect b="b" l="l" r="r" t="t"/>
              <a:pathLst>
                <a:path extrusionOk="0" h="1185" w="699">
                  <a:moveTo>
                    <a:pt x="245" y="0"/>
                  </a:moveTo>
                  <a:lnTo>
                    <a:pt x="0" y="135"/>
                  </a:lnTo>
                  <a:lnTo>
                    <a:pt x="448" y="1185"/>
                  </a:lnTo>
                  <a:lnTo>
                    <a:pt x="699" y="1049"/>
                  </a:lnTo>
                  <a:lnTo>
                    <a:pt x="245" y="0"/>
                  </a:lnTo>
                  <a:lnTo>
                    <a:pt x="245" y="0"/>
                  </a:lnTo>
                  <a:close/>
                </a:path>
              </a:pathLst>
            </a:custGeom>
            <a:solidFill>
              <a:srgbClr val="70CAB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grpSp>
      <p:sp>
        <p:nvSpPr>
          <p:cNvPr id="1167" name="Google Shape;1167;p18"/>
          <p:cNvSpPr/>
          <p:nvPr/>
        </p:nvSpPr>
        <p:spPr>
          <a:xfrm>
            <a:off x="4870011" y="3614255"/>
            <a:ext cx="3101848" cy="951116"/>
          </a:xfrm>
          <a:prstGeom prst="rect">
            <a:avLst/>
          </a:pr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1168" name="Google Shape;1168;p18"/>
          <p:cNvSpPr txBox="1"/>
          <p:nvPr/>
        </p:nvSpPr>
        <p:spPr>
          <a:xfrm>
            <a:off x="4991324" y="4710754"/>
            <a:ext cx="4109700" cy="1029000"/>
          </a:xfrm>
          <a:prstGeom prst="rect">
            <a:avLst/>
          </a:prstGeom>
          <a:noFill/>
          <a:ln>
            <a:noFill/>
          </a:ln>
        </p:spPr>
        <p:txBody>
          <a:bodyPr anchorCtr="0" anchor="t" bIns="40775" lIns="81575" spcFirstLastPara="1" rIns="81575" wrap="square" tIns="40775">
            <a:spAutoFit/>
          </a:bodyPr>
          <a:lstStyle/>
          <a:p>
            <a:pPr indent="0" lvl="0" marL="0" marR="0" rtl="0" algn="ctr">
              <a:lnSpc>
                <a:spcPct val="103333"/>
              </a:lnSpc>
              <a:spcBef>
                <a:spcPts val="0"/>
              </a:spcBef>
              <a:spcAft>
                <a:spcPts val="0"/>
              </a:spcAft>
              <a:buClr>
                <a:schemeClr val="lt1"/>
              </a:buClr>
              <a:buSzPts val="1800"/>
              <a:buFont typeface="Arial"/>
              <a:buNone/>
            </a:pPr>
            <a:r>
              <a:rPr b="0" i="0" lang="es-ES" sz="1500" u="none" cap="none" strike="noStrike">
                <a:solidFill>
                  <a:schemeClr val="lt1"/>
                </a:solidFill>
                <a:latin typeface="Calibri"/>
                <a:ea typeface="Calibri"/>
                <a:cs typeface="Calibri"/>
                <a:sym typeface="Calibri"/>
              </a:rPr>
              <a:t>KPI son las siglas de Key Performance Indicator (indicador clave de rendimiento), y de eso se trata: de identificar, medir y controlar los indicadores clave del rendimiento de la empresa.</a:t>
            </a:r>
            <a:endParaRPr b="0" i="0" sz="1100" u="none" cap="none" strike="noStrike">
              <a:solidFill>
                <a:srgbClr val="000000"/>
              </a:solidFill>
              <a:latin typeface="Arial"/>
              <a:ea typeface="Arial"/>
              <a:cs typeface="Arial"/>
              <a:sym typeface="Arial"/>
            </a:endParaRPr>
          </a:p>
        </p:txBody>
      </p:sp>
      <p:sp>
        <p:nvSpPr>
          <p:cNvPr id="1169" name="Google Shape;1169;p18"/>
          <p:cNvSpPr txBox="1"/>
          <p:nvPr/>
        </p:nvSpPr>
        <p:spPr>
          <a:xfrm>
            <a:off x="5138416" y="3663678"/>
            <a:ext cx="4470300" cy="837600"/>
          </a:xfrm>
          <a:prstGeom prst="rect">
            <a:avLst/>
          </a:prstGeom>
          <a:noFill/>
          <a:ln>
            <a:noFill/>
          </a:ln>
        </p:spPr>
        <p:txBody>
          <a:bodyPr anchorCtr="0" anchor="t" bIns="40775" lIns="81575" spcFirstLastPara="1" rIns="81575" wrap="square" tIns="40775">
            <a:spAutoFit/>
          </a:bodyPr>
          <a:lstStyle/>
          <a:p>
            <a:pPr indent="0" lvl="0" marL="0" marR="0" rtl="0" algn="ctr">
              <a:lnSpc>
                <a:spcPct val="103333"/>
              </a:lnSpc>
              <a:spcBef>
                <a:spcPts val="0"/>
              </a:spcBef>
              <a:spcAft>
                <a:spcPts val="0"/>
              </a:spcAft>
              <a:buClr>
                <a:schemeClr val="lt1"/>
              </a:buClr>
              <a:buSzPts val="1800"/>
              <a:buFont typeface="Arial"/>
              <a:buNone/>
            </a:pPr>
            <a:r>
              <a:rPr b="0" i="0" lang="es-ES" sz="1600" u="none" cap="none" strike="noStrike">
                <a:solidFill>
                  <a:schemeClr val="lt1"/>
                </a:solidFill>
                <a:latin typeface="Calibri"/>
                <a:ea typeface="Calibri"/>
                <a:cs typeface="Calibri"/>
                <a:sym typeface="Calibri"/>
              </a:rPr>
              <a:t>Las PYME suelen utilizar los indicadores clave de rendimiento para evaluar su éxito o el éxito de una actividad concreta en la que participan.</a:t>
            </a:r>
            <a:endParaRPr b="0" i="0" sz="1200" u="none" cap="none" strike="noStrike">
              <a:solidFill>
                <a:srgbClr val="000000"/>
              </a:solidFill>
              <a:latin typeface="Arial"/>
              <a:ea typeface="Arial"/>
              <a:cs typeface="Arial"/>
              <a:sym typeface="Arial"/>
            </a:endParaRPr>
          </a:p>
        </p:txBody>
      </p:sp>
      <p:sp>
        <p:nvSpPr>
          <p:cNvPr id="1170" name="Google Shape;1170;p18"/>
          <p:cNvSpPr txBox="1"/>
          <p:nvPr/>
        </p:nvSpPr>
        <p:spPr>
          <a:xfrm>
            <a:off x="5138416" y="2712562"/>
            <a:ext cx="4470300" cy="790500"/>
          </a:xfrm>
          <a:prstGeom prst="rect">
            <a:avLst/>
          </a:prstGeom>
          <a:noFill/>
          <a:ln>
            <a:noFill/>
          </a:ln>
        </p:spPr>
        <p:txBody>
          <a:bodyPr anchorCtr="0" anchor="t" bIns="40775" lIns="81575" spcFirstLastPara="1" rIns="81575" wrap="square" tIns="40775">
            <a:spAutoFit/>
          </a:bodyPr>
          <a:lstStyle/>
          <a:p>
            <a:pPr indent="0" lvl="0" marL="0" marR="0" rtl="0" algn="ctr">
              <a:lnSpc>
                <a:spcPct val="103333"/>
              </a:lnSpc>
              <a:spcBef>
                <a:spcPts val="0"/>
              </a:spcBef>
              <a:spcAft>
                <a:spcPts val="0"/>
              </a:spcAft>
              <a:buClr>
                <a:schemeClr val="lt1"/>
              </a:buClr>
              <a:buSzPts val="1800"/>
              <a:buFont typeface="Arial"/>
              <a:buNone/>
            </a:pPr>
            <a:r>
              <a:rPr b="0" i="0" lang="es-ES" sz="1500" u="none" cap="none" strike="noStrike">
                <a:solidFill>
                  <a:schemeClr val="lt1"/>
                </a:solidFill>
                <a:latin typeface="Calibri"/>
                <a:ea typeface="Calibri"/>
                <a:cs typeface="Calibri"/>
                <a:sym typeface="Calibri"/>
              </a:rPr>
              <a:t>La elección de los indicadores clave de rendimiento adecuados depende de una buena comprensión de lo que es importante para la PYME y su éxito.</a:t>
            </a:r>
            <a:endParaRPr b="0" i="0" sz="1100" u="none" cap="none" strike="noStrike">
              <a:solidFill>
                <a:srgbClr val="000000"/>
              </a:solidFill>
              <a:latin typeface="Arial"/>
              <a:ea typeface="Arial"/>
              <a:cs typeface="Arial"/>
              <a:sym typeface="Arial"/>
            </a:endParaRPr>
          </a:p>
        </p:txBody>
      </p:sp>
      <p:sp>
        <p:nvSpPr>
          <p:cNvPr id="1171" name="Google Shape;1171;p18"/>
          <p:cNvSpPr txBox="1"/>
          <p:nvPr/>
        </p:nvSpPr>
        <p:spPr>
          <a:xfrm>
            <a:off x="5040716" y="1677113"/>
            <a:ext cx="4500900" cy="1037100"/>
          </a:xfrm>
          <a:prstGeom prst="rect">
            <a:avLst/>
          </a:prstGeom>
          <a:noFill/>
          <a:ln>
            <a:noFill/>
          </a:ln>
        </p:spPr>
        <p:txBody>
          <a:bodyPr anchorCtr="0" anchor="t" bIns="40775" lIns="81575" spcFirstLastPara="1" rIns="81575" wrap="square" tIns="40775">
            <a:spAutoFit/>
          </a:bodyPr>
          <a:lstStyle/>
          <a:p>
            <a:pPr indent="0" lvl="0" marL="0" marR="0" rtl="0" algn="ctr">
              <a:lnSpc>
                <a:spcPct val="103333"/>
              </a:lnSpc>
              <a:spcBef>
                <a:spcPts val="0"/>
              </a:spcBef>
              <a:spcAft>
                <a:spcPts val="0"/>
              </a:spcAft>
              <a:buClr>
                <a:schemeClr val="lt1"/>
              </a:buClr>
              <a:buSzPts val="1800"/>
              <a:buFont typeface="Arial"/>
              <a:buNone/>
            </a:pPr>
            <a:r>
              <a:rPr b="0" i="0" lang="es-ES" sz="1700" u="none" cap="none" strike="noStrike">
                <a:solidFill>
                  <a:schemeClr val="lt1"/>
                </a:solidFill>
                <a:latin typeface="Calibri"/>
                <a:ea typeface="Calibri"/>
                <a:cs typeface="Calibri"/>
                <a:sym typeface="Calibri"/>
              </a:rPr>
              <a:t>La evaluación de los KPI suele conducir a la identificación de posibles mejoras </a:t>
            </a:r>
            <a:r>
              <a:rPr lang="es-ES" sz="1700">
                <a:solidFill>
                  <a:schemeClr val="lt1"/>
                </a:solidFill>
                <a:latin typeface="Calibri"/>
                <a:ea typeface="Calibri"/>
                <a:cs typeface="Calibri"/>
                <a:sym typeface="Calibri"/>
              </a:rPr>
              <a:t>y a</a:t>
            </a:r>
            <a:r>
              <a:rPr b="0" i="0" lang="es-ES" sz="1700" u="none" cap="none" strike="noStrike">
                <a:solidFill>
                  <a:schemeClr val="lt1"/>
                </a:solidFill>
                <a:latin typeface="Calibri"/>
                <a:ea typeface="Calibri"/>
                <a:cs typeface="Calibri"/>
                <a:sym typeface="Calibri"/>
              </a:rPr>
              <a:t> la comprensión de una crisis inminente. </a:t>
            </a:r>
            <a:endParaRPr b="0" i="0" sz="1300" u="none" cap="none" strike="noStrike">
              <a:solidFill>
                <a:srgbClr val="000000"/>
              </a:solidFill>
              <a:latin typeface="Arial"/>
              <a:ea typeface="Arial"/>
              <a:cs typeface="Arial"/>
              <a:sym typeface="Arial"/>
            </a:endParaRPr>
          </a:p>
          <a:p>
            <a:pPr indent="0" lvl="0" marL="0" marR="0" rtl="0" algn="ctr">
              <a:lnSpc>
                <a:spcPct val="232500"/>
              </a:lnSpc>
              <a:spcBef>
                <a:spcPts val="160"/>
              </a:spcBef>
              <a:spcAft>
                <a:spcPts val="0"/>
              </a:spcAft>
              <a:buClr>
                <a:schemeClr val="dk2"/>
              </a:buClr>
              <a:buSzPts val="800"/>
              <a:buFont typeface="Arial"/>
              <a:buNone/>
            </a:pPr>
            <a:r>
              <a:t/>
            </a:r>
            <a:endParaRPr b="0" i="0" sz="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19"/>
          <p:cNvSpPr txBox="1"/>
          <p:nvPr>
            <p:ph idx="1" type="body"/>
          </p:nvPr>
        </p:nvSpPr>
        <p:spPr>
          <a:xfrm>
            <a:off x="322092" y="1682896"/>
            <a:ext cx="4543900" cy="4333822"/>
          </a:xfrm>
          <a:prstGeom prst="rect">
            <a:avLst/>
          </a:prstGeom>
          <a:noFill/>
          <a:ln>
            <a:noFill/>
          </a:ln>
        </p:spPr>
        <p:txBody>
          <a:bodyPr anchorCtr="0" anchor="t" bIns="45700" lIns="91425" spcFirstLastPara="1" rIns="91425" wrap="square" tIns="45700">
            <a:normAutofit/>
          </a:bodyPr>
          <a:lstStyle/>
          <a:p>
            <a:pPr indent="-12700" lvl="0" marL="12700" rtl="0" algn="l">
              <a:lnSpc>
                <a:spcPct val="70000"/>
              </a:lnSpc>
              <a:spcBef>
                <a:spcPts val="0"/>
              </a:spcBef>
              <a:spcAft>
                <a:spcPts val="0"/>
              </a:spcAft>
              <a:buClr>
                <a:srgbClr val="595A59"/>
              </a:buClr>
              <a:buSzPts val="2220"/>
              <a:buNone/>
            </a:pPr>
            <a:r>
              <a:rPr lang="es-ES" sz="2120"/>
              <a:t>La gestión de las partes interesadas sirve para identificar las necesidades e intereses de sus principales interlocutores con el fin de evitar amenazas y minimizar riesgos. La gestión de las partes interesadas pretende reforzar las influencias positivas y minimizar las negativas. </a:t>
            </a:r>
            <a:br>
              <a:rPr lang="es-ES" sz="2120"/>
            </a:br>
            <a:r>
              <a:rPr lang="es-ES" sz="2120"/>
              <a:t>La gestión de las partes interesadas no es un análisis puntual, sino que debe realizarse de forma sistemática y continua. En el Módulo 5 aprenderás a identificar, evaluar y comunicarte con las partes interesadas. Esta exploración es útil para identificar a grandes rasgos quién debe participar. </a:t>
            </a:r>
            <a:br>
              <a:rPr lang="es-ES" sz="2120"/>
            </a:br>
            <a:br>
              <a:rPr lang="es-ES" sz="2120"/>
            </a:br>
            <a:endParaRPr sz="2120"/>
          </a:p>
        </p:txBody>
      </p:sp>
      <p:sp>
        <p:nvSpPr>
          <p:cNvPr id="1177" name="Google Shape;1177;p19"/>
          <p:cNvSpPr txBox="1"/>
          <p:nvPr>
            <p:ph idx="2" type="body"/>
          </p:nvPr>
        </p:nvSpPr>
        <p:spPr>
          <a:xfrm>
            <a:off x="1527753" y="577972"/>
            <a:ext cx="10638011" cy="56552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A59"/>
              </a:buClr>
              <a:buSzPts val="3600"/>
              <a:buNone/>
            </a:pPr>
            <a:r>
              <a:rPr lang="es-ES">
                <a:solidFill>
                  <a:srgbClr val="595A59"/>
                </a:solidFill>
              </a:rPr>
              <a:t>Relaciones con las partes interesadas</a:t>
            </a:r>
            <a:endParaRPr/>
          </a:p>
        </p:txBody>
      </p:sp>
      <p:sp>
        <p:nvSpPr>
          <p:cNvPr id="1178" name="Google Shape;1178;p19"/>
          <p:cNvSpPr/>
          <p:nvPr/>
        </p:nvSpPr>
        <p:spPr>
          <a:xfrm>
            <a:off x="617952" y="451300"/>
            <a:ext cx="771474" cy="77147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9" name="Google Shape;1179;p19"/>
          <p:cNvSpPr txBox="1"/>
          <p:nvPr/>
        </p:nvSpPr>
        <p:spPr>
          <a:xfrm>
            <a:off x="756280" y="508495"/>
            <a:ext cx="511077" cy="635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es-ES" sz="28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cxnSp>
        <p:nvCxnSpPr>
          <p:cNvPr id="1180" name="Google Shape;1180;p19"/>
          <p:cNvCxnSpPr/>
          <p:nvPr/>
        </p:nvCxnSpPr>
        <p:spPr>
          <a:xfrm>
            <a:off x="26235" y="841271"/>
            <a:ext cx="591717" cy="0"/>
          </a:xfrm>
          <a:prstGeom prst="straightConnector1">
            <a:avLst/>
          </a:prstGeom>
          <a:noFill/>
          <a:ln cap="flat" cmpd="sng" w="19050">
            <a:solidFill>
              <a:srgbClr val="F27954"/>
            </a:solidFill>
            <a:prstDash val="solid"/>
            <a:miter lim="800000"/>
            <a:headEnd len="sm" w="sm" type="none"/>
            <a:tailEnd len="sm" w="sm" type="none"/>
          </a:ln>
        </p:spPr>
      </p:cxnSp>
      <p:cxnSp>
        <p:nvCxnSpPr>
          <p:cNvPr id="1181" name="Google Shape;1181;p19"/>
          <p:cNvCxnSpPr/>
          <p:nvPr/>
        </p:nvCxnSpPr>
        <p:spPr>
          <a:xfrm>
            <a:off x="6514804" y="3324287"/>
            <a:ext cx="1346117" cy="4370"/>
          </a:xfrm>
          <a:prstGeom prst="straightConnector1">
            <a:avLst/>
          </a:prstGeom>
          <a:noFill/>
          <a:ln cap="flat" cmpd="sng" w="38100">
            <a:solidFill>
              <a:srgbClr val="85D2C7"/>
            </a:solidFill>
            <a:prstDash val="solid"/>
            <a:miter lim="800000"/>
            <a:headEnd len="med" w="med" type="oval"/>
            <a:tailEnd len="sm" w="sm" type="none"/>
          </a:ln>
        </p:spPr>
      </p:cxnSp>
      <p:cxnSp>
        <p:nvCxnSpPr>
          <p:cNvPr id="1182" name="Google Shape;1182;p19"/>
          <p:cNvCxnSpPr/>
          <p:nvPr/>
        </p:nvCxnSpPr>
        <p:spPr>
          <a:xfrm flipH="1">
            <a:off x="8861483" y="3148813"/>
            <a:ext cx="1343509" cy="5866"/>
          </a:xfrm>
          <a:prstGeom prst="straightConnector1">
            <a:avLst/>
          </a:prstGeom>
          <a:noFill/>
          <a:ln cap="flat" cmpd="sng" w="38100">
            <a:solidFill>
              <a:srgbClr val="85D2C7"/>
            </a:solidFill>
            <a:prstDash val="solid"/>
            <a:miter lim="800000"/>
            <a:headEnd len="med" w="med" type="oval"/>
            <a:tailEnd len="sm" w="sm" type="none"/>
          </a:ln>
        </p:spPr>
      </p:cxnSp>
      <p:sp>
        <p:nvSpPr>
          <p:cNvPr id="1183" name="Google Shape;1183;p19"/>
          <p:cNvSpPr/>
          <p:nvPr/>
        </p:nvSpPr>
        <p:spPr>
          <a:xfrm>
            <a:off x="8826473" y="1911044"/>
            <a:ext cx="1378518" cy="185958"/>
          </a:xfrm>
          <a:custGeom>
            <a:rect b="b" l="l" r="r" t="t"/>
            <a:pathLst>
              <a:path extrusionOk="0" h="21600" w="21600">
                <a:moveTo>
                  <a:pt x="0" y="21600"/>
                </a:moveTo>
                <a:lnTo>
                  <a:pt x="2914" y="0"/>
                </a:lnTo>
                <a:lnTo>
                  <a:pt x="21600" y="0"/>
                </a:lnTo>
              </a:path>
            </a:pathLst>
          </a:custGeom>
          <a:noFill/>
          <a:ln cap="flat" cmpd="sng" w="38100">
            <a:solidFill>
              <a:srgbClr val="85D2C7"/>
            </a:solidFill>
            <a:prstDash val="solid"/>
            <a:miter lim="400000"/>
            <a:headEnd len="sm" w="sm" type="none"/>
            <a:tailEnd len="med" w="med" type="ova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184" name="Google Shape;1184;p19"/>
          <p:cNvSpPr/>
          <p:nvPr/>
        </p:nvSpPr>
        <p:spPr>
          <a:xfrm flipH="1" rot="10800000">
            <a:off x="8826473" y="4253378"/>
            <a:ext cx="1378518" cy="185958"/>
          </a:xfrm>
          <a:custGeom>
            <a:rect b="b" l="l" r="r" t="t"/>
            <a:pathLst>
              <a:path extrusionOk="0" h="21600" w="21600">
                <a:moveTo>
                  <a:pt x="0" y="21600"/>
                </a:moveTo>
                <a:lnTo>
                  <a:pt x="2914" y="0"/>
                </a:lnTo>
                <a:lnTo>
                  <a:pt x="21600" y="0"/>
                </a:lnTo>
              </a:path>
            </a:pathLst>
          </a:custGeom>
          <a:noFill/>
          <a:ln cap="flat" cmpd="sng" w="38100">
            <a:solidFill>
              <a:srgbClr val="F27954"/>
            </a:solidFill>
            <a:prstDash val="solid"/>
            <a:miter lim="400000"/>
            <a:headEnd len="sm" w="sm" type="none"/>
            <a:tailEnd len="med" w="med" type="ova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185" name="Google Shape;1185;p19"/>
          <p:cNvSpPr/>
          <p:nvPr/>
        </p:nvSpPr>
        <p:spPr>
          <a:xfrm>
            <a:off x="6569956" y="1911044"/>
            <a:ext cx="1378517" cy="185958"/>
          </a:xfrm>
          <a:custGeom>
            <a:rect b="b" l="l" r="r" t="t"/>
            <a:pathLst>
              <a:path extrusionOk="0" h="21600" w="21600">
                <a:moveTo>
                  <a:pt x="21600" y="21600"/>
                </a:moveTo>
                <a:lnTo>
                  <a:pt x="18686" y="0"/>
                </a:lnTo>
                <a:lnTo>
                  <a:pt x="0" y="0"/>
                </a:lnTo>
              </a:path>
            </a:pathLst>
          </a:custGeom>
          <a:noFill/>
          <a:ln cap="flat" cmpd="sng" w="38100">
            <a:solidFill>
              <a:srgbClr val="916395"/>
            </a:solidFill>
            <a:prstDash val="solid"/>
            <a:miter lim="400000"/>
            <a:headEnd len="sm" w="sm" type="none"/>
            <a:tailEnd len="med" w="med" type="ova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186" name="Google Shape;1186;p19"/>
          <p:cNvSpPr/>
          <p:nvPr/>
        </p:nvSpPr>
        <p:spPr>
          <a:xfrm>
            <a:off x="6569956" y="4253378"/>
            <a:ext cx="1378517" cy="185958"/>
          </a:xfrm>
          <a:custGeom>
            <a:rect b="b" l="l" r="r" t="t"/>
            <a:pathLst>
              <a:path extrusionOk="0" h="21600" w="21600">
                <a:moveTo>
                  <a:pt x="21600" y="0"/>
                </a:moveTo>
                <a:lnTo>
                  <a:pt x="18686" y="21600"/>
                </a:lnTo>
                <a:lnTo>
                  <a:pt x="0" y="21600"/>
                </a:lnTo>
              </a:path>
            </a:pathLst>
          </a:custGeom>
          <a:noFill/>
          <a:ln cap="flat" cmpd="sng" w="38100">
            <a:solidFill>
              <a:srgbClr val="79527B"/>
            </a:solidFill>
            <a:prstDash val="solid"/>
            <a:miter lim="400000"/>
            <a:headEnd len="sm" w="sm" type="none"/>
            <a:tailEnd len="med" w="med" type="ova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187" name="Google Shape;1187;p19"/>
          <p:cNvSpPr/>
          <p:nvPr/>
        </p:nvSpPr>
        <p:spPr>
          <a:xfrm>
            <a:off x="6952935" y="1517501"/>
            <a:ext cx="1422996" cy="1643418"/>
          </a:xfrm>
          <a:custGeom>
            <a:rect b="b" l="l" r="r" t="t"/>
            <a:pathLst>
              <a:path extrusionOk="0" h="21600" w="21600">
                <a:moveTo>
                  <a:pt x="21600" y="0"/>
                </a:moveTo>
                <a:lnTo>
                  <a:pt x="0" y="10802"/>
                </a:lnTo>
                <a:lnTo>
                  <a:pt x="21600" y="21600"/>
                </a:lnTo>
                <a:lnTo>
                  <a:pt x="21600" y="0"/>
                </a:lnTo>
                <a:close/>
              </a:path>
            </a:pathLst>
          </a:custGeom>
          <a:solidFill>
            <a:srgbClr val="916395"/>
          </a:solidFill>
          <a:ln cap="flat" cmpd="sng" w="12700">
            <a:solidFill>
              <a:srgbClr val="916395"/>
            </a:solidFill>
            <a:prstDash val="solid"/>
            <a:miter lim="4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188" name="Google Shape;1188;p19"/>
          <p:cNvSpPr/>
          <p:nvPr/>
        </p:nvSpPr>
        <p:spPr>
          <a:xfrm>
            <a:off x="6956435" y="2333041"/>
            <a:ext cx="1423242" cy="1643277"/>
          </a:xfrm>
          <a:custGeom>
            <a:rect b="b" l="l" r="r" t="t"/>
            <a:pathLst>
              <a:path extrusionOk="0" h="21600" w="21600">
                <a:moveTo>
                  <a:pt x="0" y="0"/>
                </a:moveTo>
                <a:lnTo>
                  <a:pt x="4" y="21600"/>
                </a:lnTo>
                <a:lnTo>
                  <a:pt x="21600" y="10801"/>
                </a:lnTo>
                <a:lnTo>
                  <a:pt x="0" y="0"/>
                </a:lnTo>
                <a:close/>
              </a:path>
            </a:pathLst>
          </a:custGeom>
          <a:solidFill>
            <a:srgbClr val="85D2C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189" name="Google Shape;1189;p19"/>
          <p:cNvSpPr/>
          <p:nvPr/>
        </p:nvSpPr>
        <p:spPr>
          <a:xfrm>
            <a:off x="6952935" y="3151888"/>
            <a:ext cx="1422996" cy="1643418"/>
          </a:xfrm>
          <a:custGeom>
            <a:rect b="b" l="l" r="r" t="t"/>
            <a:pathLst>
              <a:path extrusionOk="0" h="21600" w="21600">
                <a:moveTo>
                  <a:pt x="21600" y="21600"/>
                </a:moveTo>
                <a:lnTo>
                  <a:pt x="0" y="10798"/>
                </a:lnTo>
                <a:lnTo>
                  <a:pt x="21600" y="0"/>
                </a:lnTo>
                <a:lnTo>
                  <a:pt x="21600" y="21600"/>
                </a:lnTo>
                <a:close/>
              </a:path>
            </a:pathLst>
          </a:custGeom>
          <a:solidFill>
            <a:srgbClr val="79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190" name="Google Shape;1190;p19"/>
          <p:cNvSpPr/>
          <p:nvPr/>
        </p:nvSpPr>
        <p:spPr>
          <a:xfrm>
            <a:off x="8379678" y="1517501"/>
            <a:ext cx="1422997" cy="1643418"/>
          </a:xfrm>
          <a:custGeom>
            <a:rect b="b" l="l" r="r" t="t"/>
            <a:pathLst>
              <a:path extrusionOk="0" h="21600" w="21600">
                <a:moveTo>
                  <a:pt x="0" y="0"/>
                </a:moveTo>
                <a:lnTo>
                  <a:pt x="21600" y="10802"/>
                </a:lnTo>
                <a:lnTo>
                  <a:pt x="0" y="21600"/>
                </a:lnTo>
                <a:lnTo>
                  <a:pt x="0" y="0"/>
                </a:lnTo>
                <a:close/>
              </a:path>
            </a:pathLst>
          </a:custGeom>
          <a:solidFill>
            <a:srgbClr val="85D2C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191" name="Google Shape;1191;p19"/>
          <p:cNvSpPr/>
          <p:nvPr/>
        </p:nvSpPr>
        <p:spPr>
          <a:xfrm>
            <a:off x="8375931" y="2333041"/>
            <a:ext cx="1423242" cy="1643277"/>
          </a:xfrm>
          <a:custGeom>
            <a:rect b="b" l="l" r="r" t="t"/>
            <a:pathLst>
              <a:path extrusionOk="0" h="21600" w="21600">
                <a:moveTo>
                  <a:pt x="21600" y="0"/>
                </a:moveTo>
                <a:lnTo>
                  <a:pt x="21596" y="21600"/>
                </a:lnTo>
                <a:lnTo>
                  <a:pt x="0" y="10801"/>
                </a:lnTo>
                <a:lnTo>
                  <a:pt x="21600" y="0"/>
                </a:lnTo>
                <a:close/>
              </a:path>
            </a:pathLst>
          </a:custGeom>
          <a:solidFill>
            <a:srgbClr val="9ED4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192" name="Google Shape;1192;p19"/>
          <p:cNvSpPr/>
          <p:nvPr/>
        </p:nvSpPr>
        <p:spPr>
          <a:xfrm>
            <a:off x="8379678" y="3151888"/>
            <a:ext cx="1422997" cy="1643418"/>
          </a:xfrm>
          <a:custGeom>
            <a:rect b="b" l="l" r="r" t="t"/>
            <a:pathLst>
              <a:path extrusionOk="0" h="21600" w="21600">
                <a:moveTo>
                  <a:pt x="0" y="21600"/>
                </a:moveTo>
                <a:lnTo>
                  <a:pt x="21600" y="10798"/>
                </a:lnTo>
                <a:lnTo>
                  <a:pt x="0" y="0"/>
                </a:lnTo>
                <a:lnTo>
                  <a:pt x="0" y="21600"/>
                </a:lnTo>
                <a:close/>
              </a:path>
            </a:pathLst>
          </a:custGeom>
          <a:solidFill>
            <a:srgbClr val="F279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193" name="Google Shape;1193;p19"/>
          <p:cNvSpPr/>
          <p:nvPr/>
        </p:nvSpPr>
        <p:spPr>
          <a:xfrm>
            <a:off x="7664309" y="2339210"/>
            <a:ext cx="1423242" cy="1643418"/>
          </a:xfrm>
          <a:custGeom>
            <a:rect b="b" l="l" r="r" t="t"/>
            <a:pathLst>
              <a:path extrusionOk="0" h="21600" w="21600">
                <a:moveTo>
                  <a:pt x="10800" y="0"/>
                </a:moveTo>
                <a:lnTo>
                  <a:pt x="21600" y="5400"/>
                </a:lnTo>
                <a:lnTo>
                  <a:pt x="21600" y="16200"/>
                </a:lnTo>
                <a:lnTo>
                  <a:pt x="10800" y="21600"/>
                </a:lnTo>
                <a:lnTo>
                  <a:pt x="0" y="16200"/>
                </a:lnTo>
                <a:lnTo>
                  <a:pt x="0" y="5400"/>
                </a:lnTo>
                <a:close/>
              </a:path>
            </a:pathLst>
          </a:custGeom>
          <a:solidFill>
            <a:srgbClr val="FFFFFF">
              <a:alpha val="8235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194" name="Google Shape;1194;p19"/>
          <p:cNvSpPr txBox="1"/>
          <p:nvPr/>
        </p:nvSpPr>
        <p:spPr>
          <a:xfrm>
            <a:off x="10329338" y="2084313"/>
            <a:ext cx="1683600" cy="639900"/>
          </a:xfrm>
          <a:prstGeom prst="rect">
            <a:avLst/>
          </a:prstGeom>
          <a:noFill/>
          <a:ln>
            <a:noFill/>
          </a:ln>
        </p:spPr>
        <p:txBody>
          <a:bodyPr anchorCtr="0" anchor="t" bIns="17125" lIns="34275" spcFirstLastPara="1" rIns="34275" wrap="square" tIns="17125">
            <a:spAutoFit/>
          </a:bodyPr>
          <a:lstStyle/>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Medios de comunicación</a:t>
            </a:r>
            <a:endParaRPr b="0" i="0" sz="1300" u="none" cap="none" strike="noStrike">
              <a:solidFill>
                <a:srgbClr val="000000"/>
              </a:solidFill>
              <a:latin typeface="Arial"/>
              <a:ea typeface="Arial"/>
              <a:cs typeface="Arial"/>
              <a:sym typeface="Arial"/>
            </a:endParaRPr>
          </a:p>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Redes sociales</a:t>
            </a:r>
            <a:endParaRPr b="0" i="0" sz="1300" u="none" cap="none" strike="noStrike">
              <a:solidFill>
                <a:srgbClr val="000000"/>
              </a:solidFill>
              <a:latin typeface="Arial"/>
              <a:ea typeface="Arial"/>
              <a:cs typeface="Arial"/>
              <a:sym typeface="Arial"/>
            </a:endParaRPr>
          </a:p>
        </p:txBody>
      </p:sp>
      <p:sp>
        <p:nvSpPr>
          <p:cNvPr id="1195" name="Google Shape;1195;p19"/>
          <p:cNvSpPr txBox="1"/>
          <p:nvPr/>
        </p:nvSpPr>
        <p:spPr>
          <a:xfrm>
            <a:off x="10313175" y="1437850"/>
            <a:ext cx="1515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s-ES" sz="1600" u="none" cap="none" strike="noStrike">
                <a:solidFill>
                  <a:srgbClr val="85D2C7"/>
                </a:solidFill>
                <a:latin typeface="Calibri"/>
                <a:ea typeface="Calibri"/>
                <a:cs typeface="Calibri"/>
                <a:sym typeface="Calibri"/>
              </a:rPr>
              <a:t>Medios de comunicación</a:t>
            </a:r>
            <a:endParaRPr b="0" i="0" sz="1400" u="none" cap="none" strike="noStrike">
              <a:solidFill>
                <a:srgbClr val="000000"/>
              </a:solidFill>
              <a:latin typeface="Arial"/>
              <a:ea typeface="Arial"/>
              <a:cs typeface="Arial"/>
              <a:sym typeface="Arial"/>
            </a:endParaRPr>
          </a:p>
        </p:txBody>
      </p:sp>
      <p:sp>
        <p:nvSpPr>
          <p:cNvPr id="1196" name="Google Shape;1196;p19"/>
          <p:cNvSpPr txBox="1"/>
          <p:nvPr/>
        </p:nvSpPr>
        <p:spPr>
          <a:xfrm>
            <a:off x="10313174" y="3271544"/>
            <a:ext cx="1683600" cy="1045200"/>
          </a:xfrm>
          <a:prstGeom prst="rect">
            <a:avLst/>
          </a:prstGeom>
          <a:noFill/>
          <a:ln>
            <a:noFill/>
          </a:ln>
        </p:spPr>
        <p:txBody>
          <a:bodyPr anchorCtr="0" anchor="t" bIns="17125" lIns="34275" spcFirstLastPara="1" rIns="34275" wrap="square" tIns="17125">
            <a:spAutoFit/>
          </a:bodyPr>
          <a:lstStyle/>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Universidades</a:t>
            </a:r>
            <a:endParaRPr b="0" i="0" sz="1300" u="none" cap="none" strike="noStrike">
              <a:solidFill>
                <a:srgbClr val="000000"/>
              </a:solidFill>
              <a:latin typeface="Arial"/>
              <a:ea typeface="Arial"/>
              <a:cs typeface="Arial"/>
              <a:sym typeface="Arial"/>
            </a:endParaRPr>
          </a:p>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Institutos de investigación</a:t>
            </a:r>
            <a:endParaRPr b="0" i="0" sz="1300" u="none" cap="none" strike="noStrike">
              <a:solidFill>
                <a:srgbClr val="000000"/>
              </a:solidFill>
              <a:latin typeface="Arial"/>
              <a:ea typeface="Arial"/>
              <a:cs typeface="Arial"/>
              <a:sym typeface="Arial"/>
            </a:endParaRPr>
          </a:p>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Opiniones de expertos</a:t>
            </a:r>
            <a:endParaRPr b="0" i="0" sz="1300" u="none" cap="none" strike="noStrike">
              <a:solidFill>
                <a:srgbClr val="000000"/>
              </a:solidFill>
              <a:latin typeface="Arial"/>
              <a:ea typeface="Arial"/>
              <a:cs typeface="Arial"/>
              <a:sym typeface="Arial"/>
            </a:endParaRPr>
          </a:p>
        </p:txBody>
      </p:sp>
      <p:sp>
        <p:nvSpPr>
          <p:cNvPr id="1197" name="Google Shape;1197;p19"/>
          <p:cNvSpPr txBox="1"/>
          <p:nvPr/>
        </p:nvSpPr>
        <p:spPr>
          <a:xfrm>
            <a:off x="10333850" y="2956932"/>
            <a:ext cx="82105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s-ES" sz="1600" u="none" cap="none" strike="noStrike">
                <a:solidFill>
                  <a:srgbClr val="85D2C7"/>
                </a:solidFill>
                <a:latin typeface="Calibri"/>
                <a:ea typeface="Calibri"/>
                <a:cs typeface="Calibri"/>
                <a:sym typeface="Calibri"/>
              </a:rPr>
              <a:t>Ciencia</a:t>
            </a:r>
            <a:endParaRPr b="0" i="0" sz="1400" u="none" cap="none" strike="noStrike">
              <a:solidFill>
                <a:srgbClr val="000000"/>
              </a:solidFill>
              <a:latin typeface="Arial"/>
              <a:ea typeface="Arial"/>
              <a:cs typeface="Arial"/>
              <a:sym typeface="Arial"/>
            </a:endParaRPr>
          </a:p>
        </p:txBody>
      </p:sp>
      <p:sp>
        <p:nvSpPr>
          <p:cNvPr id="1198" name="Google Shape;1198;p19"/>
          <p:cNvSpPr txBox="1"/>
          <p:nvPr/>
        </p:nvSpPr>
        <p:spPr>
          <a:xfrm>
            <a:off x="10313174" y="4581519"/>
            <a:ext cx="1683600" cy="639900"/>
          </a:xfrm>
          <a:prstGeom prst="rect">
            <a:avLst/>
          </a:prstGeom>
          <a:noFill/>
          <a:ln>
            <a:noFill/>
          </a:ln>
        </p:spPr>
        <p:txBody>
          <a:bodyPr anchorCtr="0" anchor="t" bIns="17125" lIns="34275" spcFirstLastPara="1" rIns="34275" wrap="square" tIns="17125">
            <a:spAutoFit/>
          </a:bodyPr>
          <a:lstStyle/>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Gobierno y municipalidades</a:t>
            </a:r>
            <a:endParaRPr b="0" i="0" sz="1300" u="none" cap="none" strike="noStrike">
              <a:solidFill>
                <a:srgbClr val="000000"/>
              </a:solidFill>
              <a:latin typeface="Arial"/>
              <a:ea typeface="Arial"/>
              <a:cs typeface="Arial"/>
              <a:sym typeface="Arial"/>
            </a:endParaRPr>
          </a:p>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Otras autoridades</a:t>
            </a:r>
            <a:endParaRPr b="0" i="0" sz="1300" u="none" cap="none" strike="noStrike">
              <a:solidFill>
                <a:srgbClr val="000000"/>
              </a:solidFill>
              <a:latin typeface="Arial"/>
              <a:ea typeface="Arial"/>
              <a:cs typeface="Arial"/>
              <a:sym typeface="Arial"/>
            </a:endParaRPr>
          </a:p>
        </p:txBody>
      </p:sp>
      <p:sp>
        <p:nvSpPr>
          <p:cNvPr id="1199" name="Google Shape;1199;p19"/>
          <p:cNvSpPr txBox="1"/>
          <p:nvPr/>
        </p:nvSpPr>
        <p:spPr>
          <a:xfrm>
            <a:off x="10317671" y="4292850"/>
            <a:ext cx="1042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s-ES" sz="1600" u="none" cap="none" strike="noStrike">
                <a:solidFill>
                  <a:srgbClr val="F27954"/>
                </a:solidFill>
                <a:latin typeface="Calibri"/>
                <a:ea typeface="Calibri"/>
                <a:cs typeface="Calibri"/>
                <a:sym typeface="Calibri"/>
              </a:rPr>
              <a:t>Política</a:t>
            </a:r>
            <a:endParaRPr b="0" i="0" sz="1400" u="none" cap="none" strike="noStrike">
              <a:solidFill>
                <a:srgbClr val="000000"/>
              </a:solidFill>
              <a:latin typeface="Arial"/>
              <a:ea typeface="Arial"/>
              <a:cs typeface="Arial"/>
              <a:sym typeface="Arial"/>
            </a:endParaRPr>
          </a:p>
        </p:txBody>
      </p:sp>
      <p:sp>
        <p:nvSpPr>
          <p:cNvPr id="1200" name="Google Shape;1200;p19"/>
          <p:cNvSpPr txBox="1"/>
          <p:nvPr/>
        </p:nvSpPr>
        <p:spPr>
          <a:xfrm>
            <a:off x="5365814" y="2022856"/>
            <a:ext cx="1733400" cy="1045200"/>
          </a:xfrm>
          <a:prstGeom prst="rect">
            <a:avLst/>
          </a:prstGeom>
          <a:noFill/>
          <a:ln>
            <a:noFill/>
          </a:ln>
        </p:spPr>
        <p:txBody>
          <a:bodyPr anchorCtr="0" anchor="t" bIns="17125" lIns="34275" spcFirstLastPara="1" rIns="34275" wrap="square" tIns="17125">
            <a:spAutoFit/>
          </a:bodyPr>
          <a:lstStyle/>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Residentes </a:t>
            </a:r>
            <a:endParaRPr b="0" i="0" sz="1100" u="none" cap="none" strike="noStrike">
              <a:solidFill>
                <a:srgbClr val="000000"/>
              </a:solidFill>
              <a:latin typeface="Arial"/>
              <a:ea typeface="Arial"/>
              <a:cs typeface="Arial"/>
              <a:sym typeface="Arial"/>
            </a:endParaRPr>
          </a:p>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Instituciones culturales </a:t>
            </a:r>
            <a:endParaRPr b="0" i="0" sz="1100" u="none" cap="none" strike="noStrike">
              <a:solidFill>
                <a:srgbClr val="000000"/>
              </a:solidFill>
              <a:latin typeface="Arial"/>
              <a:ea typeface="Arial"/>
              <a:cs typeface="Arial"/>
              <a:sym typeface="Arial"/>
            </a:endParaRPr>
          </a:p>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Asociaciones</a:t>
            </a:r>
            <a:endParaRPr b="0" i="0" sz="1100" u="none" cap="none" strike="noStrike">
              <a:solidFill>
                <a:srgbClr val="000000"/>
              </a:solidFill>
              <a:latin typeface="Arial"/>
              <a:ea typeface="Arial"/>
              <a:cs typeface="Arial"/>
              <a:sym typeface="Arial"/>
            </a:endParaRPr>
          </a:p>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Grupos de presión</a:t>
            </a:r>
            <a:endParaRPr b="0" i="0" sz="1100" u="none" cap="none" strike="noStrike">
              <a:solidFill>
                <a:srgbClr val="000000"/>
              </a:solidFill>
              <a:latin typeface="Arial"/>
              <a:ea typeface="Arial"/>
              <a:cs typeface="Arial"/>
              <a:sym typeface="Arial"/>
            </a:endParaRPr>
          </a:p>
        </p:txBody>
      </p:sp>
      <p:sp>
        <p:nvSpPr>
          <p:cNvPr id="1201" name="Google Shape;1201;p19"/>
          <p:cNvSpPr txBox="1"/>
          <p:nvPr/>
        </p:nvSpPr>
        <p:spPr>
          <a:xfrm>
            <a:off x="5124449" y="1682900"/>
            <a:ext cx="984900" cy="338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916395"/>
                </a:solidFill>
                <a:latin typeface="Calibri"/>
                <a:ea typeface="Calibri"/>
                <a:cs typeface="Calibri"/>
                <a:sym typeface="Calibri"/>
              </a:rPr>
              <a:t>Sociedad</a:t>
            </a:r>
            <a:endParaRPr b="0" i="0" sz="1400" u="none" cap="none" strike="noStrike">
              <a:solidFill>
                <a:srgbClr val="000000"/>
              </a:solidFill>
              <a:latin typeface="Arial"/>
              <a:ea typeface="Arial"/>
              <a:cs typeface="Arial"/>
              <a:sym typeface="Arial"/>
            </a:endParaRPr>
          </a:p>
        </p:txBody>
      </p:sp>
      <p:sp>
        <p:nvSpPr>
          <p:cNvPr id="1202" name="Google Shape;1202;p19"/>
          <p:cNvSpPr txBox="1"/>
          <p:nvPr/>
        </p:nvSpPr>
        <p:spPr>
          <a:xfrm>
            <a:off x="5315006" y="3440015"/>
            <a:ext cx="1683600" cy="842400"/>
          </a:xfrm>
          <a:prstGeom prst="rect">
            <a:avLst/>
          </a:prstGeom>
          <a:noFill/>
          <a:ln>
            <a:noFill/>
          </a:ln>
        </p:spPr>
        <p:txBody>
          <a:bodyPr anchorCtr="0" anchor="t" bIns="17125" lIns="34275" spcFirstLastPara="1" rIns="34275" wrap="square" tIns="17125">
            <a:spAutoFit/>
          </a:bodyPr>
          <a:lstStyle/>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Competidores</a:t>
            </a:r>
            <a:endParaRPr b="0" i="0" sz="1100" u="none" cap="none" strike="noStrike">
              <a:solidFill>
                <a:srgbClr val="000000"/>
              </a:solidFill>
              <a:latin typeface="Arial"/>
              <a:ea typeface="Arial"/>
              <a:cs typeface="Arial"/>
              <a:sym typeface="Arial"/>
            </a:endParaRPr>
          </a:p>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Proveedores</a:t>
            </a:r>
            <a:endParaRPr b="0" i="0" sz="1100" u="none" cap="none" strike="noStrike">
              <a:solidFill>
                <a:srgbClr val="000000"/>
              </a:solidFill>
              <a:latin typeface="Arial"/>
              <a:ea typeface="Arial"/>
              <a:cs typeface="Arial"/>
              <a:sym typeface="Arial"/>
            </a:endParaRPr>
          </a:p>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Proveedores de servicios</a:t>
            </a:r>
            <a:endParaRPr b="0" i="0" sz="1100" u="none" cap="none" strike="noStrike">
              <a:solidFill>
                <a:srgbClr val="000000"/>
              </a:solidFill>
              <a:latin typeface="Arial"/>
              <a:ea typeface="Arial"/>
              <a:cs typeface="Arial"/>
              <a:sym typeface="Arial"/>
            </a:endParaRPr>
          </a:p>
        </p:txBody>
      </p:sp>
      <p:sp>
        <p:nvSpPr>
          <p:cNvPr id="1203" name="Google Shape;1203;p19"/>
          <p:cNvSpPr txBox="1"/>
          <p:nvPr/>
        </p:nvSpPr>
        <p:spPr>
          <a:xfrm>
            <a:off x="5303914" y="3153704"/>
            <a:ext cx="893386"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85D2C7"/>
                </a:solidFill>
                <a:latin typeface="Calibri"/>
                <a:ea typeface="Calibri"/>
                <a:cs typeface="Calibri"/>
                <a:sym typeface="Calibri"/>
              </a:rPr>
              <a:t>Industria</a:t>
            </a:r>
            <a:endParaRPr b="0" i="0" sz="1400" u="none" cap="none" strike="noStrike">
              <a:solidFill>
                <a:srgbClr val="000000"/>
              </a:solidFill>
              <a:latin typeface="Arial"/>
              <a:ea typeface="Arial"/>
              <a:cs typeface="Arial"/>
              <a:sym typeface="Arial"/>
            </a:endParaRPr>
          </a:p>
        </p:txBody>
      </p:sp>
      <p:sp>
        <p:nvSpPr>
          <p:cNvPr id="1204" name="Google Shape;1204;p19"/>
          <p:cNvSpPr txBox="1"/>
          <p:nvPr/>
        </p:nvSpPr>
        <p:spPr>
          <a:xfrm>
            <a:off x="5347160" y="4570001"/>
            <a:ext cx="1683600" cy="639900"/>
          </a:xfrm>
          <a:prstGeom prst="rect">
            <a:avLst/>
          </a:prstGeom>
          <a:noFill/>
          <a:ln>
            <a:noFill/>
          </a:ln>
        </p:spPr>
        <p:txBody>
          <a:bodyPr anchorCtr="0" anchor="t" bIns="17125" lIns="34275" spcFirstLastPara="1" rIns="34275" wrap="square" tIns="17125">
            <a:spAutoFit/>
          </a:bodyPr>
          <a:lstStyle/>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Empresa</a:t>
            </a:r>
            <a:endParaRPr b="0" i="0" sz="1100" u="none" cap="none" strike="noStrike">
              <a:solidFill>
                <a:srgbClr val="000000"/>
              </a:solidFill>
              <a:latin typeface="Arial"/>
              <a:ea typeface="Arial"/>
              <a:cs typeface="Arial"/>
              <a:sym typeface="Arial"/>
            </a:endParaRPr>
          </a:p>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Bancos</a:t>
            </a:r>
            <a:endParaRPr b="0" i="0" sz="1100" u="none" cap="none" strike="noStrike">
              <a:solidFill>
                <a:srgbClr val="000000"/>
              </a:solidFill>
              <a:latin typeface="Arial"/>
              <a:ea typeface="Arial"/>
              <a:cs typeface="Arial"/>
              <a:sym typeface="Arial"/>
            </a:endParaRPr>
          </a:p>
          <a:p>
            <a:pPr indent="-152400" lvl="0" marL="171450" marR="0" rtl="0" algn="l">
              <a:lnSpc>
                <a:spcPct val="10125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Otros financiadores</a:t>
            </a:r>
            <a:endParaRPr b="0" i="0" sz="1100" u="none" cap="none" strike="noStrike">
              <a:solidFill>
                <a:srgbClr val="000000"/>
              </a:solidFill>
              <a:latin typeface="Arial"/>
              <a:ea typeface="Arial"/>
              <a:cs typeface="Arial"/>
              <a:sym typeface="Arial"/>
            </a:endParaRPr>
          </a:p>
        </p:txBody>
      </p:sp>
      <p:sp>
        <p:nvSpPr>
          <p:cNvPr id="1205" name="Google Shape;1205;p19"/>
          <p:cNvSpPr txBox="1"/>
          <p:nvPr/>
        </p:nvSpPr>
        <p:spPr>
          <a:xfrm>
            <a:off x="5038722" y="4269525"/>
            <a:ext cx="1272600" cy="338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79527B"/>
                </a:solidFill>
                <a:latin typeface="Calibri"/>
                <a:ea typeface="Calibri"/>
                <a:cs typeface="Calibri"/>
                <a:sym typeface="Calibri"/>
              </a:rPr>
              <a:t>Financieros</a:t>
            </a:r>
            <a:endParaRPr b="0" i="0" sz="1400" u="none" cap="none" strike="noStrike">
              <a:solidFill>
                <a:srgbClr val="000000"/>
              </a:solidFill>
              <a:latin typeface="Arial"/>
              <a:ea typeface="Arial"/>
              <a:cs typeface="Arial"/>
              <a:sym typeface="Arial"/>
            </a:endParaRPr>
          </a:p>
        </p:txBody>
      </p:sp>
      <p:sp>
        <p:nvSpPr>
          <p:cNvPr id="1206" name="Google Shape;1206;p19"/>
          <p:cNvSpPr/>
          <p:nvPr/>
        </p:nvSpPr>
        <p:spPr>
          <a:xfrm>
            <a:off x="7848112" y="2713544"/>
            <a:ext cx="1042444" cy="882269"/>
          </a:xfrm>
          <a:prstGeom prst="pentagon">
            <a:avLst>
              <a:gd fmla="val 105146" name="hf"/>
              <a:gd fmla="val 110557" name="vf"/>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207" name="Google Shape;1207;p19"/>
          <p:cNvSpPr txBox="1"/>
          <p:nvPr/>
        </p:nvSpPr>
        <p:spPr>
          <a:xfrm>
            <a:off x="7851460" y="2993461"/>
            <a:ext cx="107721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s-ES" sz="1600" u="none" cap="none" strike="noStrike">
                <a:solidFill>
                  <a:schemeClr val="lt1"/>
                </a:solidFill>
                <a:latin typeface="Calibri"/>
                <a:ea typeface="Calibri"/>
                <a:cs typeface="Calibri"/>
                <a:sym typeface="Calibri"/>
              </a:rPr>
              <a:t>Empleados</a:t>
            </a:r>
            <a:endParaRPr b="0" i="0" sz="1400" u="none" cap="none" strike="noStrike">
              <a:solidFill>
                <a:srgbClr val="000000"/>
              </a:solidFill>
              <a:latin typeface="Arial"/>
              <a:ea typeface="Arial"/>
              <a:cs typeface="Arial"/>
              <a:sym typeface="Arial"/>
            </a:endParaRPr>
          </a:p>
        </p:txBody>
      </p:sp>
      <p:sp>
        <p:nvSpPr>
          <p:cNvPr id="1208" name="Google Shape;1208;p19"/>
          <p:cNvSpPr/>
          <p:nvPr/>
        </p:nvSpPr>
        <p:spPr>
          <a:xfrm>
            <a:off x="8228277" y="3386333"/>
            <a:ext cx="165570" cy="1808179"/>
          </a:xfrm>
          <a:custGeom>
            <a:rect b="b" l="l" r="r" t="t"/>
            <a:pathLst>
              <a:path extrusionOk="0" h="21600" w="21600">
                <a:moveTo>
                  <a:pt x="21600" y="0"/>
                </a:moveTo>
                <a:lnTo>
                  <a:pt x="18686" y="21600"/>
                </a:lnTo>
                <a:lnTo>
                  <a:pt x="0" y="21600"/>
                </a:lnTo>
              </a:path>
            </a:pathLst>
          </a:custGeom>
          <a:noFill/>
          <a:ln cap="flat" cmpd="sng" w="38100">
            <a:solidFill>
              <a:srgbClr val="F27954"/>
            </a:solidFill>
            <a:prstDash val="solid"/>
            <a:miter lim="400000"/>
            <a:headEnd len="sm" w="sm" type="none"/>
            <a:tailEnd len="med" w="med" type="ova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209" name="Google Shape;1209;p19"/>
          <p:cNvSpPr txBox="1"/>
          <p:nvPr/>
        </p:nvSpPr>
        <p:spPr>
          <a:xfrm>
            <a:off x="6965460" y="5295960"/>
            <a:ext cx="1683600" cy="604800"/>
          </a:xfrm>
          <a:prstGeom prst="rect">
            <a:avLst/>
          </a:prstGeom>
          <a:noFill/>
          <a:ln>
            <a:noFill/>
          </a:ln>
        </p:spPr>
        <p:txBody>
          <a:bodyPr anchorCtr="0" anchor="t" bIns="17125" lIns="34275" spcFirstLastPara="1" rIns="34275" wrap="square" tIns="17125">
            <a:spAutoFit/>
          </a:bodyPr>
          <a:lstStyle/>
          <a:p>
            <a:pPr indent="-152400" lvl="0" marL="171450" marR="0" rtl="0" algn="l">
              <a:lnSpc>
                <a:spcPct val="9500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Directo / Indirecto</a:t>
            </a:r>
            <a:endParaRPr b="0" i="0" sz="1300" u="none" cap="none" strike="noStrike">
              <a:solidFill>
                <a:srgbClr val="000000"/>
              </a:solidFill>
              <a:latin typeface="Arial"/>
              <a:ea typeface="Arial"/>
              <a:cs typeface="Arial"/>
              <a:sym typeface="Arial"/>
            </a:endParaRPr>
          </a:p>
          <a:p>
            <a:pPr indent="-152400" lvl="0" marL="171450" marR="0" rtl="0" algn="l">
              <a:lnSpc>
                <a:spcPct val="9500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Comité de Empresa</a:t>
            </a:r>
            <a:endParaRPr b="0" i="0" sz="1300" u="none" cap="none" strike="noStrike">
              <a:solidFill>
                <a:srgbClr val="000000"/>
              </a:solidFill>
              <a:latin typeface="Arial"/>
              <a:ea typeface="Arial"/>
              <a:cs typeface="Arial"/>
              <a:sym typeface="Arial"/>
            </a:endParaRPr>
          </a:p>
          <a:p>
            <a:pPr indent="-152400" lvl="0" marL="171450" marR="0" rtl="0" algn="l">
              <a:lnSpc>
                <a:spcPct val="95000"/>
              </a:lnSpc>
              <a:spcBef>
                <a:spcPts val="0"/>
              </a:spcBef>
              <a:spcAft>
                <a:spcPts val="0"/>
              </a:spcAft>
              <a:buClr>
                <a:srgbClr val="595959"/>
              </a:buClr>
              <a:buSzPts val="1300"/>
              <a:buFont typeface="Arial"/>
              <a:buChar char="•"/>
            </a:pPr>
            <a:r>
              <a:rPr b="0" i="0" lang="es-ES" sz="1300" u="none" cap="none" strike="noStrike">
                <a:solidFill>
                  <a:srgbClr val="595959"/>
                </a:solidFill>
                <a:latin typeface="Calibri"/>
                <a:ea typeface="Calibri"/>
                <a:cs typeface="Calibri"/>
                <a:sym typeface="Calibri"/>
              </a:rPr>
              <a:t>Unidades de trabajo</a:t>
            </a:r>
            <a:endParaRPr b="0" i="0" sz="1300" u="none" cap="none" strike="noStrike">
              <a:solidFill>
                <a:srgbClr val="000000"/>
              </a:solidFill>
              <a:latin typeface="Arial"/>
              <a:ea typeface="Arial"/>
              <a:cs typeface="Arial"/>
              <a:sym typeface="Arial"/>
            </a:endParaRPr>
          </a:p>
        </p:txBody>
      </p:sp>
      <p:sp>
        <p:nvSpPr>
          <p:cNvPr id="1210" name="Google Shape;1210;p19"/>
          <p:cNvSpPr txBox="1"/>
          <p:nvPr/>
        </p:nvSpPr>
        <p:spPr>
          <a:xfrm>
            <a:off x="6842400" y="5005675"/>
            <a:ext cx="1272600" cy="338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F27954"/>
                </a:solidFill>
                <a:latin typeface="Calibri"/>
                <a:ea typeface="Calibri"/>
                <a:cs typeface="Calibri"/>
                <a:sym typeface="Calibri"/>
              </a:rPr>
              <a:t>Empleados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2"/>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a:t>1</a:t>
            </a:r>
            <a:endParaRPr/>
          </a:p>
        </p:txBody>
      </p:sp>
      <p:sp>
        <p:nvSpPr>
          <p:cNvPr id="911" name="Google Shape;911;p2"/>
          <p:cNvSpPr txBox="1"/>
          <p:nvPr>
            <p:ph idx="13" type="body"/>
          </p:nvPr>
        </p:nvSpPr>
        <p:spPr>
          <a:xfrm>
            <a:off x="1620075" y="2249505"/>
            <a:ext cx="4250400" cy="934200"/>
          </a:xfrm>
          <a:prstGeom prst="rect">
            <a:avLst/>
          </a:prstGeom>
          <a:noFill/>
          <a:ln>
            <a:noFill/>
          </a:ln>
        </p:spPr>
        <p:txBody>
          <a:bodyPr anchorCtr="0" anchor="t" bIns="45700" lIns="91425" spcFirstLastPara="1" rIns="91425" wrap="square" tIns="45700">
            <a:normAutofit fontScale="62500" lnSpcReduction="10000"/>
          </a:bodyPr>
          <a:lstStyle/>
          <a:p>
            <a:pPr indent="0" lvl="0" marL="0" rtl="0" algn="l">
              <a:lnSpc>
                <a:spcPct val="90000"/>
              </a:lnSpc>
              <a:spcBef>
                <a:spcPts val="0"/>
              </a:spcBef>
              <a:spcAft>
                <a:spcPts val="0"/>
              </a:spcAft>
              <a:buClr>
                <a:schemeClr val="lt1"/>
              </a:buClr>
              <a:buSzPct val="100000"/>
              <a:buNone/>
            </a:pPr>
            <a:r>
              <a:rPr lang="es-ES"/>
              <a:t>Tras completar este módulo, dispondrás de los conocimientos necesarios para...</a:t>
            </a:r>
            <a:endParaRPr/>
          </a:p>
        </p:txBody>
      </p:sp>
      <p:sp>
        <p:nvSpPr>
          <p:cNvPr id="912" name="Google Shape;912;p2"/>
          <p:cNvSpPr txBox="1"/>
          <p:nvPr>
            <p:ph idx="2" type="body"/>
          </p:nvPr>
        </p:nvSpPr>
        <p:spPr>
          <a:xfrm>
            <a:off x="7632987" y="3067149"/>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es-ES"/>
              <a:t>Factores de riesgo y señales de alerta</a:t>
            </a:r>
            <a:endParaRPr/>
          </a:p>
        </p:txBody>
      </p:sp>
      <p:sp>
        <p:nvSpPr>
          <p:cNvPr id="913" name="Google Shape;913;p2"/>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a:t>2</a:t>
            </a:r>
            <a:endParaRPr/>
          </a:p>
        </p:txBody>
      </p:sp>
      <p:sp>
        <p:nvSpPr>
          <p:cNvPr id="914" name="Google Shape;914;p2"/>
          <p:cNvSpPr txBox="1"/>
          <p:nvPr>
            <p:ph idx="4" type="body"/>
          </p:nvPr>
        </p:nvSpPr>
        <p:spPr>
          <a:xfrm>
            <a:off x="7632989" y="955622"/>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es-ES"/>
              <a:t>Gestión de riesgos empresariales</a:t>
            </a:r>
            <a:endParaRPr/>
          </a:p>
        </p:txBody>
      </p:sp>
      <p:sp>
        <p:nvSpPr>
          <p:cNvPr id="915" name="Google Shape;915;p2"/>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a:t>3</a:t>
            </a:r>
            <a:endParaRPr/>
          </a:p>
        </p:txBody>
      </p:sp>
      <p:sp>
        <p:nvSpPr>
          <p:cNvPr id="916" name="Google Shape;916;p2"/>
          <p:cNvSpPr txBox="1"/>
          <p:nvPr>
            <p:ph idx="6" type="body"/>
          </p:nvPr>
        </p:nvSpPr>
        <p:spPr>
          <a:xfrm>
            <a:off x="7632988" y="1989847"/>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es-ES"/>
              <a:t>Desarrollo de estrategias</a:t>
            </a:r>
            <a:endParaRPr/>
          </a:p>
        </p:txBody>
      </p:sp>
      <p:sp>
        <p:nvSpPr>
          <p:cNvPr id="917" name="Google Shape;917;p2"/>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a:t>4</a:t>
            </a:r>
            <a:endParaRPr/>
          </a:p>
        </p:txBody>
      </p:sp>
      <p:sp>
        <p:nvSpPr>
          <p:cNvPr id="918" name="Google Shape;918;p2"/>
          <p:cNvSpPr txBox="1"/>
          <p:nvPr>
            <p:ph idx="8" type="body"/>
          </p:nvPr>
        </p:nvSpPr>
        <p:spPr>
          <a:xfrm>
            <a:off x="7632986" y="418469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es-ES"/>
              <a:t>Gestión de la continuidad</a:t>
            </a:r>
            <a:endParaRPr/>
          </a:p>
        </p:txBody>
      </p:sp>
      <p:sp>
        <p:nvSpPr>
          <p:cNvPr id="919" name="Google Shape;919;p2"/>
          <p:cNvSpPr txBox="1"/>
          <p:nvPr/>
        </p:nvSpPr>
        <p:spPr>
          <a:xfrm>
            <a:off x="6781160" y="5404479"/>
            <a:ext cx="511077" cy="635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es-ES" sz="2800" u="none" cap="none" strike="noStrike">
                <a:solidFill>
                  <a:schemeClr val="lt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920" name="Google Shape;920;p2"/>
          <p:cNvSpPr txBox="1"/>
          <p:nvPr/>
        </p:nvSpPr>
        <p:spPr>
          <a:xfrm>
            <a:off x="1464404" y="779512"/>
            <a:ext cx="4180200" cy="1470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400"/>
              <a:buFont typeface="Arial"/>
              <a:buNone/>
            </a:pPr>
            <a:r>
              <a:rPr b="0" i="0" lang="es-ES" sz="2400" u="none" cap="none" strike="noStrike">
                <a:solidFill>
                  <a:schemeClr val="lt1"/>
                </a:solidFill>
                <a:latin typeface="Calibri"/>
                <a:ea typeface="Calibri"/>
                <a:cs typeface="Calibri"/>
                <a:sym typeface="Calibri"/>
              </a:rPr>
              <a:t>Módulo 2: </a:t>
            </a:r>
            <a:br>
              <a:rPr b="0" i="0" lang="es-ES" sz="3600" u="none" cap="none" strike="noStrike">
                <a:solidFill>
                  <a:schemeClr val="lt1"/>
                </a:solidFill>
                <a:latin typeface="Calibri"/>
                <a:ea typeface="Calibri"/>
                <a:cs typeface="Calibri"/>
                <a:sym typeface="Calibri"/>
              </a:rPr>
            </a:br>
            <a:r>
              <a:rPr b="1" i="0" lang="es-ES" sz="3600" u="none" cap="none" strike="noStrike">
                <a:solidFill>
                  <a:schemeClr val="lt1"/>
                </a:solidFill>
                <a:latin typeface="Calibri"/>
                <a:ea typeface="Calibri"/>
                <a:cs typeface="Calibri"/>
                <a:sym typeface="Calibri"/>
              </a:rPr>
              <a:t>Precaución y prevención</a:t>
            </a:r>
            <a:endParaRPr b="0" i="0" sz="1400" u="none" cap="none" strike="noStrike">
              <a:solidFill>
                <a:srgbClr val="000000"/>
              </a:solidFill>
              <a:latin typeface="Arial"/>
              <a:ea typeface="Arial"/>
              <a:cs typeface="Arial"/>
              <a:sym typeface="Arial"/>
            </a:endParaRPr>
          </a:p>
        </p:txBody>
      </p:sp>
      <p:sp>
        <p:nvSpPr>
          <p:cNvPr id="921" name="Google Shape;921;p2"/>
          <p:cNvSpPr txBox="1"/>
          <p:nvPr/>
        </p:nvSpPr>
        <p:spPr>
          <a:xfrm>
            <a:off x="1464389" y="5786144"/>
            <a:ext cx="465512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lt1"/>
                </a:solidFill>
                <a:latin typeface="Calibri"/>
                <a:ea typeface="Calibri"/>
                <a:cs typeface="Calibri"/>
                <a:sym typeface="Calibri"/>
              </a:rPr>
              <a:t>Esta presentación está bajo licencia CC BY 4.0.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lt1"/>
                </a:solidFill>
                <a:latin typeface="Calibri"/>
                <a:ea typeface="Calibri"/>
                <a:cs typeface="Calibri"/>
                <a:sym typeface="Calibri"/>
              </a:rPr>
              <a:t>Para ver una copia de esta licencia, visita </a:t>
            </a:r>
            <a:r>
              <a:rPr b="0" i="0" lang="es-ES"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https://creativecommons.org/licenses/by-sa/4.0/deed.en</a:t>
            </a:r>
            <a:r>
              <a:rPr b="0" i="0" lang="es-E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20"/>
          <p:cNvSpPr txBox="1"/>
          <p:nvPr>
            <p:ph idx="1" type="body"/>
          </p:nvPr>
        </p:nvSpPr>
        <p:spPr>
          <a:xfrm>
            <a:off x="303042" y="1882921"/>
            <a:ext cx="4543800" cy="4333800"/>
          </a:xfrm>
          <a:prstGeom prst="rect">
            <a:avLst/>
          </a:prstGeom>
          <a:noFill/>
          <a:ln>
            <a:noFill/>
          </a:ln>
        </p:spPr>
        <p:txBody>
          <a:bodyPr anchorCtr="0" anchor="t" bIns="45700" lIns="91425" spcFirstLastPara="1" rIns="91425" wrap="square" tIns="45700">
            <a:normAutofit/>
          </a:bodyPr>
          <a:lstStyle/>
          <a:p>
            <a:pPr indent="-12700" lvl="0" marL="12700" rtl="0" algn="l">
              <a:lnSpc>
                <a:spcPct val="70000"/>
              </a:lnSpc>
              <a:spcBef>
                <a:spcPts val="0"/>
              </a:spcBef>
              <a:spcAft>
                <a:spcPts val="0"/>
              </a:spcAft>
              <a:buClr>
                <a:srgbClr val="595A59"/>
              </a:buClr>
              <a:buSzPts val="2220"/>
              <a:buNone/>
            </a:pPr>
            <a:r>
              <a:rPr lang="es-ES" sz="2020"/>
              <a:t>Muchas PYME ya realizan auditorías y evaluaciones periódicas con diversos fines (por ejemplo, auditorías de proveedores), pero con demasiada frecuencia se consideran de forma aislada y exclusivamente para el área concreta de la empresa. Cuando las auditorías y evaluaciones de las distintas áreas de la empresa se reúnen y se consideran en su conjunto, a menudo es posible trazar una imagen muy clara del estado de la empresa y de las posibles causas de las crisis. He aquí 6 ámbitos que se examinan con regularidad, pero ¿hay más que sean específicos de su PYME? ¡Inclúyelos en tu evaluación!</a:t>
            </a:r>
            <a:endParaRPr sz="2020"/>
          </a:p>
        </p:txBody>
      </p:sp>
      <p:sp>
        <p:nvSpPr>
          <p:cNvPr id="1216" name="Google Shape;1216;p20"/>
          <p:cNvSpPr txBox="1"/>
          <p:nvPr>
            <p:ph idx="2" type="body"/>
          </p:nvPr>
        </p:nvSpPr>
        <p:spPr>
          <a:xfrm>
            <a:off x="1527753" y="577972"/>
            <a:ext cx="10638011" cy="56552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A59"/>
              </a:buClr>
              <a:buSzPts val="3600"/>
              <a:buNone/>
            </a:pPr>
            <a:r>
              <a:rPr lang="es-ES">
                <a:solidFill>
                  <a:srgbClr val="595A59"/>
                </a:solidFill>
              </a:rPr>
              <a:t>Utilizar las evaluaciones existentes para identificar riesgos</a:t>
            </a:r>
            <a:endParaRPr/>
          </a:p>
        </p:txBody>
      </p:sp>
      <p:sp>
        <p:nvSpPr>
          <p:cNvPr id="1217" name="Google Shape;1217;p20"/>
          <p:cNvSpPr/>
          <p:nvPr/>
        </p:nvSpPr>
        <p:spPr>
          <a:xfrm>
            <a:off x="617952" y="451300"/>
            <a:ext cx="771474" cy="77147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8" name="Google Shape;1218;p20"/>
          <p:cNvSpPr txBox="1"/>
          <p:nvPr/>
        </p:nvSpPr>
        <p:spPr>
          <a:xfrm>
            <a:off x="756280" y="508495"/>
            <a:ext cx="511077" cy="635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es-ES" sz="28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cxnSp>
        <p:nvCxnSpPr>
          <p:cNvPr id="1219" name="Google Shape;1219;p20"/>
          <p:cNvCxnSpPr/>
          <p:nvPr/>
        </p:nvCxnSpPr>
        <p:spPr>
          <a:xfrm>
            <a:off x="26235" y="841271"/>
            <a:ext cx="591717" cy="0"/>
          </a:xfrm>
          <a:prstGeom prst="straightConnector1">
            <a:avLst/>
          </a:prstGeom>
          <a:noFill/>
          <a:ln cap="flat" cmpd="sng" w="19050">
            <a:solidFill>
              <a:srgbClr val="F27954"/>
            </a:solidFill>
            <a:prstDash val="solid"/>
            <a:miter lim="800000"/>
            <a:headEnd len="sm" w="sm" type="none"/>
            <a:tailEnd len="sm" w="sm" type="none"/>
          </a:ln>
        </p:spPr>
      </p:cxnSp>
      <p:sp>
        <p:nvSpPr>
          <p:cNvPr id="1220" name="Google Shape;1220;p20"/>
          <p:cNvSpPr/>
          <p:nvPr/>
        </p:nvSpPr>
        <p:spPr>
          <a:xfrm>
            <a:off x="7338117" y="2205400"/>
            <a:ext cx="1191629" cy="1198362"/>
          </a:xfrm>
          <a:custGeom>
            <a:rect b="b" l="l" r="r" t="t"/>
            <a:pathLst>
              <a:path extrusionOk="0" h="3476003" w="3456476">
                <a:moveTo>
                  <a:pt x="874322" y="0"/>
                </a:moveTo>
                <a:lnTo>
                  <a:pt x="3456475" y="481535"/>
                </a:lnTo>
                <a:lnTo>
                  <a:pt x="3456476" y="2480209"/>
                </a:lnTo>
                <a:lnTo>
                  <a:pt x="3338706" y="2486156"/>
                </a:lnTo>
                <a:cubicBezTo>
                  <a:pt x="2679043" y="2553148"/>
                  <a:pt x="2106314" y="2914209"/>
                  <a:pt x="1753677" y="3436181"/>
                </a:cubicBezTo>
                <a:lnTo>
                  <a:pt x="1729485" y="3476003"/>
                </a:lnTo>
                <a:lnTo>
                  <a:pt x="0" y="2477484"/>
                </a:lnTo>
                <a:lnTo>
                  <a:pt x="874322" y="0"/>
                </a:lnTo>
                <a:close/>
              </a:path>
            </a:pathLst>
          </a:cu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221" name="Google Shape;1221;p20"/>
          <p:cNvSpPr/>
          <p:nvPr/>
        </p:nvSpPr>
        <p:spPr>
          <a:xfrm>
            <a:off x="8602250" y="2205400"/>
            <a:ext cx="1192218" cy="1198362"/>
          </a:xfrm>
          <a:custGeom>
            <a:rect b="b" l="l" r="r" t="t"/>
            <a:pathLst>
              <a:path extrusionOk="0" h="3476003" w="3458182">
                <a:moveTo>
                  <a:pt x="2584207" y="0"/>
                </a:moveTo>
                <a:lnTo>
                  <a:pt x="3458182" y="2476499"/>
                </a:lnTo>
                <a:lnTo>
                  <a:pt x="1726990" y="3476003"/>
                </a:lnTo>
                <a:lnTo>
                  <a:pt x="1702798" y="3436181"/>
                </a:lnTo>
                <a:cubicBezTo>
                  <a:pt x="1350161" y="2914209"/>
                  <a:pt x="777432" y="2553148"/>
                  <a:pt x="117769" y="2486156"/>
                </a:cubicBezTo>
                <a:lnTo>
                  <a:pt x="1" y="2480209"/>
                </a:lnTo>
                <a:lnTo>
                  <a:pt x="0" y="481918"/>
                </a:lnTo>
                <a:lnTo>
                  <a:pt x="2584207" y="0"/>
                </a:lnTo>
                <a:close/>
              </a:path>
            </a:pathLst>
          </a:cu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222" name="Google Shape;1222;p20"/>
          <p:cNvSpPr/>
          <p:nvPr/>
        </p:nvSpPr>
        <p:spPr>
          <a:xfrm>
            <a:off x="9233938" y="3122029"/>
            <a:ext cx="1186036" cy="1376540"/>
          </a:xfrm>
          <a:custGeom>
            <a:rect b="b" l="l" r="r" t="t"/>
            <a:pathLst>
              <a:path extrusionOk="0" h="3992832" w="3440250">
                <a:moveTo>
                  <a:pt x="1730758" y="0"/>
                </a:moveTo>
                <a:lnTo>
                  <a:pt x="3440250" y="1996416"/>
                </a:lnTo>
                <a:lnTo>
                  <a:pt x="1730758" y="3992832"/>
                </a:lnTo>
                <a:lnTo>
                  <a:pt x="0" y="2993578"/>
                </a:lnTo>
                <a:lnTo>
                  <a:pt x="71529" y="2845094"/>
                </a:lnTo>
                <a:cubicBezTo>
                  <a:pt x="181859" y="2584244"/>
                  <a:pt x="242869" y="2297455"/>
                  <a:pt x="242869" y="1996416"/>
                </a:cubicBezTo>
                <a:cubicBezTo>
                  <a:pt x="242869" y="1695377"/>
                  <a:pt x="181859" y="1408588"/>
                  <a:pt x="71529" y="1147738"/>
                </a:cubicBezTo>
                <a:lnTo>
                  <a:pt x="0" y="999253"/>
                </a:lnTo>
                <a:lnTo>
                  <a:pt x="1730758" y="0"/>
                </a:lnTo>
                <a:close/>
              </a:path>
            </a:pathLst>
          </a:cu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223" name="Google Shape;1223;p20"/>
          <p:cNvSpPr/>
          <p:nvPr/>
        </p:nvSpPr>
        <p:spPr>
          <a:xfrm>
            <a:off x="6712730" y="3122303"/>
            <a:ext cx="1185327" cy="1375993"/>
          </a:xfrm>
          <a:custGeom>
            <a:rect b="b" l="l" r="r" t="t"/>
            <a:pathLst>
              <a:path extrusionOk="0" h="3991245" w="3438196">
                <a:moveTo>
                  <a:pt x="1708813" y="0"/>
                </a:moveTo>
                <a:lnTo>
                  <a:pt x="3438196" y="998460"/>
                </a:lnTo>
                <a:lnTo>
                  <a:pt x="3366667" y="1146945"/>
                </a:lnTo>
                <a:cubicBezTo>
                  <a:pt x="3256337" y="1407795"/>
                  <a:pt x="3195327" y="1694584"/>
                  <a:pt x="3195327" y="1995623"/>
                </a:cubicBezTo>
                <a:cubicBezTo>
                  <a:pt x="3195327" y="2296662"/>
                  <a:pt x="3256337" y="2583451"/>
                  <a:pt x="3366667" y="2844301"/>
                </a:cubicBezTo>
                <a:lnTo>
                  <a:pt x="3438196" y="2992785"/>
                </a:lnTo>
                <a:lnTo>
                  <a:pt x="1708812" y="3991245"/>
                </a:lnTo>
                <a:lnTo>
                  <a:pt x="0" y="1995623"/>
                </a:lnTo>
                <a:lnTo>
                  <a:pt x="1708813" y="0"/>
                </a:lnTo>
                <a:close/>
              </a:path>
            </a:pathLst>
          </a:custGeom>
          <a:solidFill>
            <a:srgbClr val="9DC5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224" name="Google Shape;1224;p20"/>
          <p:cNvSpPr/>
          <p:nvPr/>
        </p:nvSpPr>
        <p:spPr>
          <a:xfrm>
            <a:off x="7338115" y="4216836"/>
            <a:ext cx="1191630" cy="1198362"/>
          </a:xfrm>
          <a:custGeom>
            <a:rect b="b" l="l" r="r" t="t"/>
            <a:pathLst>
              <a:path extrusionOk="0" h="3476003" w="3456477">
                <a:moveTo>
                  <a:pt x="1729485" y="0"/>
                </a:moveTo>
                <a:lnTo>
                  <a:pt x="1753678" y="39822"/>
                </a:lnTo>
                <a:cubicBezTo>
                  <a:pt x="2106315" y="561794"/>
                  <a:pt x="2679044" y="922855"/>
                  <a:pt x="3338707" y="989847"/>
                </a:cubicBezTo>
                <a:lnTo>
                  <a:pt x="3456477" y="995794"/>
                </a:lnTo>
                <a:lnTo>
                  <a:pt x="3456476" y="2994468"/>
                </a:lnTo>
                <a:lnTo>
                  <a:pt x="874323" y="3476003"/>
                </a:lnTo>
                <a:lnTo>
                  <a:pt x="0" y="998518"/>
                </a:lnTo>
                <a:lnTo>
                  <a:pt x="1729485" y="0"/>
                </a:lnTo>
                <a:close/>
              </a:path>
            </a:pathLst>
          </a:custGeom>
          <a:solidFill>
            <a:srgbClr val="9DC5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225" name="Google Shape;1225;p20"/>
          <p:cNvSpPr/>
          <p:nvPr/>
        </p:nvSpPr>
        <p:spPr>
          <a:xfrm>
            <a:off x="8602251" y="4216836"/>
            <a:ext cx="1192218" cy="1198362"/>
          </a:xfrm>
          <a:custGeom>
            <a:rect b="b" l="l" r="r" t="t"/>
            <a:pathLst>
              <a:path extrusionOk="0" h="3476003" w="3458181">
                <a:moveTo>
                  <a:pt x="1726990" y="0"/>
                </a:moveTo>
                <a:lnTo>
                  <a:pt x="3458181" y="999504"/>
                </a:lnTo>
                <a:lnTo>
                  <a:pt x="2584206" y="3476003"/>
                </a:lnTo>
                <a:lnTo>
                  <a:pt x="0" y="2994085"/>
                </a:lnTo>
                <a:lnTo>
                  <a:pt x="0" y="995794"/>
                </a:lnTo>
                <a:lnTo>
                  <a:pt x="117768" y="989847"/>
                </a:lnTo>
                <a:cubicBezTo>
                  <a:pt x="777431" y="922855"/>
                  <a:pt x="1350160" y="561794"/>
                  <a:pt x="1702797" y="39822"/>
                </a:cubicBezTo>
                <a:lnTo>
                  <a:pt x="1726990" y="0"/>
                </a:lnTo>
                <a:close/>
              </a:path>
            </a:pathLst>
          </a:custGeom>
          <a:solidFill>
            <a:srgbClr val="9ED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226" name="Google Shape;1226;p20"/>
          <p:cNvSpPr txBox="1"/>
          <p:nvPr/>
        </p:nvSpPr>
        <p:spPr>
          <a:xfrm>
            <a:off x="5400674" y="1819200"/>
            <a:ext cx="1714500" cy="738900"/>
          </a:xfrm>
          <a:prstGeom prst="rect">
            <a:avLst/>
          </a:prstGeom>
          <a:noFill/>
          <a:ln>
            <a:noFill/>
          </a:ln>
        </p:spPr>
        <p:txBody>
          <a:bodyPr anchorCtr="0" anchor="b" bIns="45700" lIns="91425" spcFirstLastPara="1" rIns="91425" wrap="square" tIns="45700">
            <a:spAutoFit/>
          </a:bodyPr>
          <a:lstStyle/>
          <a:p>
            <a:pPr indent="0" lvl="0" marL="0" marR="0" rtl="0" algn="r">
              <a:lnSpc>
                <a:spcPct val="100000"/>
              </a:lnSpc>
              <a:spcBef>
                <a:spcPts val="0"/>
              </a:spcBef>
              <a:spcAft>
                <a:spcPts val="0"/>
              </a:spcAft>
              <a:buClr>
                <a:srgbClr val="000000"/>
              </a:buClr>
              <a:buSzPts val="2100"/>
              <a:buFont typeface="Arial"/>
              <a:buNone/>
            </a:pPr>
            <a:r>
              <a:rPr b="1" i="0" lang="es-ES" sz="2100" u="none" cap="none" strike="noStrike">
                <a:solidFill>
                  <a:srgbClr val="916395"/>
                </a:solidFill>
                <a:latin typeface="Calibri"/>
                <a:ea typeface="Calibri"/>
                <a:cs typeface="Calibri"/>
                <a:sym typeface="Calibri"/>
              </a:rPr>
              <a:t>Proveedor </a:t>
            </a:r>
            <a:endParaRPr b="0" i="0" sz="11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s-ES" sz="2100" u="none" cap="none" strike="noStrike">
                <a:solidFill>
                  <a:srgbClr val="916395"/>
                </a:solidFill>
                <a:latin typeface="Calibri"/>
                <a:ea typeface="Calibri"/>
                <a:cs typeface="Calibri"/>
                <a:sym typeface="Calibri"/>
              </a:rPr>
              <a:t>Auditorías</a:t>
            </a:r>
            <a:endParaRPr b="0" i="0" sz="1100" u="none" cap="none" strike="noStrike">
              <a:solidFill>
                <a:srgbClr val="000000"/>
              </a:solidFill>
              <a:latin typeface="Arial"/>
              <a:ea typeface="Arial"/>
              <a:cs typeface="Arial"/>
              <a:sym typeface="Arial"/>
            </a:endParaRPr>
          </a:p>
        </p:txBody>
      </p:sp>
      <p:sp>
        <p:nvSpPr>
          <p:cNvPr id="1227" name="Google Shape;1227;p20"/>
          <p:cNvSpPr txBox="1"/>
          <p:nvPr/>
        </p:nvSpPr>
        <p:spPr>
          <a:xfrm>
            <a:off x="9553131" y="1449600"/>
            <a:ext cx="2467500" cy="10620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es-ES" sz="2100" u="none" cap="none" strike="noStrike">
                <a:solidFill>
                  <a:srgbClr val="916395"/>
                </a:solidFill>
                <a:latin typeface="Calibri"/>
                <a:ea typeface="Calibri"/>
                <a:cs typeface="Calibri"/>
                <a:sym typeface="Calibri"/>
              </a:rPr>
              <a:t>Seguridad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1" i="0" lang="es-ES" sz="2100" u="none" cap="none" strike="noStrike">
                <a:solidFill>
                  <a:srgbClr val="916395"/>
                </a:solidFill>
                <a:latin typeface="Calibri"/>
                <a:ea typeface="Calibri"/>
                <a:cs typeface="Calibri"/>
                <a:sym typeface="Calibri"/>
              </a:rPr>
              <a:t>Registro de accidentes</a:t>
            </a:r>
            <a:endParaRPr b="0" i="0" sz="1100" u="none" cap="none" strike="noStrike">
              <a:solidFill>
                <a:srgbClr val="000000"/>
              </a:solidFill>
              <a:latin typeface="Arial"/>
              <a:ea typeface="Arial"/>
              <a:cs typeface="Arial"/>
              <a:sym typeface="Arial"/>
            </a:endParaRPr>
          </a:p>
        </p:txBody>
      </p:sp>
      <p:sp>
        <p:nvSpPr>
          <p:cNvPr id="1228" name="Google Shape;1228;p20"/>
          <p:cNvSpPr txBox="1"/>
          <p:nvPr/>
        </p:nvSpPr>
        <p:spPr>
          <a:xfrm>
            <a:off x="5248272" y="4372000"/>
            <a:ext cx="1866900" cy="738900"/>
          </a:xfrm>
          <a:prstGeom prst="rect">
            <a:avLst/>
          </a:prstGeom>
          <a:noFill/>
          <a:ln>
            <a:noFill/>
          </a:ln>
        </p:spPr>
        <p:txBody>
          <a:bodyPr anchorCtr="0" anchor="b" bIns="45700" lIns="91425" spcFirstLastPara="1" rIns="91425" wrap="square" tIns="45700">
            <a:spAutoFit/>
          </a:bodyPr>
          <a:lstStyle/>
          <a:p>
            <a:pPr indent="0" lvl="0" marL="0" marR="0" rtl="0" algn="r">
              <a:lnSpc>
                <a:spcPct val="100000"/>
              </a:lnSpc>
              <a:spcBef>
                <a:spcPts val="0"/>
              </a:spcBef>
              <a:spcAft>
                <a:spcPts val="0"/>
              </a:spcAft>
              <a:buClr>
                <a:srgbClr val="000000"/>
              </a:buClr>
              <a:buSzPts val="2100"/>
              <a:buFont typeface="Arial"/>
              <a:buNone/>
            </a:pPr>
            <a:r>
              <a:rPr b="1" i="0" lang="es-ES" sz="2100" u="none" cap="none" strike="noStrike">
                <a:solidFill>
                  <a:srgbClr val="9DC5C4"/>
                </a:solidFill>
                <a:latin typeface="Calibri"/>
                <a:ea typeface="Calibri"/>
                <a:cs typeface="Calibri"/>
                <a:sym typeface="Calibri"/>
              </a:rPr>
              <a:t>Riesgo </a:t>
            </a:r>
            <a:endParaRPr b="0" i="0" sz="11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s-ES" sz="2100" u="none" cap="none" strike="noStrike">
                <a:solidFill>
                  <a:srgbClr val="9DC5C4"/>
                </a:solidFill>
                <a:latin typeface="Calibri"/>
                <a:ea typeface="Calibri"/>
                <a:cs typeface="Calibri"/>
                <a:sym typeface="Calibri"/>
              </a:rPr>
              <a:t>Auditorías</a:t>
            </a:r>
            <a:endParaRPr b="0" i="0" sz="1100" u="none" cap="none" strike="noStrike">
              <a:solidFill>
                <a:srgbClr val="000000"/>
              </a:solidFill>
              <a:latin typeface="Arial"/>
              <a:ea typeface="Arial"/>
              <a:cs typeface="Arial"/>
              <a:sym typeface="Arial"/>
            </a:endParaRPr>
          </a:p>
        </p:txBody>
      </p:sp>
      <p:sp>
        <p:nvSpPr>
          <p:cNvPr id="1229" name="Google Shape;1229;p20"/>
          <p:cNvSpPr txBox="1"/>
          <p:nvPr/>
        </p:nvSpPr>
        <p:spPr>
          <a:xfrm>
            <a:off x="9866970" y="4568500"/>
            <a:ext cx="1965600" cy="10620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es-ES" sz="2100" u="none" cap="none" strike="noStrike">
                <a:solidFill>
                  <a:srgbClr val="9ED4D3"/>
                </a:solidFill>
                <a:latin typeface="Calibri"/>
                <a:ea typeface="Calibri"/>
                <a:cs typeface="Calibri"/>
                <a:sym typeface="Calibri"/>
              </a:rPr>
              <a:t>Recursos Humanos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1" i="0" lang="es-ES" sz="2100" u="none" cap="none" strike="noStrike">
                <a:solidFill>
                  <a:srgbClr val="9ED4D3"/>
                </a:solidFill>
                <a:latin typeface="Calibri"/>
                <a:ea typeface="Calibri"/>
                <a:cs typeface="Calibri"/>
                <a:sym typeface="Calibri"/>
              </a:rPr>
              <a:t>Auditorías</a:t>
            </a:r>
            <a:endParaRPr b="0" i="0" sz="1100" u="none" cap="none" strike="noStrike">
              <a:solidFill>
                <a:srgbClr val="000000"/>
              </a:solidFill>
              <a:latin typeface="Arial"/>
              <a:ea typeface="Arial"/>
              <a:cs typeface="Arial"/>
              <a:sym typeface="Arial"/>
            </a:endParaRPr>
          </a:p>
        </p:txBody>
      </p:sp>
      <p:sp>
        <p:nvSpPr>
          <p:cNvPr id="1230" name="Google Shape;1230;p20"/>
          <p:cNvSpPr txBox="1"/>
          <p:nvPr/>
        </p:nvSpPr>
        <p:spPr>
          <a:xfrm>
            <a:off x="4981571" y="2788575"/>
            <a:ext cx="2021700" cy="738900"/>
          </a:xfrm>
          <a:prstGeom prst="rect">
            <a:avLst/>
          </a:prstGeom>
          <a:noFill/>
          <a:ln>
            <a:noFill/>
          </a:ln>
        </p:spPr>
        <p:txBody>
          <a:bodyPr anchorCtr="0" anchor="b" bIns="45700" lIns="91425" spcFirstLastPara="1" rIns="91425" wrap="square" tIns="45700">
            <a:spAutoFit/>
          </a:bodyPr>
          <a:lstStyle/>
          <a:p>
            <a:pPr indent="0" lvl="0" marL="0" marR="0" rtl="0" algn="r">
              <a:lnSpc>
                <a:spcPct val="100000"/>
              </a:lnSpc>
              <a:spcBef>
                <a:spcPts val="0"/>
              </a:spcBef>
              <a:spcAft>
                <a:spcPts val="0"/>
              </a:spcAft>
              <a:buClr>
                <a:srgbClr val="000000"/>
              </a:buClr>
              <a:buSzPts val="2100"/>
              <a:buFont typeface="Arial"/>
              <a:buNone/>
            </a:pPr>
            <a:r>
              <a:rPr b="1" i="0" lang="es-ES" sz="2100" u="none" cap="none" strike="noStrike">
                <a:solidFill>
                  <a:srgbClr val="9DC5C4"/>
                </a:solidFill>
                <a:latin typeface="Calibri"/>
                <a:ea typeface="Calibri"/>
                <a:cs typeface="Calibri"/>
                <a:sym typeface="Calibri"/>
              </a:rPr>
              <a:t>Finanzas </a:t>
            </a:r>
            <a:endParaRPr b="0" i="0" sz="11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s-ES" sz="2100" u="none" cap="none" strike="noStrike">
                <a:solidFill>
                  <a:srgbClr val="9DC5C4"/>
                </a:solidFill>
                <a:latin typeface="Calibri"/>
                <a:ea typeface="Calibri"/>
                <a:cs typeface="Calibri"/>
                <a:sym typeface="Calibri"/>
              </a:rPr>
              <a:t>Auditorías</a:t>
            </a:r>
            <a:endParaRPr b="0" i="0" sz="1100" u="none" cap="none" strike="noStrike">
              <a:solidFill>
                <a:srgbClr val="000000"/>
              </a:solidFill>
              <a:latin typeface="Arial"/>
              <a:ea typeface="Arial"/>
              <a:cs typeface="Arial"/>
              <a:sym typeface="Arial"/>
            </a:endParaRPr>
          </a:p>
        </p:txBody>
      </p:sp>
      <p:sp>
        <p:nvSpPr>
          <p:cNvPr id="1231" name="Google Shape;1231;p20"/>
          <p:cNvSpPr txBox="1"/>
          <p:nvPr/>
        </p:nvSpPr>
        <p:spPr>
          <a:xfrm>
            <a:off x="10067451" y="2817700"/>
            <a:ext cx="2391300" cy="7389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es-ES" sz="2100" u="none" cap="none" strike="noStrike">
                <a:solidFill>
                  <a:srgbClr val="F27954"/>
                </a:solidFill>
                <a:latin typeface="Calibri"/>
                <a:ea typeface="Calibri"/>
                <a:cs typeface="Calibri"/>
                <a:sym typeface="Calibri"/>
              </a:rPr>
              <a:t>Responsabilidad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1" i="0" lang="es-ES" sz="2100" u="none" cap="none" strike="noStrike">
                <a:solidFill>
                  <a:srgbClr val="F27954"/>
                </a:solidFill>
                <a:latin typeface="Calibri"/>
                <a:ea typeface="Calibri"/>
                <a:cs typeface="Calibri"/>
                <a:sym typeface="Calibri"/>
              </a:rPr>
              <a:t>Exposición</a:t>
            </a:r>
            <a:endParaRPr b="0" i="0" sz="1100" u="none" cap="none" strike="noStrike">
              <a:solidFill>
                <a:srgbClr val="000000"/>
              </a:solidFill>
              <a:latin typeface="Arial"/>
              <a:ea typeface="Arial"/>
              <a:cs typeface="Arial"/>
              <a:sym typeface="Arial"/>
            </a:endParaRPr>
          </a:p>
        </p:txBody>
      </p:sp>
      <p:sp>
        <p:nvSpPr>
          <p:cNvPr id="1232" name="Google Shape;1232;p20"/>
          <p:cNvSpPr/>
          <p:nvPr/>
        </p:nvSpPr>
        <p:spPr>
          <a:xfrm>
            <a:off x="7808149" y="3052097"/>
            <a:ext cx="1516404" cy="151640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21"/>
          <p:cNvSpPr/>
          <p:nvPr/>
        </p:nvSpPr>
        <p:spPr>
          <a:xfrm>
            <a:off x="1" y="336895"/>
            <a:ext cx="12191999" cy="1199810"/>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8" name="Google Shape;1238;p21"/>
          <p:cNvSpPr txBox="1"/>
          <p:nvPr>
            <p:ph idx="2" type="body"/>
          </p:nvPr>
        </p:nvSpPr>
        <p:spPr>
          <a:xfrm>
            <a:off x="389965" y="577971"/>
            <a:ext cx="11470341"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3600"/>
              <a:buNone/>
            </a:pPr>
            <a:r>
              <a:rPr lang="es-ES">
                <a:solidFill>
                  <a:schemeClr val="lt1"/>
                </a:solidFill>
              </a:rPr>
              <a:t>Indicadores clave de rendimiento</a:t>
            </a:r>
            <a:endParaRPr/>
          </a:p>
        </p:txBody>
      </p:sp>
      <p:sp>
        <p:nvSpPr>
          <p:cNvPr id="1239" name="Google Shape;1239;p21"/>
          <p:cNvSpPr txBox="1"/>
          <p:nvPr/>
        </p:nvSpPr>
        <p:spPr>
          <a:xfrm>
            <a:off x="427612" y="1129758"/>
            <a:ext cx="8834647" cy="59970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1600"/>
              <a:buFont typeface="Arial"/>
              <a:buNone/>
            </a:pPr>
            <a:r>
              <a:rPr b="0" i="0" lang="es-ES" sz="1300" u="none" cap="none" strike="noStrike">
                <a:solidFill>
                  <a:schemeClr val="lt1"/>
                </a:solidFill>
                <a:latin typeface="Calibri"/>
                <a:ea typeface="Calibri"/>
                <a:cs typeface="Calibri"/>
                <a:sym typeface="Calibri"/>
              </a:rPr>
              <a:t>Los KPI pueden ser una poderosa herramienta para medir el rendimiento de una empresa. </a:t>
            </a:r>
            <a:endParaRPr b="0" i="0" sz="1100" u="none" cap="none" strike="noStrike">
              <a:solidFill>
                <a:srgbClr val="000000"/>
              </a:solidFill>
              <a:latin typeface="Arial"/>
              <a:ea typeface="Arial"/>
              <a:cs typeface="Arial"/>
              <a:sym typeface="Arial"/>
            </a:endParaRPr>
          </a:p>
        </p:txBody>
      </p:sp>
      <p:sp>
        <p:nvSpPr>
          <p:cNvPr id="1240" name="Google Shape;1240;p21"/>
          <p:cNvSpPr/>
          <p:nvPr/>
        </p:nvSpPr>
        <p:spPr>
          <a:xfrm rot="5400000">
            <a:off x="5921197" y="2162793"/>
            <a:ext cx="1382985" cy="1652540"/>
          </a:xfrm>
          <a:custGeom>
            <a:rect b="b" l="l" r="r" t="t"/>
            <a:pathLst>
              <a:path extrusionOk="0" h="4405627" w="3687000">
                <a:moveTo>
                  <a:pt x="0" y="1375133"/>
                </a:moveTo>
                <a:lnTo>
                  <a:pt x="1809048" y="0"/>
                </a:lnTo>
                <a:lnTo>
                  <a:pt x="3618095" y="1375133"/>
                </a:lnTo>
                <a:lnTo>
                  <a:pt x="3273104" y="1375133"/>
                </a:lnTo>
                <a:lnTo>
                  <a:pt x="3274580" y="1404363"/>
                </a:lnTo>
                <a:cubicBezTo>
                  <a:pt x="3308286" y="1736267"/>
                  <a:pt x="3440631" y="2039009"/>
                  <a:pt x="3641838" y="2282815"/>
                </a:cubicBezTo>
                <a:lnTo>
                  <a:pt x="3687000" y="2332507"/>
                </a:lnTo>
                <a:lnTo>
                  <a:pt x="3659531" y="2359977"/>
                </a:lnTo>
                <a:lnTo>
                  <a:pt x="1738574" y="2459595"/>
                </a:lnTo>
                <a:lnTo>
                  <a:pt x="1638956" y="4380553"/>
                </a:lnTo>
                <a:lnTo>
                  <a:pt x="1613881" y="4405627"/>
                </a:lnTo>
                <a:lnTo>
                  <a:pt x="1524964" y="4312365"/>
                </a:lnTo>
                <a:cubicBezTo>
                  <a:pt x="835730" y="3554039"/>
                  <a:pt x="397709" y="2563281"/>
                  <a:pt x="342369" y="1471559"/>
                </a:cubicBezTo>
                <a:lnTo>
                  <a:pt x="339932" y="1375133"/>
                </a:lnTo>
                <a:close/>
              </a:path>
            </a:pathLst>
          </a:cu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67"/>
              <a:buFont typeface="Arial"/>
              <a:buNone/>
            </a:pPr>
            <a:r>
              <a:t/>
            </a:r>
            <a:endParaRPr b="0" i="0" sz="267" u="none" cap="none" strike="noStrike">
              <a:solidFill>
                <a:schemeClr val="lt1"/>
              </a:solidFill>
              <a:latin typeface="Calibri"/>
              <a:ea typeface="Calibri"/>
              <a:cs typeface="Calibri"/>
              <a:sym typeface="Calibri"/>
            </a:endParaRPr>
          </a:p>
        </p:txBody>
      </p:sp>
      <p:sp>
        <p:nvSpPr>
          <p:cNvPr id="1241" name="Google Shape;1241;p21"/>
          <p:cNvSpPr/>
          <p:nvPr/>
        </p:nvSpPr>
        <p:spPr>
          <a:xfrm rot="5400000">
            <a:off x="6960125" y="2484693"/>
            <a:ext cx="1349134" cy="1229527"/>
          </a:xfrm>
          <a:custGeom>
            <a:rect b="b" l="l" r="r" t="t"/>
            <a:pathLst>
              <a:path extrusionOk="0" h="3277886" w="3596753">
                <a:moveTo>
                  <a:pt x="0" y="3277886"/>
                </a:moveTo>
                <a:lnTo>
                  <a:pt x="2943" y="3161446"/>
                </a:lnTo>
                <a:cubicBezTo>
                  <a:pt x="58283" y="2069724"/>
                  <a:pt x="496304" y="1078966"/>
                  <a:pt x="1185538" y="320640"/>
                </a:cubicBezTo>
                <a:lnTo>
                  <a:pt x="1252826" y="250065"/>
                </a:lnTo>
                <a:lnTo>
                  <a:pt x="1002762" y="0"/>
                </a:lnTo>
                <a:lnTo>
                  <a:pt x="3175310" y="421445"/>
                </a:lnTo>
                <a:lnTo>
                  <a:pt x="3596753" y="2593993"/>
                </a:lnTo>
                <a:lnTo>
                  <a:pt x="3326475" y="2323714"/>
                </a:lnTo>
                <a:lnTo>
                  <a:pt x="3302412" y="2350190"/>
                </a:lnTo>
                <a:cubicBezTo>
                  <a:pt x="3101205" y="2593996"/>
                  <a:pt x="2968860" y="2896738"/>
                  <a:pt x="2935154" y="3228642"/>
                </a:cubicBezTo>
                <a:lnTo>
                  <a:pt x="2932911" y="3273072"/>
                </a:lnTo>
                <a:lnTo>
                  <a:pt x="1469622" y="2160764"/>
                </a:lnTo>
                <a:close/>
              </a:path>
            </a:pathLst>
          </a:custGeom>
          <a:solidFill>
            <a:srgbClr val="C3A7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67"/>
              <a:buFont typeface="Arial"/>
              <a:buNone/>
            </a:pPr>
            <a:r>
              <a:t/>
            </a:r>
            <a:endParaRPr b="0" i="0" sz="267" u="none" cap="none" strike="noStrike">
              <a:solidFill>
                <a:srgbClr val="C3A7C5"/>
              </a:solidFill>
              <a:latin typeface="Calibri"/>
              <a:ea typeface="Calibri"/>
              <a:cs typeface="Calibri"/>
              <a:sym typeface="Calibri"/>
            </a:endParaRPr>
          </a:p>
        </p:txBody>
      </p:sp>
      <p:sp>
        <p:nvSpPr>
          <p:cNvPr id="1242" name="Google Shape;1242;p21"/>
          <p:cNvSpPr/>
          <p:nvPr/>
        </p:nvSpPr>
        <p:spPr>
          <a:xfrm rot="5400000">
            <a:off x="5310100" y="2853499"/>
            <a:ext cx="1202311" cy="1302479"/>
          </a:xfrm>
          <a:custGeom>
            <a:rect b="b" l="l" r="r" t="t"/>
            <a:pathLst>
              <a:path extrusionOk="0" h="3472372" w="3205328">
                <a:moveTo>
                  <a:pt x="0" y="2494078"/>
                </a:moveTo>
                <a:lnTo>
                  <a:pt x="122963" y="122963"/>
                </a:lnTo>
                <a:lnTo>
                  <a:pt x="2494078" y="0"/>
                </a:lnTo>
                <a:lnTo>
                  <a:pt x="2293443" y="200636"/>
                </a:lnTo>
                <a:lnTo>
                  <a:pt x="2442726" y="306770"/>
                </a:lnTo>
                <a:cubicBezTo>
                  <a:pt x="2646286" y="430457"/>
                  <a:pt x="2878811" y="511220"/>
                  <a:pt x="3127738" y="536500"/>
                </a:cubicBezTo>
                <a:lnTo>
                  <a:pt x="3192984" y="539795"/>
                </a:lnTo>
                <a:lnTo>
                  <a:pt x="2061554" y="1980261"/>
                </a:lnTo>
                <a:lnTo>
                  <a:pt x="3205328" y="3436443"/>
                </a:lnTo>
                <a:lnTo>
                  <a:pt x="3205328" y="3472372"/>
                </a:lnTo>
                <a:lnTo>
                  <a:pt x="3060543" y="3468711"/>
                </a:lnTo>
                <a:cubicBezTo>
                  <a:pt x="1968821" y="3413371"/>
                  <a:pt x="978063" y="2975350"/>
                  <a:pt x="219737" y="2286116"/>
                </a:cubicBezTo>
                <a:lnTo>
                  <a:pt x="213710" y="2280369"/>
                </a:lnTo>
                <a:close/>
              </a:path>
            </a:pathLst>
          </a:cu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67"/>
              <a:buFont typeface="Arial"/>
              <a:buNone/>
            </a:pPr>
            <a:r>
              <a:t/>
            </a:r>
            <a:endParaRPr b="0" i="0" sz="267" u="none" cap="none" strike="noStrike">
              <a:solidFill>
                <a:schemeClr val="lt1"/>
              </a:solidFill>
              <a:latin typeface="Calibri"/>
              <a:ea typeface="Calibri"/>
              <a:cs typeface="Calibri"/>
              <a:sym typeface="Calibri"/>
            </a:endParaRPr>
          </a:p>
        </p:txBody>
      </p:sp>
      <p:sp>
        <p:nvSpPr>
          <p:cNvPr id="1243" name="Google Shape;1243;p21"/>
          <p:cNvSpPr/>
          <p:nvPr/>
        </p:nvSpPr>
        <p:spPr>
          <a:xfrm rot="5400000">
            <a:off x="7315166" y="3088905"/>
            <a:ext cx="1641899" cy="1380257"/>
          </a:xfrm>
          <a:custGeom>
            <a:rect b="b" l="l" r="r" t="t"/>
            <a:pathLst>
              <a:path extrusionOk="0" h="3679728" w="4377256">
                <a:moveTo>
                  <a:pt x="0" y="1618927"/>
                </a:moveTo>
                <a:lnTo>
                  <a:pt x="74438" y="1547957"/>
                </a:lnTo>
                <a:cubicBezTo>
                  <a:pt x="832764" y="858723"/>
                  <a:pt x="1823522" y="420702"/>
                  <a:pt x="2915244" y="365362"/>
                </a:cubicBezTo>
                <a:lnTo>
                  <a:pt x="2945848" y="364588"/>
                </a:lnTo>
                <a:lnTo>
                  <a:pt x="2945848" y="0"/>
                </a:lnTo>
                <a:lnTo>
                  <a:pt x="4377256" y="1822380"/>
                </a:lnTo>
                <a:lnTo>
                  <a:pt x="2945848" y="3644760"/>
                </a:lnTo>
                <a:lnTo>
                  <a:pt x="2945848" y="3302690"/>
                </a:lnTo>
                <a:lnTo>
                  <a:pt x="2859401" y="3314778"/>
                </a:lnTo>
                <a:cubicBezTo>
                  <a:pt x="2575771" y="3365441"/>
                  <a:pt x="2317318" y="3488775"/>
                  <a:pt x="2103987" y="3664831"/>
                </a:cubicBezTo>
                <a:lnTo>
                  <a:pt x="2087596" y="3679728"/>
                </a:lnTo>
                <a:lnTo>
                  <a:pt x="1753827" y="1959145"/>
                </a:lnTo>
                <a:close/>
              </a:path>
            </a:pathLst>
          </a:cu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67"/>
              <a:buFont typeface="Arial"/>
              <a:buNone/>
            </a:pPr>
            <a:r>
              <a:t/>
            </a:r>
            <a:endParaRPr b="0" i="0" sz="267" u="none" cap="none" strike="noStrike">
              <a:solidFill>
                <a:schemeClr val="lt1"/>
              </a:solidFill>
              <a:latin typeface="Calibri"/>
              <a:ea typeface="Calibri"/>
              <a:cs typeface="Calibri"/>
              <a:sym typeface="Calibri"/>
            </a:endParaRPr>
          </a:p>
        </p:txBody>
      </p:sp>
      <p:sp>
        <p:nvSpPr>
          <p:cNvPr id="1244" name="Google Shape;1244;p21"/>
          <p:cNvSpPr/>
          <p:nvPr/>
        </p:nvSpPr>
        <p:spPr>
          <a:xfrm rot="5400000">
            <a:off x="5001526" y="3811475"/>
            <a:ext cx="1649035" cy="1379821"/>
          </a:xfrm>
          <a:custGeom>
            <a:rect b="b" l="l" r="r" t="t"/>
            <a:pathLst>
              <a:path extrusionOk="0" h="3678565" w="4396282">
                <a:moveTo>
                  <a:pt x="0" y="1856185"/>
                </a:moveTo>
                <a:lnTo>
                  <a:pt x="1431409" y="33805"/>
                </a:lnTo>
                <a:lnTo>
                  <a:pt x="1431409" y="408406"/>
                </a:lnTo>
                <a:lnTo>
                  <a:pt x="1525710" y="395220"/>
                </a:lnTo>
                <a:cubicBezTo>
                  <a:pt x="1809339" y="344557"/>
                  <a:pt x="2067792" y="221222"/>
                  <a:pt x="2281122" y="45167"/>
                </a:cubicBezTo>
                <a:lnTo>
                  <a:pt x="2330812" y="0"/>
                </a:lnTo>
                <a:lnTo>
                  <a:pt x="2383984" y="53175"/>
                </a:lnTo>
                <a:lnTo>
                  <a:pt x="2601664" y="1864777"/>
                </a:lnTo>
                <a:lnTo>
                  <a:pt x="4396282" y="2080417"/>
                </a:lnTo>
                <a:lnTo>
                  <a:pt x="4310670" y="2162041"/>
                </a:lnTo>
                <a:cubicBezTo>
                  <a:pt x="3552344" y="2851273"/>
                  <a:pt x="2561586" y="3289294"/>
                  <a:pt x="1469866" y="3344634"/>
                </a:cubicBezTo>
                <a:lnTo>
                  <a:pt x="1431409" y="3345607"/>
                </a:lnTo>
                <a:lnTo>
                  <a:pt x="1431408" y="3678565"/>
                </a:lnTo>
                <a:close/>
              </a:path>
            </a:pathLst>
          </a:custGeom>
          <a:solidFill>
            <a:srgbClr val="C3A7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67"/>
              <a:buFont typeface="Arial"/>
              <a:buNone/>
            </a:pPr>
            <a:r>
              <a:t/>
            </a:r>
            <a:endParaRPr b="0" i="0" sz="267" u="none" cap="none" strike="noStrike">
              <a:solidFill>
                <a:schemeClr val="lt1"/>
              </a:solidFill>
              <a:latin typeface="Calibri"/>
              <a:ea typeface="Calibri"/>
              <a:cs typeface="Calibri"/>
              <a:sym typeface="Calibri"/>
            </a:endParaRPr>
          </a:p>
        </p:txBody>
      </p:sp>
      <p:sp>
        <p:nvSpPr>
          <p:cNvPr id="1245" name="Google Shape;1245;p21"/>
          <p:cNvSpPr/>
          <p:nvPr/>
        </p:nvSpPr>
        <p:spPr>
          <a:xfrm rot="5400000">
            <a:off x="7432596" y="4127168"/>
            <a:ext cx="1211241" cy="1304711"/>
          </a:xfrm>
          <a:custGeom>
            <a:rect b="b" l="l" r="r" t="t"/>
            <a:pathLst>
              <a:path extrusionOk="0" h="3478324" w="3229136">
                <a:moveTo>
                  <a:pt x="0" y="2931954"/>
                </a:moveTo>
                <a:lnTo>
                  <a:pt x="0" y="2906862"/>
                </a:lnTo>
                <a:lnTo>
                  <a:pt x="1135920" y="1460680"/>
                </a:lnTo>
                <a:lnTo>
                  <a:pt x="0" y="14500"/>
                </a:lnTo>
                <a:lnTo>
                  <a:pt x="0" y="0"/>
                </a:lnTo>
                <a:lnTo>
                  <a:pt x="144783" y="3662"/>
                </a:lnTo>
                <a:cubicBezTo>
                  <a:pt x="1236506" y="59002"/>
                  <a:pt x="2227264" y="497022"/>
                  <a:pt x="2985590" y="1186256"/>
                </a:cubicBezTo>
                <a:lnTo>
                  <a:pt x="2991020" y="1191432"/>
                </a:lnTo>
                <a:lnTo>
                  <a:pt x="3229136" y="953316"/>
                </a:lnTo>
                <a:lnTo>
                  <a:pt x="3090707" y="3339896"/>
                </a:lnTo>
                <a:lnTo>
                  <a:pt x="704127" y="3478324"/>
                </a:lnTo>
                <a:lnTo>
                  <a:pt x="911200" y="3271251"/>
                </a:lnTo>
                <a:lnTo>
                  <a:pt x="762599" y="3165602"/>
                </a:lnTo>
                <a:cubicBezTo>
                  <a:pt x="559039" y="3041916"/>
                  <a:pt x="326516" y="2961151"/>
                  <a:pt x="77588" y="2935872"/>
                </a:cubicBezTo>
                <a:close/>
              </a:path>
            </a:pathLst>
          </a:custGeom>
          <a:solidFill>
            <a:srgbClr val="9ED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67"/>
              <a:buFont typeface="Arial"/>
              <a:buNone/>
            </a:pPr>
            <a:r>
              <a:t/>
            </a:r>
            <a:endParaRPr b="0" i="0" sz="267" u="none" cap="none" strike="noStrike">
              <a:solidFill>
                <a:schemeClr val="lt1"/>
              </a:solidFill>
              <a:latin typeface="Calibri"/>
              <a:ea typeface="Calibri"/>
              <a:cs typeface="Calibri"/>
              <a:sym typeface="Calibri"/>
            </a:endParaRPr>
          </a:p>
        </p:txBody>
      </p:sp>
      <p:sp>
        <p:nvSpPr>
          <p:cNvPr id="1246" name="Google Shape;1246;p21"/>
          <p:cNvSpPr/>
          <p:nvPr/>
        </p:nvSpPr>
        <p:spPr>
          <a:xfrm rot="5400000">
            <a:off x="6651360" y="4478452"/>
            <a:ext cx="1392021" cy="1633595"/>
          </a:xfrm>
          <a:custGeom>
            <a:rect b="b" l="l" r="r" t="t"/>
            <a:pathLst>
              <a:path extrusionOk="0" h="4355119" w="3711088">
                <a:moveTo>
                  <a:pt x="0" y="2073120"/>
                </a:moveTo>
                <a:lnTo>
                  <a:pt x="24527" y="2048593"/>
                </a:lnTo>
                <a:lnTo>
                  <a:pt x="1956773" y="1936518"/>
                </a:lnTo>
                <a:lnTo>
                  <a:pt x="2068848" y="4273"/>
                </a:lnTo>
                <a:lnTo>
                  <a:pt x="2073121" y="0"/>
                </a:lnTo>
                <a:lnTo>
                  <a:pt x="2162038" y="93262"/>
                </a:lnTo>
                <a:cubicBezTo>
                  <a:pt x="2851271" y="851588"/>
                  <a:pt x="3289292" y="1842346"/>
                  <a:pt x="3344632" y="2934068"/>
                </a:cubicBezTo>
                <a:lnTo>
                  <a:pt x="3345793" y="2979987"/>
                </a:lnTo>
                <a:lnTo>
                  <a:pt x="3711088" y="2979987"/>
                </a:lnTo>
                <a:lnTo>
                  <a:pt x="1883588" y="4355119"/>
                </a:lnTo>
                <a:lnTo>
                  <a:pt x="56088" y="2979987"/>
                </a:lnTo>
                <a:lnTo>
                  <a:pt x="409446" y="2979987"/>
                </a:lnTo>
                <a:lnTo>
                  <a:pt x="395216" y="2878224"/>
                </a:lnTo>
                <a:cubicBezTo>
                  <a:pt x="344553" y="2594595"/>
                  <a:pt x="221219" y="2336141"/>
                  <a:pt x="45163" y="2122811"/>
                </a:cubicBezTo>
                <a:close/>
              </a:path>
            </a:pathLst>
          </a:custGeom>
          <a:solidFill>
            <a:srgbClr val="7FB3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67"/>
              <a:buFont typeface="Arial"/>
              <a:buNone/>
            </a:pPr>
            <a:r>
              <a:t/>
            </a:r>
            <a:endParaRPr b="0" i="0" sz="267" u="none" cap="none" strike="noStrike">
              <a:solidFill>
                <a:schemeClr val="lt1"/>
              </a:solidFill>
              <a:latin typeface="Calibri"/>
              <a:ea typeface="Calibri"/>
              <a:cs typeface="Calibri"/>
              <a:sym typeface="Calibri"/>
            </a:endParaRPr>
          </a:p>
        </p:txBody>
      </p:sp>
      <p:sp>
        <p:nvSpPr>
          <p:cNvPr id="1247" name="Google Shape;1247;p21"/>
          <p:cNvSpPr/>
          <p:nvPr/>
        </p:nvSpPr>
        <p:spPr>
          <a:xfrm rot="5400000">
            <a:off x="5673971" y="4587857"/>
            <a:ext cx="1306129" cy="1228508"/>
          </a:xfrm>
          <a:custGeom>
            <a:rect b="b" l="l" r="r" t="t"/>
            <a:pathLst>
              <a:path extrusionOk="0" h="3275169" w="3482104">
                <a:moveTo>
                  <a:pt x="0" y="697935"/>
                </a:moveTo>
                <a:lnTo>
                  <a:pt x="211856" y="909791"/>
                </a:lnTo>
                <a:lnTo>
                  <a:pt x="316502" y="762601"/>
                </a:lnTo>
                <a:cubicBezTo>
                  <a:pt x="440189" y="559041"/>
                  <a:pt x="520953" y="326516"/>
                  <a:pt x="546232" y="77589"/>
                </a:cubicBezTo>
                <a:lnTo>
                  <a:pt x="550150" y="0"/>
                </a:lnTo>
                <a:lnTo>
                  <a:pt x="562240" y="0"/>
                </a:lnTo>
                <a:lnTo>
                  <a:pt x="2017400" y="1094959"/>
                </a:lnTo>
                <a:lnTo>
                  <a:pt x="3472560" y="0"/>
                </a:lnTo>
                <a:lnTo>
                  <a:pt x="3482104" y="0"/>
                </a:lnTo>
                <a:lnTo>
                  <a:pt x="3478443" y="144784"/>
                </a:lnTo>
                <a:cubicBezTo>
                  <a:pt x="3423103" y="1236506"/>
                  <a:pt x="2985082" y="2227264"/>
                  <a:pt x="2295848" y="2985590"/>
                </a:cubicBezTo>
                <a:lnTo>
                  <a:pt x="2291849" y="2989784"/>
                </a:lnTo>
                <a:lnTo>
                  <a:pt x="2577234" y="3275169"/>
                </a:lnTo>
                <a:lnTo>
                  <a:pt x="276459" y="2998710"/>
                </a:lnTo>
                <a:close/>
              </a:path>
            </a:pathLst>
          </a:custGeom>
          <a:solidFill>
            <a:srgbClr val="9DC5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67"/>
              <a:buFont typeface="Arial"/>
              <a:buNone/>
            </a:pPr>
            <a:r>
              <a:t/>
            </a:r>
            <a:endParaRPr b="0" i="0" sz="267" u="none" cap="none" strike="noStrike">
              <a:solidFill>
                <a:schemeClr val="lt1"/>
              </a:solidFill>
              <a:latin typeface="Calibri"/>
              <a:ea typeface="Calibri"/>
              <a:cs typeface="Calibri"/>
              <a:sym typeface="Calibri"/>
            </a:endParaRPr>
          </a:p>
        </p:txBody>
      </p:sp>
      <p:sp>
        <p:nvSpPr>
          <p:cNvPr id="1248" name="Google Shape;1248;p21"/>
          <p:cNvSpPr txBox="1"/>
          <p:nvPr/>
        </p:nvSpPr>
        <p:spPr>
          <a:xfrm>
            <a:off x="6141341" y="2981027"/>
            <a:ext cx="396300" cy="300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i="0" lang="es-ES" sz="1350" u="none" cap="none" strike="noStrike">
                <a:solidFill>
                  <a:schemeClr val="lt1"/>
                </a:solidFill>
                <a:latin typeface="Calibri"/>
                <a:ea typeface="Calibri"/>
                <a:cs typeface="Calibri"/>
                <a:sym typeface="Calibri"/>
              </a:rPr>
              <a:t>07</a:t>
            </a:r>
            <a:endParaRPr b="0" i="0" sz="1100" u="none" cap="none" strike="noStrike">
              <a:solidFill>
                <a:srgbClr val="000000"/>
              </a:solidFill>
              <a:latin typeface="Arial"/>
              <a:ea typeface="Arial"/>
              <a:cs typeface="Arial"/>
              <a:sym typeface="Arial"/>
            </a:endParaRPr>
          </a:p>
        </p:txBody>
      </p:sp>
      <p:sp>
        <p:nvSpPr>
          <p:cNvPr id="1249" name="Google Shape;1249;p21"/>
          <p:cNvSpPr txBox="1"/>
          <p:nvPr/>
        </p:nvSpPr>
        <p:spPr>
          <a:xfrm>
            <a:off x="6995321" y="2803017"/>
            <a:ext cx="396300" cy="300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i="0" lang="es-ES" sz="1350" u="none" cap="none" strike="noStrike">
                <a:solidFill>
                  <a:schemeClr val="lt1"/>
                </a:solidFill>
                <a:latin typeface="Calibri"/>
                <a:ea typeface="Calibri"/>
                <a:cs typeface="Calibri"/>
                <a:sym typeface="Calibri"/>
              </a:rPr>
              <a:t>08</a:t>
            </a:r>
            <a:endParaRPr b="0" i="0" sz="1100" u="none" cap="none" strike="noStrike">
              <a:solidFill>
                <a:srgbClr val="000000"/>
              </a:solidFill>
              <a:latin typeface="Arial"/>
              <a:ea typeface="Arial"/>
              <a:cs typeface="Arial"/>
              <a:sym typeface="Arial"/>
            </a:endParaRPr>
          </a:p>
        </p:txBody>
      </p:sp>
      <p:sp>
        <p:nvSpPr>
          <p:cNvPr id="1250" name="Google Shape;1250;p21"/>
          <p:cNvSpPr txBox="1"/>
          <p:nvPr/>
        </p:nvSpPr>
        <p:spPr>
          <a:xfrm>
            <a:off x="7728472" y="3269643"/>
            <a:ext cx="396300" cy="300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i="0" lang="es-ES" sz="1350" u="none" cap="none" strike="noStrike">
                <a:solidFill>
                  <a:schemeClr val="lt1"/>
                </a:solidFill>
                <a:latin typeface="Calibri"/>
                <a:ea typeface="Calibri"/>
                <a:cs typeface="Calibri"/>
                <a:sym typeface="Calibri"/>
              </a:rPr>
              <a:t>01</a:t>
            </a:r>
            <a:endParaRPr b="0" i="0" sz="1100" u="none" cap="none" strike="noStrike">
              <a:solidFill>
                <a:srgbClr val="000000"/>
              </a:solidFill>
              <a:latin typeface="Arial"/>
              <a:ea typeface="Arial"/>
              <a:cs typeface="Arial"/>
              <a:sym typeface="Arial"/>
            </a:endParaRPr>
          </a:p>
        </p:txBody>
      </p:sp>
      <p:sp>
        <p:nvSpPr>
          <p:cNvPr id="1251" name="Google Shape;1251;p21"/>
          <p:cNvSpPr txBox="1"/>
          <p:nvPr/>
        </p:nvSpPr>
        <p:spPr>
          <a:xfrm>
            <a:off x="7944543" y="4160292"/>
            <a:ext cx="396300" cy="300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i="0" lang="es-ES" sz="1350" u="none" cap="none" strike="noStrike">
                <a:solidFill>
                  <a:schemeClr val="lt1"/>
                </a:solidFill>
                <a:latin typeface="Calibri"/>
                <a:ea typeface="Calibri"/>
                <a:cs typeface="Calibri"/>
                <a:sym typeface="Calibri"/>
              </a:rPr>
              <a:t>02</a:t>
            </a:r>
            <a:endParaRPr b="0" i="0" sz="1100" u="none" cap="none" strike="noStrike">
              <a:solidFill>
                <a:srgbClr val="000000"/>
              </a:solidFill>
              <a:latin typeface="Arial"/>
              <a:ea typeface="Arial"/>
              <a:cs typeface="Arial"/>
              <a:sym typeface="Arial"/>
            </a:endParaRPr>
          </a:p>
        </p:txBody>
      </p:sp>
      <p:sp>
        <p:nvSpPr>
          <p:cNvPr id="1252" name="Google Shape;1252;p21"/>
          <p:cNvSpPr txBox="1"/>
          <p:nvPr/>
        </p:nvSpPr>
        <p:spPr>
          <a:xfrm>
            <a:off x="7442757" y="4978021"/>
            <a:ext cx="396300" cy="300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i="0" lang="es-ES" sz="1350" u="none" cap="none" strike="noStrike">
                <a:solidFill>
                  <a:schemeClr val="lt1"/>
                </a:solidFill>
                <a:latin typeface="Calibri"/>
                <a:ea typeface="Calibri"/>
                <a:cs typeface="Calibri"/>
                <a:sym typeface="Calibri"/>
              </a:rPr>
              <a:t>03</a:t>
            </a:r>
            <a:endParaRPr b="0" i="0" sz="1100" u="none" cap="none" strike="noStrike">
              <a:solidFill>
                <a:srgbClr val="000000"/>
              </a:solidFill>
              <a:latin typeface="Arial"/>
              <a:ea typeface="Arial"/>
              <a:cs typeface="Arial"/>
              <a:sym typeface="Arial"/>
            </a:endParaRPr>
          </a:p>
        </p:txBody>
      </p:sp>
      <p:sp>
        <p:nvSpPr>
          <p:cNvPr id="1253" name="Google Shape;1253;p21"/>
          <p:cNvSpPr txBox="1"/>
          <p:nvPr/>
        </p:nvSpPr>
        <p:spPr>
          <a:xfrm>
            <a:off x="6584334" y="5132644"/>
            <a:ext cx="396300" cy="300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i="0" lang="es-ES" sz="1350" u="none" cap="none" strike="noStrike">
                <a:solidFill>
                  <a:schemeClr val="lt1"/>
                </a:solidFill>
                <a:latin typeface="Calibri"/>
                <a:ea typeface="Calibri"/>
                <a:cs typeface="Calibri"/>
                <a:sym typeface="Calibri"/>
              </a:rPr>
              <a:t>04</a:t>
            </a:r>
            <a:endParaRPr b="0" i="0" sz="1100" u="none" cap="none" strike="noStrike">
              <a:solidFill>
                <a:srgbClr val="000000"/>
              </a:solidFill>
              <a:latin typeface="Arial"/>
              <a:ea typeface="Arial"/>
              <a:cs typeface="Arial"/>
              <a:sym typeface="Arial"/>
            </a:endParaRPr>
          </a:p>
        </p:txBody>
      </p:sp>
      <p:sp>
        <p:nvSpPr>
          <p:cNvPr id="1254" name="Google Shape;1254;p21"/>
          <p:cNvSpPr txBox="1"/>
          <p:nvPr/>
        </p:nvSpPr>
        <p:spPr>
          <a:xfrm>
            <a:off x="5802493" y="4677823"/>
            <a:ext cx="396300" cy="300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i="0" lang="es-ES" sz="1350" u="none" cap="none" strike="noStrike">
                <a:solidFill>
                  <a:schemeClr val="lt1"/>
                </a:solidFill>
                <a:latin typeface="Calibri"/>
                <a:ea typeface="Calibri"/>
                <a:cs typeface="Calibri"/>
                <a:sym typeface="Calibri"/>
              </a:rPr>
              <a:t>05</a:t>
            </a:r>
            <a:endParaRPr b="0" i="0" sz="1100" u="none" cap="none" strike="noStrike">
              <a:solidFill>
                <a:srgbClr val="000000"/>
              </a:solidFill>
              <a:latin typeface="Arial"/>
              <a:ea typeface="Arial"/>
              <a:cs typeface="Arial"/>
              <a:sym typeface="Arial"/>
            </a:endParaRPr>
          </a:p>
        </p:txBody>
      </p:sp>
      <p:sp>
        <p:nvSpPr>
          <p:cNvPr id="1255" name="Google Shape;1255;p21"/>
          <p:cNvSpPr txBox="1"/>
          <p:nvPr/>
        </p:nvSpPr>
        <p:spPr>
          <a:xfrm>
            <a:off x="5615616" y="3774950"/>
            <a:ext cx="396300" cy="300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i="0" lang="es-ES" sz="1350" u="none" cap="none" strike="noStrike">
                <a:solidFill>
                  <a:schemeClr val="lt1"/>
                </a:solidFill>
                <a:latin typeface="Calibri"/>
                <a:ea typeface="Calibri"/>
                <a:cs typeface="Calibri"/>
                <a:sym typeface="Calibri"/>
              </a:rPr>
              <a:t>06</a:t>
            </a:r>
            <a:endParaRPr b="0" i="0" sz="1100" u="none" cap="none" strike="noStrike">
              <a:solidFill>
                <a:srgbClr val="000000"/>
              </a:solidFill>
              <a:latin typeface="Arial"/>
              <a:ea typeface="Arial"/>
              <a:cs typeface="Arial"/>
              <a:sym typeface="Arial"/>
            </a:endParaRPr>
          </a:p>
        </p:txBody>
      </p:sp>
      <p:sp>
        <p:nvSpPr>
          <p:cNvPr id="1256" name="Google Shape;1256;p21"/>
          <p:cNvSpPr txBox="1"/>
          <p:nvPr/>
        </p:nvSpPr>
        <p:spPr>
          <a:xfrm>
            <a:off x="3683086" y="4135769"/>
            <a:ext cx="1336200" cy="354000"/>
          </a:xfrm>
          <a:prstGeom prst="rect">
            <a:avLst/>
          </a:prstGeom>
          <a:noFill/>
          <a:ln>
            <a:noFill/>
          </a:ln>
        </p:spPr>
        <p:txBody>
          <a:bodyPr anchorCtr="0" anchor="b" bIns="45700" lIns="91425" spcFirstLastPara="1" rIns="91425" wrap="square" tIns="45700">
            <a:spAutoFit/>
          </a:bodyPr>
          <a:lstStyle/>
          <a:p>
            <a:pPr indent="0" lvl="0" marL="0" marR="0" rtl="0" algn="r">
              <a:lnSpc>
                <a:spcPct val="100000"/>
              </a:lnSpc>
              <a:spcBef>
                <a:spcPts val="0"/>
              </a:spcBef>
              <a:spcAft>
                <a:spcPts val="0"/>
              </a:spcAft>
              <a:buClr>
                <a:srgbClr val="000000"/>
              </a:buClr>
              <a:buSzPts val="1700"/>
              <a:buFont typeface="Arial"/>
              <a:buNone/>
            </a:pPr>
            <a:r>
              <a:rPr b="1" i="0" lang="es-ES" sz="1700" u="none" cap="none" strike="noStrike">
                <a:solidFill>
                  <a:srgbClr val="C3A7C5"/>
                </a:solidFill>
                <a:latin typeface="Calibri"/>
                <a:ea typeface="Calibri"/>
                <a:cs typeface="Calibri"/>
                <a:sym typeface="Calibri"/>
              </a:rPr>
              <a:t>Empleados</a:t>
            </a:r>
            <a:endParaRPr b="0" i="0" sz="1100" u="none" cap="none" strike="noStrike">
              <a:solidFill>
                <a:srgbClr val="000000"/>
              </a:solidFill>
              <a:latin typeface="Arial"/>
              <a:ea typeface="Arial"/>
              <a:cs typeface="Arial"/>
              <a:sym typeface="Arial"/>
            </a:endParaRPr>
          </a:p>
        </p:txBody>
      </p:sp>
      <p:sp>
        <p:nvSpPr>
          <p:cNvPr id="1257" name="Google Shape;1257;p21"/>
          <p:cNvSpPr txBox="1"/>
          <p:nvPr/>
        </p:nvSpPr>
        <p:spPr>
          <a:xfrm>
            <a:off x="2097399" y="4549593"/>
            <a:ext cx="2788500" cy="352200"/>
          </a:xfrm>
          <a:prstGeom prst="rect">
            <a:avLst/>
          </a:prstGeom>
          <a:noFill/>
          <a:ln>
            <a:noFill/>
          </a:ln>
        </p:spPr>
        <p:txBody>
          <a:bodyPr anchorCtr="0" anchor="t" bIns="17125" lIns="34275" spcFirstLastPara="1" rIns="34275" wrap="square" tIns="17125">
            <a:spAutoFit/>
          </a:bodyPr>
          <a:lstStyle/>
          <a:p>
            <a:pPr indent="0" lvl="0" marL="0" marR="0" rtl="0" algn="r">
              <a:lnSpc>
                <a:spcPct val="93785"/>
              </a:lnSpc>
              <a:spcBef>
                <a:spcPts val="0"/>
              </a:spcBef>
              <a:spcAft>
                <a:spcPts val="0"/>
              </a:spcAft>
              <a:buClr>
                <a:srgbClr val="595A59"/>
              </a:buClr>
              <a:buSzPts val="1400"/>
              <a:buFont typeface="Arial"/>
              <a:buNone/>
            </a:pPr>
            <a:r>
              <a:rPr b="0" i="0" lang="es-ES" sz="1100" u="none" cap="none" strike="noStrike">
                <a:solidFill>
                  <a:srgbClr val="595A59"/>
                </a:solidFill>
                <a:latin typeface="Calibri"/>
                <a:ea typeface="Calibri"/>
                <a:cs typeface="Calibri"/>
                <a:sym typeface="Calibri"/>
              </a:rPr>
              <a:t>Fluctuación / Baja por enfermedad / Estructura de edad </a:t>
            </a:r>
            <a:endParaRPr b="0" i="0" sz="1100" u="none" cap="none" strike="noStrike">
              <a:solidFill>
                <a:srgbClr val="000000"/>
              </a:solidFill>
              <a:latin typeface="Arial"/>
              <a:ea typeface="Arial"/>
              <a:cs typeface="Arial"/>
              <a:sym typeface="Arial"/>
            </a:endParaRPr>
          </a:p>
        </p:txBody>
      </p:sp>
      <p:sp>
        <p:nvSpPr>
          <p:cNvPr id="1258" name="Google Shape;1258;p21"/>
          <p:cNvSpPr txBox="1"/>
          <p:nvPr/>
        </p:nvSpPr>
        <p:spPr>
          <a:xfrm>
            <a:off x="3781592" y="2677845"/>
            <a:ext cx="1285800" cy="354000"/>
          </a:xfrm>
          <a:prstGeom prst="rect">
            <a:avLst/>
          </a:prstGeom>
          <a:noFill/>
          <a:ln>
            <a:noFill/>
          </a:ln>
        </p:spPr>
        <p:txBody>
          <a:bodyPr anchorCtr="0" anchor="b" bIns="45700" lIns="91425" spcFirstLastPara="1" rIns="91425" wrap="square" tIns="45700">
            <a:spAutoFit/>
          </a:bodyPr>
          <a:lstStyle/>
          <a:p>
            <a:pPr indent="0" lvl="0" marL="0" marR="0" rtl="0" algn="r">
              <a:lnSpc>
                <a:spcPct val="100000"/>
              </a:lnSpc>
              <a:spcBef>
                <a:spcPts val="0"/>
              </a:spcBef>
              <a:spcAft>
                <a:spcPts val="0"/>
              </a:spcAft>
              <a:buClr>
                <a:srgbClr val="000000"/>
              </a:buClr>
              <a:buSzPts val="1700"/>
              <a:buFont typeface="Arial"/>
              <a:buNone/>
            </a:pPr>
            <a:r>
              <a:rPr b="1" i="0" lang="es-ES" sz="1700" u="none" cap="none" strike="noStrike">
                <a:solidFill>
                  <a:srgbClr val="F27954"/>
                </a:solidFill>
                <a:latin typeface="Calibri"/>
                <a:ea typeface="Calibri"/>
                <a:cs typeface="Calibri"/>
                <a:sym typeface="Calibri"/>
              </a:rPr>
              <a:t>Finanzas</a:t>
            </a:r>
            <a:r>
              <a:rPr b="1" i="0" lang="es-ES" sz="1700" u="none" cap="none" strike="noStrike">
                <a:solidFill>
                  <a:srgbClr val="7FB3B2"/>
                </a:solidFill>
                <a:latin typeface="Calibri"/>
                <a:ea typeface="Calibri"/>
                <a:cs typeface="Calibri"/>
                <a:sym typeface="Calibri"/>
              </a:rPr>
              <a:t> </a:t>
            </a:r>
            <a:endParaRPr b="0" i="0" sz="1100" u="none" cap="none" strike="noStrike">
              <a:solidFill>
                <a:srgbClr val="000000"/>
              </a:solidFill>
              <a:latin typeface="Arial"/>
              <a:ea typeface="Arial"/>
              <a:cs typeface="Arial"/>
              <a:sym typeface="Arial"/>
            </a:endParaRPr>
          </a:p>
        </p:txBody>
      </p:sp>
      <p:sp>
        <p:nvSpPr>
          <p:cNvPr id="1259" name="Google Shape;1259;p21"/>
          <p:cNvSpPr txBox="1"/>
          <p:nvPr/>
        </p:nvSpPr>
        <p:spPr>
          <a:xfrm>
            <a:off x="2145763" y="3091669"/>
            <a:ext cx="2788500" cy="510900"/>
          </a:xfrm>
          <a:prstGeom prst="rect">
            <a:avLst/>
          </a:prstGeom>
          <a:noFill/>
          <a:ln>
            <a:noFill/>
          </a:ln>
        </p:spPr>
        <p:txBody>
          <a:bodyPr anchorCtr="0" anchor="t" bIns="17125" lIns="34275" spcFirstLastPara="1" rIns="34275" wrap="square" tIns="17125">
            <a:spAutoFit/>
          </a:bodyPr>
          <a:lstStyle/>
          <a:p>
            <a:pPr indent="0" lvl="0" marL="0" marR="0" rtl="0" algn="r">
              <a:lnSpc>
                <a:spcPct val="93785"/>
              </a:lnSpc>
              <a:spcBef>
                <a:spcPts val="0"/>
              </a:spcBef>
              <a:spcAft>
                <a:spcPts val="0"/>
              </a:spcAft>
              <a:buClr>
                <a:srgbClr val="595A59"/>
              </a:buClr>
              <a:buSzPts val="1400"/>
              <a:buFont typeface="Arial"/>
              <a:buNone/>
            </a:pPr>
            <a:r>
              <a:rPr b="0" i="0" lang="es-ES" sz="1100" u="none" cap="none" strike="noStrike">
                <a:solidFill>
                  <a:srgbClr val="595A59"/>
                </a:solidFill>
                <a:latin typeface="Calibri"/>
                <a:ea typeface="Calibri"/>
                <a:cs typeface="Calibri"/>
                <a:sym typeface="Calibri"/>
              </a:rPr>
              <a:t>Planificación de la liquidez a corto plazo / Planificación a 3 años / Previsión a 1 año / Cuentas a cobrar / Cuentas a pagar</a:t>
            </a:r>
            <a:endParaRPr b="0" i="0" sz="1100" u="none" cap="none" strike="noStrike">
              <a:solidFill>
                <a:srgbClr val="000000"/>
              </a:solidFill>
              <a:latin typeface="Arial"/>
              <a:ea typeface="Arial"/>
              <a:cs typeface="Arial"/>
              <a:sym typeface="Arial"/>
            </a:endParaRPr>
          </a:p>
        </p:txBody>
      </p:sp>
      <p:sp>
        <p:nvSpPr>
          <p:cNvPr id="1260" name="Google Shape;1260;p21"/>
          <p:cNvSpPr txBox="1"/>
          <p:nvPr/>
        </p:nvSpPr>
        <p:spPr>
          <a:xfrm>
            <a:off x="4535333" y="5343647"/>
            <a:ext cx="1356600" cy="354000"/>
          </a:xfrm>
          <a:prstGeom prst="rect">
            <a:avLst/>
          </a:prstGeom>
          <a:noFill/>
          <a:ln>
            <a:noFill/>
          </a:ln>
        </p:spPr>
        <p:txBody>
          <a:bodyPr anchorCtr="0" anchor="b" bIns="45700" lIns="91425" spcFirstLastPara="1" rIns="91425" wrap="square" tIns="45700">
            <a:spAutoFit/>
          </a:bodyPr>
          <a:lstStyle/>
          <a:p>
            <a:pPr indent="0" lvl="0" marL="0" marR="0" rtl="0" algn="r">
              <a:lnSpc>
                <a:spcPct val="100000"/>
              </a:lnSpc>
              <a:spcBef>
                <a:spcPts val="0"/>
              </a:spcBef>
              <a:spcAft>
                <a:spcPts val="0"/>
              </a:spcAft>
              <a:buClr>
                <a:srgbClr val="000000"/>
              </a:buClr>
              <a:buSzPts val="1700"/>
              <a:buFont typeface="Arial"/>
              <a:buNone/>
            </a:pPr>
            <a:r>
              <a:rPr b="1" i="0" lang="es-ES" sz="1700" u="none" cap="none" strike="noStrike">
                <a:solidFill>
                  <a:srgbClr val="9DC5C4"/>
                </a:solidFill>
                <a:latin typeface="Calibri"/>
                <a:ea typeface="Calibri"/>
                <a:cs typeface="Calibri"/>
                <a:sym typeface="Calibri"/>
              </a:rPr>
              <a:t>Producción</a:t>
            </a:r>
            <a:endParaRPr b="0" i="0" sz="1100" u="none" cap="none" strike="noStrike">
              <a:solidFill>
                <a:srgbClr val="000000"/>
              </a:solidFill>
              <a:latin typeface="Arial"/>
              <a:ea typeface="Arial"/>
              <a:cs typeface="Arial"/>
              <a:sym typeface="Arial"/>
            </a:endParaRPr>
          </a:p>
        </p:txBody>
      </p:sp>
      <p:sp>
        <p:nvSpPr>
          <p:cNvPr id="1261" name="Google Shape;1261;p21"/>
          <p:cNvSpPr txBox="1"/>
          <p:nvPr/>
        </p:nvSpPr>
        <p:spPr>
          <a:xfrm>
            <a:off x="3030251" y="5765945"/>
            <a:ext cx="2788500" cy="828600"/>
          </a:xfrm>
          <a:prstGeom prst="rect">
            <a:avLst/>
          </a:prstGeom>
          <a:noFill/>
          <a:ln>
            <a:noFill/>
          </a:ln>
        </p:spPr>
        <p:txBody>
          <a:bodyPr anchorCtr="0" anchor="t" bIns="17125" lIns="34275" spcFirstLastPara="1" rIns="34275" wrap="square" tIns="17125">
            <a:spAutoFit/>
          </a:bodyPr>
          <a:lstStyle/>
          <a:p>
            <a:pPr indent="0" lvl="0" marL="0" marR="0" rtl="0" algn="r">
              <a:lnSpc>
                <a:spcPct val="93785"/>
              </a:lnSpc>
              <a:spcBef>
                <a:spcPts val="0"/>
              </a:spcBef>
              <a:spcAft>
                <a:spcPts val="0"/>
              </a:spcAft>
              <a:buClr>
                <a:srgbClr val="595A59"/>
              </a:buClr>
              <a:buSzPts val="1400"/>
              <a:buFont typeface="Arial"/>
              <a:buNone/>
            </a:pPr>
            <a:r>
              <a:rPr b="0" i="0" lang="es-ES" sz="1100" u="none" cap="none" strike="noStrike">
                <a:solidFill>
                  <a:srgbClr val="595A59"/>
                </a:solidFill>
                <a:latin typeface="Calibri"/>
                <a:ea typeface="Calibri"/>
                <a:cs typeface="Calibri"/>
                <a:sym typeface="Calibri"/>
              </a:rPr>
              <a:t>Estructura de edad de las máquinas / Inversiones atrasadas / Utilización de la capacidad / Consumo de energía / Chatarra / Coste de la mala calidad / Costes de mantenimiento</a:t>
            </a:r>
            <a:endParaRPr b="0" i="0" sz="1100" u="none" cap="none" strike="noStrike">
              <a:solidFill>
                <a:srgbClr val="000000"/>
              </a:solidFill>
              <a:latin typeface="Arial"/>
              <a:ea typeface="Arial"/>
              <a:cs typeface="Arial"/>
              <a:sym typeface="Arial"/>
            </a:endParaRPr>
          </a:p>
        </p:txBody>
      </p:sp>
      <p:sp>
        <p:nvSpPr>
          <p:cNvPr id="1262" name="Google Shape;1262;p21"/>
          <p:cNvSpPr txBox="1"/>
          <p:nvPr/>
        </p:nvSpPr>
        <p:spPr>
          <a:xfrm>
            <a:off x="4885912" y="1611226"/>
            <a:ext cx="1755600" cy="615600"/>
          </a:xfrm>
          <a:prstGeom prst="rect">
            <a:avLst/>
          </a:prstGeom>
          <a:noFill/>
          <a:ln>
            <a:noFill/>
          </a:ln>
        </p:spPr>
        <p:txBody>
          <a:bodyPr anchorCtr="0" anchor="b" bIns="45700" lIns="91425" spcFirstLastPara="1" rIns="91425" wrap="square" tIns="45700">
            <a:spAutoFit/>
          </a:bodyPr>
          <a:lstStyle/>
          <a:p>
            <a:pPr indent="0" lvl="0" marL="0" marR="0" rtl="0" algn="r">
              <a:lnSpc>
                <a:spcPct val="100000"/>
              </a:lnSpc>
              <a:spcBef>
                <a:spcPts val="0"/>
              </a:spcBef>
              <a:spcAft>
                <a:spcPts val="0"/>
              </a:spcAft>
              <a:buClr>
                <a:srgbClr val="000000"/>
              </a:buClr>
              <a:buSzPts val="1700"/>
              <a:buFont typeface="Arial"/>
              <a:buNone/>
            </a:pPr>
            <a:r>
              <a:rPr b="1" i="0" lang="es-ES" sz="1700" u="none" cap="none" strike="noStrike">
                <a:solidFill>
                  <a:srgbClr val="79527B"/>
                </a:solidFill>
                <a:latin typeface="Calibri"/>
                <a:ea typeface="Calibri"/>
                <a:cs typeface="Calibri"/>
                <a:sym typeface="Calibri"/>
              </a:rPr>
              <a:t>Mercado de capitales</a:t>
            </a:r>
            <a:endParaRPr b="0" i="0" sz="1100" u="none" cap="none" strike="noStrike">
              <a:solidFill>
                <a:srgbClr val="000000"/>
              </a:solidFill>
              <a:latin typeface="Arial"/>
              <a:ea typeface="Arial"/>
              <a:cs typeface="Arial"/>
              <a:sym typeface="Arial"/>
            </a:endParaRPr>
          </a:p>
        </p:txBody>
      </p:sp>
      <p:sp>
        <p:nvSpPr>
          <p:cNvPr id="1263" name="Google Shape;1263;p21"/>
          <p:cNvSpPr txBox="1"/>
          <p:nvPr/>
        </p:nvSpPr>
        <p:spPr>
          <a:xfrm>
            <a:off x="3742064" y="2219775"/>
            <a:ext cx="2788500" cy="193500"/>
          </a:xfrm>
          <a:prstGeom prst="rect">
            <a:avLst/>
          </a:prstGeom>
          <a:noFill/>
          <a:ln>
            <a:noFill/>
          </a:ln>
        </p:spPr>
        <p:txBody>
          <a:bodyPr anchorCtr="0" anchor="t" bIns="17125" lIns="34275" spcFirstLastPara="1" rIns="34275" wrap="square" tIns="17125">
            <a:spAutoFit/>
          </a:bodyPr>
          <a:lstStyle/>
          <a:p>
            <a:pPr indent="0" lvl="0" marL="0" marR="0" rtl="0" algn="r">
              <a:lnSpc>
                <a:spcPct val="93785"/>
              </a:lnSpc>
              <a:spcBef>
                <a:spcPts val="0"/>
              </a:spcBef>
              <a:spcAft>
                <a:spcPts val="0"/>
              </a:spcAft>
              <a:buClr>
                <a:srgbClr val="595A59"/>
              </a:buClr>
              <a:buSzPts val="1400"/>
              <a:buFont typeface="Arial"/>
              <a:buNone/>
            </a:pPr>
            <a:r>
              <a:rPr b="0" i="0" lang="es-ES" sz="1100" u="none" cap="none" strike="noStrike">
                <a:solidFill>
                  <a:srgbClr val="595A59"/>
                </a:solidFill>
                <a:latin typeface="Calibri"/>
                <a:ea typeface="Calibri"/>
                <a:cs typeface="Calibri"/>
                <a:sym typeface="Calibri"/>
              </a:rPr>
              <a:t>Intereses, tipos de cambio</a:t>
            </a:r>
            <a:endParaRPr b="0" i="0" sz="1100" u="none" cap="none" strike="noStrike">
              <a:solidFill>
                <a:srgbClr val="000000"/>
              </a:solidFill>
              <a:latin typeface="Arial"/>
              <a:ea typeface="Arial"/>
              <a:cs typeface="Arial"/>
              <a:sym typeface="Arial"/>
            </a:endParaRPr>
          </a:p>
        </p:txBody>
      </p:sp>
      <p:sp>
        <p:nvSpPr>
          <p:cNvPr id="1264" name="Google Shape;1264;p21"/>
          <p:cNvSpPr txBox="1"/>
          <p:nvPr/>
        </p:nvSpPr>
        <p:spPr>
          <a:xfrm>
            <a:off x="7953346" y="5463497"/>
            <a:ext cx="1572600" cy="3540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s-ES" sz="1700" u="none" cap="none" strike="noStrike">
                <a:solidFill>
                  <a:srgbClr val="7FB3B2"/>
                </a:solidFill>
                <a:latin typeface="Calibri"/>
                <a:ea typeface="Calibri"/>
                <a:cs typeface="Calibri"/>
                <a:sym typeface="Calibri"/>
              </a:rPr>
              <a:t>Adquisiciones</a:t>
            </a:r>
            <a:endParaRPr b="0" i="0" sz="1100" u="none" cap="none" strike="noStrike">
              <a:solidFill>
                <a:srgbClr val="000000"/>
              </a:solidFill>
              <a:latin typeface="Arial"/>
              <a:ea typeface="Arial"/>
              <a:cs typeface="Arial"/>
              <a:sym typeface="Arial"/>
            </a:endParaRPr>
          </a:p>
        </p:txBody>
      </p:sp>
      <p:sp>
        <p:nvSpPr>
          <p:cNvPr id="1265" name="Google Shape;1265;p21"/>
          <p:cNvSpPr txBox="1"/>
          <p:nvPr/>
        </p:nvSpPr>
        <p:spPr>
          <a:xfrm>
            <a:off x="8037205" y="5869041"/>
            <a:ext cx="3171000" cy="510900"/>
          </a:xfrm>
          <a:prstGeom prst="rect">
            <a:avLst/>
          </a:prstGeom>
          <a:noFill/>
          <a:ln>
            <a:noFill/>
          </a:ln>
        </p:spPr>
        <p:txBody>
          <a:bodyPr anchorCtr="0" anchor="t" bIns="17125" lIns="34275" spcFirstLastPara="1" rIns="34275" wrap="square" tIns="17125">
            <a:spAutoFit/>
          </a:bodyPr>
          <a:lstStyle/>
          <a:p>
            <a:pPr indent="0" lvl="0" marL="0" marR="0" rtl="0" algn="l">
              <a:lnSpc>
                <a:spcPct val="93785"/>
              </a:lnSpc>
              <a:spcBef>
                <a:spcPts val="0"/>
              </a:spcBef>
              <a:spcAft>
                <a:spcPts val="0"/>
              </a:spcAft>
              <a:buClr>
                <a:srgbClr val="595A59"/>
              </a:buClr>
              <a:buSzPts val="1400"/>
              <a:buFont typeface="Arial"/>
              <a:buNone/>
            </a:pPr>
            <a:r>
              <a:rPr b="0" i="0" lang="es-ES" sz="1100" u="none" cap="none" strike="noStrike">
                <a:solidFill>
                  <a:srgbClr val="595A59"/>
                </a:solidFill>
                <a:latin typeface="Calibri"/>
                <a:ea typeface="Calibri"/>
                <a:cs typeface="Calibri"/>
                <a:sym typeface="Calibri"/>
              </a:rPr>
              <a:t>Precios de las materias primas / Existencias / Calidad y Cumplimiento de los plazos de entrega de los proveedores</a:t>
            </a:r>
            <a:endParaRPr b="0" i="0" sz="1100" u="none" cap="none" strike="noStrike">
              <a:solidFill>
                <a:srgbClr val="000000"/>
              </a:solidFill>
              <a:latin typeface="Arial"/>
              <a:ea typeface="Arial"/>
              <a:cs typeface="Arial"/>
              <a:sym typeface="Arial"/>
            </a:endParaRPr>
          </a:p>
        </p:txBody>
      </p:sp>
      <p:sp>
        <p:nvSpPr>
          <p:cNvPr id="1266" name="Google Shape;1266;p21"/>
          <p:cNvSpPr txBox="1"/>
          <p:nvPr/>
        </p:nvSpPr>
        <p:spPr>
          <a:xfrm>
            <a:off x="7953346" y="1754689"/>
            <a:ext cx="3672300" cy="3540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s-ES" sz="1700" u="none" cap="none" strike="noStrike">
                <a:solidFill>
                  <a:srgbClr val="C3A7C5"/>
                </a:solidFill>
                <a:latin typeface="Calibri"/>
                <a:ea typeface="Calibri"/>
                <a:cs typeface="Calibri"/>
                <a:sym typeface="Calibri"/>
              </a:rPr>
              <a:t>Evolución cíclica/estructural</a:t>
            </a:r>
            <a:endParaRPr b="0" i="0" sz="1100" u="none" cap="none" strike="noStrike">
              <a:solidFill>
                <a:srgbClr val="000000"/>
              </a:solidFill>
              <a:latin typeface="Arial"/>
              <a:ea typeface="Arial"/>
              <a:cs typeface="Arial"/>
              <a:sym typeface="Arial"/>
            </a:endParaRPr>
          </a:p>
        </p:txBody>
      </p:sp>
      <p:sp>
        <p:nvSpPr>
          <p:cNvPr id="1267" name="Google Shape;1267;p21"/>
          <p:cNvSpPr txBox="1"/>
          <p:nvPr/>
        </p:nvSpPr>
        <p:spPr>
          <a:xfrm>
            <a:off x="8037205" y="2160234"/>
            <a:ext cx="2986800" cy="388200"/>
          </a:xfrm>
          <a:prstGeom prst="rect">
            <a:avLst/>
          </a:prstGeom>
          <a:noFill/>
          <a:ln>
            <a:noFill/>
          </a:ln>
        </p:spPr>
        <p:txBody>
          <a:bodyPr anchorCtr="0" anchor="t" bIns="17125" lIns="34275" spcFirstLastPara="1" rIns="34275" wrap="square" tIns="17125">
            <a:spAutoFit/>
          </a:bodyPr>
          <a:lstStyle/>
          <a:p>
            <a:pPr indent="0" lvl="0" marL="0" marR="0" rtl="0" algn="l">
              <a:lnSpc>
                <a:spcPct val="93785"/>
              </a:lnSpc>
              <a:spcBef>
                <a:spcPts val="0"/>
              </a:spcBef>
              <a:spcAft>
                <a:spcPts val="0"/>
              </a:spcAft>
              <a:buClr>
                <a:srgbClr val="595A59"/>
              </a:buClr>
              <a:buSzPts val="1400"/>
              <a:buFont typeface="Arial"/>
              <a:buNone/>
            </a:pPr>
            <a:r>
              <a:rPr b="0" i="0" lang="es-ES" sz="1100" u="none" cap="none" strike="noStrike">
                <a:solidFill>
                  <a:srgbClr val="595A59"/>
                </a:solidFill>
                <a:latin typeface="Calibri"/>
                <a:ea typeface="Calibri"/>
                <a:cs typeface="Calibri"/>
                <a:sym typeface="Calibri"/>
              </a:rPr>
              <a:t>Pedidos recibidos / Clima de negocios /</a:t>
            </a:r>
            <a:endParaRPr b="0" i="0" sz="1100" u="none" cap="none" strike="noStrike">
              <a:solidFill>
                <a:srgbClr val="000000"/>
              </a:solidFill>
              <a:latin typeface="Arial"/>
              <a:ea typeface="Arial"/>
              <a:cs typeface="Arial"/>
              <a:sym typeface="Arial"/>
            </a:endParaRPr>
          </a:p>
          <a:p>
            <a:pPr indent="0" lvl="0" marL="0" marR="0" rtl="0" algn="l">
              <a:lnSpc>
                <a:spcPct val="93785"/>
              </a:lnSpc>
              <a:spcBef>
                <a:spcPts val="280"/>
              </a:spcBef>
              <a:spcAft>
                <a:spcPts val="0"/>
              </a:spcAft>
              <a:buClr>
                <a:srgbClr val="595A59"/>
              </a:buClr>
              <a:buSzPts val="1400"/>
              <a:buFont typeface="Arial"/>
              <a:buNone/>
            </a:pPr>
            <a:r>
              <a:rPr b="0" i="0" lang="es-ES" sz="1100" u="none" cap="none" strike="noStrike">
                <a:solidFill>
                  <a:srgbClr val="595A59"/>
                </a:solidFill>
                <a:latin typeface="Calibri"/>
                <a:ea typeface="Calibri"/>
                <a:cs typeface="Calibri"/>
                <a:sym typeface="Calibri"/>
              </a:rPr>
              <a:t>Sentimiento de los consumidores</a:t>
            </a:r>
            <a:endParaRPr b="0" i="0" sz="1100" u="none" cap="none" strike="noStrike">
              <a:solidFill>
                <a:srgbClr val="000000"/>
              </a:solidFill>
              <a:latin typeface="Arial"/>
              <a:ea typeface="Arial"/>
              <a:cs typeface="Arial"/>
              <a:sym typeface="Arial"/>
            </a:endParaRPr>
          </a:p>
        </p:txBody>
      </p:sp>
      <p:sp>
        <p:nvSpPr>
          <p:cNvPr id="1268" name="Google Shape;1268;p21"/>
          <p:cNvSpPr txBox="1"/>
          <p:nvPr/>
        </p:nvSpPr>
        <p:spPr>
          <a:xfrm>
            <a:off x="9029254" y="4158025"/>
            <a:ext cx="981600" cy="3540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s-ES" sz="1700" u="none" cap="none" strike="noStrike">
                <a:solidFill>
                  <a:srgbClr val="9ED4D3"/>
                </a:solidFill>
                <a:latin typeface="Calibri"/>
                <a:ea typeface="Calibri"/>
                <a:cs typeface="Calibri"/>
                <a:sym typeface="Calibri"/>
              </a:rPr>
              <a:t>Ventas</a:t>
            </a:r>
            <a:endParaRPr b="0" i="0" sz="1100" u="none" cap="none" strike="noStrike">
              <a:solidFill>
                <a:srgbClr val="000000"/>
              </a:solidFill>
              <a:latin typeface="Arial"/>
              <a:ea typeface="Arial"/>
              <a:cs typeface="Arial"/>
              <a:sym typeface="Arial"/>
            </a:endParaRPr>
          </a:p>
        </p:txBody>
      </p:sp>
      <p:sp>
        <p:nvSpPr>
          <p:cNvPr id="1269" name="Google Shape;1269;p21"/>
          <p:cNvSpPr txBox="1"/>
          <p:nvPr/>
        </p:nvSpPr>
        <p:spPr>
          <a:xfrm>
            <a:off x="9113097" y="4563573"/>
            <a:ext cx="2986800" cy="828600"/>
          </a:xfrm>
          <a:prstGeom prst="rect">
            <a:avLst/>
          </a:prstGeom>
          <a:noFill/>
          <a:ln>
            <a:noFill/>
          </a:ln>
        </p:spPr>
        <p:txBody>
          <a:bodyPr anchorCtr="0" anchor="t" bIns="17125" lIns="34275" spcFirstLastPara="1" rIns="34275" wrap="square" tIns="17125">
            <a:spAutoFit/>
          </a:bodyPr>
          <a:lstStyle/>
          <a:p>
            <a:pPr indent="0" lvl="0" marL="0" marR="0" rtl="0" algn="l">
              <a:lnSpc>
                <a:spcPct val="93785"/>
              </a:lnSpc>
              <a:spcBef>
                <a:spcPts val="0"/>
              </a:spcBef>
              <a:spcAft>
                <a:spcPts val="0"/>
              </a:spcAft>
              <a:buClr>
                <a:srgbClr val="595A59"/>
              </a:buClr>
              <a:buSzPts val="1400"/>
              <a:buFont typeface="Arial"/>
              <a:buNone/>
            </a:pPr>
            <a:r>
              <a:rPr b="0" i="0" lang="es-ES" sz="1100" u="none" cap="none" strike="noStrike">
                <a:solidFill>
                  <a:srgbClr val="595A59"/>
                </a:solidFill>
                <a:latin typeface="Calibri"/>
                <a:ea typeface="Calibri"/>
                <a:cs typeface="Calibri"/>
                <a:sym typeface="Calibri"/>
              </a:rPr>
              <a:t>Número de consultas por periodo / Evolución de los pedidos en tu sector principal (que luego afectará a tus pedidos) / Ingresos / Precios / Estrategia de precios y productos de tus competidores / Pedidos perdidos</a:t>
            </a:r>
            <a:endParaRPr b="0" i="0" sz="1100" u="none" cap="none" strike="noStrike">
              <a:solidFill>
                <a:srgbClr val="000000"/>
              </a:solidFill>
              <a:latin typeface="Arial"/>
              <a:ea typeface="Arial"/>
              <a:cs typeface="Arial"/>
              <a:sym typeface="Arial"/>
            </a:endParaRPr>
          </a:p>
        </p:txBody>
      </p:sp>
      <p:sp>
        <p:nvSpPr>
          <p:cNvPr id="1270" name="Google Shape;1270;p21"/>
          <p:cNvSpPr txBox="1"/>
          <p:nvPr/>
        </p:nvSpPr>
        <p:spPr>
          <a:xfrm>
            <a:off x="8874590" y="2686438"/>
            <a:ext cx="2097300" cy="3540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s-ES" sz="1700" u="none" cap="none" strike="noStrike">
                <a:solidFill>
                  <a:srgbClr val="79527B"/>
                </a:solidFill>
                <a:latin typeface="Calibri"/>
                <a:ea typeface="Calibri"/>
                <a:cs typeface="Calibri"/>
                <a:sym typeface="Calibri"/>
              </a:rPr>
              <a:t>Tecnología / I+D</a:t>
            </a:r>
            <a:endParaRPr b="0" i="0" sz="1100" u="none" cap="none" strike="noStrike">
              <a:solidFill>
                <a:srgbClr val="000000"/>
              </a:solidFill>
              <a:latin typeface="Arial"/>
              <a:ea typeface="Arial"/>
              <a:cs typeface="Arial"/>
              <a:sym typeface="Arial"/>
            </a:endParaRPr>
          </a:p>
        </p:txBody>
      </p:sp>
      <p:sp>
        <p:nvSpPr>
          <p:cNvPr id="1271" name="Google Shape;1271;p21"/>
          <p:cNvSpPr txBox="1"/>
          <p:nvPr/>
        </p:nvSpPr>
        <p:spPr>
          <a:xfrm>
            <a:off x="8958449" y="3091983"/>
            <a:ext cx="2986800" cy="828600"/>
          </a:xfrm>
          <a:prstGeom prst="rect">
            <a:avLst/>
          </a:prstGeom>
          <a:noFill/>
          <a:ln>
            <a:noFill/>
          </a:ln>
        </p:spPr>
        <p:txBody>
          <a:bodyPr anchorCtr="0" anchor="t" bIns="17125" lIns="34275" spcFirstLastPara="1" rIns="34275" wrap="square" tIns="17125">
            <a:spAutoFit/>
          </a:bodyPr>
          <a:lstStyle/>
          <a:p>
            <a:pPr indent="0" lvl="0" marL="0" marR="0" rtl="0" algn="l">
              <a:lnSpc>
                <a:spcPct val="93785"/>
              </a:lnSpc>
              <a:spcBef>
                <a:spcPts val="0"/>
              </a:spcBef>
              <a:spcAft>
                <a:spcPts val="0"/>
              </a:spcAft>
              <a:buClr>
                <a:srgbClr val="595A59"/>
              </a:buClr>
              <a:buSzPts val="1400"/>
              <a:buFont typeface="Arial"/>
              <a:buNone/>
            </a:pPr>
            <a:r>
              <a:rPr b="0" i="0" lang="es-ES" sz="1100" u="none" cap="none" strike="noStrike">
                <a:solidFill>
                  <a:srgbClr val="595A59"/>
                </a:solidFill>
                <a:latin typeface="Calibri"/>
                <a:ea typeface="Calibri"/>
                <a:cs typeface="Calibri"/>
                <a:sym typeface="Calibri"/>
              </a:rPr>
              <a:t>Nuevos procesos + tecnologías / Comportamiento de los consumidores / Número de proyectos de desarrollo en curso / Número de patentes propias / Licencias concedidas / Costes de investigación y desarrollo</a:t>
            </a:r>
            <a:endParaRPr b="0" i="0" sz="1100" u="none" cap="none" strike="noStrike">
              <a:solidFill>
                <a:srgbClr val="000000"/>
              </a:solidFill>
              <a:latin typeface="Arial"/>
              <a:ea typeface="Arial"/>
              <a:cs typeface="Arial"/>
              <a:sym typeface="Arial"/>
            </a:endParaRPr>
          </a:p>
        </p:txBody>
      </p:sp>
      <p:sp>
        <p:nvSpPr>
          <p:cNvPr id="1272" name="Google Shape;1272;p21"/>
          <p:cNvSpPr txBox="1"/>
          <p:nvPr/>
        </p:nvSpPr>
        <p:spPr>
          <a:xfrm>
            <a:off x="230512" y="1894707"/>
            <a:ext cx="2314800" cy="3545700"/>
          </a:xfrm>
          <a:prstGeom prst="rect">
            <a:avLst/>
          </a:prstGeom>
          <a:noFill/>
          <a:ln>
            <a:noFill/>
          </a:ln>
        </p:spPr>
        <p:txBody>
          <a:bodyPr anchorCtr="0" anchor="t" bIns="40775" lIns="81575" spcFirstLastPara="1" rIns="81575" wrap="square" tIns="40775">
            <a:spAutoFit/>
          </a:bodyPr>
          <a:lstStyle/>
          <a:p>
            <a:pPr indent="0" lvl="0" marL="0" marR="0" rtl="0" algn="l">
              <a:lnSpc>
                <a:spcPct val="100000"/>
              </a:lnSpc>
              <a:spcBef>
                <a:spcPts val="0"/>
              </a:spcBef>
              <a:spcAft>
                <a:spcPts val="0"/>
              </a:spcAft>
              <a:buClr>
                <a:srgbClr val="44546A"/>
              </a:buClr>
              <a:buSzPts val="1800"/>
              <a:buFont typeface="Arial"/>
              <a:buNone/>
            </a:pPr>
            <a:r>
              <a:rPr b="0" i="0" lang="es-ES" sz="1500" u="none" cap="none" strike="noStrike">
                <a:solidFill>
                  <a:srgbClr val="44546A"/>
                </a:solidFill>
                <a:latin typeface="Calibri"/>
                <a:ea typeface="Calibri"/>
                <a:cs typeface="Calibri"/>
                <a:sym typeface="Calibri"/>
              </a:rPr>
              <a:t>Mediante la definición de ámbitos de observación pertinentes y la selección de indicadores de detección precoz adecuados, es posible reconocer y observar sistemáticamente los cambios en el mercado y en la empresa. Si se produce un cambio significativo en un indicador, se emite una señal para debatir y, si es necesario, iniciar medidas.</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22"/>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None/>
            </a:pPr>
            <a:r>
              <a:rPr lang="es-ES"/>
              <a:t>Eche un vistazo al estudio de caso </a:t>
            </a:r>
            <a:r>
              <a:rPr lang="es-ES">
                <a:highlight>
                  <a:srgbClr val="FFFF00"/>
                </a:highlight>
              </a:rPr>
              <a:t>...de TVW / añade el enlace </a:t>
            </a:r>
            <a:r>
              <a:rPr lang="es-ES"/>
              <a:t>que trata con el uso de los KPI como indicadores de alerta temprana para una pequeña empresa de alquiler de embarcaciones. </a:t>
            </a:r>
            <a:endParaRPr/>
          </a:p>
        </p:txBody>
      </p:sp>
      <p:sp>
        <p:nvSpPr>
          <p:cNvPr id="1278" name="Google Shape;1278;p22"/>
          <p:cNvSpPr txBox="1"/>
          <p:nvPr>
            <p:ph idx="2" type="body"/>
          </p:nvPr>
        </p:nvSpPr>
        <p:spPr>
          <a:xfrm>
            <a:off x="734714" y="642972"/>
            <a:ext cx="5085159" cy="111403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2800"/>
              <a:buNone/>
            </a:pPr>
            <a:r>
              <a:rPr lang="es-ES" sz="2800"/>
              <a:t>Los KPI en la práctica:</a:t>
            </a:r>
            <a:endParaRPr/>
          </a:p>
          <a:p>
            <a:pPr indent="0" lvl="0" marL="0" rtl="0" algn="l">
              <a:lnSpc>
                <a:spcPct val="90000"/>
              </a:lnSpc>
              <a:spcBef>
                <a:spcPts val="1000"/>
              </a:spcBef>
              <a:spcAft>
                <a:spcPts val="0"/>
              </a:spcAft>
              <a:buClr>
                <a:schemeClr val="lt1"/>
              </a:buClr>
              <a:buSzPts val="4000"/>
              <a:buNone/>
            </a:pPr>
            <a:r>
              <a:rPr b="1" lang="es-ES" sz="4000"/>
              <a:t>Estudio de caso</a:t>
            </a:r>
            <a:endParaRPr/>
          </a:p>
        </p:txBody>
      </p:sp>
      <p:pic>
        <p:nvPicPr>
          <p:cNvPr id="1279" name="Google Shape;1279;p22"/>
          <p:cNvPicPr preferRelativeResize="0"/>
          <p:nvPr>
            <p:ph idx="3" type="pic"/>
          </p:nvPr>
        </p:nvPicPr>
        <p:blipFill rotWithShape="1">
          <a:blip r:embed="rId3">
            <a:alphaModFix/>
          </a:blip>
          <a:srcRect b="34222" l="0" r="0" t="1104"/>
          <a:stretch/>
        </p:blipFill>
        <p:spPr>
          <a:xfrm>
            <a:off x="6392300" y="533411"/>
            <a:ext cx="5564883" cy="5092337"/>
          </a:xfrm>
          <a:prstGeom prst="rect">
            <a:avLst/>
          </a:prstGeom>
          <a:solidFill>
            <a:schemeClr val="lt1"/>
          </a:solidFill>
          <a:ln cap="flat" cmpd="sng" w="9525">
            <a:solidFill>
              <a:srgbClr val="F27954"/>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23"/>
          <p:cNvSpPr txBox="1"/>
          <p:nvPr>
            <p:ph idx="1" type="body"/>
          </p:nvPr>
        </p:nvSpPr>
        <p:spPr>
          <a:xfrm>
            <a:off x="666708" y="752637"/>
            <a:ext cx="4665688" cy="176918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lt1"/>
              </a:buClr>
              <a:buSzPct val="100000"/>
              <a:buNone/>
            </a:pPr>
            <a:r>
              <a:rPr lang="es-ES" sz="3900"/>
              <a:t>04</a:t>
            </a:r>
            <a:endParaRPr/>
          </a:p>
          <a:p>
            <a:pPr indent="0" lvl="0" marL="0" rtl="0" algn="l">
              <a:lnSpc>
                <a:spcPct val="90000"/>
              </a:lnSpc>
              <a:spcBef>
                <a:spcPts val="300"/>
              </a:spcBef>
              <a:spcAft>
                <a:spcPts val="0"/>
              </a:spcAft>
              <a:buClr>
                <a:schemeClr val="lt1"/>
              </a:buClr>
              <a:buSzPct val="100000"/>
              <a:buNone/>
            </a:pPr>
            <a:r>
              <a:rPr lang="es-ES"/>
              <a:t>Gestión de la continuidad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24"/>
          <p:cNvSpPr txBox="1"/>
          <p:nvPr>
            <p:ph idx="1" type="body"/>
          </p:nvPr>
        </p:nvSpPr>
        <p:spPr>
          <a:xfrm>
            <a:off x="1718560" y="2608632"/>
            <a:ext cx="4621842" cy="389804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000"/>
              <a:buNone/>
            </a:pPr>
            <a:r>
              <a:rPr lang="es-ES" sz="2000"/>
              <a:t>La planificación de la continuidad de la actividad consiste en implantar sistemas de prevención y recuperación para contrarrestar las posibles amenazas a una empresa. Además de la prevención, el objetivo es permitir las operaciones en curso antes y durante la aplicación de la recuperación en caso de catástrofe.</a:t>
            </a:r>
            <a:br>
              <a:rPr lang="es-ES" sz="2000"/>
            </a:br>
            <a:r>
              <a:rPr lang="es-ES" sz="2000"/>
              <a:t>Las catástrofes pueden ser acontecimientos externos (como la pandemia de Covid 19), fallos del sistema, errores humanos (por ejemplo, en sanidad) o una crisis empresarial importante.</a:t>
            </a:r>
            <a:br>
              <a:rPr lang="es-ES"/>
            </a:br>
            <a:endParaRPr/>
          </a:p>
        </p:txBody>
      </p:sp>
      <p:sp>
        <p:nvSpPr>
          <p:cNvPr id="1290" name="Google Shape;1290;p24"/>
          <p:cNvSpPr txBox="1"/>
          <p:nvPr>
            <p:ph idx="3" type="body"/>
          </p:nvPr>
        </p:nvSpPr>
        <p:spPr>
          <a:xfrm>
            <a:off x="1718561" y="361385"/>
            <a:ext cx="4807500" cy="12237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lt1"/>
              </a:buClr>
              <a:buSzPct val="100000"/>
              <a:buNone/>
            </a:pPr>
            <a:r>
              <a:rPr lang="es-ES"/>
              <a:t>CICLO DE GESTIÓN DE LA CONTINUIDAD DE LAS ACTIVIDADES</a:t>
            </a:r>
            <a:endParaRPr/>
          </a:p>
        </p:txBody>
      </p:sp>
      <p:sp>
        <p:nvSpPr>
          <p:cNvPr id="1291" name="Google Shape;1291;p24"/>
          <p:cNvSpPr txBox="1"/>
          <p:nvPr/>
        </p:nvSpPr>
        <p:spPr>
          <a:xfrm>
            <a:off x="1718561" y="1819175"/>
            <a:ext cx="462184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Calibri"/>
                <a:ea typeface="Calibri"/>
                <a:cs typeface="Calibri"/>
                <a:sym typeface="Calibri"/>
              </a:rPr>
              <a:t>La planificación de la continuidad de la actividad sirve para restablecer la actividad empresarial en caso de crisis.</a:t>
            </a:r>
            <a:endParaRPr b="0" i="0" sz="1400" u="none" cap="none" strike="noStrike">
              <a:solidFill>
                <a:srgbClr val="000000"/>
              </a:solidFill>
              <a:latin typeface="Arial"/>
              <a:ea typeface="Arial"/>
              <a:cs typeface="Arial"/>
              <a:sym typeface="Arial"/>
            </a:endParaRPr>
          </a:p>
        </p:txBody>
      </p:sp>
      <p:sp>
        <p:nvSpPr>
          <p:cNvPr id="1292" name="Google Shape;1292;p24"/>
          <p:cNvSpPr/>
          <p:nvPr/>
        </p:nvSpPr>
        <p:spPr>
          <a:xfrm rot="6744925">
            <a:off x="8593476" y="3536935"/>
            <a:ext cx="547902" cy="160824"/>
          </a:xfrm>
          <a:prstGeom prst="triangle">
            <a:avLst>
              <a:gd fmla="val 50000" name="adj"/>
            </a:avLst>
          </a:prstGeom>
          <a:solidFill>
            <a:srgbClr val="9666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293" name="Google Shape;1293;p24"/>
          <p:cNvSpPr/>
          <p:nvPr/>
        </p:nvSpPr>
        <p:spPr>
          <a:xfrm rot="2277494">
            <a:off x="8863287" y="4490213"/>
            <a:ext cx="547902" cy="160824"/>
          </a:xfrm>
          <a:prstGeom prst="triangle">
            <a:avLst>
              <a:gd fmla="val 50000" name="adj"/>
            </a:avLst>
          </a:prstGeom>
          <a:solidFill>
            <a:srgbClr val="C3A7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294" name="Google Shape;1294;p24"/>
          <p:cNvSpPr/>
          <p:nvPr/>
        </p:nvSpPr>
        <p:spPr>
          <a:xfrm rot="-2238137">
            <a:off x="9837203" y="4511234"/>
            <a:ext cx="547902" cy="160824"/>
          </a:xfrm>
          <a:prstGeom prst="triangle">
            <a:avLst>
              <a:gd fmla="val 50000" name="adj"/>
            </a:avLst>
          </a:prstGeom>
          <a:solidFill>
            <a:srgbClr val="7FB3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295" name="Google Shape;1295;p24"/>
          <p:cNvSpPr/>
          <p:nvPr/>
        </p:nvSpPr>
        <p:spPr>
          <a:xfrm rot="-6650058">
            <a:off x="10128065" y="3566814"/>
            <a:ext cx="547902" cy="160824"/>
          </a:xfrm>
          <a:prstGeom prst="triangle">
            <a:avLst>
              <a:gd fmla="val 50000" name="adj"/>
            </a:avLst>
          </a:prstGeom>
          <a:solidFill>
            <a:srgbClr val="9ED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296" name="Google Shape;1296;p24"/>
          <p:cNvSpPr/>
          <p:nvPr/>
        </p:nvSpPr>
        <p:spPr>
          <a:xfrm rot="10800000">
            <a:off x="9356367" y="3014315"/>
            <a:ext cx="547902" cy="160824"/>
          </a:xfrm>
          <a:prstGeom prst="triangle">
            <a:avLst>
              <a:gd fmla="val 50000" name="adj"/>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grpSp>
        <p:nvGrpSpPr>
          <p:cNvPr id="1297" name="Google Shape;1297;p24"/>
          <p:cNvGrpSpPr/>
          <p:nvPr/>
        </p:nvGrpSpPr>
        <p:grpSpPr>
          <a:xfrm>
            <a:off x="7542837" y="1585045"/>
            <a:ext cx="4175999" cy="4176000"/>
            <a:chOff x="5230592" y="1881035"/>
            <a:chExt cx="4175999" cy="4176000"/>
          </a:xfrm>
        </p:grpSpPr>
        <p:sp>
          <p:nvSpPr>
            <p:cNvPr id="1298" name="Google Shape;1298;p24"/>
            <p:cNvSpPr/>
            <p:nvPr/>
          </p:nvSpPr>
          <p:spPr>
            <a:xfrm>
              <a:off x="6412947" y="1881035"/>
              <a:ext cx="1814615" cy="1603190"/>
            </a:xfrm>
            <a:custGeom>
              <a:rect b="b" l="l" r="r" t="t"/>
              <a:pathLst>
                <a:path extrusionOk="0" h="3836832" w="4342825">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299" name="Google Shape;1299;p24"/>
            <p:cNvSpPr/>
            <p:nvPr/>
          </p:nvSpPr>
          <p:spPr>
            <a:xfrm>
              <a:off x="5230592" y="2843454"/>
              <a:ext cx="1586881" cy="1816774"/>
            </a:xfrm>
            <a:custGeom>
              <a:rect b="b" l="l" r="r" t="t"/>
              <a:pathLst>
                <a:path extrusionOk="0" h="4347993" w="3797804">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rgbClr val="9666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300" name="Google Shape;1300;p24"/>
            <p:cNvSpPr/>
            <p:nvPr/>
          </p:nvSpPr>
          <p:spPr>
            <a:xfrm>
              <a:off x="7821542" y="2845743"/>
              <a:ext cx="1585049" cy="1814282"/>
            </a:xfrm>
            <a:custGeom>
              <a:rect b="b" l="l" r="r" t="t"/>
              <a:pathLst>
                <a:path extrusionOk="0" h="4342028" w="3793416">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rgbClr val="9ED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301" name="Google Shape;1301;p24"/>
            <p:cNvSpPr/>
            <p:nvPr/>
          </p:nvSpPr>
          <p:spPr>
            <a:xfrm>
              <a:off x="7362530" y="4497487"/>
              <a:ext cx="1475499" cy="1559547"/>
            </a:xfrm>
            <a:custGeom>
              <a:rect b="b" l="l" r="r" t="t"/>
              <a:pathLst>
                <a:path extrusionOk="0" h="3732384" w="3531238">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rgbClr val="7FB3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302" name="Google Shape;1302;p24"/>
            <p:cNvSpPr/>
            <p:nvPr/>
          </p:nvSpPr>
          <p:spPr>
            <a:xfrm>
              <a:off x="5799193" y="4497599"/>
              <a:ext cx="1475461" cy="1559436"/>
            </a:xfrm>
            <a:custGeom>
              <a:rect b="b" l="l" r="r" t="t"/>
              <a:pathLst>
                <a:path extrusionOk="0" h="3732119" w="3531147">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rgbClr val="C3A7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grpSp>
      <p:sp>
        <p:nvSpPr>
          <p:cNvPr id="1303" name="Google Shape;1303;p24"/>
          <p:cNvSpPr/>
          <p:nvPr/>
        </p:nvSpPr>
        <p:spPr>
          <a:xfrm rot="3377529">
            <a:off x="8705583" y="2753085"/>
            <a:ext cx="547902" cy="160824"/>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304" name="Google Shape;1304;p24"/>
          <p:cNvSpPr/>
          <p:nvPr/>
        </p:nvSpPr>
        <p:spPr>
          <a:xfrm rot="7510862">
            <a:off x="10102500" y="2848954"/>
            <a:ext cx="547902" cy="160824"/>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305" name="Google Shape;1305;p24"/>
          <p:cNvSpPr/>
          <p:nvPr/>
        </p:nvSpPr>
        <p:spPr>
          <a:xfrm rot="-9641819">
            <a:off x="10487177" y="4244851"/>
            <a:ext cx="547902" cy="160824"/>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306" name="Google Shape;1306;p24"/>
          <p:cNvSpPr/>
          <p:nvPr/>
        </p:nvSpPr>
        <p:spPr>
          <a:xfrm rot="-5400000">
            <a:off x="9290946" y="5087326"/>
            <a:ext cx="547902" cy="160824"/>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307" name="Google Shape;1307;p24"/>
          <p:cNvSpPr/>
          <p:nvPr/>
        </p:nvSpPr>
        <p:spPr>
          <a:xfrm rot="-1155141">
            <a:off x="8196125" y="4132293"/>
            <a:ext cx="547902" cy="160824"/>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308" name="Google Shape;1308;p24"/>
          <p:cNvSpPr txBox="1"/>
          <p:nvPr/>
        </p:nvSpPr>
        <p:spPr>
          <a:xfrm>
            <a:off x="7084673" y="389900"/>
            <a:ext cx="4577100" cy="1139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s-ES" sz="2800" u="none" cap="none" strike="noStrike">
                <a:solidFill>
                  <a:srgbClr val="595A59"/>
                </a:solidFill>
                <a:latin typeface="Calibri"/>
                <a:ea typeface="Calibri"/>
                <a:cs typeface="Calibri"/>
                <a:sym typeface="Calibri"/>
              </a:rPr>
              <a:t>BCM (Gestión de Continuidad del Negocio)</a:t>
            </a:r>
            <a:br>
              <a:rPr b="0" i="0" lang="es-ES" sz="2800" u="none" cap="none" strike="noStrike">
                <a:solidFill>
                  <a:schemeClr val="dk1"/>
                </a:solidFill>
                <a:latin typeface="Calibri"/>
                <a:ea typeface="Calibri"/>
                <a:cs typeface="Calibri"/>
                <a:sym typeface="Calibri"/>
              </a:rPr>
            </a:br>
            <a:endParaRPr b="0" i="0" sz="1200" u="none" cap="none" strike="noStrike">
              <a:solidFill>
                <a:srgbClr val="000000"/>
              </a:solidFill>
              <a:latin typeface="Arial"/>
              <a:ea typeface="Arial"/>
              <a:cs typeface="Arial"/>
              <a:sym typeface="Arial"/>
            </a:endParaRPr>
          </a:p>
        </p:txBody>
      </p:sp>
      <p:sp>
        <p:nvSpPr>
          <p:cNvPr id="1309" name="Google Shape;1309;p24"/>
          <p:cNvSpPr/>
          <p:nvPr/>
        </p:nvSpPr>
        <p:spPr>
          <a:xfrm rot="-3645906">
            <a:off x="8931021" y="3609981"/>
            <a:ext cx="295974" cy="169770"/>
          </a:xfrm>
          <a:prstGeom prst="triangle">
            <a:avLst>
              <a:gd fmla="val 50000" name="adj"/>
            </a:avLst>
          </a:prstGeom>
          <a:solidFill>
            <a:srgbClr val="9666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310" name="Google Shape;1310;p24"/>
          <p:cNvSpPr/>
          <p:nvPr/>
        </p:nvSpPr>
        <p:spPr>
          <a:xfrm>
            <a:off x="9482331" y="3248547"/>
            <a:ext cx="295974" cy="169770"/>
          </a:xfrm>
          <a:prstGeom prst="triangle">
            <a:avLst>
              <a:gd fmla="val 50000" name="adj"/>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311" name="Google Shape;1311;p24"/>
          <p:cNvSpPr/>
          <p:nvPr/>
        </p:nvSpPr>
        <p:spPr>
          <a:xfrm rot="4113044">
            <a:off x="10050181" y="3622898"/>
            <a:ext cx="295974" cy="169770"/>
          </a:xfrm>
          <a:prstGeom prst="triangle">
            <a:avLst>
              <a:gd fmla="val 50000" name="adj"/>
            </a:avLst>
          </a:prstGeom>
          <a:solidFill>
            <a:srgbClr val="9ED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312" name="Google Shape;1312;p24"/>
          <p:cNvSpPr/>
          <p:nvPr/>
        </p:nvSpPr>
        <p:spPr>
          <a:xfrm rot="8312684">
            <a:off x="9823487" y="4329154"/>
            <a:ext cx="295974" cy="169770"/>
          </a:xfrm>
          <a:prstGeom prst="triangle">
            <a:avLst>
              <a:gd fmla="val 50000" name="adj"/>
            </a:avLst>
          </a:prstGeom>
          <a:solidFill>
            <a:srgbClr val="7FB3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313" name="Google Shape;1313;p24"/>
          <p:cNvSpPr/>
          <p:nvPr/>
        </p:nvSpPr>
        <p:spPr>
          <a:xfrm rot="-8456550">
            <a:off x="9135409" y="4313727"/>
            <a:ext cx="295974" cy="169770"/>
          </a:xfrm>
          <a:prstGeom prst="triangle">
            <a:avLst>
              <a:gd fmla="val 50000" name="adj"/>
            </a:avLst>
          </a:prstGeom>
          <a:solidFill>
            <a:srgbClr val="C3A7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314" name="Google Shape;1314;p24"/>
          <p:cNvSpPr txBox="1"/>
          <p:nvPr/>
        </p:nvSpPr>
        <p:spPr>
          <a:xfrm>
            <a:off x="9038043" y="2127169"/>
            <a:ext cx="1184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chemeClr val="lt1"/>
                </a:solidFill>
                <a:latin typeface="Calibri"/>
                <a:ea typeface="Calibri"/>
                <a:cs typeface="Calibri"/>
                <a:sym typeface="Calibri"/>
              </a:rPr>
              <a:t>Entender tu negocio</a:t>
            </a:r>
            <a:endParaRPr b="0" i="0" sz="1200" u="none" cap="none" strike="noStrike">
              <a:solidFill>
                <a:srgbClr val="000000"/>
              </a:solidFill>
              <a:latin typeface="Arial"/>
              <a:ea typeface="Arial"/>
              <a:cs typeface="Arial"/>
              <a:sym typeface="Arial"/>
            </a:endParaRPr>
          </a:p>
        </p:txBody>
      </p:sp>
      <p:sp>
        <p:nvSpPr>
          <p:cNvPr id="1315" name="Google Shape;1315;p24"/>
          <p:cNvSpPr txBox="1"/>
          <p:nvPr/>
        </p:nvSpPr>
        <p:spPr>
          <a:xfrm>
            <a:off x="10403049" y="3057223"/>
            <a:ext cx="10488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chemeClr val="lt1"/>
                </a:solidFill>
                <a:latin typeface="Calibri"/>
                <a:ea typeface="Calibri"/>
                <a:cs typeface="Calibri"/>
                <a:sym typeface="Calibri"/>
              </a:rPr>
              <a:t>Estrategias de continuidad de la actividad</a:t>
            </a:r>
            <a:endParaRPr b="0" i="0" sz="1200" u="none" cap="none" strike="noStrike">
              <a:solidFill>
                <a:srgbClr val="000000"/>
              </a:solidFill>
              <a:latin typeface="Arial"/>
              <a:ea typeface="Arial"/>
              <a:cs typeface="Arial"/>
              <a:sym typeface="Arial"/>
            </a:endParaRPr>
          </a:p>
        </p:txBody>
      </p:sp>
      <p:sp>
        <p:nvSpPr>
          <p:cNvPr id="1316" name="Google Shape;1316;p24"/>
          <p:cNvSpPr txBox="1"/>
          <p:nvPr/>
        </p:nvSpPr>
        <p:spPr>
          <a:xfrm>
            <a:off x="9719263" y="4570625"/>
            <a:ext cx="14811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chemeClr val="lt1"/>
                </a:solidFill>
                <a:latin typeface="Calibri"/>
                <a:ea typeface="Calibri"/>
                <a:cs typeface="Calibri"/>
                <a:sym typeface="Calibri"/>
              </a:rPr>
              <a:t>Desarrollar y aplicar una respuesta de BCM</a:t>
            </a:r>
            <a:endParaRPr b="0" i="0" sz="1200" u="none" cap="none" strike="noStrike">
              <a:solidFill>
                <a:srgbClr val="000000"/>
              </a:solidFill>
              <a:latin typeface="Arial"/>
              <a:ea typeface="Arial"/>
              <a:cs typeface="Arial"/>
              <a:sym typeface="Arial"/>
            </a:endParaRPr>
          </a:p>
        </p:txBody>
      </p:sp>
      <p:sp>
        <p:nvSpPr>
          <p:cNvPr id="1317" name="Google Shape;1317;p24"/>
          <p:cNvSpPr txBox="1"/>
          <p:nvPr/>
        </p:nvSpPr>
        <p:spPr>
          <a:xfrm>
            <a:off x="8165017" y="4571588"/>
            <a:ext cx="12474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chemeClr val="lt1"/>
                </a:solidFill>
                <a:latin typeface="Calibri"/>
                <a:ea typeface="Calibri"/>
                <a:cs typeface="Calibri"/>
                <a:sym typeface="Calibri"/>
              </a:rPr>
              <a:t>Crear e integrar la cultura de la BCM</a:t>
            </a:r>
            <a:endParaRPr b="0" i="0" sz="1200" u="none" cap="none" strike="noStrike">
              <a:solidFill>
                <a:srgbClr val="000000"/>
              </a:solidFill>
              <a:latin typeface="Arial"/>
              <a:ea typeface="Arial"/>
              <a:cs typeface="Arial"/>
              <a:sym typeface="Arial"/>
            </a:endParaRPr>
          </a:p>
        </p:txBody>
      </p:sp>
      <p:sp>
        <p:nvSpPr>
          <p:cNvPr id="1318" name="Google Shape;1318;p24"/>
          <p:cNvSpPr txBox="1"/>
          <p:nvPr/>
        </p:nvSpPr>
        <p:spPr>
          <a:xfrm>
            <a:off x="7637872" y="3019754"/>
            <a:ext cx="12927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chemeClr val="lt1"/>
                </a:solidFill>
                <a:latin typeface="Calibri"/>
                <a:ea typeface="Calibri"/>
                <a:cs typeface="Calibri"/>
                <a:sym typeface="Calibri"/>
              </a:rPr>
              <a:t>Ejercicio, mantenimiento y auditoría</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25"/>
          <p:cNvSpPr txBox="1"/>
          <p:nvPr>
            <p:ph idx="1" type="body"/>
          </p:nvPr>
        </p:nvSpPr>
        <p:spPr>
          <a:xfrm>
            <a:off x="748972" y="4161762"/>
            <a:ext cx="2137235" cy="144232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A59"/>
              </a:buClr>
              <a:buSzPts val="1800"/>
              <a:buNone/>
            </a:pPr>
            <a:r>
              <a:rPr lang="es-ES" sz="1500"/>
              <a:t>Definir los factores críticos de la empresa, analizar su impacto en la empresa e implantar un sistema de evaluación de riesgos y medidas de control.</a:t>
            </a:r>
            <a:endParaRPr sz="2100"/>
          </a:p>
        </p:txBody>
      </p:sp>
      <p:sp>
        <p:nvSpPr>
          <p:cNvPr id="1324" name="Google Shape;1324;p25"/>
          <p:cNvSpPr txBox="1"/>
          <p:nvPr>
            <p:ph idx="2" type="body"/>
          </p:nvPr>
        </p:nvSpPr>
        <p:spPr>
          <a:xfrm>
            <a:off x="2914986" y="4161762"/>
            <a:ext cx="2061046" cy="144232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A59"/>
              </a:buClr>
              <a:buSzPts val="1800"/>
              <a:buNone/>
            </a:pPr>
            <a:r>
              <a:rPr lang="es-ES" sz="1500"/>
              <a:t>Hay 3 niveles de estrategia: Estrategia de la BCM a nivel de empresa, estrategia de la BCM a nivel de procesos, estrategia de la BCM para la recuperación de recursos.</a:t>
            </a:r>
            <a:endParaRPr sz="2100"/>
          </a:p>
        </p:txBody>
      </p:sp>
      <p:sp>
        <p:nvSpPr>
          <p:cNvPr id="1325" name="Google Shape;1325;p25"/>
          <p:cNvSpPr txBox="1"/>
          <p:nvPr>
            <p:ph idx="3" type="body"/>
          </p:nvPr>
        </p:nvSpPr>
        <p:spPr>
          <a:xfrm>
            <a:off x="4975012" y="4161713"/>
            <a:ext cx="2335500" cy="144240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595A59"/>
              </a:buClr>
              <a:buSzPts val="1600"/>
              <a:buNone/>
            </a:pPr>
            <a:r>
              <a:rPr lang="es-ES" sz="1300"/>
              <a:t>La gestión de crisis y accidentes es un planteamiento global para estar preparado ante lo inesperado e incluye planificación, contacto con partes externas, gestión de crisis y accidentes, medidas de emergencia y comunicación (interna y externa).</a:t>
            </a:r>
            <a:endParaRPr sz="2100"/>
          </a:p>
        </p:txBody>
      </p:sp>
      <p:sp>
        <p:nvSpPr>
          <p:cNvPr id="1326" name="Google Shape;1326;p25"/>
          <p:cNvSpPr txBox="1"/>
          <p:nvPr>
            <p:ph idx="4" type="body"/>
          </p:nvPr>
        </p:nvSpPr>
        <p:spPr>
          <a:xfrm>
            <a:off x="7244750" y="4161750"/>
            <a:ext cx="1813500" cy="144240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595A59"/>
              </a:buClr>
              <a:buSzPts val="1800"/>
              <a:buNone/>
            </a:pPr>
            <a:r>
              <a:rPr lang="es-ES" sz="1500"/>
              <a:t>Para llegar a una fase de resistencia eficaz a las crisis, es importante introducir y vivir una cultura del riesgo.</a:t>
            </a:r>
            <a:endParaRPr sz="2100"/>
          </a:p>
        </p:txBody>
      </p:sp>
      <p:sp>
        <p:nvSpPr>
          <p:cNvPr id="1327" name="Google Shape;1327;p25"/>
          <p:cNvSpPr txBox="1"/>
          <p:nvPr>
            <p:ph idx="5" type="body"/>
          </p:nvPr>
        </p:nvSpPr>
        <p:spPr>
          <a:xfrm>
            <a:off x="9399324" y="4161762"/>
            <a:ext cx="2061046" cy="1442322"/>
          </a:xfrm>
          <a:prstGeom prst="rect">
            <a:avLst/>
          </a:prstGeom>
          <a:noFill/>
          <a:ln>
            <a:noFill/>
          </a:ln>
        </p:spPr>
        <p:txBody>
          <a:bodyPr anchorCtr="0" anchor="t" bIns="45700" lIns="91425" spcFirstLastPara="1" rIns="91425" wrap="square" tIns="45700">
            <a:noAutofit/>
          </a:bodyPr>
          <a:lstStyle/>
          <a:p>
            <a:pPr indent="-228600" lvl="0" marL="228600" rtl="0" algn="ctr">
              <a:lnSpc>
                <a:spcPct val="80000"/>
              </a:lnSpc>
              <a:spcBef>
                <a:spcPts val="0"/>
              </a:spcBef>
              <a:spcAft>
                <a:spcPts val="0"/>
              </a:spcAft>
              <a:buClr>
                <a:srgbClr val="595A59"/>
              </a:buClr>
              <a:buSzPts val="1800"/>
              <a:buNone/>
            </a:pPr>
            <a:r>
              <a:rPr lang="es-ES" sz="1500"/>
              <a:t>Para estar preparados, hay que formar al personal y actualizar periódicamente los planes y sistemas.</a:t>
            </a:r>
            <a:endParaRPr sz="2100"/>
          </a:p>
        </p:txBody>
      </p:sp>
      <p:sp>
        <p:nvSpPr>
          <p:cNvPr id="1328" name="Google Shape;1328;p25"/>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595A59"/>
              </a:buClr>
              <a:buSzPts val="3600"/>
              <a:buNone/>
            </a:pPr>
            <a:r>
              <a:rPr lang="es-ES"/>
              <a:t>5 etapas del ciclo de gestión del negocio</a:t>
            </a:r>
            <a:endParaRPr/>
          </a:p>
        </p:txBody>
      </p:sp>
      <p:sp>
        <p:nvSpPr>
          <p:cNvPr id="1329" name="Google Shape;1329;p25"/>
          <p:cNvSpPr txBox="1"/>
          <p:nvPr/>
        </p:nvSpPr>
        <p:spPr>
          <a:xfrm>
            <a:off x="1225231" y="2404219"/>
            <a:ext cx="11847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s-ES" sz="1200" u="none" cap="none" strike="noStrike">
                <a:solidFill>
                  <a:schemeClr val="lt1"/>
                </a:solidFill>
                <a:latin typeface="Calibri"/>
                <a:ea typeface="Calibri"/>
                <a:cs typeface="Calibri"/>
                <a:sym typeface="Calibri"/>
              </a:rPr>
              <a:t>Entender tu negocio</a:t>
            </a:r>
            <a:endParaRPr b="0" i="0" sz="1000" u="none" cap="none" strike="noStrike">
              <a:solidFill>
                <a:srgbClr val="000000"/>
              </a:solidFill>
              <a:latin typeface="Arial"/>
              <a:ea typeface="Arial"/>
              <a:cs typeface="Arial"/>
              <a:sym typeface="Arial"/>
            </a:endParaRPr>
          </a:p>
        </p:txBody>
      </p:sp>
      <p:sp>
        <p:nvSpPr>
          <p:cNvPr id="1330" name="Google Shape;1330;p25"/>
          <p:cNvSpPr txBox="1"/>
          <p:nvPr/>
        </p:nvSpPr>
        <p:spPr>
          <a:xfrm>
            <a:off x="3353139" y="2271825"/>
            <a:ext cx="1184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s-ES" sz="1200" u="none" cap="none" strike="noStrike">
                <a:solidFill>
                  <a:schemeClr val="lt1"/>
                </a:solidFill>
                <a:latin typeface="Calibri"/>
                <a:ea typeface="Calibri"/>
                <a:cs typeface="Calibri"/>
                <a:sym typeface="Calibri"/>
              </a:rPr>
              <a:t>Estrategias de continuidad de la actividad</a:t>
            </a:r>
            <a:endParaRPr b="0" i="0" sz="1000" u="none" cap="none" strike="noStrike">
              <a:solidFill>
                <a:srgbClr val="000000"/>
              </a:solidFill>
              <a:latin typeface="Arial"/>
              <a:ea typeface="Arial"/>
              <a:cs typeface="Arial"/>
              <a:sym typeface="Arial"/>
            </a:endParaRPr>
          </a:p>
        </p:txBody>
      </p:sp>
      <p:sp>
        <p:nvSpPr>
          <p:cNvPr id="1331" name="Google Shape;1331;p25"/>
          <p:cNvSpPr txBox="1"/>
          <p:nvPr/>
        </p:nvSpPr>
        <p:spPr>
          <a:xfrm>
            <a:off x="5456899" y="2127325"/>
            <a:ext cx="12927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s-ES" sz="1200" u="none" cap="none" strike="noStrike">
                <a:solidFill>
                  <a:schemeClr val="lt1"/>
                </a:solidFill>
                <a:latin typeface="Calibri"/>
                <a:ea typeface="Calibri"/>
                <a:cs typeface="Calibri"/>
                <a:sym typeface="Calibri"/>
              </a:rPr>
              <a:t>Desarrollar y aplicar una respuesta de BCM</a:t>
            </a:r>
            <a:endParaRPr b="0" i="0" sz="1000" u="none" cap="none" strike="noStrike">
              <a:solidFill>
                <a:srgbClr val="000000"/>
              </a:solidFill>
              <a:latin typeface="Arial"/>
              <a:ea typeface="Arial"/>
              <a:cs typeface="Arial"/>
              <a:sym typeface="Arial"/>
            </a:endParaRPr>
          </a:p>
        </p:txBody>
      </p:sp>
      <p:sp>
        <p:nvSpPr>
          <p:cNvPr id="1332" name="Google Shape;1332;p25"/>
          <p:cNvSpPr txBox="1"/>
          <p:nvPr/>
        </p:nvSpPr>
        <p:spPr>
          <a:xfrm>
            <a:off x="7642853" y="2271839"/>
            <a:ext cx="1247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s-ES" sz="1200" u="none" cap="none" strike="noStrike">
                <a:solidFill>
                  <a:schemeClr val="lt1"/>
                </a:solidFill>
                <a:latin typeface="Calibri"/>
                <a:ea typeface="Calibri"/>
                <a:cs typeface="Calibri"/>
                <a:sym typeface="Calibri"/>
              </a:rPr>
              <a:t>Crear e integrar la cultura de la BCM</a:t>
            </a:r>
            <a:endParaRPr b="0" i="0" sz="1000" u="none" cap="none" strike="noStrike">
              <a:solidFill>
                <a:srgbClr val="000000"/>
              </a:solidFill>
              <a:latin typeface="Arial"/>
              <a:ea typeface="Arial"/>
              <a:cs typeface="Arial"/>
              <a:sym typeface="Arial"/>
            </a:endParaRPr>
          </a:p>
        </p:txBody>
      </p:sp>
      <p:sp>
        <p:nvSpPr>
          <p:cNvPr id="1333" name="Google Shape;1333;p25"/>
          <p:cNvSpPr txBox="1"/>
          <p:nvPr/>
        </p:nvSpPr>
        <p:spPr>
          <a:xfrm>
            <a:off x="9783509" y="2271831"/>
            <a:ext cx="1292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s-ES" sz="1200" u="none" cap="none" strike="noStrike">
                <a:solidFill>
                  <a:schemeClr val="lt1"/>
                </a:solidFill>
                <a:latin typeface="Calibri"/>
                <a:ea typeface="Calibri"/>
                <a:cs typeface="Calibri"/>
                <a:sym typeface="Calibri"/>
              </a:rPr>
              <a:t>Ejercicio, mantenimiento y auditoría</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26"/>
          <p:cNvSpPr txBox="1"/>
          <p:nvPr>
            <p:ph idx="1" type="body"/>
          </p:nvPr>
        </p:nvSpPr>
        <p:spPr>
          <a:xfrm>
            <a:off x="967061" y="4154268"/>
            <a:ext cx="5808311"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s-ES"/>
              <a:t>HACER FRENTE A LAS CRISIS</a:t>
            </a:r>
            <a:endParaRPr/>
          </a:p>
        </p:txBody>
      </p:sp>
      <p:sp>
        <p:nvSpPr>
          <p:cNvPr id="1339" name="Google Shape;1339;p26"/>
          <p:cNvSpPr txBox="1"/>
          <p:nvPr>
            <p:ph idx="2" type="body"/>
          </p:nvPr>
        </p:nvSpPr>
        <p:spPr>
          <a:xfrm>
            <a:off x="967062" y="3344692"/>
            <a:ext cx="417781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es-ES"/>
              <a:t>Siguiente: Módulo 3</a:t>
            </a:r>
            <a:endParaRPr/>
          </a:p>
        </p:txBody>
      </p:sp>
      <p:grpSp>
        <p:nvGrpSpPr>
          <p:cNvPr id="1340" name="Google Shape;1340;p26"/>
          <p:cNvGrpSpPr/>
          <p:nvPr/>
        </p:nvGrpSpPr>
        <p:grpSpPr>
          <a:xfrm>
            <a:off x="7286899" y="3277496"/>
            <a:ext cx="233548" cy="233548"/>
            <a:chOff x="5941025" y="3634400"/>
            <a:chExt cx="467650" cy="467650"/>
          </a:xfrm>
        </p:grpSpPr>
        <p:sp>
          <p:nvSpPr>
            <p:cNvPr id="1341" name="Google Shape;1341;p26"/>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42" name="Google Shape;1342;p26"/>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43" name="Google Shape;1343;p26"/>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44" name="Google Shape;1344;p26"/>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45" name="Google Shape;1345;p26"/>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46" name="Google Shape;1346;p26"/>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347" name="Google Shape;1347;p26"/>
          <p:cNvSpPr txBox="1"/>
          <p:nvPr/>
        </p:nvSpPr>
        <p:spPr>
          <a:xfrm>
            <a:off x="7781191" y="3240382"/>
            <a:ext cx="335889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https://www.tourismrecovery.eu/</a:t>
            </a:r>
            <a:r>
              <a:rPr b="0" i="0" lang="es-E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48" name="Google Shape;1348;p26"/>
          <p:cNvSpPr txBox="1"/>
          <p:nvPr/>
        </p:nvSpPr>
        <p:spPr>
          <a:xfrm>
            <a:off x="7781191" y="3763556"/>
            <a:ext cx="38671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https://www.facebook.com/tourismcrisisrecovery</a:t>
            </a:r>
            <a:r>
              <a:rPr b="0" i="0" lang="es-E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49" name="Google Shape;1349;p26"/>
          <p:cNvSpPr/>
          <p:nvPr/>
        </p:nvSpPr>
        <p:spPr>
          <a:xfrm>
            <a:off x="7299757" y="3792031"/>
            <a:ext cx="132298" cy="234000"/>
          </a:xfrm>
          <a:custGeom>
            <a:rect b="b" l="l" r="r" t="t"/>
            <a:pathLst>
              <a:path extrusionOk="0" h="257" w="146">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3"/>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2400"/>
              <a:buNone/>
            </a:pPr>
            <a:r>
              <a:rPr lang="es-ES"/>
              <a:t>...comprenderás qué factores conducen a una crisis y cómo prevenirla.</a:t>
            </a:r>
            <a:endParaRPr/>
          </a:p>
          <a:p>
            <a:pPr indent="-228600" lvl="0" marL="228600" rtl="0" algn="l">
              <a:lnSpc>
                <a:spcPct val="90000"/>
              </a:lnSpc>
              <a:spcBef>
                <a:spcPts val="1000"/>
              </a:spcBef>
              <a:spcAft>
                <a:spcPts val="0"/>
              </a:spcAft>
              <a:buClr>
                <a:schemeClr val="lt1"/>
              </a:buClr>
              <a:buSzPts val="2400"/>
              <a:buNone/>
            </a:pPr>
            <a:r>
              <a:rPr lang="es-ES"/>
              <a:t>...comprenderás la importancia de la gestión de riesgos para las empresas.</a:t>
            </a:r>
            <a:endParaRPr/>
          </a:p>
          <a:p>
            <a:pPr indent="-228600" lvl="0" marL="228600" rtl="0" algn="l">
              <a:lnSpc>
                <a:spcPct val="90000"/>
              </a:lnSpc>
              <a:spcBef>
                <a:spcPts val="1000"/>
              </a:spcBef>
              <a:spcAft>
                <a:spcPts val="0"/>
              </a:spcAft>
              <a:buClr>
                <a:schemeClr val="lt1"/>
              </a:buClr>
              <a:buSzPts val="2400"/>
              <a:buNone/>
            </a:pPr>
            <a:r>
              <a:rPr lang="es-ES"/>
              <a:t>...conocerás las herramientas para desarrollar una estrategia sólida y cómo aplicarlas.</a:t>
            </a:r>
            <a:endParaRPr/>
          </a:p>
          <a:p>
            <a:pPr indent="-228600" lvl="0" marL="228600" rtl="0" algn="l">
              <a:lnSpc>
                <a:spcPct val="90000"/>
              </a:lnSpc>
              <a:spcBef>
                <a:spcPts val="1000"/>
              </a:spcBef>
              <a:spcAft>
                <a:spcPts val="0"/>
              </a:spcAft>
              <a:buClr>
                <a:schemeClr val="lt1"/>
              </a:buClr>
              <a:buSzPts val="2400"/>
              <a:buNone/>
            </a:pPr>
            <a:r>
              <a:rPr lang="es-ES"/>
              <a:t>...reconocerás y evaluarás en una fase temprana los factores de riesgo de crisis para su empresa.</a:t>
            </a:r>
            <a:endParaRPr/>
          </a:p>
          <a:p>
            <a:pPr indent="-228600" lvl="0" marL="228600" rtl="0" algn="l">
              <a:lnSpc>
                <a:spcPct val="90000"/>
              </a:lnSpc>
              <a:spcBef>
                <a:spcPts val="1000"/>
              </a:spcBef>
              <a:spcAft>
                <a:spcPts val="0"/>
              </a:spcAft>
              <a:buClr>
                <a:schemeClr val="lt1"/>
              </a:buClr>
              <a:buSzPts val="2400"/>
              <a:buNone/>
            </a:pPr>
            <a:r>
              <a:rPr lang="es-ES"/>
              <a:t>...conocerás los principios de la gestión de la continuidad de las actividades.</a:t>
            </a:r>
            <a:endParaRPr/>
          </a:p>
        </p:txBody>
      </p:sp>
      <p:sp>
        <p:nvSpPr>
          <p:cNvPr id="927" name="Google Shape;927;p3"/>
          <p:cNvSpPr txBox="1"/>
          <p:nvPr>
            <p:ph idx="3" type="body"/>
          </p:nvPr>
        </p:nvSpPr>
        <p:spPr>
          <a:xfrm>
            <a:off x="1718561" y="595510"/>
            <a:ext cx="5105121" cy="100977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3600"/>
              <a:buNone/>
            </a:pPr>
            <a:r>
              <a:rPr lang="es-ES"/>
              <a:t>Tras completar este módulo,..</a:t>
            </a:r>
            <a:endParaRPr/>
          </a:p>
        </p:txBody>
      </p:sp>
      <p:pic>
        <p:nvPicPr>
          <p:cNvPr descr="Ein Bild, das Himmel, draußen, Berg, Hügel enthält.&#10;&#10;Automatisch generierte Beschreibung" id="928" name="Google Shape;928;p3"/>
          <p:cNvPicPr preferRelativeResize="0"/>
          <p:nvPr>
            <p:ph idx="2" type="pic"/>
          </p:nvPr>
        </p:nvPicPr>
        <p:blipFill rotWithShape="1">
          <a:blip r:embed="rId3">
            <a:alphaModFix/>
          </a:blip>
          <a:srcRect b="149" l="0" r="0" t="149"/>
          <a:stretch/>
        </p:blipFill>
        <p:spPr>
          <a:xfrm>
            <a:off x="6852062" y="228600"/>
            <a:ext cx="5105121" cy="6362700"/>
          </a:xfrm>
          <a:prstGeom prst="rect">
            <a:avLst/>
          </a:prstGeom>
          <a:solidFill>
            <a:schemeClr val="lt1"/>
          </a:solidFill>
          <a:ln>
            <a:noFill/>
          </a:ln>
        </p:spPr>
      </p:pic>
      <p:sp>
        <p:nvSpPr>
          <p:cNvPr id="929" name="Google Shape;929;p3"/>
          <p:cNvSpPr txBox="1"/>
          <p:nvPr/>
        </p:nvSpPr>
        <p:spPr>
          <a:xfrm>
            <a:off x="6823682" y="6398313"/>
            <a:ext cx="187498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595A59"/>
                </a:solidFill>
                <a:latin typeface="Calibri"/>
                <a:ea typeface="Calibri"/>
                <a:cs typeface="Calibri"/>
                <a:sym typeface="Calibri"/>
              </a:rPr>
              <a:t>Foto: </a:t>
            </a:r>
            <a:r>
              <a:rPr b="1" i="0" lang="es-ES" sz="800" u="none" cap="none" strike="noStrike">
                <a:solidFill>
                  <a:srgbClr val="595A59"/>
                </a:solidFill>
                <a:latin typeface="Calibri"/>
                <a:ea typeface="Calibri"/>
                <a:cs typeface="Calibri"/>
                <a:sym typeface="Calibri"/>
              </a:rPr>
              <a:t>Tobias Bjørkli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4"/>
          <p:cNvSpPr txBox="1"/>
          <p:nvPr>
            <p:ph idx="1" type="body"/>
          </p:nvPr>
        </p:nvSpPr>
        <p:spPr>
          <a:xfrm>
            <a:off x="666708" y="752638"/>
            <a:ext cx="4941612" cy="164766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lt1"/>
              </a:buClr>
              <a:buSzPct val="100000"/>
              <a:buNone/>
            </a:pPr>
            <a:r>
              <a:rPr lang="es-ES" sz="4200"/>
              <a:t>01</a:t>
            </a:r>
            <a:endParaRPr/>
          </a:p>
          <a:p>
            <a:pPr indent="0" lvl="0" marL="0" rtl="0" algn="l">
              <a:lnSpc>
                <a:spcPct val="90000"/>
              </a:lnSpc>
              <a:spcBef>
                <a:spcPts val="300"/>
              </a:spcBef>
              <a:spcAft>
                <a:spcPts val="0"/>
              </a:spcAft>
              <a:buClr>
                <a:schemeClr val="lt1"/>
              </a:buClr>
              <a:buSzPct val="100000"/>
              <a:buNone/>
            </a:pPr>
            <a:r>
              <a:rPr lang="es-ES" sz="5100"/>
              <a:t>Gestión de riesgos empresariales</a:t>
            </a:r>
            <a:endParaRPr/>
          </a:p>
          <a:p>
            <a:pPr indent="0" lvl="0" marL="0" rtl="0" algn="l">
              <a:lnSpc>
                <a:spcPct val="90000"/>
              </a:lnSpc>
              <a:spcBef>
                <a:spcPts val="300"/>
              </a:spcBef>
              <a:spcAft>
                <a:spcPts val="0"/>
              </a:spcAft>
              <a:buClr>
                <a:schemeClr val="lt1"/>
              </a:buClr>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5"/>
          <p:cNvSpPr/>
          <p:nvPr/>
        </p:nvSpPr>
        <p:spPr>
          <a:xfrm>
            <a:off x="0" y="4704"/>
            <a:ext cx="12192000" cy="2532015"/>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1" name="Google Shape;941;p5"/>
          <p:cNvSpPr txBox="1"/>
          <p:nvPr/>
        </p:nvSpPr>
        <p:spPr>
          <a:xfrm>
            <a:off x="4109264" y="324849"/>
            <a:ext cx="7911813" cy="2083453"/>
          </a:xfrm>
          <a:prstGeom prst="rect">
            <a:avLst/>
          </a:prstGeom>
          <a:noFill/>
          <a:ln>
            <a:noFill/>
          </a:ln>
        </p:spPr>
        <p:txBody>
          <a:bodyPr anchorCtr="0" anchor="t" bIns="45700" lIns="91425" spcFirstLastPara="1" rIns="91425" wrap="square" tIns="45700">
            <a:normAutofit/>
          </a:bodyPr>
          <a:lstStyle/>
          <a:p>
            <a:pPr indent="-12700" lvl="0" marL="12700" marR="0" rtl="0" algn="l">
              <a:lnSpc>
                <a:spcPct val="103636"/>
              </a:lnSpc>
              <a:spcBef>
                <a:spcPts val="0"/>
              </a:spcBef>
              <a:spcAft>
                <a:spcPts val="0"/>
              </a:spcAft>
              <a:buClr>
                <a:schemeClr val="lt1"/>
              </a:buClr>
              <a:buSzPts val="2200"/>
              <a:buFont typeface="Arial"/>
              <a:buNone/>
            </a:pPr>
            <a:r>
              <a:rPr b="0" i="0" lang="es-ES" sz="2200" u="none" cap="none" strike="noStrike">
                <a:solidFill>
                  <a:schemeClr val="lt1"/>
                </a:solidFill>
                <a:latin typeface="Calibri"/>
                <a:ea typeface="Calibri"/>
                <a:cs typeface="Calibri"/>
                <a:sym typeface="Calibri"/>
              </a:rPr>
              <a:t>Muy pocos directivos reúnen en una sola persona todos los requisitos necesarios para una gestión eficaz en distintas fases de crisis. </a:t>
            </a:r>
            <a:endParaRPr b="0" i="0" sz="1400" u="none" cap="none" strike="noStrike">
              <a:solidFill>
                <a:srgbClr val="000000"/>
              </a:solidFill>
              <a:latin typeface="Arial"/>
              <a:ea typeface="Arial"/>
              <a:cs typeface="Arial"/>
              <a:sym typeface="Arial"/>
            </a:endParaRPr>
          </a:p>
          <a:p>
            <a:pPr indent="-12700" lvl="0" marL="12700" marR="0" rtl="0" algn="l">
              <a:lnSpc>
                <a:spcPct val="103636"/>
              </a:lnSpc>
              <a:spcBef>
                <a:spcPts val="0"/>
              </a:spcBef>
              <a:spcAft>
                <a:spcPts val="0"/>
              </a:spcAft>
              <a:buClr>
                <a:schemeClr val="lt1"/>
              </a:buClr>
              <a:buSzPts val="2200"/>
              <a:buFont typeface="Arial"/>
              <a:buNone/>
            </a:pPr>
            <a:r>
              <a:rPr b="0" i="0" lang="es-ES" sz="2200" u="none" cap="none" strike="noStrike">
                <a:solidFill>
                  <a:schemeClr val="lt1"/>
                </a:solidFill>
                <a:latin typeface="Calibri"/>
                <a:ea typeface="Calibri"/>
                <a:cs typeface="Calibri"/>
                <a:sym typeface="Calibri"/>
              </a:rPr>
              <a:t>Las funciones que tienen que asumir son muy diversas.</a:t>
            </a:r>
            <a:endParaRPr b="0" i="0" sz="1400" u="none" cap="none" strike="noStrike">
              <a:solidFill>
                <a:srgbClr val="000000"/>
              </a:solidFill>
              <a:latin typeface="Arial"/>
              <a:ea typeface="Arial"/>
              <a:cs typeface="Arial"/>
              <a:sym typeface="Arial"/>
            </a:endParaRPr>
          </a:p>
          <a:p>
            <a:pPr indent="-12700" lvl="0" marL="12700" marR="0" rtl="0" algn="l">
              <a:lnSpc>
                <a:spcPct val="103636"/>
              </a:lnSpc>
              <a:spcBef>
                <a:spcPts val="0"/>
              </a:spcBef>
              <a:spcAft>
                <a:spcPts val="0"/>
              </a:spcAft>
              <a:buClr>
                <a:schemeClr val="lt1"/>
              </a:buClr>
              <a:buSzPts val="2200"/>
              <a:buFont typeface="Arial"/>
              <a:buNone/>
            </a:pPr>
            <a:r>
              <a:rPr b="0" i="0" lang="es-ES" sz="2200" u="none" cap="none" strike="noStrike">
                <a:solidFill>
                  <a:schemeClr val="lt1"/>
                </a:solidFill>
                <a:latin typeface="Calibri"/>
                <a:ea typeface="Calibri"/>
                <a:cs typeface="Calibri"/>
                <a:sym typeface="Calibri"/>
              </a:rPr>
              <a:t>El arte consiste en conocer los propios puntos fuertes y, lo que es aún más importante, los propios puntos débiles, en cada una de las fases y crear un equipo de gestión de crisis (en caso necesario, con apoyo externo).</a:t>
            </a:r>
            <a:endParaRPr b="0" i="0" sz="1400" u="none" cap="none" strike="noStrike">
              <a:solidFill>
                <a:srgbClr val="000000"/>
              </a:solidFill>
              <a:latin typeface="Arial"/>
              <a:ea typeface="Arial"/>
              <a:cs typeface="Arial"/>
              <a:sym typeface="Arial"/>
            </a:endParaRPr>
          </a:p>
          <a:p>
            <a:pPr indent="-12700" lvl="0" marL="12700" marR="0" rtl="0" algn="l">
              <a:lnSpc>
                <a:spcPct val="103636"/>
              </a:lnSpc>
              <a:spcBef>
                <a:spcPts val="0"/>
              </a:spcBef>
              <a:spcAft>
                <a:spcPts val="0"/>
              </a:spcAft>
              <a:buClr>
                <a:srgbClr val="595959"/>
              </a:buClr>
              <a:buSzPts val="2200"/>
              <a:buFont typeface="Arial"/>
              <a:buNone/>
            </a:pPr>
            <a:r>
              <a:t/>
            </a:r>
            <a:endParaRPr b="0" i="0" sz="2200" u="none" cap="none" strike="noStrike">
              <a:solidFill>
                <a:schemeClr val="lt1"/>
              </a:solidFill>
              <a:latin typeface="Calibri"/>
              <a:ea typeface="Calibri"/>
              <a:cs typeface="Calibri"/>
              <a:sym typeface="Calibri"/>
            </a:endParaRPr>
          </a:p>
        </p:txBody>
      </p:sp>
      <p:sp>
        <p:nvSpPr>
          <p:cNvPr id="942" name="Google Shape;942;p5"/>
          <p:cNvSpPr txBox="1"/>
          <p:nvPr/>
        </p:nvSpPr>
        <p:spPr>
          <a:xfrm>
            <a:off x="530825" y="282501"/>
            <a:ext cx="3374400" cy="20835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Clr>
                <a:schemeClr val="lt1"/>
              </a:buClr>
              <a:buSzPts val="3600"/>
              <a:buFont typeface="Arial"/>
              <a:buNone/>
            </a:pPr>
            <a:r>
              <a:rPr b="0" i="0" lang="es-ES" sz="3600" u="none" cap="none" strike="noStrike">
                <a:solidFill>
                  <a:schemeClr val="lt1"/>
                </a:solidFill>
                <a:latin typeface="Calibri"/>
                <a:ea typeface="Calibri"/>
                <a:cs typeface="Calibri"/>
                <a:sym typeface="Calibri"/>
              </a:rPr>
              <a:t>Visión general de las competencias necesarias durante una crisis.</a:t>
            </a:r>
            <a:endParaRPr b="0" i="0" sz="1400" u="none" cap="none" strike="noStrike">
              <a:solidFill>
                <a:srgbClr val="000000"/>
              </a:solidFill>
              <a:latin typeface="Arial"/>
              <a:ea typeface="Arial"/>
              <a:cs typeface="Arial"/>
              <a:sym typeface="Arial"/>
            </a:endParaRPr>
          </a:p>
        </p:txBody>
      </p:sp>
      <p:sp>
        <p:nvSpPr>
          <p:cNvPr id="943" name="Google Shape;943;p5"/>
          <p:cNvSpPr/>
          <p:nvPr/>
        </p:nvSpPr>
        <p:spPr>
          <a:xfrm flipH="1" rot="-5400000">
            <a:off x="3119016" y="1125227"/>
            <a:ext cx="1692000" cy="36000"/>
          </a:xfrm>
          <a:prstGeom prst="rect">
            <a:avLst/>
          </a:prstGeom>
          <a:solidFill>
            <a:srgbClr val="F1692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944" name="Google Shape;944;p5"/>
          <p:cNvSpPr/>
          <p:nvPr/>
        </p:nvSpPr>
        <p:spPr>
          <a:xfrm>
            <a:off x="1091336" y="3203017"/>
            <a:ext cx="2664102" cy="2664102"/>
          </a:xfrm>
          <a:prstGeom prst="ellipse">
            <a:avLst/>
          </a:prstGeom>
          <a:solidFill>
            <a:srgbClr val="E532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sp>
        <p:nvSpPr>
          <p:cNvPr id="945" name="Google Shape;945;p5"/>
          <p:cNvSpPr/>
          <p:nvPr/>
        </p:nvSpPr>
        <p:spPr>
          <a:xfrm>
            <a:off x="3386562" y="3203017"/>
            <a:ext cx="2664102" cy="2664102"/>
          </a:xfrm>
          <a:prstGeom prst="ellipse">
            <a:avLst/>
          </a:prstGeom>
          <a:solidFill>
            <a:srgbClr val="85D2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sp>
        <p:nvSpPr>
          <p:cNvPr id="946" name="Google Shape;946;p5"/>
          <p:cNvSpPr/>
          <p:nvPr/>
        </p:nvSpPr>
        <p:spPr>
          <a:xfrm>
            <a:off x="5681788" y="3203017"/>
            <a:ext cx="2664102" cy="266410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sp>
        <p:nvSpPr>
          <p:cNvPr id="947" name="Google Shape;947;p5"/>
          <p:cNvSpPr/>
          <p:nvPr/>
        </p:nvSpPr>
        <p:spPr>
          <a:xfrm>
            <a:off x="7977014" y="3203017"/>
            <a:ext cx="2664102" cy="266410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sp>
        <p:nvSpPr>
          <p:cNvPr id="948" name="Google Shape;948;p5"/>
          <p:cNvSpPr/>
          <p:nvPr/>
        </p:nvSpPr>
        <p:spPr>
          <a:xfrm>
            <a:off x="1030980" y="2625907"/>
            <a:ext cx="1268168" cy="1268168"/>
          </a:xfrm>
          <a:prstGeom prst="ellipse">
            <a:avLst/>
          </a:prstGeom>
          <a:solidFill>
            <a:srgbClr val="E532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9" name="Google Shape;949;p5"/>
          <p:cNvSpPr/>
          <p:nvPr/>
        </p:nvSpPr>
        <p:spPr>
          <a:xfrm>
            <a:off x="3326206" y="2625907"/>
            <a:ext cx="1268168" cy="1268168"/>
          </a:xfrm>
          <a:prstGeom prst="ellipse">
            <a:avLst/>
          </a:prstGeom>
          <a:solidFill>
            <a:srgbClr val="85D2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0" name="Google Shape;950;p5"/>
          <p:cNvSpPr/>
          <p:nvPr/>
        </p:nvSpPr>
        <p:spPr>
          <a:xfrm>
            <a:off x="5621432" y="2625907"/>
            <a:ext cx="1268168" cy="1268168"/>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1" name="Google Shape;951;p5"/>
          <p:cNvSpPr/>
          <p:nvPr/>
        </p:nvSpPr>
        <p:spPr>
          <a:xfrm>
            <a:off x="7916658" y="2625907"/>
            <a:ext cx="1268168" cy="1268168"/>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2" name="Google Shape;952;p5"/>
          <p:cNvSpPr/>
          <p:nvPr/>
        </p:nvSpPr>
        <p:spPr>
          <a:xfrm>
            <a:off x="1134229" y="2714197"/>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3" name="Google Shape;953;p5"/>
          <p:cNvSpPr/>
          <p:nvPr/>
        </p:nvSpPr>
        <p:spPr>
          <a:xfrm>
            <a:off x="3432960" y="2732661"/>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4" name="Google Shape;954;p5"/>
          <p:cNvSpPr/>
          <p:nvPr/>
        </p:nvSpPr>
        <p:spPr>
          <a:xfrm>
            <a:off x="5728186" y="2732660"/>
            <a:ext cx="1054660" cy="105466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5" name="Google Shape;955;p5"/>
          <p:cNvSpPr/>
          <p:nvPr/>
        </p:nvSpPr>
        <p:spPr>
          <a:xfrm>
            <a:off x="8023412" y="2732660"/>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6" name="Google Shape;956;p5"/>
          <p:cNvSpPr txBox="1"/>
          <p:nvPr/>
        </p:nvSpPr>
        <p:spPr>
          <a:xfrm>
            <a:off x="1233071" y="2874128"/>
            <a:ext cx="868733" cy="734798"/>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E53292"/>
              </a:buClr>
              <a:buSzPts val="4800"/>
              <a:buFont typeface="Arial"/>
              <a:buNone/>
            </a:pPr>
            <a:r>
              <a:rPr b="1" i="0" lang="es-ES" sz="4800" u="none" cap="none" strike="noStrike">
                <a:solidFill>
                  <a:srgbClr val="E53292"/>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957" name="Google Shape;957;p5"/>
          <p:cNvSpPr txBox="1"/>
          <p:nvPr/>
        </p:nvSpPr>
        <p:spPr>
          <a:xfrm>
            <a:off x="3549679" y="2876724"/>
            <a:ext cx="854826" cy="734798"/>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85D2C7"/>
              </a:buClr>
              <a:buSzPts val="4800"/>
              <a:buFont typeface="Arial"/>
              <a:buNone/>
            </a:pPr>
            <a:r>
              <a:rPr b="1" i="0" lang="es-ES" sz="4800" u="none" cap="none" strike="noStrike">
                <a:solidFill>
                  <a:srgbClr val="85D2C7"/>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958" name="Google Shape;958;p5"/>
          <p:cNvSpPr txBox="1"/>
          <p:nvPr/>
        </p:nvSpPr>
        <p:spPr>
          <a:xfrm>
            <a:off x="5823524" y="2890082"/>
            <a:ext cx="872238" cy="734798"/>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F27954"/>
              </a:buClr>
              <a:buSzPts val="4800"/>
              <a:buFont typeface="Arial"/>
              <a:buNone/>
            </a:pPr>
            <a:r>
              <a:rPr b="1" i="0" lang="es-ES" sz="4800" u="none" cap="none" strike="noStrike">
                <a:solidFill>
                  <a:srgbClr val="F27954"/>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959" name="Google Shape;959;p5"/>
          <p:cNvSpPr txBox="1"/>
          <p:nvPr/>
        </p:nvSpPr>
        <p:spPr>
          <a:xfrm>
            <a:off x="8140131" y="2892678"/>
            <a:ext cx="871240" cy="734798"/>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916395"/>
              </a:buClr>
              <a:buSzPts val="4800"/>
              <a:buFont typeface="Arial"/>
              <a:buNone/>
            </a:pPr>
            <a:r>
              <a:rPr b="1" i="0" lang="es-ES" sz="4800" u="none" cap="none" strike="noStrike">
                <a:solidFill>
                  <a:srgbClr val="916395"/>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960" name="Google Shape;960;p5"/>
          <p:cNvSpPr txBox="1"/>
          <p:nvPr/>
        </p:nvSpPr>
        <p:spPr>
          <a:xfrm>
            <a:off x="1201813" y="3878479"/>
            <a:ext cx="2545416" cy="614600"/>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chemeClr val="dk2"/>
              </a:buClr>
              <a:buSzPts val="2400"/>
              <a:buFont typeface="Arial"/>
              <a:buNone/>
            </a:pPr>
            <a:r>
              <a:rPr b="1" i="0" lang="es-ES" sz="1900" u="none" cap="none" strike="noStrike">
                <a:solidFill>
                  <a:schemeClr val="dk2"/>
                </a:solidFill>
                <a:latin typeface="Calibri"/>
                <a:ea typeface="Calibri"/>
                <a:cs typeface="Calibri"/>
                <a:sym typeface="Calibri"/>
              </a:rPr>
              <a:t>PRE-CRISIS </a:t>
            </a:r>
            <a:endParaRPr b="0" i="0" sz="900" u="none" cap="none" strike="noStrike">
              <a:solidFill>
                <a:srgbClr val="000000"/>
              </a:solidFill>
              <a:latin typeface="Arial"/>
              <a:ea typeface="Arial"/>
              <a:cs typeface="Arial"/>
              <a:sym typeface="Arial"/>
            </a:endParaRPr>
          </a:p>
          <a:p>
            <a:pPr indent="-228600" lvl="0" marL="228600" marR="0" rtl="0" algn="ctr">
              <a:lnSpc>
                <a:spcPct val="90000"/>
              </a:lnSpc>
              <a:spcBef>
                <a:spcPts val="1000"/>
              </a:spcBef>
              <a:spcAft>
                <a:spcPts val="0"/>
              </a:spcAft>
              <a:buClr>
                <a:schemeClr val="lt1"/>
              </a:buClr>
              <a:buSzPts val="2400"/>
              <a:buFont typeface="Arial"/>
              <a:buNone/>
            </a:pPr>
            <a:r>
              <a:t/>
            </a:r>
            <a:endParaRPr b="0" i="0" sz="1900" u="none" cap="none" strike="noStrike">
              <a:solidFill>
                <a:schemeClr val="lt1"/>
              </a:solidFill>
              <a:latin typeface="Calibri"/>
              <a:ea typeface="Calibri"/>
              <a:cs typeface="Calibri"/>
              <a:sym typeface="Calibri"/>
            </a:endParaRPr>
          </a:p>
        </p:txBody>
      </p:sp>
      <p:sp>
        <p:nvSpPr>
          <p:cNvPr id="961" name="Google Shape;961;p5"/>
          <p:cNvSpPr txBox="1"/>
          <p:nvPr/>
        </p:nvSpPr>
        <p:spPr>
          <a:xfrm>
            <a:off x="3418877" y="3859682"/>
            <a:ext cx="2624552" cy="120208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chemeClr val="dk2"/>
              </a:buClr>
              <a:buSzPts val="2400"/>
              <a:buFont typeface="Arial"/>
              <a:buNone/>
            </a:pPr>
            <a:r>
              <a:rPr b="1" i="0" lang="es-ES" sz="1900" u="none" cap="none" strike="noStrike">
                <a:solidFill>
                  <a:schemeClr val="dk2"/>
                </a:solidFill>
                <a:latin typeface="Calibri"/>
                <a:ea typeface="Calibri"/>
                <a:cs typeface="Calibri"/>
                <a:sym typeface="Calibri"/>
              </a:rPr>
              <a:t>DURANTE LA CRISIS</a:t>
            </a:r>
            <a:endParaRPr b="0" i="0" sz="900" u="none" cap="none" strike="noStrike">
              <a:solidFill>
                <a:srgbClr val="000000"/>
              </a:solidFill>
              <a:latin typeface="Arial"/>
              <a:ea typeface="Arial"/>
              <a:cs typeface="Arial"/>
              <a:sym typeface="Arial"/>
            </a:endParaRPr>
          </a:p>
        </p:txBody>
      </p:sp>
      <p:sp>
        <p:nvSpPr>
          <p:cNvPr id="962" name="Google Shape;962;p5"/>
          <p:cNvSpPr txBox="1"/>
          <p:nvPr/>
        </p:nvSpPr>
        <p:spPr>
          <a:xfrm>
            <a:off x="5729547" y="3864150"/>
            <a:ext cx="2624552" cy="120208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chemeClr val="dk2"/>
              </a:buClr>
              <a:buSzPts val="2400"/>
              <a:buFont typeface="Arial"/>
              <a:buNone/>
            </a:pPr>
            <a:r>
              <a:rPr b="1" i="0" lang="es-ES" sz="1900" u="none" cap="none" strike="noStrike">
                <a:solidFill>
                  <a:schemeClr val="dk2"/>
                </a:solidFill>
                <a:latin typeface="Calibri"/>
                <a:ea typeface="Calibri"/>
                <a:cs typeface="Calibri"/>
                <a:sym typeface="Calibri"/>
              </a:rPr>
              <a:t>POST-CRISIS</a:t>
            </a:r>
            <a:endParaRPr b="0" i="0" sz="900" u="none" cap="none" strike="noStrike">
              <a:solidFill>
                <a:srgbClr val="000000"/>
              </a:solidFill>
              <a:latin typeface="Arial"/>
              <a:ea typeface="Arial"/>
              <a:cs typeface="Arial"/>
              <a:sym typeface="Arial"/>
            </a:endParaRPr>
          </a:p>
          <a:p>
            <a:pPr indent="-228600" lvl="0" marL="228600" marR="0" rtl="0" algn="ctr">
              <a:lnSpc>
                <a:spcPct val="90000"/>
              </a:lnSpc>
              <a:spcBef>
                <a:spcPts val="1000"/>
              </a:spcBef>
              <a:spcAft>
                <a:spcPts val="0"/>
              </a:spcAft>
              <a:buClr>
                <a:schemeClr val="lt1"/>
              </a:buClr>
              <a:buSzPts val="2400"/>
              <a:buFont typeface="Arial"/>
              <a:buNone/>
            </a:pPr>
            <a:r>
              <a:t/>
            </a:r>
            <a:endParaRPr b="0" i="0" sz="1900" u="none" cap="none" strike="noStrike">
              <a:solidFill>
                <a:schemeClr val="lt1"/>
              </a:solidFill>
              <a:latin typeface="Calibri"/>
              <a:ea typeface="Calibri"/>
              <a:cs typeface="Calibri"/>
              <a:sym typeface="Calibri"/>
            </a:endParaRPr>
          </a:p>
        </p:txBody>
      </p:sp>
      <p:sp>
        <p:nvSpPr>
          <p:cNvPr id="963" name="Google Shape;963;p5"/>
          <p:cNvSpPr txBox="1"/>
          <p:nvPr/>
        </p:nvSpPr>
        <p:spPr>
          <a:xfrm>
            <a:off x="8000146" y="3845352"/>
            <a:ext cx="2640970" cy="120208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chemeClr val="dk2"/>
              </a:buClr>
              <a:buSzPts val="2400"/>
              <a:buFont typeface="Arial"/>
              <a:buNone/>
            </a:pPr>
            <a:r>
              <a:rPr b="1" i="0" lang="es-ES" sz="1900" u="none" cap="none" strike="noStrike">
                <a:solidFill>
                  <a:schemeClr val="dk2"/>
                </a:solidFill>
                <a:latin typeface="Calibri"/>
                <a:ea typeface="Calibri"/>
                <a:cs typeface="Calibri"/>
                <a:sym typeface="Calibri"/>
              </a:rPr>
              <a:t>APRENDIZAJE</a:t>
            </a:r>
            <a:endParaRPr b="0" i="0" sz="900" u="none" cap="none" strike="noStrike">
              <a:solidFill>
                <a:srgbClr val="000000"/>
              </a:solidFill>
              <a:latin typeface="Arial"/>
              <a:ea typeface="Arial"/>
              <a:cs typeface="Arial"/>
              <a:sym typeface="Arial"/>
            </a:endParaRPr>
          </a:p>
        </p:txBody>
      </p:sp>
      <p:sp>
        <p:nvSpPr>
          <p:cNvPr id="964" name="Google Shape;964;p5"/>
          <p:cNvSpPr txBox="1"/>
          <p:nvPr/>
        </p:nvSpPr>
        <p:spPr>
          <a:xfrm>
            <a:off x="3324771" y="4258822"/>
            <a:ext cx="2545416" cy="1202080"/>
          </a:xfrm>
          <a:prstGeom prst="rect">
            <a:avLst/>
          </a:prstGeom>
          <a:noFill/>
          <a:ln>
            <a:noFill/>
          </a:ln>
        </p:spPr>
        <p:txBody>
          <a:bodyPr anchorCtr="0" anchor="t" bIns="45700" lIns="91425" spcFirstLastPara="1" rIns="91425" wrap="square" tIns="45700">
            <a:noAutofit/>
          </a:bodyPr>
          <a:lstStyle/>
          <a:p>
            <a:pPr indent="-254000" lvl="0" marL="285750" marR="0" rtl="0" algn="ctr">
              <a:lnSpc>
                <a:spcPct val="108888"/>
              </a:lnSpc>
              <a:spcBef>
                <a:spcPts val="0"/>
              </a:spcBef>
              <a:spcAft>
                <a:spcPts val="0"/>
              </a:spcAft>
              <a:buClr>
                <a:schemeClr val="lt1"/>
              </a:buClr>
              <a:buSzPts val="1300"/>
              <a:buFont typeface="Arial"/>
              <a:buChar char="•"/>
            </a:pPr>
            <a:r>
              <a:rPr b="0" i="0" lang="es-ES" sz="1300" u="none" cap="none" strike="noStrike">
                <a:solidFill>
                  <a:schemeClr val="lt1"/>
                </a:solidFill>
                <a:latin typeface="Calibri"/>
                <a:ea typeface="Calibri"/>
                <a:cs typeface="Calibri"/>
                <a:sym typeface="Calibri"/>
              </a:rPr>
              <a:t>Detección </a:t>
            </a:r>
            <a:endParaRPr b="0" i="0" sz="900" u="none" cap="none" strike="noStrike">
              <a:solidFill>
                <a:srgbClr val="000000"/>
              </a:solidFill>
              <a:latin typeface="Arial"/>
              <a:ea typeface="Arial"/>
              <a:cs typeface="Arial"/>
              <a:sym typeface="Arial"/>
            </a:endParaRPr>
          </a:p>
          <a:p>
            <a:pPr indent="-254000" lvl="0" marL="285750" marR="0" rtl="0" algn="ctr">
              <a:lnSpc>
                <a:spcPct val="108888"/>
              </a:lnSpc>
              <a:spcBef>
                <a:spcPts val="0"/>
              </a:spcBef>
              <a:spcAft>
                <a:spcPts val="0"/>
              </a:spcAft>
              <a:buClr>
                <a:schemeClr val="lt1"/>
              </a:buClr>
              <a:buSzPts val="1300"/>
              <a:buFont typeface="Arial"/>
              <a:buChar char="•"/>
            </a:pPr>
            <a:r>
              <a:rPr b="0" i="0" lang="es-ES" sz="1300" u="none" cap="none" strike="noStrike">
                <a:solidFill>
                  <a:schemeClr val="lt1"/>
                </a:solidFill>
                <a:latin typeface="Calibri"/>
                <a:ea typeface="Calibri"/>
                <a:cs typeface="Calibri"/>
                <a:sym typeface="Calibri"/>
              </a:rPr>
              <a:t>Contención</a:t>
            </a:r>
            <a:endParaRPr b="0" i="0" sz="900" u="none" cap="none" strike="noStrike">
              <a:solidFill>
                <a:srgbClr val="000000"/>
              </a:solidFill>
              <a:latin typeface="Arial"/>
              <a:ea typeface="Arial"/>
              <a:cs typeface="Arial"/>
              <a:sym typeface="Arial"/>
            </a:endParaRPr>
          </a:p>
          <a:p>
            <a:pPr indent="-254000" lvl="0" marL="285750" marR="0" rtl="0" algn="ctr">
              <a:lnSpc>
                <a:spcPct val="108888"/>
              </a:lnSpc>
              <a:spcBef>
                <a:spcPts val="0"/>
              </a:spcBef>
              <a:spcAft>
                <a:spcPts val="0"/>
              </a:spcAft>
              <a:buClr>
                <a:schemeClr val="lt1"/>
              </a:buClr>
              <a:buSzPts val="1300"/>
              <a:buFont typeface="Arial"/>
              <a:buChar char="•"/>
            </a:pPr>
            <a:r>
              <a:rPr b="0" i="0" lang="es-ES" sz="1300" u="none" cap="none" strike="noStrike">
                <a:solidFill>
                  <a:schemeClr val="lt1"/>
                </a:solidFill>
                <a:latin typeface="Calibri"/>
                <a:ea typeface="Calibri"/>
                <a:cs typeface="Calibri"/>
                <a:sym typeface="Calibri"/>
              </a:rPr>
              <a:t>Recuperación</a:t>
            </a:r>
            <a:endParaRPr b="0" i="0" sz="900" u="none" cap="none" strike="noStrike">
              <a:solidFill>
                <a:srgbClr val="000000"/>
              </a:solidFill>
              <a:latin typeface="Arial"/>
              <a:ea typeface="Arial"/>
              <a:cs typeface="Arial"/>
              <a:sym typeface="Arial"/>
            </a:endParaRPr>
          </a:p>
          <a:p>
            <a:pPr indent="-171450" lvl="0" marL="285750" marR="0" rtl="0" algn="ctr">
              <a:lnSpc>
                <a:spcPct val="108888"/>
              </a:lnSpc>
              <a:spcBef>
                <a:spcPts val="0"/>
              </a:spcBef>
              <a:spcAft>
                <a:spcPts val="0"/>
              </a:spcAft>
              <a:buClr>
                <a:schemeClr val="lt1"/>
              </a:buClr>
              <a:buSzPts val="1800"/>
              <a:buFont typeface="Arial"/>
              <a:buNone/>
            </a:pPr>
            <a:r>
              <a:t/>
            </a:r>
            <a:endParaRPr b="0" i="0" sz="1300" u="none" cap="none" strike="noStrike">
              <a:solidFill>
                <a:schemeClr val="lt1"/>
              </a:solidFill>
              <a:latin typeface="Calibri"/>
              <a:ea typeface="Calibri"/>
              <a:cs typeface="Calibri"/>
              <a:sym typeface="Calibri"/>
            </a:endParaRPr>
          </a:p>
          <a:p>
            <a:pPr indent="-171450" lvl="0" marL="285750" marR="0" rtl="0" algn="ctr">
              <a:lnSpc>
                <a:spcPct val="108888"/>
              </a:lnSpc>
              <a:spcBef>
                <a:spcPts val="0"/>
              </a:spcBef>
              <a:spcAft>
                <a:spcPts val="0"/>
              </a:spcAft>
              <a:buClr>
                <a:schemeClr val="lt1"/>
              </a:buClr>
              <a:buSzPts val="1800"/>
              <a:buFont typeface="Arial"/>
              <a:buNone/>
            </a:pPr>
            <a:r>
              <a:t/>
            </a:r>
            <a:endParaRPr b="1" i="0" sz="1300" u="none" cap="none" strike="noStrike">
              <a:solidFill>
                <a:schemeClr val="dk2"/>
              </a:solidFill>
              <a:latin typeface="Calibri"/>
              <a:ea typeface="Calibri"/>
              <a:cs typeface="Calibri"/>
              <a:sym typeface="Calibri"/>
            </a:endParaRPr>
          </a:p>
        </p:txBody>
      </p:sp>
      <p:sp>
        <p:nvSpPr>
          <p:cNvPr id="965" name="Google Shape;965;p5"/>
          <p:cNvSpPr txBox="1"/>
          <p:nvPr/>
        </p:nvSpPr>
        <p:spPr>
          <a:xfrm>
            <a:off x="5673579" y="4258822"/>
            <a:ext cx="2334776" cy="1202080"/>
          </a:xfrm>
          <a:prstGeom prst="rect">
            <a:avLst/>
          </a:prstGeom>
          <a:noFill/>
          <a:ln>
            <a:noFill/>
          </a:ln>
        </p:spPr>
        <p:txBody>
          <a:bodyPr anchorCtr="0" anchor="t" bIns="45700" lIns="91425" spcFirstLastPara="1" rIns="91425" wrap="square" tIns="45700">
            <a:noAutofit/>
          </a:bodyPr>
          <a:lstStyle/>
          <a:p>
            <a:pPr indent="-254000" lvl="0" marL="285750" marR="0" rtl="0" algn="ctr">
              <a:lnSpc>
                <a:spcPct val="108888"/>
              </a:lnSpc>
              <a:spcBef>
                <a:spcPts val="0"/>
              </a:spcBef>
              <a:spcAft>
                <a:spcPts val="0"/>
              </a:spcAft>
              <a:buClr>
                <a:schemeClr val="lt1"/>
              </a:buClr>
              <a:buSzPts val="1300"/>
              <a:buFont typeface="Arial"/>
              <a:buChar char="•"/>
            </a:pPr>
            <a:r>
              <a:rPr b="0" i="0" lang="es-ES" sz="1300" u="none" cap="none" strike="noStrike">
                <a:solidFill>
                  <a:schemeClr val="lt1"/>
                </a:solidFill>
                <a:latin typeface="Calibri"/>
                <a:ea typeface="Calibri"/>
                <a:cs typeface="Calibri"/>
                <a:sym typeface="Calibri"/>
              </a:rPr>
              <a:t>Seguimiento</a:t>
            </a:r>
            <a:endParaRPr b="0" i="0" sz="900" u="none" cap="none" strike="noStrike">
              <a:solidFill>
                <a:srgbClr val="000000"/>
              </a:solidFill>
              <a:latin typeface="Arial"/>
              <a:ea typeface="Arial"/>
              <a:cs typeface="Arial"/>
              <a:sym typeface="Arial"/>
            </a:endParaRPr>
          </a:p>
          <a:p>
            <a:pPr indent="-254000" lvl="0" marL="285750" marR="0" rtl="0" algn="ctr">
              <a:lnSpc>
                <a:spcPct val="108888"/>
              </a:lnSpc>
              <a:spcBef>
                <a:spcPts val="0"/>
              </a:spcBef>
              <a:spcAft>
                <a:spcPts val="0"/>
              </a:spcAft>
              <a:buClr>
                <a:schemeClr val="lt1"/>
              </a:buClr>
              <a:buSzPts val="1300"/>
              <a:buFont typeface="Arial"/>
              <a:buChar char="•"/>
            </a:pPr>
            <a:r>
              <a:rPr b="0" i="0" lang="es-ES" sz="1300" u="none" cap="none" strike="noStrike">
                <a:solidFill>
                  <a:schemeClr val="lt1"/>
                </a:solidFill>
                <a:latin typeface="Calibri"/>
                <a:ea typeface="Calibri"/>
                <a:cs typeface="Calibri"/>
                <a:sym typeface="Calibri"/>
              </a:rPr>
              <a:t>Dar forma a los recuerdos</a:t>
            </a:r>
            <a:endParaRPr b="0" i="0" sz="900" u="none" cap="none" strike="noStrike">
              <a:solidFill>
                <a:srgbClr val="000000"/>
              </a:solidFill>
              <a:latin typeface="Arial"/>
              <a:ea typeface="Arial"/>
              <a:cs typeface="Arial"/>
              <a:sym typeface="Arial"/>
            </a:endParaRPr>
          </a:p>
          <a:p>
            <a:pPr indent="-254000" lvl="0" marL="285750" marR="0" rtl="0" algn="ctr">
              <a:lnSpc>
                <a:spcPct val="108888"/>
              </a:lnSpc>
              <a:spcBef>
                <a:spcPts val="0"/>
              </a:spcBef>
              <a:spcAft>
                <a:spcPts val="0"/>
              </a:spcAft>
              <a:buClr>
                <a:schemeClr val="lt1"/>
              </a:buClr>
              <a:buSzPts val="1300"/>
              <a:buFont typeface="Arial"/>
              <a:buChar char="•"/>
            </a:pPr>
            <a:r>
              <a:rPr b="0" i="0" lang="es-ES" sz="1300" u="none" cap="none" strike="noStrike">
                <a:solidFill>
                  <a:schemeClr val="lt1"/>
                </a:solidFill>
                <a:latin typeface="Calibri"/>
                <a:ea typeface="Calibri"/>
                <a:cs typeface="Calibri"/>
                <a:sym typeface="Calibri"/>
              </a:rPr>
              <a:t>Evaluar la eficacia</a:t>
            </a:r>
            <a:endParaRPr b="0" i="0" sz="900" u="none" cap="none" strike="noStrike">
              <a:solidFill>
                <a:srgbClr val="000000"/>
              </a:solidFill>
              <a:latin typeface="Arial"/>
              <a:ea typeface="Arial"/>
              <a:cs typeface="Arial"/>
              <a:sym typeface="Arial"/>
            </a:endParaRPr>
          </a:p>
          <a:p>
            <a:pPr indent="-171450" lvl="0" marL="285750" marR="0" rtl="0" algn="ctr">
              <a:lnSpc>
                <a:spcPct val="108888"/>
              </a:lnSpc>
              <a:spcBef>
                <a:spcPts val="0"/>
              </a:spcBef>
              <a:spcAft>
                <a:spcPts val="0"/>
              </a:spcAft>
              <a:buClr>
                <a:schemeClr val="lt1"/>
              </a:buClr>
              <a:buSzPts val="1800"/>
              <a:buFont typeface="Arial"/>
              <a:buNone/>
            </a:pPr>
            <a:r>
              <a:t/>
            </a:r>
            <a:endParaRPr b="0" i="0" sz="1300" u="none" cap="none" strike="noStrike">
              <a:solidFill>
                <a:schemeClr val="lt1"/>
              </a:solidFill>
              <a:latin typeface="Calibri"/>
              <a:ea typeface="Calibri"/>
              <a:cs typeface="Calibri"/>
              <a:sym typeface="Calibri"/>
            </a:endParaRPr>
          </a:p>
          <a:p>
            <a:pPr indent="-171450" lvl="0" marL="285750" marR="0" rtl="0" algn="ctr">
              <a:lnSpc>
                <a:spcPct val="108888"/>
              </a:lnSpc>
              <a:spcBef>
                <a:spcPts val="0"/>
              </a:spcBef>
              <a:spcAft>
                <a:spcPts val="0"/>
              </a:spcAft>
              <a:buClr>
                <a:schemeClr val="lt1"/>
              </a:buClr>
              <a:buSzPts val="1800"/>
              <a:buFont typeface="Arial"/>
              <a:buNone/>
            </a:pPr>
            <a:r>
              <a:t/>
            </a:r>
            <a:endParaRPr b="0" i="0" sz="1300" u="none" cap="none" strike="noStrike">
              <a:solidFill>
                <a:schemeClr val="lt1"/>
              </a:solidFill>
              <a:latin typeface="Calibri"/>
              <a:ea typeface="Calibri"/>
              <a:cs typeface="Calibri"/>
              <a:sym typeface="Calibri"/>
            </a:endParaRPr>
          </a:p>
        </p:txBody>
      </p:sp>
      <p:sp>
        <p:nvSpPr>
          <p:cNvPr id="966" name="Google Shape;966;p5"/>
          <p:cNvSpPr txBox="1"/>
          <p:nvPr/>
        </p:nvSpPr>
        <p:spPr>
          <a:xfrm>
            <a:off x="7958508" y="4258822"/>
            <a:ext cx="2624552" cy="1202080"/>
          </a:xfrm>
          <a:prstGeom prst="rect">
            <a:avLst/>
          </a:prstGeom>
          <a:noFill/>
          <a:ln>
            <a:noFill/>
          </a:ln>
        </p:spPr>
        <p:txBody>
          <a:bodyPr anchorCtr="0" anchor="t" bIns="45700" lIns="91425" spcFirstLastPara="1" rIns="91425" wrap="square" tIns="45700">
            <a:noAutofit/>
          </a:bodyPr>
          <a:lstStyle/>
          <a:p>
            <a:pPr indent="-254000" lvl="0" marL="285750" marR="0" rtl="0" algn="ctr">
              <a:lnSpc>
                <a:spcPct val="108888"/>
              </a:lnSpc>
              <a:spcBef>
                <a:spcPts val="0"/>
              </a:spcBef>
              <a:spcAft>
                <a:spcPts val="0"/>
              </a:spcAft>
              <a:buClr>
                <a:schemeClr val="lt1"/>
              </a:buClr>
              <a:buSzPts val="1300"/>
              <a:buFont typeface="Arial"/>
              <a:buChar char="•"/>
            </a:pPr>
            <a:r>
              <a:rPr b="0" i="0" lang="es-ES" sz="1300" u="none" cap="none" strike="noStrike">
                <a:solidFill>
                  <a:schemeClr val="lt1"/>
                </a:solidFill>
                <a:latin typeface="Calibri"/>
                <a:ea typeface="Calibri"/>
                <a:cs typeface="Calibri"/>
                <a:sym typeface="Calibri"/>
              </a:rPr>
              <a:t>Aprender de los fracasos</a:t>
            </a:r>
            <a:endParaRPr b="0" i="0" sz="900" u="none" cap="none" strike="noStrike">
              <a:solidFill>
                <a:srgbClr val="000000"/>
              </a:solidFill>
              <a:latin typeface="Arial"/>
              <a:ea typeface="Arial"/>
              <a:cs typeface="Arial"/>
              <a:sym typeface="Arial"/>
            </a:endParaRPr>
          </a:p>
          <a:p>
            <a:pPr indent="-254000" lvl="0" marL="285750" marR="0" rtl="0" algn="ctr">
              <a:lnSpc>
                <a:spcPct val="108888"/>
              </a:lnSpc>
              <a:spcBef>
                <a:spcPts val="0"/>
              </a:spcBef>
              <a:spcAft>
                <a:spcPts val="0"/>
              </a:spcAft>
              <a:buClr>
                <a:schemeClr val="lt1"/>
              </a:buClr>
              <a:buSzPts val="1300"/>
              <a:buFont typeface="Arial"/>
              <a:buChar char="•"/>
            </a:pPr>
            <a:r>
              <a:rPr b="0" i="0" lang="es-ES" sz="1300" u="none" cap="none" strike="noStrike">
                <a:solidFill>
                  <a:schemeClr val="lt1"/>
                </a:solidFill>
                <a:latin typeface="Calibri"/>
                <a:ea typeface="Calibri"/>
                <a:cs typeface="Calibri"/>
                <a:sym typeface="Calibri"/>
              </a:rPr>
              <a:t>Aplicar las medidas adecuadas</a:t>
            </a:r>
            <a:endParaRPr b="0" i="0" sz="900" u="none" cap="none" strike="noStrike">
              <a:solidFill>
                <a:srgbClr val="000000"/>
              </a:solidFill>
              <a:latin typeface="Arial"/>
              <a:ea typeface="Arial"/>
              <a:cs typeface="Arial"/>
              <a:sym typeface="Arial"/>
            </a:endParaRPr>
          </a:p>
          <a:p>
            <a:pPr indent="-171450" lvl="0" marL="285750" marR="0" rtl="0" algn="r">
              <a:lnSpc>
                <a:spcPct val="108888"/>
              </a:lnSpc>
              <a:spcBef>
                <a:spcPts val="0"/>
              </a:spcBef>
              <a:spcAft>
                <a:spcPts val="0"/>
              </a:spcAft>
              <a:buClr>
                <a:schemeClr val="lt1"/>
              </a:buClr>
              <a:buSzPts val="1800"/>
              <a:buFont typeface="Arial"/>
              <a:buNone/>
            </a:pPr>
            <a:r>
              <a:t/>
            </a:r>
            <a:endParaRPr b="0" i="0" sz="1300" u="none" cap="none" strike="noStrike">
              <a:solidFill>
                <a:schemeClr val="lt1"/>
              </a:solidFill>
              <a:latin typeface="Calibri"/>
              <a:ea typeface="Calibri"/>
              <a:cs typeface="Calibri"/>
              <a:sym typeface="Calibri"/>
            </a:endParaRPr>
          </a:p>
          <a:p>
            <a:pPr indent="-171450" lvl="0" marL="285750" marR="0" rtl="0" algn="ctr">
              <a:lnSpc>
                <a:spcPct val="108888"/>
              </a:lnSpc>
              <a:spcBef>
                <a:spcPts val="0"/>
              </a:spcBef>
              <a:spcAft>
                <a:spcPts val="0"/>
              </a:spcAft>
              <a:buClr>
                <a:schemeClr val="lt1"/>
              </a:buClr>
              <a:buSzPts val="1800"/>
              <a:buFont typeface="Arial"/>
              <a:buNone/>
            </a:pPr>
            <a:r>
              <a:t/>
            </a:r>
            <a:endParaRPr b="1" i="0" sz="1300" u="none" cap="none" strike="noStrike">
              <a:solidFill>
                <a:schemeClr val="dk2"/>
              </a:solidFill>
              <a:latin typeface="Calibri"/>
              <a:ea typeface="Calibri"/>
              <a:cs typeface="Calibri"/>
              <a:sym typeface="Calibri"/>
            </a:endParaRPr>
          </a:p>
        </p:txBody>
      </p:sp>
      <p:sp>
        <p:nvSpPr>
          <p:cNvPr id="967" name="Google Shape;967;p5"/>
          <p:cNvSpPr txBox="1"/>
          <p:nvPr/>
        </p:nvSpPr>
        <p:spPr>
          <a:xfrm>
            <a:off x="1080221" y="4267373"/>
            <a:ext cx="2492564" cy="1645907"/>
          </a:xfrm>
          <a:prstGeom prst="rect">
            <a:avLst/>
          </a:prstGeom>
          <a:noFill/>
          <a:ln>
            <a:noFill/>
          </a:ln>
        </p:spPr>
        <p:txBody>
          <a:bodyPr anchorCtr="0" anchor="t" bIns="45700" lIns="91425" spcFirstLastPara="1" rIns="91425" wrap="square" tIns="45700">
            <a:noAutofit/>
          </a:bodyPr>
          <a:lstStyle/>
          <a:p>
            <a:pPr indent="-254000" lvl="0" marL="285750" marR="0" rtl="0" algn="ctr">
              <a:lnSpc>
                <a:spcPct val="108888"/>
              </a:lnSpc>
              <a:spcBef>
                <a:spcPts val="0"/>
              </a:spcBef>
              <a:spcAft>
                <a:spcPts val="0"/>
              </a:spcAft>
              <a:buClr>
                <a:schemeClr val="lt1"/>
              </a:buClr>
              <a:buSzPts val="1300"/>
              <a:buFont typeface="Arial"/>
              <a:buChar char="•"/>
            </a:pPr>
            <a:r>
              <a:rPr b="0" i="0" lang="es-ES" sz="1300" u="none" cap="none" strike="noStrike">
                <a:solidFill>
                  <a:schemeClr val="lt1"/>
                </a:solidFill>
                <a:latin typeface="Calibri"/>
                <a:ea typeface="Calibri"/>
                <a:cs typeface="Calibri"/>
                <a:sym typeface="Calibri"/>
              </a:rPr>
              <a:t>Análisis</a:t>
            </a:r>
            <a:endParaRPr b="0" i="0" sz="900" u="none" cap="none" strike="noStrike">
              <a:solidFill>
                <a:srgbClr val="000000"/>
              </a:solidFill>
              <a:latin typeface="Arial"/>
              <a:ea typeface="Arial"/>
              <a:cs typeface="Arial"/>
              <a:sym typeface="Arial"/>
            </a:endParaRPr>
          </a:p>
          <a:p>
            <a:pPr indent="-254000" lvl="0" marL="285750" marR="0" rtl="0" algn="ctr">
              <a:lnSpc>
                <a:spcPct val="108888"/>
              </a:lnSpc>
              <a:spcBef>
                <a:spcPts val="0"/>
              </a:spcBef>
              <a:spcAft>
                <a:spcPts val="0"/>
              </a:spcAft>
              <a:buClr>
                <a:schemeClr val="lt1"/>
              </a:buClr>
              <a:buSzPts val="1300"/>
              <a:buFont typeface="Arial"/>
              <a:buChar char="•"/>
            </a:pPr>
            <a:r>
              <a:rPr b="0" i="0" lang="es-ES" sz="1300" u="none" cap="none" strike="noStrike">
                <a:solidFill>
                  <a:schemeClr val="lt1"/>
                </a:solidFill>
                <a:latin typeface="Calibri"/>
                <a:ea typeface="Calibri"/>
                <a:cs typeface="Calibri"/>
                <a:sym typeface="Calibri"/>
              </a:rPr>
              <a:t>Evaluación de la situación</a:t>
            </a:r>
            <a:endParaRPr b="0" i="0" sz="900" u="none" cap="none" strike="noStrike">
              <a:solidFill>
                <a:srgbClr val="000000"/>
              </a:solidFill>
              <a:latin typeface="Arial"/>
              <a:ea typeface="Arial"/>
              <a:cs typeface="Arial"/>
              <a:sym typeface="Arial"/>
            </a:endParaRPr>
          </a:p>
          <a:p>
            <a:pPr indent="-254000" lvl="0" marL="285750" marR="0" rtl="0" algn="ctr">
              <a:lnSpc>
                <a:spcPct val="108888"/>
              </a:lnSpc>
              <a:spcBef>
                <a:spcPts val="0"/>
              </a:spcBef>
              <a:spcAft>
                <a:spcPts val="0"/>
              </a:spcAft>
              <a:buClr>
                <a:schemeClr val="lt1"/>
              </a:buClr>
              <a:buSzPts val="1300"/>
              <a:buFont typeface="Arial"/>
              <a:buChar char="•"/>
            </a:pPr>
            <a:r>
              <a:rPr b="0" i="0" lang="es-ES" sz="1300" u="none" cap="none" strike="noStrike">
                <a:solidFill>
                  <a:schemeClr val="lt1"/>
                </a:solidFill>
                <a:latin typeface="Calibri"/>
                <a:ea typeface="Calibri"/>
                <a:cs typeface="Calibri"/>
                <a:sym typeface="Calibri"/>
              </a:rPr>
              <a:t>Diseño de herramientas y sistemas</a:t>
            </a:r>
            <a:endParaRPr b="0" i="0" sz="900" u="none" cap="none" strike="noStrike">
              <a:solidFill>
                <a:srgbClr val="000000"/>
              </a:solidFill>
              <a:latin typeface="Arial"/>
              <a:ea typeface="Arial"/>
              <a:cs typeface="Arial"/>
              <a:sym typeface="Arial"/>
            </a:endParaRPr>
          </a:p>
          <a:p>
            <a:pPr indent="-254000" lvl="0" marL="285750" marR="0" rtl="0" algn="ctr">
              <a:lnSpc>
                <a:spcPct val="108888"/>
              </a:lnSpc>
              <a:spcBef>
                <a:spcPts val="0"/>
              </a:spcBef>
              <a:spcAft>
                <a:spcPts val="0"/>
              </a:spcAft>
              <a:buClr>
                <a:schemeClr val="lt1"/>
              </a:buClr>
              <a:buSzPts val="1300"/>
              <a:buFont typeface="Arial"/>
              <a:buChar char="•"/>
            </a:pPr>
            <a:r>
              <a:rPr b="0" i="0" lang="es-ES" sz="1300" u="none" cap="none" strike="noStrike">
                <a:solidFill>
                  <a:schemeClr val="lt1"/>
                </a:solidFill>
                <a:latin typeface="Calibri"/>
                <a:ea typeface="Calibri"/>
                <a:cs typeface="Calibri"/>
                <a:sym typeface="Calibri"/>
              </a:rPr>
              <a:t>Supervisión</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6"/>
          <p:cNvSpPr/>
          <p:nvPr/>
        </p:nvSpPr>
        <p:spPr>
          <a:xfrm>
            <a:off x="1" y="291787"/>
            <a:ext cx="12191999" cy="119981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3" name="Google Shape;973;p6"/>
          <p:cNvSpPr txBox="1"/>
          <p:nvPr>
            <p:ph idx="2" type="body"/>
          </p:nvPr>
        </p:nvSpPr>
        <p:spPr>
          <a:xfrm>
            <a:off x="331693" y="912258"/>
            <a:ext cx="11470341"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lang="es-ES" sz="1800">
                <a:solidFill>
                  <a:schemeClr val="lt1"/>
                </a:solidFill>
              </a:rPr>
              <a:t>Una crisis puede atribuirse a factores externos e internos. Pero según a quién se pregunte, se da más peso al factor externo o al interno.</a:t>
            </a:r>
            <a:endParaRPr/>
          </a:p>
        </p:txBody>
      </p:sp>
      <p:graphicFrame>
        <p:nvGraphicFramePr>
          <p:cNvPr id="974" name="Google Shape;974;p6"/>
          <p:cNvGraphicFramePr/>
          <p:nvPr/>
        </p:nvGraphicFramePr>
        <p:xfrm>
          <a:off x="3637281" y="1604850"/>
          <a:ext cx="3000000" cy="3000000"/>
        </p:xfrm>
        <a:graphic>
          <a:graphicData uri="http://schemas.openxmlformats.org/drawingml/2006/table">
            <a:tbl>
              <a:tblPr bandRow="1" firstRow="1">
                <a:noFill/>
                <a:tableStyleId>{C7C93236-21AA-4C4E-9F95-8285D009A535}</a:tableStyleId>
              </a:tblPr>
              <a:tblGrid>
                <a:gridCol w="2693275"/>
                <a:gridCol w="2969175"/>
                <a:gridCol w="2692650"/>
              </a:tblGrid>
              <a:tr h="398525">
                <a:tc>
                  <a:txBody>
                    <a:bodyPr/>
                    <a:lstStyle/>
                    <a:p>
                      <a:pPr indent="0" lvl="0" marL="91440" marR="0" rtl="0" algn="l">
                        <a:lnSpc>
                          <a:spcPct val="100000"/>
                        </a:lnSpc>
                        <a:spcBef>
                          <a:spcPts val="0"/>
                        </a:spcBef>
                        <a:spcAft>
                          <a:spcPts val="0"/>
                        </a:spcAft>
                        <a:buClr>
                          <a:srgbClr val="000000"/>
                        </a:buClr>
                        <a:buSzPts val="2400"/>
                        <a:buFont typeface="Arial"/>
                        <a:buNone/>
                      </a:pPr>
                      <a:r>
                        <a:rPr b="1" lang="es-ES" sz="2400" u="none" cap="none" strike="noStrike">
                          <a:solidFill>
                            <a:srgbClr val="FFFFFF"/>
                          </a:solidFill>
                        </a:rPr>
                        <a:t>Factores externos</a:t>
                      </a:r>
                      <a:endParaRPr sz="1400" u="none" cap="none" strike="noStrike"/>
                    </a:p>
                  </a:txBody>
                  <a:tcPr marT="145425" marB="0" marR="0" marL="0">
                    <a:solidFill>
                      <a:srgbClr val="85D2C7"/>
                    </a:solidFill>
                  </a:tcPr>
                </a:tc>
                <a:tc>
                  <a:txBody>
                    <a:bodyPr/>
                    <a:lstStyle/>
                    <a:p>
                      <a:pPr indent="0" lvl="0" marL="146050" marR="0" rtl="0" algn="ctr">
                        <a:lnSpc>
                          <a:spcPct val="100000"/>
                        </a:lnSpc>
                        <a:spcBef>
                          <a:spcPts val="0"/>
                        </a:spcBef>
                        <a:spcAft>
                          <a:spcPts val="0"/>
                        </a:spcAft>
                        <a:buClr>
                          <a:srgbClr val="000000"/>
                        </a:buClr>
                        <a:buSzPts val="2000"/>
                        <a:buFont typeface="Arial"/>
                        <a:buNone/>
                      </a:pPr>
                      <a:r>
                        <a:rPr b="1" lang="es-ES" sz="2000" u="none" cap="none" strike="noStrike">
                          <a:solidFill>
                            <a:srgbClr val="FFFFFF"/>
                          </a:solidFill>
                        </a:rPr>
                        <a:t>Asimetría perceptiva</a:t>
                      </a:r>
                      <a:endParaRPr sz="1400" u="none" cap="none" strike="noStrike"/>
                    </a:p>
                  </a:txBody>
                  <a:tcPr marT="106675" marB="0" marR="0" marL="0">
                    <a:solidFill>
                      <a:srgbClr val="85D2C7"/>
                    </a:solidFill>
                  </a:tcPr>
                </a:tc>
                <a:tc>
                  <a:txBody>
                    <a:bodyPr/>
                    <a:lstStyle/>
                    <a:p>
                      <a:pPr indent="0" lvl="0" marL="106679" marR="0" rtl="0" algn="l">
                        <a:lnSpc>
                          <a:spcPct val="100000"/>
                        </a:lnSpc>
                        <a:spcBef>
                          <a:spcPts val="0"/>
                        </a:spcBef>
                        <a:spcAft>
                          <a:spcPts val="0"/>
                        </a:spcAft>
                        <a:buClr>
                          <a:srgbClr val="000000"/>
                        </a:buClr>
                        <a:buSzPts val="2400"/>
                        <a:buFont typeface="Arial"/>
                        <a:buNone/>
                      </a:pPr>
                      <a:r>
                        <a:rPr b="1" lang="es-ES" sz="2400" u="none" cap="none" strike="noStrike">
                          <a:solidFill>
                            <a:srgbClr val="FFFFFF"/>
                          </a:solidFill>
                        </a:rPr>
                        <a:t>Factores internos</a:t>
                      </a:r>
                      <a:endParaRPr sz="1400" u="none" cap="none" strike="noStrike"/>
                    </a:p>
                  </a:txBody>
                  <a:tcPr marT="146675" marB="0" marR="0" marL="0">
                    <a:solidFill>
                      <a:srgbClr val="85D2C7"/>
                    </a:solidFill>
                  </a:tcPr>
                </a:tc>
              </a:tr>
              <a:tr h="308975">
                <a:tc>
                  <a:txBody>
                    <a:bodyPr/>
                    <a:lstStyle/>
                    <a:p>
                      <a:pPr indent="0" lvl="0" marL="91440" marR="480694"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Mercados en retroceso / saturados</a:t>
                      </a:r>
                      <a:endParaRPr sz="1400" u="none" cap="none" strike="noStrike"/>
                    </a:p>
                  </a:txBody>
                  <a:tcPr marT="52700" marB="0" marR="0" marL="0" anchor="ctr">
                    <a:lnB cap="flat" cmpd="sng" w="12700">
                      <a:solidFill>
                        <a:srgbClr val="916395"/>
                      </a:solidFill>
                      <a:prstDash val="solid"/>
                      <a:round/>
                      <a:headEnd len="sm" w="sm" type="none"/>
                      <a:tailEnd len="sm" w="sm" type="none"/>
                    </a:lnB>
                  </a:tcPr>
                </a:tc>
                <a:tc rowSpan="8">
                  <a:txBody>
                    <a:bodyPr/>
                    <a:lstStyle/>
                    <a:p>
                      <a:pPr indent="0" lvl="0" marL="0" marR="0" rtl="0" algn="l">
                        <a:lnSpc>
                          <a:spcPct val="100000"/>
                        </a:lnSpc>
                        <a:spcBef>
                          <a:spcPts val="0"/>
                        </a:spcBef>
                        <a:spcAft>
                          <a:spcPts val="0"/>
                        </a:spcAft>
                        <a:buClr>
                          <a:srgbClr val="000000"/>
                        </a:buClr>
                        <a:buSzPts val="1800"/>
                        <a:buFont typeface="Arial"/>
                        <a:buNone/>
                      </a:pPr>
                      <a:r>
                        <a:t/>
                      </a:r>
                      <a:endParaRPr baseline="30000" sz="1800" u="none" cap="none" strike="noStrike">
                        <a:latin typeface="Arial"/>
                        <a:ea typeface="Arial"/>
                        <a:cs typeface="Arial"/>
                        <a:sym typeface="Arial"/>
                      </a:endParaRPr>
                    </a:p>
                  </a:txBody>
                  <a:tcPr marT="0" marB="0" marR="0" marL="0"/>
                </a:tc>
                <a:tc>
                  <a:txBody>
                    <a:bodyPr/>
                    <a:lstStyle/>
                    <a:p>
                      <a:pPr indent="0" lvl="0" marL="106679" marR="0"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Déficits de estrategia</a:t>
                      </a:r>
                      <a:endParaRPr sz="1400" u="none" cap="none" strike="noStrike"/>
                    </a:p>
                  </a:txBody>
                  <a:tcPr marT="106050" marB="0" marR="0" marL="0" anchor="ctr">
                    <a:lnB cap="flat" cmpd="sng" w="12700">
                      <a:solidFill>
                        <a:srgbClr val="916395"/>
                      </a:solidFill>
                      <a:prstDash val="solid"/>
                      <a:round/>
                      <a:headEnd len="sm" w="sm" type="none"/>
                      <a:tailEnd len="sm" w="sm" type="none"/>
                    </a:lnB>
                  </a:tcPr>
                </a:tc>
              </a:tr>
              <a:tr h="587100">
                <a:tc>
                  <a:txBody>
                    <a:bodyPr/>
                    <a:lstStyle/>
                    <a:p>
                      <a:pPr indent="0" lvl="0" marL="0" marR="0"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  Digitalización</a:t>
                      </a:r>
                      <a:endParaRPr sz="1400" u="none" cap="none" strike="noStrike"/>
                    </a:p>
                  </a:txBody>
                  <a:tcPr marT="113025" marB="0" marR="0" marL="0" anchor="ctr">
                    <a:lnT cap="flat" cmpd="sng" w="12700">
                      <a:solidFill>
                        <a:srgbClr val="916395"/>
                      </a:solidFill>
                      <a:prstDash val="solid"/>
                      <a:round/>
                      <a:headEnd len="sm" w="sm" type="none"/>
                      <a:tailEnd len="sm" w="sm" type="none"/>
                    </a:lnT>
                    <a:lnB cap="flat" cmpd="sng" w="12700">
                      <a:solidFill>
                        <a:srgbClr val="916395"/>
                      </a:solidFill>
                      <a:prstDash val="solid"/>
                      <a:round/>
                      <a:headEnd len="sm" w="sm" type="none"/>
                      <a:tailEnd len="sm" w="sm" type="none"/>
                    </a:lnB>
                  </a:tcPr>
                </a:tc>
                <a:tc vMerge="1"/>
                <a:tc>
                  <a:txBody>
                    <a:bodyPr/>
                    <a:lstStyle/>
                    <a:p>
                      <a:pPr indent="0" lvl="0" marL="106679" marR="678815"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Tecnología / productos obsoletos</a:t>
                      </a:r>
                      <a:endParaRPr sz="1400" u="none" cap="none" strike="noStrike"/>
                    </a:p>
                  </a:txBody>
                  <a:tcPr marT="40650" marB="0" marR="0" marL="0" anchor="ctr">
                    <a:lnT cap="flat" cmpd="sng" w="12700">
                      <a:solidFill>
                        <a:srgbClr val="916395"/>
                      </a:solidFill>
                      <a:prstDash val="solid"/>
                      <a:round/>
                      <a:headEnd len="sm" w="sm" type="none"/>
                      <a:tailEnd len="sm" w="sm" type="none"/>
                    </a:lnT>
                    <a:lnB cap="flat" cmpd="sng" w="12700">
                      <a:solidFill>
                        <a:srgbClr val="916395"/>
                      </a:solidFill>
                      <a:prstDash val="solid"/>
                      <a:round/>
                      <a:headEnd len="sm" w="sm" type="none"/>
                      <a:tailEnd len="sm" w="sm" type="none"/>
                    </a:lnB>
                  </a:tcPr>
                </a:tc>
              </a:tr>
              <a:tr h="328625">
                <a:tc>
                  <a:txBody>
                    <a:bodyPr/>
                    <a:lstStyle/>
                    <a:p>
                      <a:pPr indent="0" lvl="0" marL="0" marR="0"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  Cambios en la normativa</a:t>
                      </a:r>
                      <a:endParaRPr sz="1400" u="none" cap="none" strike="noStrike"/>
                    </a:p>
                  </a:txBody>
                  <a:tcPr marT="6975" marB="0" marR="0" marL="0" anchor="ctr">
                    <a:lnT cap="flat" cmpd="sng" w="12700">
                      <a:solidFill>
                        <a:srgbClr val="916395"/>
                      </a:solidFill>
                      <a:prstDash val="solid"/>
                      <a:round/>
                      <a:headEnd len="sm" w="sm" type="none"/>
                      <a:tailEnd len="sm" w="sm" type="none"/>
                    </a:lnT>
                    <a:lnB cap="flat" cmpd="sng" w="12700">
                      <a:solidFill>
                        <a:srgbClr val="916395"/>
                      </a:solidFill>
                      <a:prstDash val="solid"/>
                      <a:round/>
                      <a:headEnd len="sm" w="sm" type="none"/>
                      <a:tailEnd len="sm" w="sm" type="none"/>
                    </a:lnB>
                  </a:tcPr>
                </a:tc>
                <a:tc vMerge="1"/>
                <a:tc>
                  <a:txBody>
                    <a:bodyPr/>
                    <a:lstStyle/>
                    <a:p>
                      <a:pPr indent="0" lvl="0" marL="106679" marR="0"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Falta de eficacia operativa</a:t>
                      </a:r>
                      <a:endParaRPr sz="1400" u="none" cap="none" strike="noStrike"/>
                    </a:p>
                  </a:txBody>
                  <a:tcPr marT="126375" marB="0" marR="0" marL="0" anchor="ctr">
                    <a:lnT cap="flat" cmpd="sng" w="12700">
                      <a:solidFill>
                        <a:srgbClr val="916395"/>
                      </a:solidFill>
                      <a:prstDash val="solid"/>
                      <a:round/>
                      <a:headEnd len="sm" w="sm" type="none"/>
                      <a:tailEnd len="sm" w="sm" type="none"/>
                    </a:lnT>
                    <a:lnB cap="flat" cmpd="sng" w="12700">
                      <a:solidFill>
                        <a:srgbClr val="916395"/>
                      </a:solidFill>
                      <a:prstDash val="solid"/>
                      <a:round/>
                      <a:headEnd len="sm" w="sm" type="none"/>
                      <a:tailEnd len="sm" w="sm" type="none"/>
                    </a:lnB>
                  </a:tcPr>
                </a:tc>
              </a:tr>
              <a:tr h="587100">
                <a:tc>
                  <a:txBody>
                    <a:bodyPr/>
                    <a:lstStyle/>
                    <a:p>
                      <a:pPr indent="0" lvl="0" marL="0" marR="0"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  Saltos tecnológicos</a:t>
                      </a:r>
                      <a:endParaRPr sz="1400" u="none" cap="none" strike="noStrike"/>
                    </a:p>
                  </a:txBody>
                  <a:tcPr marT="113675" marB="0" marR="0" marL="0" anchor="ctr">
                    <a:lnT cap="flat" cmpd="sng" w="12700">
                      <a:solidFill>
                        <a:srgbClr val="916395"/>
                      </a:solidFill>
                      <a:prstDash val="solid"/>
                      <a:round/>
                      <a:headEnd len="sm" w="sm" type="none"/>
                      <a:tailEnd len="sm" w="sm" type="none"/>
                    </a:lnT>
                    <a:lnB cap="flat" cmpd="sng" w="12700">
                      <a:solidFill>
                        <a:srgbClr val="916395"/>
                      </a:solidFill>
                      <a:prstDash val="solid"/>
                      <a:round/>
                      <a:headEnd len="sm" w="sm" type="none"/>
                      <a:tailEnd len="sm" w="sm" type="none"/>
                    </a:lnB>
                  </a:tcPr>
                </a:tc>
                <a:tc vMerge="1"/>
                <a:tc>
                  <a:txBody>
                    <a:bodyPr/>
                    <a:lstStyle/>
                    <a:p>
                      <a:pPr indent="0" lvl="0" marL="106679" marR="103504"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Insuficiente calidad de gestión / liderazgo</a:t>
                      </a:r>
                      <a:endParaRPr sz="1400" u="none" cap="none" strike="noStrike"/>
                    </a:p>
                  </a:txBody>
                  <a:tcPr marT="147325" marB="0" marR="0" marL="0" anchor="ctr">
                    <a:lnT cap="flat" cmpd="sng" w="12700">
                      <a:solidFill>
                        <a:srgbClr val="916395"/>
                      </a:solidFill>
                      <a:prstDash val="solid"/>
                      <a:round/>
                      <a:headEnd len="sm" w="sm" type="none"/>
                      <a:tailEnd len="sm" w="sm" type="none"/>
                    </a:lnT>
                    <a:lnB cap="flat" cmpd="sng" w="12700">
                      <a:solidFill>
                        <a:srgbClr val="916395"/>
                      </a:solidFill>
                      <a:prstDash val="solid"/>
                      <a:round/>
                      <a:headEnd len="sm" w="sm" type="none"/>
                      <a:tailEnd len="sm" w="sm" type="none"/>
                    </a:lnB>
                  </a:tcPr>
                </a:tc>
              </a:tr>
              <a:tr h="587100">
                <a:tc>
                  <a:txBody>
                    <a:bodyPr/>
                    <a:lstStyle/>
                    <a:p>
                      <a:pPr indent="0" lvl="0" marL="0" marR="0"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  Globalización</a:t>
                      </a:r>
                      <a:endParaRPr sz="1400" u="none" cap="none" strike="noStrike"/>
                    </a:p>
                  </a:txBody>
                  <a:tcPr marT="113675" marB="0" marR="0" marL="0" anchor="ctr">
                    <a:lnT cap="flat" cmpd="sng" w="12700">
                      <a:solidFill>
                        <a:srgbClr val="916395"/>
                      </a:solidFill>
                      <a:prstDash val="solid"/>
                      <a:round/>
                      <a:headEnd len="sm" w="sm" type="none"/>
                      <a:tailEnd len="sm" w="sm" type="none"/>
                    </a:lnT>
                    <a:lnB cap="flat" cmpd="sng" w="12700">
                      <a:solidFill>
                        <a:srgbClr val="916395"/>
                      </a:solidFill>
                      <a:prstDash val="solid"/>
                      <a:round/>
                      <a:headEnd len="sm" w="sm" type="none"/>
                      <a:tailEnd len="sm" w="sm" type="none"/>
                    </a:lnB>
                  </a:tcPr>
                </a:tc>
                <a:tc vMerge="1"/>
                <a:tc>
                  <a:txBody>
                    <a:bodyPr/>
                    <a:lstStyle/>
                    <a:p>
                      <a:pPr indent="0" lvl="0" marL="106679" marR="829310"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Estructura de financiación desequilibrada</a:t>
                      </a:r>
                      <a:endParaRPr sz="1400" u="none" cap="none" strike="noStrike"/>
                    </a:p>
                  </a:txBody>
                  <a:tcPr marT="41275" marB="0" marR="0" marL="0" anchor="ctr">
                    <a:lnT cap="flat" cmpd="sng" w="12700">
                      <a:solidFill>
                        <a:srgbClr val="916395"/>
                      </a:solidFill>
                      <a:prstDash val="solid"/>
                      <a:round/>
                      <a:headEnd len="sm" w="sm" type="none"/>
                      <a:tailEnd len="sm" w="sm" type="none"/>
                    </a:lnT>
                    <a:lnB cap="flat" cmpd="sng" w="12700">
                      <a:solidFill>
                        <a:srgbClr val="916395"/>
                      </a:solidFill>
                      <a:prstDash val="solid"/>
                      <a:round/>
                      <a:headEnd len="sm" w="sm" type="none"/>
                      <a:tailEnd len="sm" w="sm" type="none"/>
                    </a:lnB>
                  </a:tcPr>
                </a:tc>
              </a:tr>
              <a:tr h="634150">
                <a:tc>
                  <a:txBody>
                    <a:bodyPr/>
                    <a:lstStyle/>
                    <a:p>
                      <a:pPr indent="0" lvl="0" marL="0" marR="0"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  Nuevos productos / nuevos competidores</a:t>
                      </a:r>
                      <a:endParaRPr sz="1400" u="none" cap="none" strike="noStrike"/>
                    </a:p>
                  </a:txBody>
                  <a:tcPr marT="161300" marB="0" marR="0" marL="0" anchor="ctr">
                    <a:lnT cap="flat" cmpd="sng" w="12700">
                      <a:solidFill>
                        <a:srgbClr val="916395"/>
                      </a:solidFill>
                      <a:prstDash val="solid"/>
                      <a:round/>
                      <a:headEnd len="sm" w="sm" type="none"/>
                      <a:tailEnd len="sm" w="sm" type="none"/>
                    </a:lnT>
                    <a:lnB cap="flat" cmpd="sng" w="12700">
                      <a:solidFill>
                        <a:srgbClr val="916395"/>
                      </a:solidFill>
                      <a:prstDash val="solid"/>
                      <a:round/>
                      <a:headEnd len="sm" w="sm" type="none"/>
                      <a:tailEnd len="sm" w="sm" type="none"/>
                    </a:lnB>
                  </a:tcPr>
                </a:tc>
                <a:tc vMerge="1"/>
                <a:tc>
                  <a:txBody>
                    <a:bodyPr/>
                    <a:lstStyle/>
                    <a:p>
                      <a:pPr indent="0" lvl="0" marL="106679" marR="0"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Adquisiciones sobrevaloradas</a:t>
                      </a:r>
                      <a:endParaRPr sz="1400" u="none" cap="none" strike="noStrike"/>
                    </a:p>
                  </a:txBody>
                  <a:tcPr marT="104775" marB="0" marR="0" marL="0" anchor="ctr">
                    <a:lnT cap="flat" cmpd="sng" w="12700">
                      <a:solidFill>
                        <a:srgbClr val="916395"/>
                      </a:solidFill>
                      <a:prstDash val="solid"/>
                      <a:round/>
                      <a:headEnd len="sm" w="sm" type="none"/>
                      <a:tailEnd len="sm" w="sm" type="none"/>
                    </a:lnT>
                    <a:lnB cap="flat" cmpd="sng" w="12700">
                      <a:solidFill>
                        <a:srgbClr val="916395"/>
                      </a:solidFill>
                      <a:prstDash val="solid"/>
                      <a:round/>
                      <a:headEnd len="sm" w="sm" type="none"/>
                      <a:tailEnd len="sm" w="sm" type="none"/>
                    </a:lnB>
                  </a:tcPr>
                </a:tc>
              </a:tr>
              <a:tr h="634775">
                <a:tc>
                  <a:txBody>
                    <a:bodyPr/>
                    <a:lstStyle/>
                    <a:p>
                      <a:pPr indent="0" lvl="0" marL="0" marR="0"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  Precios de las materias primas / tipos de cambio</a:t>
                      </a:r>
                      <a:endParaRPr sz="1400" u="none" cap="none" strike="noStrike"/>
                    </a:p>
                  </a:txBody>
                  <a:tcPr marT="161925" marB="0" marR="0" marL="0" anchor="ctr">
                    <a:lnT cap="flat" cmpd="sng" w="12700">
                      <a:solidFill>
                        <a:srgbClr val="916395"/>
                      </a:solidFill>
                      <a:prstDash val="solid"/>
                      <a:round/>
                      <a:headEnd len="sm" w="sm" type="none"/>
                      <a:tailEnd len="sm" w="sm" type="none"/>
                    </a:lnT>
                    <a:lnB cap="flat" cmpd="sng" w="12700">
                      <a:solidFill>
                        <a:srgbClr val="916395"/>
                      </a:solidFill>
                      <a:prstDash val="solid"/>
                      <a:round/>
                      <a:headEnd len="sm" w="sm" type="none"/>
                      <a:tailEnd len="sm" w="sm" type="none"/>
                    </a:lnB>
                  </a:tcPr>
                </a:tc>
                <a:tc vMerge="1"/>
                <a:tc>
                  <a:txBody>
                    <a:bodyPr/>
                    <a:lstStyle/>
                    <a:p>
                      <a:pPr indent="0" lvl="0" marL="106679" marR="0"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Control insuficiente</a:t>
                      </a:r>
                      <a:endParaRPr sz="1400" u="none" cap="none" strike="noStrike"/>
                    </a:p>
                  </a:txBody>
                  <a:tcPr marT="147950" marB="0" marR="0" marL="0" anchor="ctr">
                    <a:lnT cap="flat" cmpd="sng" w="12700">
                      <a:solidFill>
                        <a:srgbClr val="916395"/>
                      </a:solidFill>
                      <a:prstDash val="solid"/>
                      <a:round/>
                      <a:headEnd len="sm" w="sm" type="none"/>
                      <a:tailEnd len="sm" w="sm" type="none"/>
                    </a:lnT>
                    <a:lnB cap="flat" cmpd="sng" w="12700">
                      <a:solidFill>
                        <a:srgbClr val="916395"/>
                      </a:solidFill>
                      <a:prstDash val="solid"/>
                      <a:round/>
                      <a:headEnd len="sm" w="sm" type="none"/>
                      <a:tailEnd len="sm" w="sm" type="none"/>
                    </a:lnB>
                  </a:tcPr>
                </a:tc>
              </a:tr>
              <a:tr h="307750">
                <a:tc>
                  <a:txBody>
                    <a:bodyPr/>
                    <a:lstStyle/>
                    <a:p>
                      <a:pPr indent="0" lvl="0" marL="0" marR="0"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  Insolvencias de clientes / proveedores</a:t>
                      </a:r>
                      <a:endParaRPr sz="1400" u="none" cap="none" strike="noStrike"/>
                    </a:p>
                  </a:txBody>
                  <a:tcPr marT="69850" marB="0" marR="0" marL="0" anchor="ctr">
                    <a:lnT cap="flat" cmpd="sng" w="12700">
                      <a:solidFill>
                        <a:srgbClr val="916395"/>
                      </a:solidFill>
                      <a:prstDash val="solid"/>
                      <a:round/>
                      <a:headEnd len="sm" w="sm" type="none"/>
                      <a:tailEnd len="sm" w="sm" type="none"/>
                    </a:lnT>
                  </a:tcPr>
                </a:tc>
                <a:tc vMerge="1"/>
                <a:tc>
                  <a:txBody>
                    <a:bodyPr/>
                    <a:lstStyle/>
                    <a:p>
                      <a:pPr indent="0" lvl="0" marL="106679" marR="0" rtl="0" algn="l">
                        <a:lnSpc>
                          <a:spcPct val="100000"/>
                        </a:lnSpc>
                        <a:spcBef>
                          <a:spcPts val="0"/>
                        </a:spcBef>
                        <a:spcAft>
                          <a:spcPts val="0"/>
                        </a:spcAft>
                        <a:buClr>
                          <a:srgbClr val="000000"/>
                        </a:buClr>
                        <a:buSzPts val="1200"/>
                        <a:buFont typeface="Arial"/>
                        <a:buNone/>
                      </a:pPr>
                      <a:r>
                        <a:rPr lang="es-ES" sz="1200" u="none" cap="none" strike="noStrike">
                          <a:solidFill>
                            <a:srgbClr val="79527B"/>
                          </a:solidFill>
                        </a:rPr>
                        <a:t>Deficiencias organizativas</a:t>
                      </a:r>
                      <a:endParaRPr sz="1400" u="none" cap="none" strike="noStrike"/>
                    </a:p>
                  </a:txBody>
                  <a:tcPr marT="104775" marB="0" marR="0" marL="0" anchor="ctr">
                    <a:lnT cap="flat" cmpd="sng" w="12700">
                      <a:solidFill>
                        <a:srgbClr val="916395"/>
                      </a:solidFill>
                      <a:prstDash val="solid"/>
                      <a:round/>
                      <a:headEnd len="sm" w="sm" type="none"/>
                      <a:tailEnd len="sm" w="sm" type="none"/>
                    </a:lnT>
                  </a:tcPr>
                </a:tc>
              </a:tr>
            </a:tbl>
          </a:graphicData>
        </a:graphic>
      </p:graphicFrame>
      <p:sp>
        <p:nvSpPr>
          <p:cNvPr id="975" name="Google Shape;975;p6"/>
          <p:cNvSpPr txBox="1"/>
          <p:nvPr/>
        </p:nvSpPr>
        <p:spPr>
          <a:xfrm>
            <a:off x="331694" y="323249"/>
            <a:ext cx="11470341"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0" i="0" lang="es-ES" sz="3600" u="none" cap="none" strike="noStrike">
                <a:solidFill>
                  <a:schemeClr val="lt1"/>
                </a:solidFill>
                <a:latin typeface="Calibri"/>
                <a:ea typeface="Calibri"/>
                <a:cs typeface="Calibri"/>
                <a:sym typeface="Calibri"/>
              </a:rPr>
              <a:t>¿Cuestión de perspectiva? </a:t>
            </a:r>
            <a:endParaRPr b="0" i="0" sz="1400" u="none" cap="none" strike="noStrike">
              <a:solidFill>
                <a:srgbClr val="000000"/>
              </a:solidFill>
              <a:latin typeface="Arial"/>
              <a:ea typeface="Arial"/>
              <a:cs typeface="Arial"/>
              <a:sym typeface="Arial"/>
            </a:endParaRPr>
          </a:p>
        </p:txBody>
      </p:sp>
      <p:sp>
        <p:nvSpPr>
          <p:cNvPr id="976" name="Google Shape;976;p6"/>
          <p:cNvSpPr txBox="1"/>
          <p:nvPr>
            <p:ph idx="1" type="body"/>
          </p:nvPr>
        </p:nvSpPr>
        <p:spPr>
          <a:xfrm>
            <a:off x="390525" y="1604850"/>
            <a:ext cx="3053715" cy="4374095"/>
          </a:xfrm>
          <a:prstGeom prst="rect">
            <a:avLst/>
          </a:prstGeom>
          <a:solidFill>
            <a:srgbClr val="916395"/>
          </a:solidFill>
          <a:ln>
            <a:noFill/>
          </a:ln>
        </p:spPr>
        <p:txBody>
          <a:bodyPr anchorCtr="0" anchor="ctr" bIns="45700" lIns="91425" spcFirstLastPara="1" rIns="91425" wrap="square" tIns="45700">
            <a:normAutofit/>
          </a:bodyPr>
          <a:lstStyle/>
          <a:p>
            <a:pPr indent="-228600" lvl="0" marL="228600" rtl="0" algn="l">
              <a:lnSpc>
                <a:spcPct val="75000"/>
              </a:lnSpc>
              <a:spcBef>
                <a:spcPts val="0"/>
              </a:spcBef>
              <a:spcAft>
                <a:spcPts val="0"/>
              </a:spcAft>
              <a:buClr>
                <a:schemeClr val="lt1"/>
              </a:buClr>
              <a:buSzPts val="2000"/>
              <a:buNone/>
            </a:pPr>
            <a:r>
              <a:rPr lang="es-ES" sz="1900">
                <a:solidFill>
                  <a:schemeClr val="lt1"/>
                </a:solidFill>
                <a:latin typeface="Calibri"/>
                <a:ea typeface="Calibri"/>
                <a:cs typeface="Calibri"/>
                <a:sym typeface="Calibri"/>
              </a:rPr>
              <a:t>Si se pregunta a la dirección por las causas de la crisis, las personas que actúan suelen llegar a atribuciones de causas completamente distintas a las de los consultores externos. Mientras que la dirección tiende naturalmente a atribuir la crisis a factores externos y ve pocos errores a nivel interno, la visión externa de los consultores suele ser contradictoria.Una visión objetiva desde el exterior es especialmente útil en una crisis.</a:t>
            </a:r>
            <a:endParaRPr sz="2300"/>
          </a:p>
        </p:txBody>
      </p:sp>
      <p:sp>
        <p:nvSpPr>
          <p:cNvPr id="977" name="Google Shape;977;p6"/>
          <p:cNvSpPr txBox="1"/>
          <p:nvPr/>
        </p:nvSpPr>
        <p:spPr>
          <a:xfrm rot="-1130915">
            <a:off x="6691326" y="4042022"/>
            <a:ext cx="210192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7954"/>
              </a:buClr>
              <a:buSzPts val="1600"/>
              <a:buFont typeface="Calibri"/>
              <a:buNone/>
            </a:pPr>
            <a:r>
              <a:rPr b="1" i="0" lang="es-ES" sz="1600" u="none" cap="none" strike="noStrike">
                <a:solidFill>
                  <a:srgbClr val="F27954"/>
                </a:solidFill>
                <a:latin typeface="Calibri"/>
                <a:ea typeface="Calibri"/>
                <a:cs typeface="Calibri"/>
                <a:sym typeface="Calibri"/>
              </a:rPr>
              <a:t>Percepción de los asesores</a:t>
            </a:r>
            <a:endParaRPr b="0" i="0" sz="1400" u="none" cap="none" strike="noStrike">
              <a:solidFill>
                <a:srgbClr val="000000"/>
              </a:solidFill>
              <a:latin typeface="Arial"/>
              <a:ea typeface="Arial"/>
              <a:cs typeface="Arial"/>
              <a:sym typeface="Arial"/>
            </a:endParaRPr>
          </a:p>
        </p:txBody>
      </p:sp>
      <p:sp>
        <p:nvSpPr>
          <p:cNvPr id="978" name="Google Shape;978;p6"/>
          <p:cNvSpPr txBox="1"/>
          <p:nvPr/>
        </p:nvSpPr>
        <p:spPr>
          <a:xfrm rot="1159998">
            <a:off x="6658737" y="2585296"/>
            <a:ext cx="251229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7954"/>
              </a:buClr>
              <a:buSzPts val="1600"/>
              <a:buFont typeface="Calibri"/>
              <a:buNone/>
            </a:pPr>
            <a:r>
              <a:rPr b="1" i="0" lang="es-ES" sz="1600" u="none" cap="none" strike="noStrike">
                <a:solidFill>
                  <a:srgbClr val="F27954"/>
                </a:solidFill>
                <a:latin typeface="Calibri"/>
                <a:ea typeface="Calibri"/>
                <a:cs typeface="Calibri"/>
                <a:sym typeface="Calibri"/>
              </a:rPr>
              <a:t>Percepción de la gestión</a:t>
            </a:r>
            <a:endParaRPr b="0" i="0" sz="1400" u="none" cap="none" strike="noStrike">
              <a:solidFill>
                <a:srgbClr val="000000"/>
              </a:solidFill>
              <a:latin typeface="Arial"/>
              <a:ea typeface="Arial"/>
              <a:cs typeface="Arial"/>
              <a:sym typeface="Arial"/>
            </a:endParaRPr>
          </a:p>
        </p:txBody>
      </p:sp>
      <p:grpSp>
        <p:nvGrpSpPr>
          <p:cNvPr id="979" name="Google Shape;979;p6"/>
          <p:cNvGrpSpPr/>
          <p:nvPr/>
        </p:nvGrpSpPr>
        <p:grpSpPr>
          <a:xfrm>
            <a:off x="6591406" y="3986951"/>
            <a:ext cx="2311077" cy="1552199"/>
            <a:chOff x="-2684985" y="4847394"/>
            <a:chExt cx="2311077" cy="1552199"/>
          </a:xfrm>
        </p:grpSpPr>
        <p:sp>
          <p:nvSpPr>
            <p:cNvPr id="980" name="Google Shape;980;p6"/>
            <p:cNvSpPr/>
            <p:nvPr/>
          </p:nvSpPr>
          <p:spPr>
            <a:xfrm rot="-5400000">
              <a:off x="-2317543" y="4479951"/>
              <a:ext cx="1552199" cy="2287084"/>
            </a:xfrm>
            <a:prstGeom prst="triangle">
              <a:avLst>
                <a:gd fmla="val 50000" name="adj"/>
              </a:avLst>
            </a:prstGeom>
            <a:solidFill>
              <a:srgbClr val="F279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6"/>
            <p:cNvSpPr txBox="1"/>
            <p:nvPr/>
          </p:nvSpPr>
          <p:spPr>
            <a:xfrm>
              <a:off x="-1541425" y="5235442"/>
              <a:ext cx="1143542" cy="776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2" name="Google Shape;982;p6"/>
            <p:cNvSpPr txBox="1"/>
            <p:nvPr/>
          </p:nvSpPr>
          <p:spPr>
            <a:xfrm>
              <a:off x="-1183745" y="5614947"/>
              <a:ext cx="80983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Calibri"/>
                <a:buNone/>
              </a:pPr>
              <a:r>
                <a:rPr b="0" i="0" lang="es-ES" sz="1200" u="none" cap="none" strike="noStrike">
                  <a:solidFill>
                    <a:schemeClr val="lt1"/>
                  </a:solidFill>
                  <a:latin typeface="Calibri"/>
                  <a:ea typeface="Calibri"/>
                  <a:cs typeface="Calibri"/>
                  <a:sym typeface="Calibri"/>
                </a:rPr>
                <a:t>INTERIOR</a:t>
              </a:r>
              <a:endParaRPr b="0" i="0" sz="1400" u="none" cap="none" strike="noStrike">
                <a:solidFill>
                  <a:srgbClr val="000000"/>
                </a:solidFill>
                <a:latin typeface="Arial"/>
                <a:ea typeface="Arial"/>
                <a:cs typeface="Arial"/>
                <a:sym typeface="Arial"/>
              </a:endParaRPr>
            </a:p>
          </p:txBody>
        </p:sp>
        <p:sp>
          <p:nvSpPr>
            <p:cNvPr id="983" name="Google Shape;983;p6"/>
            <p:cNvSpPr txBox="1"/>
            <p:nvPr/>
          </p:nvSpPr>
          <p:spPr>
            <a:xfrm>
              <a:off x="-1118542" y="5299343"/>
              <a:ext cx="71526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1" i="0" lang="es-ES" sz="2400" u="none" cap="none" strike="noStrike">
                  <a:solidFill>
                    <a:schemeClr val="lt1"/>
                  </a:solidFill>
                  <a:latin typeface="Calibri"/>
                  <a:ea typeface="Calibri"/>
                  <a:cs typeface="Calibri"/>
                  <a:sym typeface="Calibri"/>
                </a:rPr>
                <a:t>90 %</a:t>
              </a:r>
              <a:endParaRPr b="0" i="0" sz="1400" u="none" cap="none" strike="noStrike">
                <a:solidFill>
                  <a:srgbClr val="000000"/>
                </a:solidFill>
                <a:latin typeface="Arial"/>
                <a:ea typeface="Arial"/>
                <a:cs typeface="Arial"/>
                <a:sym typeface="Arial"/>
              </a:endParaRPr>
            </a:p>
          </p:txBody>
        </p:sp>
        <p:sp>
          <p:nvSpPr>
            <p:cNvPr id="984" name="Google Shape;984;p6"/>
            <p:cNvSpPr txBox="1"/>
            <p:nvPr/>
          </p:nvSpPr>
          <p:spPr>
            <a:xfrm>
              <a:off x="-2050225" y="5614947"/>
              <a:ext cx="82747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Calibri"/>
                <a:buNone/>
              </a:pPr>
              <a:r>
                <a:rPr b="0" i="0" lang="es-ES" sz="1200" u="none" cap="none" strike="noStrike">
                  <a:solidFill>
                    <a:schemeClr val="lt1"/>
                  </a:solidFill>
                  <a:latin typeface="Calibri"/>
                  <a:ea typeface="Calibri"/>
                  <a:cs typeface="Calibri"/>
                  <a:sym typeface="Calibri"/>
                </a:rPr>
                <a:t>EXTERNO</a:t>
              </a:r>
              <a:endParaRPr b="0" i="0" sz="1400" u="none" cap="none" strike="noStrike">
                <a:solidFill>
                  <a:srgbClr val="000000"/>
                </a:solidFill>
                <a:latin typeface="Arial"/>
                <a:ea typeface="Arial"/>
                <a:cs typeface="Arial"/>
                <a:sym typeface="Arial"/>
              </a:endParaRPr>
            </a:p>
          </p:txBody>
        </p:sp>
        <p:sp>
          <p:nvSpPr>
            <p:cNvPr id="985" name="Google Shape;985;p6"/>
            <p:cNvSpPr txBox="1"/>
            <p:nvPr/>
          </p:nvSpPr>
          <p:spPr>
            <a:xfrm>
              <a:off x="-2002114" y="5299343"/>
              <a:ext cx="7200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1" i="0" lang="es-ES" sz="2400" u="none" cap="none" strike="noStrike">
                  <a:solidFill>
                    <a:schemeClr val="lt1"/>
                  </a:solidFill>
                  <a:latin typeface="Calibri"/>
                  <a:ea typeface="Calibri"/>
                  <a:cs typeface="Calibri"/>
                  <a:sym typeface="Calibri"/>
                </a:rPr>
                <a:t>10 %</a:t>
              </a:r>
              <a:endParaRPr b="0" i="0" sz="1400" u="none" cap="none" strike="noStrike">
                <a:solidFill>
                  <a:srgbClr val="000000"/>
                </a:solidFill>
                <a:latin typeface="Arial"/>
                <a:ea typeface="Arial"/>
                <a:cs typeface="Arial"/>
                <a:sym typeface="Arial"/>
              </a:endParaRPr>
            </a:p>
          </p:txBody>
        </p:sp>
      </p:grpSp>
      <p:grpSp>
        <p:nvGrpSpPr>
          <p:cNvPr id="986" name="Google Shape;986;p6"/>
          <p:cNvGrpSpPr/>
          <p:nvPr/>
        </p:nvGrpSpPr>
        <p:grpSpPr>
          <a:xfrm>
            <a:off x="6691327" y="2502925"/>
            <a:ext cx="2287085" cy="1552199"/>
            <a:chOff x="-2050225" y="4821741"/>
            <a:chExt cx="2287085" cy="1552199"/>
          </a:xfrm>
        </p:grpSpPr>
        <p:sp>
          <p:nvSpPr>
            <p:cNvPr id="987" name="Google Shape;987;p6"/>
            <p:cNvSpPr/>
            <p:nvPr/>
          </p:nvSpPr>
          <p:spPr>
            <a:xfrm flipH="1" rot="5400000">
              <a:off x="-1682782" y="4454298"/>
              <a:ext cx="1552199" cy="2287084"/>
            </a:xfrm>
            <a:prstGeom prst="triangle">
              <a:avLst>
                <a:gd fmla="val 50000" name="adj"/>
              </a:avLst>
            </a:prstGeom>
            <a:solidFill>
              <a:srgbClr val="F279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6"/>
            <p:cNvSpPr txBox="1"/>
            <p:nvPr/>
          </p:nvSpPr>
          <p:spPr>
            <a:xfrm flipH="1" rot="10800000">
              <a:off x="-2050217" y="5209767"/>
              <a:ext cx="1143542" cy="776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9" name="Google Shape;989;p6"/>
            <p:cNvSpPr txBox="1"/>
            <p:nvPr/>
          </p:nvSpPr>
          <p:spPr>
            <a:xfrm>
              <a:off x="-1183745" y="5614947"/>
              <a:ext cx="80983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Calibri"/>
                <a:buNone/>
              </a:pPr>
              <a:r>
                <a:rPr b="0" i="0" lang="es-ES" sz="1200" u="none" cap="none" strike="noStrike">
                  <a:solidFill>
                    <a:schemeClr val="lt1"/>
                  </a:solidFill>
                  <a:latin typeface="Calibri"/>
                  <a:ea typeface="Calibri"/>
                  <a:cs typeface="Calibri"/>
                  <a:sym typeface="Calibri"/>
                </a:rPr>
                <a:t>INTERIOR</a:t>
              </a:r>
              <a:endParaRPr b="0" i="0" sz="1400" u="none" cap="none" strike="noStrike">
                <a:solidFill>
                  <a:srgbClr val="000000"/>
                </a:solidFill>
                <a:latin typeface="Arial"/>
                <a:ea typeface="Arial"/>
                <a:cs typeface="Arial"/>
                <a:sym typeface="Arial"/>
              </a:endParaRPr>
            </a:p>
          </p:txBody>
        </p:sp>
        <p:sp>
          <p:nvSpPr>
            <p:cNvPr id="990" name="Google Shape;990;p6"/>
            <p:cNvSpPr txBox="1"/>
            <p:nvPr/>
          </p:nvSpPr>
          <p:spPr>
            <a:xfrm>
              <a:off x="-1118542" y="5299343"/>
              <a:ext cx="7200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1" i="0" lang="es-ES" sz="2400" u="none" cap="none" strike="noStrike">
                  <a:solidFill>
                    <a:schemeClr val="lt1"/>
                  </a:solidFill>
                  <a:latin typeface="Calibri"/>
                  <a:ea typeface="Calibri"/>
                  <a:cs typeface="Calibri"/>
                  <a:sym typeface="Calibri"/>
                </a:rPr>
                <a:t>10 %</a:t>
              </a:r>
              <a:endParaRPr b="0" i="0" sz="1400" u="none" cap="none" strike="noStrike">
                <a:solidFill>
                  <a:srgbClr val="000000"/>
                </a:solidFill>
                <a:latin typeface="Arial"/>
                <a:ea typeface="Arial"/>
                <a:cs typeface="Arial"/>
                <a:sym typeface="Arial"/>
              </a:endParaRPr>
            </a:p>
          </p:txBody>
        </p:sp>
        <p:sp>
          <p:nvSpPr>
            <p:cNvPr id="991" name="Google Shape;991;p6"/>
            <p:cNvSpPr txBox="1"/>
            <p:nvPr/>
          </p:nvSpPr>
          <p:spPr>
            <a:xfrm>
              <a:off x="-2050225" y="5614947"/>
              <a:ext cx="82747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Calibri"/>
                <a:buNone/>
              </a:pPr>
              <a:r>
                <a:rPr b="0" i="0" lang="es-ES" sz="1200" u="none" cap="none" strike="noStrike">
                  <a:solidFill>
                    <a:schemeClr val="lt1"/>
                  </a:solidFill>
                  <a:latin typeface="Calibri"/>
                  <a:ea typeface="Calibri"/>
                  <a:cs typeface="Calibri"/>
                  <a:sym typeface="Calibri"/>
                </a:rPr>
                <a:t>EXTERNO</a:t>
              </a:r>
              <a:endParaRPr b="0" i="0" sz="1400" u="none" cap="none" strike="noStrike">
                <a:solidFill>
                  <a:srgbClr val="000000"/>
                </a:solidFill>
                <a:latin typeface="Arial"/>
                <a:ea typeface="Arial"/>
                <a:cs typeface="Arial"/>
                <a:sym typeface="Arial"/>
              </a:endParaRPr>
            </a:p>
          </p:txBody>
        </p:sp>
        <p:sp>
          <p:nvSpPr>
            <p:cNvPr id="992" name="Google Shape;992;p6"/>
            <p:cNvSpPr txBox="1"/>
            <p:nvPr/>
          </p:nvSpPr>
          <p:spPr>
            <a:xfrm>
              <a:off x="-2002114" y="5299343"/>
              <a:ext cx="7200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1" i="0" lang="es-ES" sz="2400" u="none" cap="none" strike="noStrike">
                  <a:solidFill>
                    <a:schemeClr val="lt1"/>
                  </a:solidFill>
                  <a:latin typeface="Calibri"/>
                  <a:ea typeface="Calibri"/>
                  <a:cs typeface="Calibri"/>
                  <a:sym typeface="Calibri"/>
                </a:rPr>
                <a:t>90 %</a:t>
              </a:r>
              <a:endParaRPr b="0" i="0" sz="1400" u="none" cap="none" strike="noStrike">
                <a:solidFill>
                  <a:srgbClr val="000000"/>
                </a:solidFill>
                <a:latin typeface="Arial"/>
                <a:ea typeface="Arial"/>
                <a:cs typeface="Arial"/>
                <a:sym typeface="Arial"/>
              </a:endParaRPr>
            </a:p>
          </p:txBody>
        </p:sp>
      </p:grpSp>
      <p:graphicFrame>
        <p:nvGraphicFramePr>
          <p:cNvPr id="993" name="Google Shape;993;p6"/>
          <p:cNvGraphicFramePr/>
          <p:nvPr/>
        </p:nvGraphicFramePr>
        <p:xfrm>
          <a:off x="9199659" y="1614115"/>
          <a:ext cx="3000000" cy="3000000"/>
        </p:xfrm>
        <a:graphic>
          <a:graphicData uri="http://schemas.openxmlformats.org/drawingml/2006/table">
            <a:tbl>
              <a:tblPr>
                <a:noFill/>
                <a:tableStyleId>{FBAC7ADB-F0CD-47F7-8A6C-E92F9177B310}</a:tableStyleId>
              </a:tblPr>
              <a:tblGrid>
                <a:gridCol w="208275"/>
              </a:tblGrid>
              <a:tr h="1778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85D2C7"/>
                      </a:solidFill>
                      <a:prstDash val="solid"/>
                      <a:round/>
                      <a:headEnd len="sm" w="sm" type="none"/>
                      <a:tailEnd len="sm" w="sm" type="none"/>
                    </a:lnL>
                    <a:lnR cap="flat" cmpd="sng" w="12700">
                      <a:solidFill>
                        <a:srgbClr val="85D2C7"/>
                      </a:solidFill>
                      <a:prstDash val="solid"/>
                      <a:round/>
                      <a:headEnd len="sm" w="sm" type="none"/>
                      <a:tailEnd len="sm" w="sm" type="none"/>
                    </a:lnR>
                    <a:lnT cap="flat" cmpd="sng" w="12700">
                      <a:solidFill>
                        <a:srgbClr val="85D2C7"/>
                      </a:solidFill>
                      <a:prstDash val="solid"/>
                      <a:round/>
                      <a:headEnd len="sm" w="sm" type="none"/>
                      <a:tailEnd len="sm" w="sm" type="none"/>
                    </a:lnT>
                    <a:lnB cap="flat" cmpd="sng" w="12700">
                      <a:solidFill>
                        <a:srgbClr val="85D2C7"/>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7"/>
          <p:cNvSpPr/>
          <p:nvPr/>
        </p:nvSpPr>
        <p:spPr>
          <a:xfrm>
            <a:off x="1" y="291787"/>
            <a:ext cx="6660681" cy="119981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9" name="Google Shape;999;p7"/>
          <p:cNvSpPr txBox="1"/>
          <p:nvPr>
            <p:ph idx="1" type="body"/>
          </p:nvPr>
        </p:nvSpPr>
        <p:spPr>
          <a:xfrm>
            <a:off x="734715" y="1812149"/>
            <a:ext cx="4312551" cy="4147846"/>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rgbClr val="595A59"/>
              </a:buClr>
              <a:buSzPts val="2220"/>
              <a:buNone/>
            </a:pPr>
            <a:r>
              <a:rPr lang="es-ES" sz="2120"/>
              <a:t>Las crisis internas no están causadas por factores externos, sino por decisiones equivocadas y déficits internos. A menudo se sitúan en los niveles de dirección y gestión superior y se manifiestan, entre otras cosas, a través de un liderazgo deficiente, falta de gestión de crisis así como de conocimientos financieros, falta de habilidades de gestión operativa, comunicación insuficiente así como desajustes estratégicos. En la práctica, se consideran principalmente las causas internas de las crisis, ya que son la causa principal de las insolvencias.</a:t>
            </a:r>
            <a:endParaRPr sz="2120"/>
          </a:p>
        </p:txBody>
      </p:sp>
      <p:sp>
        <p:nvSpPr>
          <p:cNvPr id="1000" name="Google Shape;1000;p7"/>
          <p:cNvSpPr txBox="1"/>
          <p:nvPr>
            <p:ph idx="2" type="body"/>
          </p:nvPr>
        </p:nvSpPr>
        <p:spPr>
          <a:xfrm>
            <a:off x="798929" y="427149"/>
            <a:ext cx="6042005"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s-ES" sz="3400">
                <a:solidFill>
                  <a:schemeClr val="lt1"/>
                </a:solidFill>
              </a:rPr>
              <a:t>5 factores internos comunes que pueden provocar una crisis en una PYME</a:t>
            </a:r>
            <a:endParaRPr sz="3400"/>
          </a:p>
        </p:txBody>
      </p:sp>
      <p:sp>
        <p:nvSpPr>
          <p:cNvPr id="1001" name="Google Shape;1001;p7"/>
          <p:cNvSpPr txBox="1"/>
          <p:nvPr>
            <p:ph idx="3" type="body"/>
          </p:nvPr>
        </p:nvSpPr>
        <p:spPr>
          <a:xfrm>
            <a:off x="6313081" y="2829889"/>
            <a:ext cx="2318400" cy="4422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595A59"/>
              </a:buClr>
              <a:buSzPts val="2000"/>
              <a:buNone/>
            </a:pPr>
            <a:r>
              <a:rPr lang="es-ES" sz="1600"/>
              <a:t>Falta de conocimientos financieros e indicadores clave de rendimiento </a:t>
            </a:r>
            <a:r>
              <a:rPr b="0" lang="es-ES" sz="1600"/>
              <a:t>(módulo 4)</a:t>
            </a:r>
            <a:endParaRPr sz="1800"/>
          </a:p>
        </p:txBody>
      </p:sp>
      <p:sp>
        <p:nvSpPr>
          <p:cNvPr id="1002" name="Google Shape;1002;p7"/>
          <p:cNvSpPr txBox="1"/>
          <p:nvPr>
            <p:ph idx="4" type="body"/>
          </p:nvPr>
        </p:nvSpPr>
        <p:spPr>
          <a:xfrm>
            <a:off x="7543603" y="737195"/>
            <a:ext cx="2219100" cy="4422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595A59"/>
              </a:buClr>
              <a:buSzPts val="2000"/>
              <a:buNone/>
            </a:pPr>
            <a:r>
              <a:rPr lang="es-ES" sz="1600"/>
              <a:t>Desajuste estratégico </a:t>
            </a:r>
            <a:r>
              <a:rPr b="0" lang="es-ES" sz="1600"/>
              <a:t>(Módulo 2)</a:t>
            </a:r>
            <a:endParaRPr sz="1800"/>
          </a:p>
        </p:txBody>
      </p:sp>
      <p:sp>
        <p:nvSpPr>
          <p:cNvPr id="1003" name="Google Shape;1003;p7"/>
          <p:cNvSpPr txBox="1"/>
          <p:nvPr>
            <p:ph idx="5" type="body"/>
          </p:nvPr>
        </p:nvSpPr>
        <p:spPr>
          <a:xfrm>
            <a:off x="6840934" y="5443911"/>
            <a:ext cx="3154954" cy="516084"/>
          </a:xfrm>
          <a:prstGeom prst="rect">
            <a:avLst/>
          </a:prstGeom>
          <a:noFill/>
          <a:ln>
            <a:noFill/>
          </a:ln>
        </p:spPr>
        <p:txBody>
          <a:bodyPr anchorCtr="0" anchor="t" bIns="45700" lIns="91425" spcFirstLastPara="1" rIns="91425" wrap="square" tIns="45700">
            <a:noAutofit/>
          </a:bodyPr>
          <a:lstStyle/>
          <a:p>
            <a:pPr indent="0" lvl="0" marL="0" rtl="0" algn="r">
              <a:lnSpc>
                <a:spcPct val="80000"/>
              </a:lnSpc>
              <a:spcBef>
                <a:spcPts val="0"/>
              </a:spcBef>
              <a:spcAft>
                <a:spcPts val="0"/>
              </a:spcAft>
              <a:buClr>
                <a:srgbClr val="595A59"/>
              </a:buClr>
              <a:buSzPts val="2040"/>
              <a:buNone/>
            </a:pPr>
            <a:r>
              <a:rPr lang="es-ES" sz="1440"/>
              <a:t>Liderazgo deficiente </a:t>
            </a:r>
            <a:r>
              <a:rPr b="0" lang="es-ES" sz="1440"/>
              <a:t>(Módulo 6)</a:t>
            </a:r>
            <a:endParaRPr sz="1270"/>
          </a:p>
          <a:p>
            <a:pPr indent="0" lvl="0" marL="0" rtl="0" algn="r">
              <a:lnSpc>
                <a:spcPct val="80000"/>
              </a:lnSpc>
              <a:spcBef>
                <a:spcPts val="1000"/>
              </a:spcBef>
              <a:spcAft>
                <a:spcPts val="0"/>
              </a:spcAft>
              <a:buClr>
                <a:srgbClr val="595A59"/>
              </a:buClr>
              <a:buSzPts val="1870"/>
              <a:buNone/>
            </a:pPr>
            <a:r>
              <a:t/>
            </a:r>
            <a:endParaRPr sz="1670"/>
          </a:p>
        </p:txBody>
      </p:sp>
      <p:sp>
        <p:nvSpPr>
          <p:cNvPr id="1004" name="Google Shape;1004;p7"/>
          <p:cNvSpPr txBox="1"/>
          <p:nvPr>
            <p:ph idx="6" type="body"/>
          </p:nvPr>
        </p:nvSpPr>
        <p:spPr>
          <a:xfrm>
            <a:off x="6313081" y="4236913"/>
            <a:ext cx="2666100" cy="4422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595A59"/>
              </a:buClr>
              <a:buSzPts val="2000"/>
              <a:buNone/>
            </a:pPr>
            <a:r>
              <a:rPr lang="es-ES" sz="1500"/>
              <a:t>Falta de eficacia operativa y mala comunicación </a:t>
            </a:r>
            <a:r>
              <a:rPr b="0" lang="es-ES" sz="1500"/>
              <a:t>(Módulo 5)</a:t>
            </a:r>
            <a:endParaRPr sz="1700"/>
          </a:p>
        </p:txBody>
      </p:sp>
      <p:sp>
        <p:nvSpPr>
          <p:cNvPr id="1005" name="Google Shape;1005;p7"/>
          <p:cNvSpPr txBox="1"/>
          <p:nvPr>
            <p:ph idx="7" type="body"/>
          </p:nvPr>
        </p:nvSpPr>
        <p:spPr>
          <a:xfrm>
            <a:off x="6779355" y="1663700"/>
            <a:ext cx="2219100" cy="4422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595A59"/>
              </a:buClr>
              <a:buSzPts val="2000"/>
              <a:buNone/>
            </a:pPr>
            <a:r>
              <a:rPr lang="es-ES" sz="1600"/>
              <a:t>No a la gestión reactiva de crisis </a:t>
            </a:r>
            <a:r>
              <a:rPr b="0" lang="es-ES" sz="1600"/>
              <a:t>(Módulo 3)</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8"/>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lt1"/>
              </a:buClr>
              <a:buSzPct val="100000"/>
              <a:buNone/>
            </a:pPr>
            <a:r>
              <a:rPr lang="es-ES" sz="4600"/>
              <a:t>02</a:t>
            </a:r>
            <a:endParaRPr/>
          </a:p>
          <a:p>
            <a:pPr indent="0" lvl="0" marL="0" rtl="0" algn="l">
              <a:lnSpc>
                <a:spcPct val="90000"/>
              </a:lnSpc>
              <a:spcBef>
                <a:spcPts val="300"/>
              </a:spcBef>
              <a:spcAft>
                <a:spcPts val="0"/>
              </a:spcAft>
              <a:buClr>
                <a:schemeClr val="lt1"/>
              </a:buClr>
              <a:buSzPct val="100000"/>
              <a:buNone/>
            </a:pPr>
            <a:r>
              <a:rPr lang="es-ES" sz="5100"/>
              <a:t>Desarrollo de estrategias</a:t>
            </a:r>
            <a:endParaRPr/>
          </a:p>
          <a:p>
            <a:pPr indent="0" lvl="0" marL="0" rtl="0" algn="l">
              <a:lnSpc>
                <a:spcPct val="90000"/>
              </a:lnSpc>
              <a:spcBef>
                <a:spcPts val="300"/>
              </a:spcBef>
              <a:spcAft>
                <a:spcPts val="0"/>
              </a:spcAft>
              <a:buClr>
                <a:schemeClr val="lt1"/>
              </a:buClr>
              <a:buSzPct val="100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9"/>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600"/>
              <a:buNone/>
            </a:pPr>
            <a:r>
              <a:rPr b="1" lang="es-ES" sz="2600"/>
              <a:t>PLAN</a:t>
            </a:r>
            <a:endParaRPr/>
          </a:p>
        </p:txBody>
      </p:sp>
      <p:sp>
        <p:nvSpPr>
          <p:cNvPr id="1016" name="Google Shape;1016;p9"/>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a:t>2</a:t>
            </a:r>
            <a:endParaRPr/>
          </a:p>
        </p:txBody>
      </p:sp>
      <p:sp>
        <p:nvSpPr>
          <p:cNvPr id="1017" name="Google Shape;1017;p9"/>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t/>
            </a:r>
            <a:endParaRPr b="1"/>
          </a:p>
          <a:p>
            <a:pPr indent="0" lvl="0" marL="0" rtl="0" algn="l">
              <a:lnSpc>
                <a:spcPct val="90000"/>
              </a:lnSpc>
              <a:spcBef>
                <a:spcPts val="1000"/>
              </a:spcBef>
              <a:spcAft>
                <a:spcPts val="0"/>
              </a:spcAft>
              <a:buClr>
                <a:srgbClr val="595A59"/>
              </a:buClr>
              <a:buSzPts val="2600"/>
              <a:buNone/>
            </a:pPr>
            <a:r>
              <a:rPr b="1" lang="es-ES" sz="2600"/>
              <a:t>PLOY (TÁCTICA)</a:t>
            </a:r>
            <a:endParaRPr/>
          </a:p>
          <a:p>
            <a:pPr indent="0" lvl="0" marL="0" rtl="0" algn="l">
              <a:lnSpc>
                <a:spcPct val="90000"/>
              </a:lnSpc>
              <a:spcBef>
                <a:spcPts val="1000"/>
              </a:spcBef>
              <a:spcAft>
                <a:spcPts val="0"/>
              </a:spcAft>
              <a:buClr>
                <a:srgbClr val="595A59"/>
              </a:buClr>
              <a:buSzPts val="2200"/>
              <a:buNone/>
            </a:pPr>
            <a:r>
              <a:t/>
            </a:r>
            <a:endParaRPr/>
          </a:p>
        </p:txBody>
      </p:sp>
      <p:sp>
        <p:nvSpPr>
          <p:cNvPr id="1018" name="Google Shape;1018;p9"/>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a:t>3</a:t>
            </a:r>
            <a:endParaRPr/>
          </a:p>
        </p:txBody>
      </p:sp>
      <p:sp>
        <p:nvSpPr>
          <p:cNvPr id="1019" name="Google Shape;1019;p9"/>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t/>
            </a:r>
            <a:endParaRPr b="1"/>
          </a:p>
          <a:p>
            <a:pPr indent="0" lvl="0" marL="0" rtl="0" algn="l">
              <a:lnSpc>
                <a:spcPct val="90000"/>
              </a:lnSpc>
              <a:spcBef>
                <a:spcPts val="1000"/>
              </a:spcBef>
              <a:spcAft>
                <a:spcPts val="0"/>
              </a:spcAft>
              <a:buClr>
                <a:srgbClr val="595A59"/>
              </a:buClr>
              <a:buSzPts val="2600"/>
              <a:buNone/>
            </a:pPr>
            <a:r>
              <a:rPr b="1" lang="es-ES" sz="2600"/>
              <a:t>PATRÓN</a:t>
            </a:r>
            <a:endParaRPr/>
          </a:p>
          <a:p>
            <a:pPr indent="0" lvl="0" marL="0" rtl="0" algn="l">
              <a:lnSpc>
                <a:spcPct val="90000"/>
              </a:lnSpc>
              <a:spcBef>
                <a:spcPts val="1000"/>
              </a:spcBef>
              <a:spcAft>
                <a:spcPts val="0"/>
              </a:spcAft>
              <a:buClr>
                <a:srgbClr val="595A59"/>
              </a:buClr>
              <a:buSzPts val="2200"/>
              <a:buNone/>
            </a:pPr>
            <a:r>
              <a:t/>
            </a:r>
            <a:endParaRPr/>
          </a:p>
        </p:txBody>
      </p:sp>
      <p:sp>
        <p:nvSpPr>
          <p:cNvPr id="1020" name="Google Shape;1020;p9"/>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a:t>4</a:t>
            </a:r>
            <a:endParaRPr/>
          </a:p>
        </p:txBody>
      </p:sp>
      <p:sp>
        <p:nvSpPr>
          <p:cNvPr id="1021" name="Google Shape;1021;p9"/>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t/>
            </a:r>
            <a:endParaRPr b="1"/>
          </a:p>
          <a:p>
            <a:pPr indent="0" lvl="0" marL="0" rtl="0" algn="l">
              <a:lnSpc>
                <a:spcPct val="90000"/>
              </a:lnSpc>
              <a:spcBef>
                <a:spcPts val="1000"/>
              </a:spcBef>
              <a:spcAft>
                <a:spcPts val="0"/>
              </a:spcAft>
              <a:buClr>
                <a:srgbClr val="595A59"/>
              </a:buClr>
              <a:buSzPts val="2600"/>
              <a:buNone/>
            </a:pPr>
            <a:r>
              <a:rPr b="1" lang="es-ES" sz="2600"/>
              <a:t>PUESTO</a:t>
            </a:r>
            <a:endParaRPr/>
          </a:p>
          <a:p>
            <a:pPr indent="0" lvl="0" marL="0" rtl="0" algn="l">
              <a:lnSpc>
                <a:spcPct val="90000"/>
              </a:lnSpc>
              <a:spcBef>
                <a:spcPts val="1000"/>
              </a:spcBef>
              <a:spcAft>
                <a:spcPts val="0"/>
              </a:spcAft>
              <a:buClr>
                <a:srgbClr val="595A59"/>
              </a:buClr>
              <a:buSzPts val="2200"/>
              <a:buNone/>
            </a:pPr>
            <a:r>
              <a:t/>
            </a:r>
            <a:endParaRPr/>
          </a:p>
        </p:txBody>
      </p:sp>
      <p:sp>
        <p:nvSpPr>
          <p:cNvPr id="1022" name="Google Shape;1022;p9"/>
          <p:cNvSpPr txBox="1"/>
          <p:nvPr>
            <p:ph idx="9"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a:t>5</a:t>
            </a:r>
            <a:endParaRPr/>
          </a:p>
        </p:txBody>
      </p:sp>
      <p:sp>
        <p:nvSpPr>
          <p:cNvPr id="1023" name="Google Shape;1023;p9"/>
          <p:cNvSpPr txBox="1"/>
          <p:nvPr>
            <p:ph idx="13"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t/>
            </a:r>
            <a:endParaRPr b="1"/>
          </a:p>
          <a:p>
            <a:pPr indent="0" lvl="0" marL="0" rtl="0" algn="l">
              <a:lnSpc>
                <a:spcPct val="90000"/>
              </a:lnSpc>
              <a:spcBef>
                <a:spcPts val="1000"/>
              </a:spcBef>
              <a:spcAft>
                <a:spcPts val="0"/>
              </a:spcAft>
              <a:buClr>
                <a:srgbClr val="595A59"/>
              </a:buClr>
              <a:buSzPts val="2600"/>
              <a:buNone/>
            </a:pPr>
            <a:r>
              <a:rPr b="1" lang="es-ES" sz="2600"/>
              <a:t>PERSPECTIVA</a:t>
            </a:r>
            <a:endParaRPr/>
          </a:p>
          <a:p>
            <a:pPr indent="0" lvl="0" marL="0" rtl="0" algn="l">
              <a:lnSpc>
                <a:spcPct val="90000"/>
              </a:lnSpc>
              <a:spcBef>
                <a:spcPts val="1000"/>
              </a:spcBef>
              <a:spcAft>
                <a:spcPts val="0"/>
              </a:spcAft>
              <a:buClr>
                <a:srgbClr val="595A59"/>
              </a:buClr>
              <a:buSzPts val="2200"/>
              <a:buNone/>
            </a:pPr>
            <a:r>
              <a:t/>
            </a:r>
            <a:endParaRPr/>
          </a:p>
        </p:txBody>
      </p:sp>
      <p:sp>
        <p:nvSpPr>
          <p:cNvPr id="1024" name="Google Shape;1024;p9"/>
          <p:cNvSpPr txBox="1"/>
          <p:nvPr/>
        </p:nvSpPr>
        <p:spPr>
          <a:xfrm>
            <a:off x="1718561" y="2314828"/>
            <a:ext cx="4621841" cy="427647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025" name="Google Shape;1025;p9"/>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a:t>1</a:t>
            </a:r>
            <a:endParaRPr/>
          </a:p>
        </p:txBody>
      </p:sp>
      <p:sp>
        <p:nvSpPr>
          <p:cNvPr id="1026" name="Google Shape;1026;p9"/>
          <p:cNvSpPr txBox="1"/>
          <p:nvPr>
            <p:ph idx="14" type="body"/>
          </p:nvPr>
        </p:nvSpPr>
        <p:spPr>
          <a:xfrm>
            <a:off x="1511017" y="1692749"/>
            <a:ext cx="4621841" cy="48942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600"/>
              <a:buNone/>
            </a:pPr>
            <a:r>
              <a:rPr lang="es-ES" sz="1600"/>
              <a:t>No hay un único término para estrategia.  Te mostramos 5 enfoques que pueden constituir una estrategia.</a:t>
            </a:r>
            <a:endParaRPr/>
          </a:p>
        </p:txBody>
      </p:sp>
      <p:sp>
        <p:nvSpPr>
          <p:cNvPr id="1027" name="Google Shape;1027;p9"/>
          <p:cNvSpPr txBox="1"/>
          <p:nvPr>
            <p:ph idx="15" type="body"/>
          </p:nvPr>
        </p:nvSpPr>
        <p:spPr>
          <a:xfrm>
            <a:off x="1474159" y="475264"/>
            <a:ext cx="4716425" cy="8915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None/>
            </a:pPr>
            <a:r>
              <a:rPr b="1" lang="es-ES" sz="4000"/>
              <a:t>¿Qué es una estrategia?</a:t>
            </a:r>
            <a:endParaRPr/>
          </a:p>
        </p:txBody>
      </p:sp>
      <p:sp>
        <p:nvSpPr>
          <p:cNvPr id="1028" name="Google Shape;1028;p9"/>
          <p:cNvSpPr txBox="1"/>
          <p:nvPr/>
        </p:nvSpPr>
        <p:spPr>
          <a:xfrm>
            <a:off x="1474159" y="2557332"/>
            <a:ext cx="4621841" cy="1655759"/>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400"/>
              <a:buFont typeface="Arial"/>
              <a:buNone/>
            </a:pPr>
            <a:r>
              <a:rPr b="0" i="0" lang="es-ES" sz="2400" u="none" cap="none" strike="noStrike">
                <a:solidFill>
                  <a:schemeClr val="lt1"/>
                </a:solidFill>
                <a:latin typeface="Calibri"/>
                <a:ea typeface="Calibri"/>
                <a:cs typeface="Calibri"/>
                <a:sym typeface="Calibri"/>
              </a:rPr>
              <a:t>El experto en gestión Henry Mintzberg sostenía que encontrar la estrategia adecuada puede ser difícil. Para profundizar en el análisis, desarrolló las 5 P de la estrategia: cinco definiciones (o enfoques) diferentes para desarrollar estrategias.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2400"/>
              <a:buFont typeface="Arial"/>
              <a:buNone/>
            </a:pPr>
            <a:r>
              <a:rPr b="1" i="0" lang="es-ES" sz="2400" u="none" cap="none" strike="noStrike">
                <a:solidFill>
                  <a:schemeClr val="lt1"/>
                </a:solidFill>
                <a:latin typeface="Calibri"/>
                <a:ea typeface="Calibri"/>
                <a:cs typeface="Calibri"/>
                <a:sym typeface="Calibri"/>
              </a:rPr>
              <a:t>Según esta teoría, una estrategia es...</a:t>
            </a:r>
            <a:endParaRPr b="0" i="0" sz="1400" u="none" cap="none" strike="noStrike">
              <a:solidFill>
                <a:srgbClr val="000000"/>
              </a:solidFill>
              <a:latin typeface="Arial"/>
              <a:ea typeface="Arial"/>
              <a:cs typeface="Arial"/>
              <a:sym typeface="Arial"/>
            </a:endParaRPr>
          </a:p>
        </p:txBody>
      </p:sp>
      <p:sp>
        <p:nvSpPr>
          <p:cNvPr id="1029" name="Google Shape;1029;p9"/>
          <p:cNvSpPr txBox="1"/>
          <p:nvPr/>
        </p:nvSpPr>
        <p:spPr>
          <a:xfrm>
            <a:off x="6852062" y="6629509"/>
            <a:ext cx="609456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595A59"/>
                </a:solidFill>
                <a:latin typeface="Calibri"/>
                <a:ea typeface="Calibri"/>
                <a:cs typeface="Calibri"/>
                <a:sym typeface="Calibri"/>
              </a:rPr>
              <a:t>https://uk.indeed.com/career-advice/career-development/mintzberg-5-ps-of-strategy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