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6858000" cx="12192000"/>
  <p:notesSz cx="6858000" cy="9144000"/>
  <p:embeddedFontLst>
    <p:embeddedFont>
      <p:font typeface="Montserrat"/>
      <p:regular r:id="rId30"/>
      <p:bold r:id="rId31"/>
      <p:italic r:id="rId32"/>
      <p:boldItalic r:id="rId33"/>
    </p:embeddedFont>
    <p:embeddedFont>
      <p:font typeface="Lato"/>
      <p:regular r:id="rId34"/>
      <p:bold r:id="rId35"/>
      <p:italic r:id="rId36"/>
      <p:boldItalic r:id="rId37"/>
    </p:embeddedFont>
    <p:embeddedFont>
      <p:font typeface="Montserrat Medium"/>
      <p:regular r:id="rId38"/>
      <p:bold r:id="rId39"/>
      <p:italic r:id="rId40"/>
      <p:boldItalic r:id="rId41"/>
    </p:embeddedFont>
    <p:embeddedFont>
      <p:font typeface="Montserrat Light"/>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6" roundtripDataSignature="AMtx7mixV/I2BJz0gk2Sp7mK9lZuInHf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MontserratMedium-italic.fntdata"/><Relationship Id="rId42" Type="http://schemas.openxmlformats.org/officeDocument/2006/relationships/font" Target="fonts/MontserratLight-regular.fntdata"/><Relationship Id="rId41" Type="http://schemas.openxmlformats.org/officeDocument/2006/relationships/font" Target="fonts/MontserratMedium-boldItalic.fntdata"/><Relationship Id="rId44" Type="http://schemas.openxmlformats.org/officeDocument/2006/relationships/font" Target="fonts/MontserratLight-italic.fntdata"/><Relationship Id="rId43" Type="http://schemas.openxmlformats.org/officeDocument/2006/relationships/font" Target="fonts/MontserratLight-bold.fntdata"/><Relationship Id="rId46" Type="http://customschemas.google.com/relationships/presentationmetadata" Target="metadata"/><Relationship Id="rId45" Type="http://schemas.openxmlformats.org/officeDocument/2006/relationships/font" Target="fonts/MontserratLight-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bold.fntdata"/><Relationship Id="rId30" Type="http://schemas.openxmlformats.org/officeDocument/2006/relationships/font" Target="fonts/Montserrat-regular.fntdata"/><Relationship Id="rId33" Type="http://schemas.openxmlformats.org/officeDocument/2006/relationships/font" Target="fonts/Montserrat-boldItalic.fntdata"/><Relationship Id="rId32" Type="http://schemas.openxmlformats.org/officeDocument/2006/relationships/font" Target="fonts/Montserrat-italic.fntdata"/><Relationship Id="rId35" Type="http://schemas.openxmlformats.org/officeDocument/2006/relationships/font" Target="fonts/Lato-bold.fntdata"/><Relationship Id="rId34" Type="http://schemas.openxmlformats.org/officeDocument/2006/relationships/font" Target="fonts/Lato-regular.fntdata"/><Relationship Id="rId37" Type="http://schemas.openxmlformats.org/officeDocument/2006/relationships/font" Target="fonts/Lato-boldItalic.fntdata"/><Relationship Id="rId36" Type="http://schemas.openxmlformats.org/officeDocument/2006/relationships/font" Target="fonts/Lato-italic.fntdata"/><Relationship Id="rId39" Type="http://schemas.openxmlformats.org/officeDocument/2006/relationships/font" Target="fonts/MontserratMedium-bold.fntdata"/><Relationship Id="rId38" Type="http://schemas.openxmlformats.org/officeDocument/2006/relationships/font" Target="fonts/MontserratMedium-regular.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C:\Users\grey\Documents\TC-NAV\statistic_id1252716_beitrag-des-tourismus-zu-bip-und-beschaeftigung-nach-regionen-weltweit-2020-vs-201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'Daten (2)'!$C$5</c:f>
              <c:strCache>
                <c:ptCount val="1"/>
                <c:pt idx="0">
                  <c:v>Contribución al PIB</c:v>
                </c:pt>
              </c:strCache>
            </c:strRef>
          </c:tx>
          <c:spPr>
            <a:solidFill>
              <a:srgbClr val="79527B"/>
            </a:solidFill>
            <a:ln>
              <a:solidFill>
                <a:srgbClr val="79527B"/>
              </a:solidFill>
            </a:ln>
            <a:effectLst/>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595A59"/>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'Daten (2)'!$B$6:$B$12</c:f>
              <c:strCache>
                <c:ptCount val="7"/>
                <c:pt idx="0">
                  <c:v>Norteamérica</c:v>
                </c:pt>
                <c:pt idx="1">
                  <c:v>Caribe</c:v>
                </c:pt>
                <c:pt idx="2">
                  <c:v>América Latina</c:v>
                </c:pt>
                <c:pt idx="3">
                  <c:v>Europa</c:v>
                </c:pt>
                <c:pt idx="4">
                  <c:v>Oriente Medio</c:v>
                </c:pt>
                <c:pt idx="5">
                  <c:v>África</c:v>
                </c:pt>
                <c:pt idx="6">
                  <c:v>Asia-Pacífico</c:v>
                </c:pt>
              </c:strCache>
            </c:strRef>
          </c:cat>
          <c:val>
            <c:numRef>
              <c:f>'Daten (2)'!$C$6:$C$12</c:f>
              <c:numCache>
                <c:formatCode>#,##0</c:formatCode>
                <c:ptCount val="7"/>
                <c:pt idx="0" formatCode="#,##0.00">
                  <c:v>-42.2</c:v>
                </c:pt>
                <c:pt idx="1">
                  <c:v>-58</c:v>
                </c:pt>
                <c:pt idx="2" formatCode="#,##0.00">
                  <c:v>-41.1</c:v>
                </c:pt>
                <c:pt idx="3" formatCode="#,##0.00">
                  <c:v>-51.4</c:v>
                </c:pt>
                <c:pt idx="4" formatCode="#,##0.00">
                  <c:v>-51.1</c:v>
                </c:pt>
                <c:pt idx="5" formatCode="#,##0.00">
                  <c:v>-49.2</c:v>
                </c:pt>
                <c:pt idx="6" formatCode="#,##0.00">
                  <c:v>-53.7</c:v>
                </c:pt>
              </c:numCache>
            </c:numRef>
          </c:val>
          <c:extLst>
            <c:ext xmlns:c16="http://schemas.microsoft.com/office/drawing/2014/chart" uri="{C3380CC4-5D6E-409C-BE32-E72D297353CC}">
              <c16:uniqueId val="{00000000-6837-4309-ACB7-CB9460F13163}"/>
            </c:ext>
          </c:extLst>
        </c:ser>
        <c:ser>
          <c:idx val="1"/>
          <c:order val="1"/>
          <c:tx>
            <c:strRef>
              <c:f>'Daten (2)'!$D$5</c:f>
              <c:strCache>
                <c:ptCount val="1"/>
                <c:pt idx="0">
                  <c:v>Contribución al empleo</c:v>
                </c:pt>
              </c:strCache>
            </c:strRef>
          </c:tx>
          <c:spPr>
            <a:solidFill>
              <a:srgbClr val="5499A2"/>
            </a:solidFill>
            <a:ln>
              <a:solidFill>
                <a:srgbClr val="5499A2"/>
              </a:solidFill>
            </a:ln>
            <a:effectLst/>
          </c:spPr>
          <c:invertIfNegative val="0"/>
          <c:dLbls>
            <c:dLbl>
              <c:idx val="0"/>
              <c:numFmt formatCode="General"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595A59"/>
                      </a:solidFill>
                      <a:latin typeface="+mn-lt"/>
                      <a:ea typeface="+mn-ea"/>
                      <a:cs typeface="+mn-cs"/>
                    </a:defRPr>
                  </a:pPr>
                  <a:endParaRPr lang="es-ES"/>
                </a:p>
              </c:txPr>
              <c:showLegendKey val="0"/>
              <c:showVal val="1"/>
              <c:showCatName val="0"/>
              <c:showSerName val="0"/>
              <c:showPercent val="0"/>
              <c:showBubbleSize val="0"/>
              <c:extLst>
                <c:ext xmlns:c16="http://schemas.microsoft.com/office/drawing/2014/chart" uri="{C3380CC4-5D6E-409C-BE32-E72D297353CC}">
                  <c16:uniqueId val="{00000000-2BF1-4C74-B137-5CEB51F154D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595A59"/>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'Daten (2)'!$B$6:$B$12</c:f>
              <c:strCache>
                <c:ptCount val="7"/>
                <c:pt idx="0">
                  <c:v>Norteamérica</c:v>
                </c:pt>
                <c:pt idx="1">
                  <c:v>Caribe</c:v>
                </c:pt>
                <c:pt idx="2">
                  <c:v>América Latina</c:v>
                </c:pt>
                <c:pt idx="3">
                  <c:v>Europa</c:v>
                </c:pt>
                <c:pt idx="4">
                  <c:v>Oriente Medio</c:v>
                </c:pt>
                <c:pt idx="5">
                  <c:v>África</c:v>
                </c:pt>
                <c:pt idx="6">
                  <c:v>Asia-Pacífico</c:v>
                </c:pt>
              </c:strCache>
            </c:strRef>
          </c:cat>
          <c:val>
            <c:numRef>
              <c:f>'Daten (2)'!$D$6:$D$12</c:f>
              <c:numCache>
                <c:formatCode>#,##0.00</c:formatCode>
                <c:ptCount val="7"/>
                <c:pt idx="0">
                  <c:v>-27.9</c:v>
                </c:pt>
                <c:pt idx="1">
                  <c:v>-24.7</c:v>
                </c:pt>
                <c:pt idx="2">
                  <c:v>-23.4</c:v>
                </c:pt>
                <c:pt idx="3">
                  <c:v>-9.3000000000000007</c:v>
                </c:pt>
                <c:pt idx="4">
                  <c:v>-17.399999999999999</c:v>
                </c:pt>
                <c:pt idx="5">
                  <c:v>-29.3</c:v>
                </c:pt>
                <c:pt idx="6">
                  <c:v>-18.399999999999999</c:v>
                </c:pt>
              </c:numCache>
            </c:numRef>
          </c:val>
          <c:extLst>
            <c:ext xmlns:c16="http://schemas.microsoft.com/office/drawing/2014/chart" uri="{C3380CC4-5D6E-409C-BE32-E72D297353CC}">
              <c16:uniqueId val="{00000001-6837-4309-ACB7-CB9460F13163}"/>
            </c:ext>
          </c:extLst>
        </c:ser>
        <c:dLbls>
          <c:showLegendKey val="0"/>
          <c:showVal val="0"/>
          <c:showCatName val="0"/>
          <c:showSerName val="0"/>
          <c:showPercent val="0"/>
          <c:showBubbleSize val="0"/>
        </c:dLbls>
        <c:gapWidth val="219"/>
        <c:overlap val="-27"/>
        <c:axId val="1803727072"/>
        <c:axId val="1803727488"/>
      </c:barChart>
      <c:catAx>
        <c:axId val="1803727072"/>
        <c:scaling>
          <c:orientation val="minMax"/>
        </c:scaling>
        <c:delete val="0"/>
        <c:axPos val="b"/>
        <c:numFmt formatCode="General" sourceLinked="1"/>
        <c:majorTickMark val="none"/>
        <c:minorTickMark val="none"/>
        <c:tickLblPos val="low"/>
        <c:spPr>
          <a:noFill/>
          <a:ln w="9525" cap="flat" cmpd="sng" algn="ctr">
            <a:solidFill>
              <a:srgbClr val="8E8E8E"/>
            </a:solidFill>
            <a:round/>
          </a:ln>
          <a:effectLst/>
        </c:spPr>
        <c:txPr>
          <a:bodyPr rot="-60000000" spcFirstLastPara="1" vertOverflow="ellipsis" vert="horz" wrap="square" anchor="ctr" anchorCtr="1"/>
          <a:lstStyle/>
          <a:p>
            <a:pPr>
              <a:defRPr sz="900" b="0" i="0" u="none" strike="noStrike" kern="1200" baseline="0">
                <a:solidFill>
                  <a:srgbClr val="595A59"/>
                </a:solidFill>
                <a:latin typeface="+mn-lt"/>
                <a:ea typeface="+mn-ea"/>
                <a:cs typeface="+mn-cs"/>
              </a:defRPr>
            </a:pPr>
            <a:endParaRPr lang="es-ES"/>
          </a:p>
        </c:txPr>
        <c:crossAx val="1803727488"/>
        <c:crosses val="autoZero"/>
        <c:auto val="1"/>
        <c:lblAlgn val="ctr"/>
        <c:lblOffset val="100"/>
        <c:noMultiLvlLbl val="0"/>
      </c:catAx>
      <c:valAx>
        <c:axId val="1803727488"/>
        <c:scaling>
          <c:orientation val="minMax"/>
        </c:scaling>
        <c:delete val="0"/>
        <c:axPos val="l"/>
        <c:majorGridlines>
          <c:spPr>
            <a:ln w="9525" cap="flat" cmpd="sng" algn="ctr">
              <a:solidFill>
                <a:srgbClr val="C5C5C5"/>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595A59"/>
                </a:solidFill>
                <a:latin typeface="+mn-lt"/>
                <a:ea typeface="+mn-ea"/>
                <a:cs typeface="+mn-cs"/>
              </a:defRPr>
            </a:pPr>
            <a:endParaRPr lang="es-ES"/>
          </a:p>
        </c:txPr>
        <c:crossAx val="1803727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595A59"/>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6" name="Google Shape;84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 name="Shape 988"/>
        <p:cNvGrpSpPr/>
        <p:nvPr/>
      </p:nvGrpSpPr>
      <p:grpSpPr>
        <a:xfrm>
          <a:off x="0" y="0"/>
          <a:ext cx="0" cy="0"/>
          <a:chOff x="0" y="0"/>
          <a:chExt cx="0" cy="0"/>
        </a:xfrm>
      </p:grpSpPr>
      <p:sp>
        <p:nvSpPr>
          <p:cNvPr id="989" name="Google Shape;98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0" name="Google Shape;99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1" name="Shape 1001"/>
        <p:cNvGrpSpPr/>
        <p:nvPr/>
      </p:nvGrpSpPr>
      <p:grpSpPr>
        <a:xfrm>
          <a:off x="0" y="0"/>
          <a:ext cx="0" cy="0"/>
          <a:chOff x="0" y="0"/>
          <a:chExt cx="0" cy="0"/>
        </a:xfrm>
      </p:grpSpPr>
      <p:sp>
        <p:nvSpPr>
          <p:cNvPr id="1002" name="Google Shape;1002;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3" name="Google Shape;100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8" name="Shape 1008"/>
        <p:cNvGrpSpPr/>
        <p:nvPr/>
      </p:nvGrpSpPr>
      <p:grpSpPr>
        <a:xfrm>
          <a:off x="0" y="0"/>
          <a:ext cx="0" cy="0"/>
          <a:chOff x="0" y="0"/>
          <a:chExt cx="0" cy="0"/>
        </a:xfrm>
      </p:grpSpPr>
      <p:sp>
        <p:nvSpPr>
          <p:cNvPr id="1009" name="Google Shape;1009;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0" name="Google Shape;1010;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3" name="Shape 1013"/>
        <p:cNvGrpSpPr/>
        <p:nvPr/>
      </p:nvGrpSpPr>
      <p:grpSpPr>
        <a:xfrm>
          <a:off x="0" y="0"/>
          <a:ext cx="0" cy="0"/>
          <a:chOff x="0" y="0"/>
          <a:chExt cx="0" cy="0"/>
        </a:xfrm>
      </p:grpSpPr>
      <p:sp>
        <p:nvSpPr>
          <p:cNvPr id="1014" name="Google Shape;1014;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5" name="Google Shape;101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7" name="Shape 1057"/>
        <p:cNvGrpSpPr/>
        <p:nvPr/>
      </p:nvGrpSpPr>
      <p:grpSpPr>
        <a:xfrm>
          <a:off x="0" y="0"/>
          <a:ext cx="0" cy="0"/>
          <a:chOff x="0" y="0"/>
          <a:chExt cx="0" cy="0"/>
        </a:xfrm>
      </p:grpSpPr>
      <p:sp>
        <p:nvSpPr>
          <p:cNvPr id="1058" name="Google Shape;1058;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9" name="Google Shape;105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8" name="Shape 1088"/>
        <p:cNvGrpSpPr/>
        <p:nvPr/>
      </p:nvGrpSpPr>
      <p:grpSpPr>
        <a:xfrm>
          <a:off x="0" y="0"/>
          <a:ext cx="0" cy="0"/>
          <a:chOff x="0" y="0"/>
          <a:chExt cx="0" cy="0"/>
        </a:xfrm>
      </p:grpSpPr>
      <p:sp>
        <p:nvSpPr>
          <p:cNvPr id="1089" name="Google Shape;1089;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0" name="Google Shape;1090;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6" name="Shape 1096"/>
        <p:cNvGrpSpPr/>
        <p:nvPr/>
      </p:nvGrpSpPr>
      <p:grpSpPr>
        <a:xfrm>
          <a:off x="0" y="0"/>
          <a:ext cx="0" cy="0"/>
          <a:chOff x="0" y="0"/>
          <a:chExt cx="0" cy="0"/>
        </a:xfrm>
      </p:grpSpPr>
      <p:sp>
        <p:nvSpPr>
          <p:cNvPr id="1097" name="Google Shape;1097;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8" name="Google Shape;1098;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4" name="Shape 1104"/>
        <p:cNvGrpSpPr/>
        <p:nvPr/>
      </p:nvGrpSpPr>
      <p:grpSpPr>
        <a:xfrm>
          <a:off x="0" y="0"/>
          <a:ext cx="0" cy="0"/>
          <a:chOff x="0" y="0"/>
          <a:chExt cx="0" cy="0"/>
        </a:xfrm>
      </p:grpSpPr>
      <p:sp>
        <p:nvSpPr>
          <p:cNvPr id="1105" name="Google Shape;1105;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6" name="Google Shape;1106;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3" name="Shape 1113"/>
        <p:cNvGrpSpPr/>
        <p:nvPr/>
      </p:nvGrpSpPr>
      <p:grpSpPr>
        <a:xfrm>
          <a:off x="0" y="0"/>
          <a:ext cx="0" cy="0"/>
          <a:chOff x="0" y="0"/>
          <a:chExt cx="0" cy="0"/>
        </a:xfrm>
      </p:grpSpPr>
      <p:sp>
        <p:nvSpPr>
          <p:cNvPr id="1114" name="Google Shape;1114;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5" name="Google Shape;1115;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1" name="Shape 1121"/>
        <p:cNvGrpSpPr/>
        <p:nvPr/>
      </p:nvGrpSpPr>
      <p:grpSpPr>
        <a:xfrm>
          <a:off x="0" y="0"/>
          <a:ext cx="0" cy="0"/>
          <a:chOff x="0" y="0"/>
          <a:chExt cx="0" cy="0"/>
        </a:xfrm>
      </p:grpSpPr>
      <p:sp>
        <p:nvSpPr>
          <p:cNvPr id="1122" name="Google Shape;1122;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3" name="Google Shape;1123;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4" name="Google Shape;85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0" name="Shape 1130"/>
        <p:cNvGrpSpPr/>
        <p:nvPr/>
      </p:nvGrpSpPr>
      <p:grpSpPr>
        <a:xfrm>
          <a:off x="0" y="0"/>
          <a:ext cx="0" cy="0"/>
          <a:chOff x="0" y="0"/>
          <a:chExt cx="0" cy="0"/>
        </a:xfrm>
      </p:grpSpPr>
      <p:sp>
        <p:nvSpPr>
          <p:cNvPr id="1131" name="Google Shape;1131;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2" name="Google Shape;1132;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8" name="Shape 1138"/>
        <p:cNvGrpSpPr/>
        <p:nvPr/>
      </p:nvGrpSpPr>
      <p:grpSpPr>
        <a:xfrm>
          <a:off x="0" y="0"/>
          <a:ext cx="0" cy="0"/>
          <a:chOff x="0" y="0"/>
          <a:chExt cx="0" cy="0"/>
        </a:xfrm>
      </p:grpSpPr>
      <p:sp>
        <p:nvSpPr>
          <p:cNvPr id="1139" name="Google Shape;1139;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0" name="Google Shape;1140;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6" name="Shape 1146"/>
        <p:cNvGrpSpPr/>
        <p:nvPr/>
      </p:nvGrpSpPr>
      <p:grpSpPr>
        <a:xfrm>
          <a:off x="0" y="0"/>
          <a:ext cx="0" cy="0"/>
          <a:chOff x="0" y="0"/>
          <a:chExt cx="0" cy="0"/>
        </a:xfrm>
      </p:grpSpPr>
      <p:sp>
        <p:nvSpPr>
          <p:cNvPr id="1147" name="Google Shape;1147;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8" name="Google Shape;1148;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5" name="Shape 1155"/>
        <p:cNvGrpSpPr/>
        <p:nvPr/>
      </p:nvGrpSpPr>
      <p:grpSpPr>
        <a:xfrm>
          <a:off x="0" y="0"/>
          <a:ext cx="0" cy="0"/>
          <a:chOff x="0" y="0"/>
          <a:chExt cx="0" cy="0"/>
        </a:xfrm>
      </p:grpSpPr>
      <p:sp>
        <p:nvSpPr>
          <p:cNvPr id="1156" name="Google Shape;1156;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7" name="Google Shape;1157;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3" name="Shape 1163"/>
        <p:cNvGrpSpPr/>
        <p:nvPr/>
      </p:nvGrpSpPr>
      <p:grpSpPr>
        <a:xfrm>
          <a:off x="0" y="0"/>
          <a:ext cx="0" cy="0"/>
          <a:chOff x="0" y="0"/>
          <a:chExt cx="0" cy="0"/>
        </a:xfrm>
      </p:grpSpPr>
      <p:sp>
        <p:nvSpPr>
          <p:cNvPr id="1164" name="Google Shape;1164;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5" name="Google Shape;1165;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1" name="Shape 1171"/>
        <p:cNvGrpSpPr/>
        <p:nvPr/>
      </p:nvGrpSpPr>
      <p:grpSpPr>
        <a:xfrm>
          <a:off x="0" y="0"/>
          <a:ext cx="0" cy="0"/>
          <a:chOff x="0" y="0"/>
          <a:chExt cx="0" cy="0"/>
        </a:xfrm>
      </p:grpSpPr>
      <p:sp>
        <p:nvSpPr>
          <p:cNvPr id="1172" name="Google Shape;1172;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3" name="Google Shape;1173;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7" name="Google Shape;87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5" name="Google Shape;88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8" name="Shape 888"/>
        <p:cNvGrpSpPr/>
        <p:nvPr/>
      </p:nvGrpSpPr>
      <p:grpSpPr>
        <a:xfrm>
          <a:off x="0" y="0"/>
          <a:ext cx="0" cy="0"/>
          <a:chOff x="0" y="0"/>
          <a:chExt cx="0" cy="0"/>
        </a:xfrm>
      </p:grpSpPr>
      <p:sp>
        <p:nvSpPr>
          <p:cNvPr id="889" name="Google Shape;88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0" name="Google Shape;89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1" name="Google Shape;891;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8" name="Shape 908"/>
        <p:cNvGrpSpPr/>
        <p:nvPr/>
      </p:nvGrpSpPr>
      <p:grpSpPr>
        <a:xfrm>
          <a:off x="0" y="0"/>
          <a:ext cx="0" cy="0"/>
          <a:chOff x="0" y="0"/>
          <a:chExt cx="0" cy="0"/>
        </a:xfrm>
      </p:grpSpPr>
      <p:sp>
        <p:nvSpPr>
          <p:cNvPr id="909" name="Google Shape;90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0" name="Google Shape;91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4" name="Shape 944"/>
        <p:cNvGrpSpPr/>
        <p:nvPr/>
      </p:nvGrpSpPr>
      <p:grpSpPr>
        <a:xfrm>
          <a:off x="0" y="0"/>
          <a:ext cx="0" cy="0"/>
          <a:chOff x="0" y="0"/>
          <a:chExt cx="0" cy="0"/>
        </a:xfrm>
      </p:grpSpPr>
      <p:sp>
        <p:nvSpPr>
          <p:cNvPr id="945" name="Google Shape;94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6" name="Google Shape;94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7" name="Google Shape;94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2" name="Shape 972"/>
        <p:cNvGrpSpPr/>
        <p:nvPr/>
      </p:nvGrpSpPr>
      <p:grpSpPr>
        <a:xfrm>
          <a:off x="0" y="0"/>
          <a:ext cx="0" cy="0"/>
          <a:chOff x="0" y="0"/>
          <a:chExt cx="0" cy="0"/>
        </a:xfrm>
      </p:grpSpPr>
      <p:sp>
        <p:nvSpPr>
          <p:cNvPr id="973" name="Google Shape;97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4" name="Google Shape;97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 name="Shape 977"/>
        <p:cNvGrpSpPr/>
        <p:nvPr/>
      </p:nvGrpSpPr>
      <p:grpSpPr>
        <a:xfrm>
          <a:off x="0" y="0"/>
          <a:ext cx="0" cy="0"/>
          <a:chOff x="0" y="0"/>
          <a:chExt cx="0" cy="0"/>
        </a:xfrm>
      </p:grpSpPr>
      <p:sp>
        <p:nvSpPr>
          <p:cNvPr id="978" name="Google Shape;97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9" name="Google Shape;97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https://de.statista.com/statistik/daten/studie/1252716/umfrage/beitrag-des-tourismus-zu-bip-und-beschaeftigung-nach-regionen-weltweit/</a:t>
            </a:r>
            <a:endParaRPr/>
          </a:p>
        </p:txBody>
      </p:sp>
      <p:sp>
        <p:nvSpPr>
          <p:cNvPr id="980" name="Google Shape;980;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7.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D">
  <p:cSld name="COVER SLIDE D">
    <p:spTree>
      <p:nvGrpSpPr>
        <p:cNvPr id="15" name="Shape 15"/>
        <p:cNvGrpSpPr/>
        <p:nvPr/>
      </p:nvGrpSpPr>
      <p:grpSpPr>
        <a:xfrm>
          <a:off x="0" y="0"/>
          <a:ext cx="0" cy="0"/>
          <a:chOff x="0" y="0"/>
          <a:chExt cx="0" cy="0"/>
        </a:xfrm>
      </p:grpSpPr>
      <p:pic>
        <p:nvPicPr>
          <p:cNvPr descr="A picture containing text&#10;&#10;Description automatically generated" id="16" name="Google Shape;16;p46"/>
          <p:cNvPicPr preferRelativeResize="0"/>
          <p:nvPr/>
        </p:nvPicPr>
        <p:blipFill rotWithShape="1">
          <a:blip r:embed="rId2">
            <a:alphaModFix/>
          </a:blip>
          <a:srcRect b="0" l="0" r="0" t="0"/>
          <a:stretch/>
        </p:blipFill>
        <p:spPr>
          <a:xfrm>
            <a:off x="327047" y="417257"/>
            <a:ext cx="5462697" cy="2402442"/>
          </a:xfrm>
          <a:prstGeom prst="rect">
            <a:avLst/>
          </a:prstGeom>
          <a:noFill/>
          <a:ln>
            <a:noFill/>
          </a:ln>
        </p:spPr>
      </p:pic>
      <p:pic>
        <p:nvPicPr>
          <p:cNvPr descr="Background pattern&#10;&#10;Description automatically generated" id="17" name="Google Shape;17;p46"/>
          <p:cNvPicPr preferRelativeResize="0"/>
          <p:nvPr/>
        </p:nvPicPr>
        <p:blipFill rotWithShape="1">
          <a:blip r:embed="rId3">
            <a:alphaModFix/>
          </a:blip>
          <a:srcRect b="14179" l="49462" r="-22518" t="8076"/>
          <a:stretch/>
        </p:blipFill>
        <p:spPr>
          <a:xfrm rot="-5400000">
            <a:off x="983099" y="1439326"/>
            <a:ext cx="4435575" cy="6401772"/>
          </a:xfrm>
          <a:prstGeom prst="rect">
            <a:avLst/>
          </a:prstGeom>
          <a:noFill/>
          <a:ln>
            <a:noFill/>
          </a:ln>
        </p:spPr>
      </p:pic>
      <p:sp>
        <p:nvSpPr>
          <p:cNvPr id="18" name="Google Shape;18;p46"/>
          <p:cNvSpPr/>
          <p:nvPr/>
        </p:nvSpPr>
        <p:spPr>
          <a:xfrm>
            <a:off x="6117759" y="0"/>
            <a:ext cx="6074241" cy="6865259"/>
          </a:xfrm>
          <a:prstGeom prst="rect">
            <a:avLst/>
          </a:prstGeom>
          <a:solidFill>
            <a:srgbClr val="79527B"/>
          </a:solidFill>
          <a:ln>
            <a:noFill/>
          </a:ln>
        </p:spPr>
        <p:txBody>
          <a:bodyPr anchorCtr="0" anchor="ctr" bIns="45700" lIns="91425" spcFirstLastPara="1" rIns="91425" wrap="square" tIns="45700">
            <a:noAutofit/>
          </a:bodyPr>
          <a:lstStyle/>
          <a:p>
            <a:pPr indent="0" lvl="0" marL="900430" marR="878205" rtl="0" algn="r">
              <a:lnSpc>
                <a:spcPct val="200000"/>
              </a:lnSpc>
              <a:spcBef>
                <a:spcPts val="0"/>
              </a:spcBef>
              <a:spcAft>
                <a:spcPts val="0"/>
              </a:spcAft>
              <a:buClr>
                <a:srgbClr val="000000"/>
              </a:buClr>
              <a:buSzPts val="2000"/>
              <a:buFont typeface="Arial"/>
              <a:buNone/>
            </a:pPr>
            <a:r>
              <a:rPr b="0" i="0" lang="en-GB"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GB"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GB"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GB"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GB"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GB"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p:txBody>
      </p:sp>
      <p:grpSp>
        <p:nvGrpSpPr>
          <p:cNvPr id="19" name="Google Shape;19;p46"/>
          <p:cNvGrpSpPr/>
          <p:nvPr/>
        </p:nvGrpSpPr>
        <p:grpSpPr>
          <a:xfrm>
            <a:off x="0" y="5916805"/>
            <a:ext cx="2735993" cy="679345"/>
            <a:chOff x="0" y="0"/>
            <a:chExt cx="2301694" cy="571500"/>
          </a:xfrm>
        </p:grpSpPr>
        <p:sp>
          <p:nvSpPr>
            <p:cNvPr id="20" name="Google Shape;20;p46"/>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 name="Google Shape;21;p46"/>
            <p:cNvPicPr preferRelativeResize="0"/>
            <p:nvPr/>
          </p:nvPicPr>
          <p:blipFill rotWithShape="1">
            <a:blip r:embed="rId4">
              <a:alphaModFix/>
            </a:blip>
            <a:srcRect b="0" l="0" r="44449" t="0"/>
            <a:stretch/>
          </p:blipFill>
          <p:spPr>
            <a:xfrm>
              <a:off x="312965" y="96237"/>
              <a:ext cx="1675765" cy="384810"/>
            </a:xfrm>
            <a:prstGeom prst="rect">
              <a:avLst/>
            </a:prstGeom>
            <a:noFill/>
            <a:ln>
              <a:noFill/>
            </a:ln>
          </p:spPr>
        </p:pic>
      </p:grpSp>
      <p:sp>
        <p:nvSpPr>
          <p:cNvPr id="22" name="Google Shape;22;p46"/>
          <p:cNvSpPr txBox="1"/>
          <p:nvPr>
            <p:ph idx="1" type="body"/>
          </p:nvPr>
        </p:nvSpPr>
        <p:spPr>
          <a:xfrm>
            <a:off x="6586302" y="1494787"/>
            <a:ext cx="5278651" cy="69735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5400"/>
              <a:buNone/>
              <a:defRPr b="1" sz="54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46"/>
          <p:cNvSpPr txBox="1"/>
          <p:nvPr>
            <p:ph idx="2" type="body"/>
          </p:nvPr>
        </p:nvSpPr>
        <p:spPr>
          <a:xfrm>
            <a:off x="6586302" y="876264"/>
            <a:ext cx="5278651"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46"/>
          <p:cNvSpPr/>
          <p:nvPr/>
        </p:nvSpPr>
        <p:spPr>
          <a:xfrm>
            <a:off x="6519554" y="5700156"/>
            <a:ext cx="5300429" cy="78847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100"/>
              <a:buFont typeface="Arial"/>
              <a:buNone/>
            </a:pPr>
            <a:r>
              <a:rPr b="0" i="0" lang="en-GB" sz="1100" u="none" cap="none" strike="noStrike">
                <a:solidFill>
                  <a:schemeClr val="lt1"/>
                </a:solidFill>
                <a:latin typeface="Calibri"/>
                <a:ea typeface="Calibri"/>
                <a:cs typeface="Calibri"/>
                <a:sym typeface="Calibri"/>
              </a:rPr>
              <a:t>This programme has been funded with support from the European Commission. The author is solely responsible for this publication (communication)  and the Commission accepts no responsibility for any use that may be made of the   information contained therein 2020-1-UK01-KA203-079083</a:t>
            </a:r>
            <a:endParaRPr b="0" i="0" sz="11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MASTER slide">
  <p:cSld name="Text only MASTER slide">
    <p:spTree>
      <p:nvGrpSpPr>
        <p:cNvPr id="94" name="Shape 94"/>
        <p:cNvGrpSpPr/>
        <p:nvPr/>
      </p:nvGrpSpPr>
      <p:grpSpPr>
        <a:xfrm>
          <a:off x="0" y="0"/>
          <a:ext cx="0" cy="0"/>
          <a:chOff x="0" y="0"/>
          <a:chExt cx="0" cy="0"/>
        </a:xfrm>
      </p:grpSpPr>
      <p:sp>
        <p:nvSpPr>
          <p:cNvPr id="95" name="Google Shape;95;p52"/>
          <p:cNvSpPr txBox="1"/>
          <p:nvPr>
            <p:ph idx="1" type="body"/>
          </p:nvPr>
        </p:nvSpPr>
        <p:spPr>
          <a:xfrm>
            <a:off x="389965" y="1607198"/>
            <a:ext cx="11470341" cy="401751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1800"/>
              <a:buNone/>
              <a:defRPr b="0" i="0" sz="18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rgbClr val="595A59"/>
              </a:buClr>
              <a:buSzPts val="2000"/>
              <a:buNone/>
              <a:defRPr b="0" i="0" sz="2000">
                <a:solidFill>
                  <a:srgbClr val="595A59"/>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rgbClr val="595A59"/>
              </a:buClr>
              <a:buSzPts val="2000"/>
              <a:buNone/>
              <a:defRPr b="0" i="0" sz="2000">
                <a:solidFill>
                  <a:srgbClr val="595A59"/>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rgbClr val="595A59"/>
              </a:buClr>
              <a:buSzPts val="2000"/>
              <a:buNone/>
              <a:defRPr b="0" i="0" sz="2000">
                <a:solidFill>
                  <a:srgbClr val="595A59"/>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rgbClr val="595A59"/>
              </a:buClr>
              <a:buSzPts val="2000"/>
              <a:buNone/>
              <a:defRPr b="0" i="0" sz="2000">
                <a:solidFill>
                  <a:srgbClr val="595A59"/>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52"/>
          <p:cNvSpPr txBox="1"/>
          <p:nvPr>
            <p:ph idx="2" type="body"/>
          </p:nvPr>
        </p:nvSpPr>
        <p:spPr>
          <a:xfrm>
            <a:off x="389965" y="577971"/>
            <a:ext cx="11470341"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9527B"/>
              </a:buClr>
              <a:buSzPts val="2000"/>
              <a:buNone/>
              <a:defRPr b="0" i="0" sz="20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97" name="Google Shape;97;p52"/>
          <p:cNvGrpSpPr/>
          <p:nvPr/>
        </p:nvGrpSpPr>
        <p:grpSpPr>
          <a:xfrm>
            <a:off x="389965" y="6092742"/>
            <a:ext cx="3144242" cy="374574"/>
            <a:chOff x="301128" y="6151084"/>
            <a:chExt cx="3144242" cy="374574"/>
          </a:xfrm>
        </p:grpSpPr>
        <p:pic>
          <p:nvPicPr>
            <p:cNvPr descr="Shape&#10;&#10;Description automatically generated with medium confidence" id="98" name="Google Shape;98;p52"/>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99" name="Google Shape;99;p52"/>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100" name="Google Shape;100;p52"/>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pic>
        <p:nvPicPr>
          <p:cNvPr descr="Background pattern&#10;&#10;Description automatically generated" id="101" name="Google Shape;101;p52"/>
          <p:cNvPicPr preferRelativeResize="0"/>
          <p:nvPr/>
        </p:nvPicPr>
        <p:blipFill rotWithShape="1">
          <a:blip r:embed="rId3">
            <a:alphaModFix/>
          </a:blip>
          <a:srcRect b="84089" l="-9441" r="10580" t="-3095"/>
          <a:stretch/>
        </p:blipFill>
        <p:spPr>
          <a:xfrm>
            <a:off x="7462157" y="5624715"/>
            <a:ext cx="4729844" cy="1233285"/>
          </a:xfrm>
          <a:prstGeom prst="rect">
            <a:avLst/>
          </a:prstGeom>
          <a:noFill/>
          <a:ln>
            <a:noFill/>
          </a:ln>
        </p:spPr>
      </p:pic>
      <p:sp>
        <p:nvSpPr>
          <p:cNvPr id="102" name="Google Shape;102;p52"/>
          <p:cNvSpPr txBox="1"/>
          <p:nvPr>
            <p:ph idx="3" type="body"/>
          </p:nvPr>
        </p:nvSpPr>
        <p:spPr>
          <a:xfrm>
            <a:off x="389964" y="1231888"/>
            <a:ext cx="11470341" cy="30361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9527B"/>
              </a:buClr>
              <a:buSzPts val="1800"/>
              <a:buNone/>
              <a:defRPr b="0" i="0" sz="18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4 point icon graph">
  <p:cSld name="1_4 point icon graph">
    <p:spTree>
      <p:nvGrpSpPr>
        <p:cNvPr id="103" name="Shape 103"/>
        <p:cNvGrpSpPr/>
        <p:nvPr/>
      </p:nvGrpSpPr>
      <p:grpSpPr>
        <a:xfrm>
          <a:off x="0" y="0"/>
          <a:ext cx="0" cy="0"/>
          <a:chOff x="0" y="0"/>
          <a:chExt cx="0" cy="0"/>
        </a:xfrm>
      </p:grpSpPr>
      <p:pic>
        <p:nvPicPr>
          <p:cNvPr descr="Background pattern&#10;&#10;Description automatically generated" id="104" name="Google Shape;104;p58"/>
          <p:cNvPicPr preferRelativeResize="0"/>
          <p:nvPr/>
        </p:nvPicPr>
        <p:blipFill rotWithShape="1">
          <a:blip r:embed="rId2">
            <a:alphaModFix amt="48000"/>
          </a:blip>
          <a:srcRect b="83247" l="-26772" r="-5883" t="-4018"/>
          <a:stretch/>
        </p:blipFill>
        <p:spPr>
          <a:xfrm>
            <a:off x="-815415" y="5718931"/>
            <a:ext cx="5564883" cy="1181829"/>
          </a:xfrm>
          <a:prstGeom prst="rect">
            <a:avLst/>
          </a:prstGeom>
          <a:noFill/>
          <a:ln>
            <a:noFill/>
          </a:ln>
        </p:spPr>
      </p:pic>
      <p:sp>
        <p:nvSpPr>
          <p:cNvPr id="105" name="Google Shape;105;p58"/>
          <p:cNvSpPr/>
          <p:nvPr/>
        </p:nvSpPr>
        <p:spPr>
          <a:xfrm>
            <a:off x="4283800" y="3211423"/>
            <a:ext cx="4730674" cy="233707"/>
          </a:xfrm>
          <a:custGeom>
            <a:rect b="b" l="l" r="r" t="t"/>
            <a:pathLst>
              <a:path extrusionOk="0" h="154" w="1088">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06" name="Google Shape;106;p58"/>
          <p:cNvSpPr/>
          <p:nvPr/>
        </p:nvSpPr>
        <p:spPr>
          <a:xfrm>
            <a:off x="3846806" y="3164070"/>
            <a:ext cx="323830" cy="326885"/>
          </a:xfrm>
          <a:custGeom>
            <a:rect b="b" l="l" r="r" t="t"/>
            <a:pathLst>
              <a:path extrusionOk="0" h="215" w="213">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07" name="Google Shape;107;p58"/>
          <p:cNvSpPr/>
          <p:nvPr/>
        </p:nvSpPr>
        <p:spPr>
          <a:xfrm>
            <a:off x="3912488" y="3229753"/>
            <a:ext cx="192465" cy="193992"/>
          </a:xfrm>
          <a:custGeom>
            <a:rect b="b" l="l" r="r" t="t"/>
            <a:pathLst>
              <a:path extrusionOk="0" h="128" w="127">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08" name="Google Shape;108;p58"/>
          <p:cNvSpPr/>
          <p:nvPr/>
        </p:nvSpPr>
        <p:spPr>
          <a:xfrm>
            <a:off x="3324401" y="1535752"/>
            <a:ext cx="1370167" cy="1510697"/>
          </a:xfrm>
          <a:custGeom>
            <a:rect b="b" l="l" r="r" t="t"/>
            <a:pathLst>
              <a:path extrusionOk="0" h="990" w="898">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09" name="Google Shape;109;p58"/>
          <p:cNvSpPr/>
          <p:nvPr/>
        </p:nvSpPr>
        <p:spPr>
          <a:xfrm>
            <a:off x="9116816" y="3164070"/>
            <a:ext cx="325357" cy="326885"/>
          </a:xfrm>
          <a:custGeom>
            <a:rect b="b" l="l" r="r" t="t"/>
            <a:pathLst>
              <a:path extrusionOk="0" h="215" w="214">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10" name="Google Shape;110;p58"/>
          <p:cNvSpPr/>
          <p:nvPr/>
        </p:nvSpPr>
        <p:spPr>
          <a:xfrm>
            <a:off x="9180971" y="3229753"/>
            <a:ext cx="193993" cy="193992"/>
          </a:xfrm>
          <a:custGeom>
            <a:rect b="b" l="l" r="r" t="t"/>
            <a:pathLst>
              <a:path extrusionOk="0" h="128" w="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11" name="Google Shape;111;p58"/>
          <p:cNvSpPr/>
          <p:nvPr/>
        </p:nvSpPr>
        <p:spPr>
          <a:xfrm>
            <a:off x="8592884" y="3657453"/>
            <a:ext cx="1368640" cy="1512224"/>
          </a:xfrm>
          <a:custGeom>
            <a:rect b="b" l="l" r="r" t="t"/>
            <a:pathLst>
              <a:path extrusionOk="0" h="991" w="897">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12" name="Google Shape;112;p58"/>
          <p:cNvSpPr txBox="1"/>
          <p:nvPr/>
        </p:nvSpPr>
        <p:spPr>
          <a:xfrm>
            <a:off x="10092535" y="2058144"/>
            <a:ext cx="1045245" cy="2860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2"/>
                </a:solidFill>
                <a:latin typeface="Montserrat"/>
                <a:ea typeface="Montserrat"/>
                <a:cs typeface="Montserrat"/>
                <a:sym typeface="Montserrat"/>
              </a:rPr>
              <a:t>Your Title</a:t>
            </a:r>
            <a:endParaRPr b="0" i="0" sz="1400" u="none" cap="none" strike="noStrike">
              <a:solidFill>
                <a:srgbClr val="000000"/>
              </a:solidFill>
              <a:latin typeface="Arial"/>
              <a:ea typeface="Arial"/>
              <a:cs typeface="Arial"/>
              <a:sym typeface="Arial"/>
            </a:endParaRPr>
          </a:p>
        </p:txBody>
      </p:sp>
      <p:sp>
        <p:nvSpPr>
          <p:cNvPr id="113" name="Google Shape;113;p58"/>
          <p:cNvSpPr txBox="1"/>
          <p:nvPr>
            <p:ph idx="1" type="body"/>
          </p:nvPr>
        </p:nvSpPr>
        <p:spPr>
          <a:xfrm>
            <a:off x="2230476" y="3720417"/>
            <a:ext cx="3544159" cy="232146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4" name="Google Shape;114;p58"/>
          <p:cNvSpPr txBox="1"/>
          <p:nvPr>
            <p:ph idx="2" type="body"/>
          </p:nvPr>
        </p:nvSpPr>
        <p:spPr>
          <a:xfrm>
            <a:off x="8184277" y="1063485"/>
            <a:ext cx="3205965" cy="193408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58"/>
          <p:cNvSpPr/>
          <p:nvPr/>
        </p:nvSpPr>
        <p:spPr>
          <a:xfrm>
            <a:off x="0" y="3225283"/>
            <a:ext cx="3733642" cy="233707"/>
          </a:xfrm>
          <a:custGeom>
            <a:rect b="b" l="l" r="r" t="t"/>
            <a:pathLst>
              <a:path extrusionOk="0" h="233707" w="3733642">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grpSp>
        <p:nvGrpSpPr>
          <p:cNvPr id="116" name="Google Shape;116;p58"/>
          <p:cNvGrpSpPr/>
          <p:nvPr/>
        </p:nvGrpSpPr>
        <p:grpSpPr>
          <a:xfrm>
            <a:off x="389965" y="6092742"/>
            <a:ext cx="3144242" cy="374574"/>
            <a:chOff x="301128" y="6151084"/>
            <a:chExt cx="3144242" cy="374574"/>
          </a:xfrm>
        </p:grpSpPr>
        <p:pic>
          <p:nvPicPr>
            <p:cNvPr descr="Shape&#10;&#10;Description automatically generated with medium confidence" id="117" name="Google Shape;117;p58"/>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118" name="Google Shape;118;p58"/>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119" name="Google Shape;119;p58"/>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
        <p:nvSpPr>
          <p:cNvPr id="120" name="Google Shape;120;p58"/>
          <p:cNvSpPr/>
          <p:nvPr/>
        </p:nvSpPr>
        <p:spPr>
          <a:xfrm>
            <a:off x="9544514" y="3200731"/>
            <a:ext cx="2730311" cy="244399"/>
          </a:xfrm>
          <a:custGeom>
            <a:rect b="b" l="l" r="r" t="t"/>
            <a:pathLst>
              <a:path extrusionOk="0" h="154" w="1088">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4 point icon graph">
  <p:cSld name="2_4 point icon graph">
    <p:spTree>
      <p:nvGrpSpPr>
        <p:cNvPr id="121" name="Shape 121"/>
        <p:cNvGrpSpPr/>
        <p:nvPr/>
      </p:nvGrpSpPr>
      <p:grpSpPr>
        <a:xfrm>
          <a:off x="0" y="0"/>
          <a:ext cx="0" cy="0"/>
          <a:chOff x="0" y="0"/>
          <a:chExt cx="0" cy="0"/>
        </a:xfrm>
      </p:grpSpPr>
      <p:pic>
        <p:nvPicPr>
          <p:cNvPr descr="Background pattern&#10;&#10;Description automatically generated" id="122" name="Google Shape;122;p59"/>
          <p:cNvPicPr preferRelativeResize="0"/>
          <p:nvPr/>
        </p:nvPicPr>
        <p:blipFill rotWithShape="1">
          <a:blip r:embed="rId2">
            <a:alphaModFix amt="48000"/>
          </a:blip>
          <a:srcRect b="83247" l="-26772" r="-5883" t="-4018"/>
          <a:stretch/>
        </p:blipFill>
        <p:spPr>
          <a:xfrm>
            <a:off x="-815415" y="5718931"/>
            <a:ext cx="5564883" cy="1181829"/>
          </a:xfrm>
          <a:prstGeom prst="rect">
            <a:avLst/>
          </a:prstGeom>
          <a:noFill/>
          <a:ln>
            <a:noFill/>
          </a:ln>
        </p:spPr>
      </p:pic>
      <p:sp>
        <p:nvSpPr>
          <p:cNvPr id="123" name="Google Shape;123;p59"/>
          <p:cNvSpPr/>
          <p:nvPr/>
        </p:nvSpPr>
        <p:spPr>
          <a:xfrm>
            <a:off x="4283800" y="3211423"/>
            <a:ext cx="4730674" cy="233707"/>
          </a:xfrm>
          <a:custGeom>
            <a:rect b="b" l="l" r="r" t="t"/>
            <a:pathLst>
              <a:path extrusionOk="0" h="154" w="1088">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91639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24" name="Google Shape;124;p59"/>
          <p:cNvSpPr/>
          <p:nvPr/>
        </p:nvSpPr>
        <p:spPr>
          <a:xfrm>
            <a:off x="3846806" y="3164070"/>
            <a:ext cx="323830" cy="326885"/>
          </a:xfrm>
          <a:custGeom>
            <a:rect b="b" l="l" r="r" t="t"/>
            <a:pathLst>
              <a:path extrusionOk="0" h="215" w="213">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25" name="Google Shape;125;p59"/>
          <p:cNvSpPr/>
          <p:nvPr/>
        </p:nvSpPr>
        <p:spPr>
          <a:xfrm>
            <a:off x="3912488" y="3229753"/>
            <a:ext cx="192465" cy="193992"/>
          </a:xfrm>
          <a:custGeom>
            <a:rect b="b" l="l" r="r" t="t"/>
            <a:pathLst>
              <a:path extrusionOk="0" h="128" w="127">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26" name="Google Shape;126;p59"/>
          <p:cNvSpPr/>
          <p:nvPr/>
        </p:nvSpPr>
        <p:spPr>
          <a:xfrm>
            <a:off x="3324401" y="1535752"/>
            <a:ext cx="1370167" cy="1510697"/>
          </a:xfrm>
          <a:custGeom>
            <a:rect b="b" l="l" r="r" t="t"/>
            <a:pathLst>
              <a:path extrusionOk="0" h="990" w="898">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27" name="Google Shape;127;p59"/>
          <p:cNvSpPr/>
          <p:nvPr/>
        </p:nvSpPr>
        <p:spPr>
          <a:xfrm>
            <a:off x="9116816" y="3164070"/>
            <a:ext cx="325357" cy="326885"/>
          </a:xfrm>
          <a:custGeom>
            <a:rect b="b" l="l" r="r" t="t"/>
            <a:pathLst>
              <a:path extrusionOk="0" h="215" w="214">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91639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28" name="Google Shape;128;p59"/>
          <p:cNvSpPr/>
          <p:nvPr/>
        </p:nvSpPr>
        <p:spPr>
          <a:xfrm>
            <a:off x="9180971" y="3229753"/>
            <a:ext cx="193993" cy="193992"/>
          </a:xfrm>
          <a:custGeom>
            <a:rect b="b" l="l" r="r" t="t"/>
            <a:pathLst>
              <a:path extrusionOk="0" h="128" w="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chemeClr val="lt1"/>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29" name="Google Shape;129;p59"/>
          <p:cNvSpPr/>
          <p:nvPr/>
        </p:nvSpPr>
        <p:spPr>
          <a:xfrm>
            <a:off x="8592884" y="3657453"/>
            <a:ext cx="1368640" cy="1512224"/>
          </a:xfrm>
          <a:custGeom>
            <a:rect b="b" l="l" r="r" t="t"/>
            <a:pathLst>
              <a:path extrusionOk="0" h="991" w="897">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91639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130" name="Google Shape;130;p59"/>
          <p:cNvSpPr txBox="1"/>
          <p:nvPr/>
        </p:nvSpPr>
        <p:spPr>
          <a:xfrm>
            <a:off x="10092535" y="2058144"/>
            <a:ext cx="1045245" cy="2860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2"/>
                </a:solidFill>
                <a:latin typeface="Montserrat"/>
                <a:ea typeface="Montserrat"/>
                <a:cs typeface="Montserrat"/>
                <a:sym typeface="Montserrat"/>
              </a:rPr>
              <a:t>Your Title</a:t>
            </a:r>
            <a:endParaRPr b="0" i="0" sz="1400" u="none" cap="none" strike="noStrike">
              <a:solidFill>
                <a:srgbClr val="000000"/>
              </a:solidFill>
              <a:latin typeface="Arial"/>
              <a:ea typeface="Arial"/>
              <a:cs typeface="Arial"/>
              <a:sym typeface="Arial"/>
            </a:endParaRPr>
          </a:p>
        </p:txBody>
      </p:sp>
      <p:sp>
        <p:nvSpPr>
          <p:cNvPr id="131" name="Google Shape;131;p59"/>
          <p:cNvSpPr txBox="1"/>
          <p:nvPr>
            <p:ph idx="1" type="body"/>
          </p:nvPr>
        </p:nvSpPr>
        <p:spPr>
          <a:xfrm>
            <a:off x="2230476" y="3720417"/>
            <a:ext cx="3544159" cy="232146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2" name="Google Shape;132;p59"/>
          <p:cNvSpPr txBox="1"/>
          <p:nvPr>
            <p:ph idx="2" type="body"/>
          </p:nvPr>
        </p:nvSpPr>
        <p:spPr>
          <a:xfrm>
            <a:off x="8184277" y="1063485"/>
            <a:ext cx="3205965" cy="193408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 name="Google Shape;133;p59"/>
          <p:cNvSpPr/>
          <p:nvPr/>
        </p:nvSpPr>
        <p:spPr>
          <a:xfrm>
            <a:off x="0" y="3225283"/>
            <a:ext cx="3733642" cy="233707"/>
          </a:xfrm>
          <a:custGeom>
            <a:rect b="b" l="l" r="r" t="t"/>
            <a:pathLst>
              <a:path extrusionOk="0" h="233707" w="3733642">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grpSp>
        <p:nvGrpSpPr>
          <p:cNvPr id="134" name="Google Shape;134;p59"/>
          <p:cNvGrpSpPr/>
          <p:nvPr/>
        </p:nvGrpSpPr>
        <p:grpSpPr>
          <a:xfrm>
            <a:off x="389965" y="6092742"/>
            <a:ext cx="3144242" cy="374574"/>
            <a:chOff x="301128" y="6151084"/>
            <a:chExt cx="3144242" cy="374574"/>
          </a:xfrm>
        </p:grpSpPr>
        <p:pic>
          <p:nvPicPr>
            <p:cNvPr descr="Shape&#10;&#10;Description automatically generated with medium confidence" id="135" name="Google Shape;135;p59"/>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136" name="Google Shape;136;p59"/>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137" name="Google Shape;137;p59"/>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
        <p:nvSpPr>
          <p:cNvPr id="138" name="Google Shape;138;p59"/>
          <p:cNvSpPr/>
          <p:nvPr/>
        </p:nvSpPr>
        <p:spPr>
          <a:xfrm>
            <a:off x="9544514" y="3200731"/>
            <a:ext cx="2730311" cy="244399"/>
          </a:xfrm>
          <a:custGeom>
            <a:rect b="b" l="l" r="r" t="t"/>
            <a:pathLst>
              <a:path extrusionOk="0" h="154" w="1088">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85D2C7"/>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p:cSld name="Final Slide">
    <p:spTree>
      <p:nvGrpSpPr>
        <p:cNvPr id="139" name="Shape 139"/>
        <p:cNvGrpSpPr/>
        <p:nvPr/>
      </p:nvGrpSpPr>
      <p:grpSpPr>
        <a:xfrm>
          <a:off x="0" y="0"/>
          <a:ext cx="0" cy="0"/>
          <a:chOff x="0" y="0"/>
          <a:chExt cx="0" cy="0"/>
        </a:xfrm>
      </p:grpSpPr>
      <p:pic>
        <p:nvPicPr>
          <p:cNvPr descr="Background pattern&#10;&#10;Description automatically generated" id="140" name="Google Shape;140;p60"/>
          <p:cNvPicPr preferRelativeResize="0"/>
          <p:nvPr/>
        </p:nvPicPr>
        <p:blipFill rotWithShape="1">
          <a:blip r:embed="rId2">
            <a:alphaModFix/>
          </a:blip>
          <a:srcRect b="3452" l="-7970" r="16408" t="10416"/>
          <a:stretch/>
        </p:blipFill>
        <p:spPr>
          <a:xfrm>
            <a:off x="6816681" y="0"/>
            <a:ext cx="5375319" cy="6857999"/>
          </a:xfrm>
          <a:prstGeom prst="rect">
            <a:avLst/>
          </a:prstGeom>
          <a:noFill/>
          <a:ln>
            <a:noFill/>
          </a:ln>
        </p:spPr>
      </p:pic>
      <p:sp>
        <p:nvSpPr>
          <p:cNvPr id="141" name="Google Shape;141;p60"/>
          <p:cNvSpPr/>
          <p:nvPr/>
        </p:nvSpPr>
        <p:spPr>
          <a:xfrm flipH="1" rot="10800000">
            <a:off x="3843" y="2769245"/>
            <a:ext cx="12188157" cy="2832760"/>
          </a:xfrm>
          <a:prstGeom prst="rect">
            <a:avLst/>
          </a:prstGeom>
          <a:solidFill>
            <a:srgbClr val="79527B"/>
          </a:solidFill>
          <a:ln cap="flat" cmpd="sng" w="9525">
            <a:solidFill>
              <a:srgbClr val="BFCA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142" name="Google Shape;142;p60"/>
          <p:cNvSpPr txBox="1"/>
          <p:nvPr>
            <p:ph idx="1" type="body"/>
          </p:nvPr>
        </p:nvSpPr>
        <p:spPr>
          <a:xfrm>
            <a:off x="7723301" y="3283370"/>
            <a:ext cx="3704362" cy="3619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b="0" i="0" sz="1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3" name="Google Shape;143;p60"/>
          <p:cNvSpPr txBox="1"/>
          <p:nvPr>
            <p:ph idx="2" type="body"/>
          </p:nvPr>
        </p:nvSpPr>
        <p:spPr>
          <a:xfrm>
            <a:off x="7723301" y="3906329"/>
            <a:ext cx="3704362" cy="3619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b="0" i="0" sz="1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4" name="Google Shape;144;p60"/>
          <p:cNvSpPr txBox="1"/>
          <p:nvPr>
            <p:ph idx="3" type="body"/>
          </p:nvPr>
        </p:nvSpPr>
        <p:spPr>
          <a:xfrm>
            <a:off x="7731465" y="4549892"/>
            <a:ext cx="3704362" cy="3619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400"/>
              <a:buNone/>
              <a:defRPr b="0" i="0" sz="1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5" name="Google Shape;145;p60"/>
          <p:cNvSpPr txBox="1"/>
          <p:nvPr>
            <p:ph idx="4" type="body"/>
          </p:nvPr>
        </p:nvSpPr>
        <p:spPr>
          <a:xfrm>
            <a:off x="967062" y="4154268"/>
            <a:ext cx="3195486" cy="73114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sz="28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p60"/>
          <p:cNvSpPr txBox="1"/>
          <p:nvPr>
            <p:ph idx="5" type="body"/>
          </p:nvPr>
        </p:nvSpPr>
        <p:spPr>
          <a:xfrm>
            <a:off x="967062" y="3344692"/>
            <a:ext cx="3195485" cy="837258"/>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5000"/>
              <a:buNone/>
              <a:defRPr sz="5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text&#10;&#10;Description automatically generated" id="147" name="Google Shape;147;p60"/>
          <p:cNvPicPr preferRelativeResize="0"/>
          <p:nvPr/>
        </p:nvPicPr>
        <p:blipFill rotWithShape="1">
          <a:blip r:embed="rId3">
            <a:alphaModFix/>
          </a:blip>
          <a:srcRect b="0" l="0" r="0" t="0"/>
          <a:stretch/>
        </p:blipFill>
        <p:spPr>
          <a:xfrm>
            <a:off x="615586" y="473530"/>
            <a:ext cx="4899073" cy="2154566"/>
          </a:xfrm>
          <a:prstGeom prst="rect">
            <a:avLst/>
          </a:prstGeom>
          <a:noFill/>
          <a:ln>
            <a:noFill/>
          </a:ln>
        </p:spPr>
      </p:pic>
      <p:grpSp>
        <p:nvGrpSpPr>
          <p:cNvPr id="148" name="Google Shape;148;p60"/>
          <p:cNvGrpSpPr/>
          <p:nvPr/>
        </p:nvGrpSpPr>
        <p:grpSpPr>
          <a:xfrm>
            <a:off x="9456007" y="5836660"/>
            <a:ext cx="2735993" cy="679345"/>
            <a:chOff x="0" y="0"/>
            <a:chExt cx="2301694" cy="571500"/>
          </a:xfrm>
        </p:grpSpPr>
        <p:sp>
          <p:nvSpPr>
            <p:cNvPr id="149" name="Google Shape;149;p60"/>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0" name="Google Shape;150;p60"/>
            <p:cNvPicPr preferRelativeResize="0"/>
            <p:nvPr/>
          </p:nvPicPr>
          <p:blipFill rotWithShape="1">
            <a:blip r:embed="rId4">
              <a:alphaModFix/>
            </a:blip>
            <a:srcRect b="0" l="0" r="44449" t="0"/>
            <a:stretch/>
          </p:blipFill>
          <p:spPr>
            <a:xfrm>
              <a:off x="312965" y="96237"/>
              <a:ext cx="1675765" cy="384810"/>
            </a:xfrm>
            <a:prstGeom prst="rect">
              <a:avLst/>
            </a:prstGeom>
            <a:noFill/>
            <a:ln>
              <a:noFill/>
            </a:ln>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1 Standardseite">
  <p:cSld name="2_1 Standardseite">
    <p:spTree>
      <p:nvGrpSpPr>
        <p:cNvPr id="151" name="Shape 151"/>
        <p:cNvGrpSpPr/>
        <p:nvPr/>
      </p:nvGrpSpPr>
      <p:grpSpPr>
        <a:xfrm>
          <a:off x="0" y="0"/>
          <a:ext cx="0" cy="0"/>
          <a:chOff x="0" y="0"/>
          <a:chExt cx="0" cy="0"/>
        </a:xfrm>
      </p:grpSpPr>
      <p:sp>
        <p:nvSpPr>
          <p:cNvPr id="152" name="Google Shape;152;p61"/>
          <p:cNvSpPr txBox="1"/>
          <p:nvPr>
            <p:ph idx="1" type="body"/>
          </p:nvPr>
        </p:nvSpPr>
        <p:spPr>
          <a:xfrm>
            <a:off x="389965" y="2181225"/>
            <a:ext cx="5498737" cy="40628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1800"/>
              <a:buFont typeface="Arial"/>
              <a:buNone/>
              <a:defRPr sz="1800">
                <a:solidFill>
                  <a:srgbClr val="595A59"/>
                </a:solidFill>
              </a:defRPr>
            </a:lvl1pPr>
            <a:lvl2pPr indent="-342900" lvl="1" marL="914400" algn="l">
              <a:lnSpc>
                <a:spcPct val="90000"/>
              </a:lnSpc>
              <a:spcBef>
                <a:spcPts val="500"/>
              </a:spcBef>
              <a:spcAft>
                <a:spcPts val="0"/>
              </a:spcAft>
              <a:buClr>
                <a:schemeClr val="dk1"/>
              </a:buClr>
              <a:buSzPts val="1800"/>
              <a:buFont typeface="Arial"/>
              <a:buChar char="•"/>
              <a:defRPr sz="1800"/>
            </a:lvl2pPr>
            <a:lvl3pPr indent="-330200" lvl="2" marL="1371600" algn="l">
              <a:lnSpc>
                <a:spcPct val="90000"/>
              </a:lnSpc>
              <a:spcBef>
                <a:spcPts val="500"/>
              </a:spcBef>
              <a:spcAft>
                <a:spcPts val="0"/>
              </a:spcAft>
              <a:buClr>
                <a:schemeClr val="dk1"/>
              </a:buClr>
              <a:buSzPts val="1600"/>
              <a:buFont typeface="Noto Sans Symbols"/>
              <a:buChar char="−"/>
              <a:defRPr sz="1600"/>
            </a:lvl3pPr>
            <a:lvl4pPr indent="-317500" lvl="3" marL="1828800" algn="l">
              <a:lnSpc>
                <a:spcPct val="90000"/>
              </a:lnSpc>
              <a:spcBef>
                <a:spcPts val="500"/>
              </a:spcBef>
              <a:spcAft>
                <a:spcPts val="0"/>
              </a:spcAft>
              <a:buClr>
                <a:schemeClr val="dk1"/>
              </a:buClr>
              <a:buSzPts val="1400"/>
              <a:buFont typeface="Noto Sans Symbols"/>
              <a:buChar char="−"/>
              <a:defRPr sz="1400"/>
            </a:lvl4pPr>
            <a:lvl5pPr indent="-304800" lvl="4" marL="2286000" algn="l">
              <a:lnSpc>
                <a:spcPct val="90000"/>
              </a:lnSpc>
              <a:spcBef>
                <a:spcPts val="500"/>
              </a:spcBef>
              <a:spcAft>
                <a:spcPts val="0"/>
              </a:spcAft>
              <a:buClr>
                <a:schemeClr val="dk1"/>
              </a:buClr>
              <a:buSzPts val="1200"/>
              <a:buFont typeface="Noto Sans Symbols"/>
              <a:buChar char="−"/>
              <a:defRPr sz="12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3" name="Google Shape;153;p61"/>
          <p:cNvSpPr txBox="1"/>
          <p:nvPr>
            <p:ph idx="2" type="body"/>
          </p:nvPr>
        </p:nvSpPr>
        <p:spPr>
          <a:xfrm>
            <a:off x="6261465" y="2194560"/>
            <a:ext cx="5498737" cy="40628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1800"/>
              <a:buNone/>
              <a:defRPr sz="1800">
                <a:solidFill>
                  <a:srgbClr val="595A59"/>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4" name="Google Shape;154;p61"/>
          <p:cNvSpPr txBox="1"/>
          <p:nvPr>
            <p:ph idx="3" type="body"/>
          </p:nvPr>
        </p:nvSpPr>
        <p:spPr>
          <a:xfrm>
            <a:off x="389964" y="1631248"/>
            <a:ext cx="5498737" cy="3746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1800"/>
              <a:buNone/>
              <a:defRPr sz="18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5" name="Google Shape;155;p61"/>
          <p:cNvSpPr txBox="1"/>
          <p:nvPr>
            <p:ph idx="4" type="body"/>
          </p:nvPr>
        </p:nvSpPr>
        <p:spPr>
          <a:xfrm>
            <a:off x="6261462" y="1642361"/>
            <a:ext cx="5498737" cy="3746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1800"/>
              <a:buNone/>
              <a:defRPr sz="18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56" name="Google Shape;156;p61"/>
          <p:cNvCxnSpPr/>
          <p:nvPr/>
        </p:nvCxnSpPr>
        <p:spPr>
          <a:xfrm>
            <a:off x="431800" y="2017011"/>
            <a:ext cx="5498737" cy="0"/>
          </a:xfrm>
          <a:prstGeom prst="straightConnector1">
            <a:avLst/>
          </a:prstGeom>
          <a:noFill/>
          <a:ln cap="flat" cmpd="sng" w="9525">
            <a:solidFill>
              <a:srgbClr val="8DC9C0"/>
            </a:solidFill>
            <a:prstDash val="solid"/>
            <a:miter lim="800000"/>
            <a:headEnd len="sm" w="sm" type="none"/>
            <a:tailEnd len="sm" w="sm" type="none"/>
          </a:ln>
        </p:spPr>
      </p:cxnSp>
      <p:cxnSp>
        <p:nvCxnSpPr>
          <p:cNvPr id="157" name="Google Shape;157;p61"/>
          <p:cNvCxnSpPr/>
          <p:nvPr/>
        </p:nvCxnSpPr>
        <p:spPr>
          <a:xfrm>
            <a:off x="6261463" y="2017011"/>
            <a:ext cx="5498737" cy="0"/>
          </a:xfrm>
          <a:prstGeom prst="straightConnector1">
            <a:avLst/>
          </a:prstGeom>
          <a:noFill/>
          <a:ln cap="flat" cmpd="sng" w="9525">
            <a:solidFill>
              <a:srgbClr val="8DC9C0"/>
            </a:solidFill>
            <a:prstDash val="solid"/>
            <a:miter lim="800000"/>
            <a:headEnd len="sm" w="sm" type="none"/>
            <a:tailEnd len="sm" w="sm" type="none"/>
          </a:ln>
        </p:spPr>
      </p:cxnSp>
      <p:grpSp>
        <p:nvGrpSpPr>
          <p:cNvPr id="158" name="Google Shape;158;p61"/>
          <p:cNvGrpSpPr/>
          <p:nvPr/>
        </p:nvGrpSpPr>
        <p:grpSpPr>
          <a:xfrm>
            <a:off x="389965" y="6092742"/>
            <a:ext cx="3144242" cy="374574"/>
            <a:chOff x="301128" y="6151084"/>
            <a:chExt cx="3144242" cy="374574"/>
          </a:xfrm>
        </p:grpSpPr>
        <p:pic>
          <p:nvPicPr>
            <p:cNvPr descr="Shape&#10;&#10;Description automatically generated with medium confidence" id="159" name="Google Shape;159;p61"/>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160" name="Google Shape;160;p61"/>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161" name="Google Shape;161;p61"/>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pic>
        <p:nvPicPr>
          <p:cNvPr descr="Background pattern&#10;&#10;Description automatically generated" id="162" name="Google Shape;162;p61"/>
          <p:cNvPicPr preferRelativeResize="0"/>
          <p:nvPr/>
        </p:nvPicPr>
        <p:blipFill rotWithShape="1">
          <a:blip r:embed="rId3">
            <a:alphaModFix/>
          </a:blip>
          <a:srcRect b="84089" l="-9441" r="10580" t="-3095"/>
          <a:stretch/>
        </p:blipFill>
        <p:spPr>
          <a:xfrm>
            <a:off x="7462157" y="5624715"/>
            <a:ext cx="4729844" cy="1233285"/>
          </a:xfrm>
          <a:prstGeom prst="rect">
            <a:avLst/>
          </a:prstGeom>
          <a:noFill/>
          <a:ln>
            <a:noFill/>
          </a:ln>
        </p:spPr>
      </p:pic>
      <p:sp>
        <p:nvSpPr>
          <p:cNvPr id="163" name="Google Shape;163;p61"/>
          <p:cNvSpPr txBox="1"/>
          <p:nvPr>
            <p:ph idx="5" type="body"/>
          </p:nvPr>
        </p:nvSpPr>
        <p:spPr>
          <a:xfrm>
            <a:off x="389965" y="577971"/>
            <a:ext cx="11470341"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9527B"/>
              </a:buClr>
              <a:buSzPts val="2000"/>
              <a:buNone/>
              <a:defRPr b="0" i="0" sz="20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4" name="Google Shape;164;p61"/>
          <p:cNvSpPr txBox="1"/>
          <p:nvPr>
            <p:ph idx="6" type="body"/>
          </p:nvPr>
        </p:nvSpPr>
        <p:spPr>
          <a:xfrm>
            <a:off x="389964" y="1231888"/>
            <a:ext cx="11470341" cy="30361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9527B"/>
              </a:buClr>
              <a:buSzPts val="1800"/>
              <a:buNone/>
              <a:defRPr b="0" i="0" sz="18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1 Standardseite">
  <p:cSld name="3_1 Standardseite">
    <p:spTree>
      <p:nvGrpSpPr>
        <p:cNvPr id="165" name="Shape 165"/>
        <p:cNvGrpSpPr/>
        <p:nvPr/>
      </p:nvGrpSpPr>
      <p:grpSpPr>
        <a:xfrm>
          <a:off x="0" y="0"/>
          <a:ext cx="0" cy="0"/>
          <a:chOff x="0" y="0"/>
          <a:chExt cx="0" cy="0"/>
        </a:xfrm>
      </p:grpSpPr>
      <p:sp>
        <p:nvSpPr>
          <p:cNvPr id="166" name="Google Shape;166;p62"/>
          <p:cNvSpPr txBox="1"/>
          <p:nvPr>
            <p:ph idx="1" type="body"/>
          </p:nvPr>
        </p:nvSpPr>
        <p:spPr>
          <a:xfrm>
            <a:off x="3752490" y="1637401"/>
            <a:ext cx="8007709" cy="461527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1800"/>
              <a:buNone/>
              <a:defRPr sz="1800">
                <a:solidFill>
                  <a:srgbClr val="595A59"/>
                </a:solidFill>
              </a:defRPr>
            </a:lvl1pPr>
            <a:lvl2pPr indent="-381000" lvl="1" marL="914400" algn="l">
              <a:lnSpc>
                <a:spcPct val="90000"/>
              </a:lnSpc>
              <a:spcBef>
                <a:spcPts val="500"/>
              </a:spcBef>
              <a:spcAft>
                <a:spcPts val="0"/>
              </a:spcAft>
              <a:buClr>
                <a:srgbClr val="595A59"/>
              </a:buClr>
              <a:buSzPts val="2400"/>
              <a:buChar char="•"/>
              <a:defRPr>
                <a:solidFill>
                  <a:srgbClr val="595A59"/>
                </a:solidFill>
              </a:defRPr>
            </a:lvl2pPr>
            <a:lvl3pPr indent="-355600" lvl="2" marL="1371600" algn="l">
              <a:lnSpc>
                <a:spcPct val="90000"/>
              </a:lnSpc>
              <a:spcBef>
                <a:spcPts val="500"/>
              </a:spcBef>
              <a:spcAft>
                <a:spcPts val="0"/>
              </a:spcAft>
              <a:buClr>
                <a:srgbClr val="595A59"/>
              </a:buClr>
              <a:buSzPts val="2000"/>
              <a:buChar char="•"/>
              <a:defRPr>
                <a:solidFill>
                  <a:srgbClr val="595A59"/>
                </a:solidFill>
              </a:defRPr>
            </a:lvl3pPr>
            <a:lvl4pPr indent="-342900" lvl="3" marL="1828800" algn="l">
              <a:lnSpc>
                <a:spcPct val="90000"/>
              </a:lnSpc>
              <a:spcBef>
                <a:spcPts val="500"/>
              </a:spcBef>
              <a:spcAft>
                <a:spcPts val="0"/>
              </a:spcAft>
              <a:buClr>
                <a:srgbClr val="595A59"/>
              </a:buClr>
              <a:buSzPts val="1800"/>
              <a:buChar char="•"/>
              <a:defRPr>
                <a:solidFill>
                  <a:srgbClr val="595A59"/>
                </a:solidFill>
              </a:defRPr>
            </a:lvl4pPr>
            <a:lvl5pPr indent="-342900" lvl="4" marL="2286000" algn="l">
              <a:lnSpc>
                <a:spcPct val="90000"/>
              </a:lnSpc>
              <a:spcBef>
                <a:spcPts val="500"/>
              </a:spcBef>
              <a:spcAft>
                <a:spcPts val="0"/>
              </a:spcAft>
              <a:buClr>
                <a:srgbClr val="595A59"/>
              </a:buClr>
              <a:buSzPts val="1800"/>
              <a:buChar char="•"/>
              <a:defRPr>
                <a:solidFill>
                  <a:srgbClr val="595A59"/>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7" name="Google Shape;167;p62"/>
          <p:cNvSpPr txBox="1"/>
          <p:nvPr>
            <p:ph idx="2" type="body"/>
          </p:nvPr>
        </p:nvSpPr>
        <p:spPr>
          <a:xfrm>
            <a:off x="3752490" y="441325"/>
            <a:ext cx="8007710" cy="611188"/>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79527B"/>
              </a:buClr>
              <a:buSzPts val="1800"/>
              <a:buNone/>
              <a:defRPr sz="18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8" name="Google Shape;168;p62"/>
          <p:cNvSpPr txBox="1"/>
          <p:nvPr>
            <p:ph idx="3" type="body"/>
          </p:nvPr>
        </p:nvSpPr>
        <p:spPr>
          <a:xfrm>
            <a:off x="3752490" y="1052513"/>
            <a:ext cx="8007710" cy="576261"/>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79527B"/>
              </a:buClr>
              <a:buSzPts val="1800"/>
              <a:buNone/>
              <a:defRPr sz="18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69" name="Google Shape;169;p62"/>
          <p:cNvCxnSpPr/>
          <p:nvPr/>
        </p:nvCxnSpPr>
        <p:spPr>
          <a:xfrm>
            <a:off x="3752490" y="1628775"/>
            <a:ext cx="8007710" cy="0"/>
          </a:xfrm>
          <a:prstGeom prst="straightConnector1">
            <a:avLst/>
          </a:prstGeom>
          <a:noFill/>
          <a:ln cap="flat" cmpd="sng" w="9525">
            <a:solidFill>
              <a:srgbClr val="8DC9C0"/>
            </a:solidFill>
            <a:prstDash val="solid"/>
            <a:miter lim="800000"/>
            <a:headEnd len="sm" w="sm" type="none"/>
            <a:tailEnd len="sm" w="sm" type="none"/>
          </a:ln>
        </p:spPr>
      </p:cxnSp>
      <p:sp>
        <p:nvSpPr>
          <p:cNvPr id="170" name="Google Shape;170;p62"/>
          <p:cNvSpPr txBox="1"/>
          <p:nvPr>
            <p:ph idx="4" type="body"/>
          </p:nvPr>
        </p:nvSpPr>
        <p:spPr>
          <a:xfrm>
            <a:off x="431799" y="1628771"/>
            <a:ext cx="3148161" cy="4615273"/>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Clr>
                <a:srgbClr val="595A59"/>
              </a:buClr>
              <a:buSzPts val="1800"/>
              <a:buNone/>
              <a:defRPr sz="1800">
                <a:solidFill>
                  <a:srgbClr val="595A59"/>
                </a:solidFill>
              </a:defRPr>
            </a:lvl1pPr>
            <a:lvl2pPr indent="-342900" lvl="1" marL="914400" algn="l">
              <a:lnSpc>
                <a:spcPct val="100000"/>
              </a:lnSpc>
              <a:spcBef>
                <a:spcPts val="600"/>
              </a:spcBef>
              <a:spcAft>
                <a:spcPts val="0"/>
              </a:spcAft>
              <a:buClr>
                <a:srgbClr val="595A59"/>
              </a:buClr>
              <a:buSzPts val="1800"/>
              <a:buChar char="•"/>
              <a:defRPr sz="1800">
                <a:solidFill>
                  <a:srgbClr val="595A59"/>
                </a:solidFill>
              </a:defRPr>
            </a:lvl2pPr>
            <a:lvl3pPr indent="-342900" lvl="2" marL="1371600" algn="l">
              <a:lnSpc>
                <a:spcPct val="100000"/>
              </a:lnSpc>
              <a:spcBef>
                <a:spcPts val="600"/>
              </a:spcBef>
              <a:spcAft>
                <a:spcPts val="0"/>
              </a:spcAft>
              <a:buClr>
                <a:srgbClr val="595A59"/>
              </a:buClr>
              <a:buSzPts val="1800"/>
              <a:buChar char="•"/>
              <a:defRPr sz="1800">
                <a:solidFill>
                  <a:srgbClr val="595A59"/>
                </a:solidFill>
              </a:defRPr>
            </a:lvl3pPr>
            <a:lvl4pPr indent="-342900" lvl="3" marL="1828800" algn="l">
              <a:lnSpc>
                <a:spcPct val="100000"/>
              </a:lnSpc>
              <a:spcBef>
                <a:spcPts val="600"/>
              </a:spcBef>
              <a:spcAft>
                <a:spcPts val="0"/>
              </a:spcAft>
              <a:buClr>
                <a:srgbClr val="595A59"/>
              </a:buClr>
              <a:buSzPts val="1800"/>
              <a:buChar char="•"/>
              <a:defRPr sz="1800">
                <a:solidFill>
                  <a:srgbClr val="595A59"/>
                </a:solidFill>
              </a:defRPr>
            </a:lvl4pPr>
            <a:lvl5pPr indent="-342900" lvl="4" marL="2286000" algn="l">
              <a:lnSpc>
                <a:spcPct val="100000"/>
              </a:lnSpc>
              <a:spcBef>
                <a:spcPts val="600"/>
              </a:spcBef>
              <a:spcAft>
                <a:spcPts val="0"/>
              </a:spcAft>
              <a:buClr>
                <a:srgbClr val="595A59"/>
              </a:buClr>
              <a:buSzPts val="1800"/>
              <a:buChar char="•"/>
              <a:defRPr sz="1800">
                <a:solidFill>
                  <a:srgbClr val="595A59"/>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1" name="Google Shape;171;p62"/>
          <p:cNvSpPr txBox="1"/>
          <p:nvPr>
            <p:ph idx="5" type="body"/>
          </p:nvPr>
        </p:nvSpPr>
        <p:spPr>
          <a:xfrm>
            <a:off x="431799" y="441325"/>
            <a:ext cx="3148162" cy="23794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8DC9C0"/>
              </a:buClr>
              <a:buSzPts val="1800"/>
              <a:buNone/>
              <a:defRPr sz="1800">
                <a:solidFill>
                  <a:srgbClr val="8DC9C0"/>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2" name="Google Shape;172;p62"/>
          <p:cNvSpPr txBox="1"/>
          <p:nvPr>
            <p:ph idx="6" type="body"/>
          </p:nvPr>
        </p:nvSpPr>
        <p:spPr>
          <a:xfrm>
            <a:off x="431800" y="798861"/>
            <a:ext cx="3148161" cy="23794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8DC9C0"/>
              </a:buClr>
              <a:buSzPts val="1800"/>
              <a:buNone/>
              <a:defRPr sz="1800">
                <a:solidFill>
                  <a:srgbClr val="8DC9C0"/>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73" name="Google Shape;173;p62"/>
          <p:cNvGrpSpPr/>
          <p:nvPr/>
        </p:nvGrpSpPr>
        <p:grpSpPr>
          <a:xfrm>
            <a:off x="389965" y="6092742"/>
            <a:ext cx="3144242" cy="374574"/>
            <a:chOff x="301128" y="6151084"/>
            <a:chExt cx="3144242" cy="374574"/>
          </a:xfrm>
        </p:grpSpPr>
        <p:pic>
          <p:nvPicPr>
            <p:cNvPr descr="Shape&#10;&#10;Description automatically generated with medium confidence" id="174" name="Google Shape;174;p62"/>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175" name="Google Shape;175;p62"/>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176" name="Google Shape;176;p62"/>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pic>
        <p:nvPicPr>
          <p:cNvPr descr="Background pattern&#10;&#10;Description automatically generated" id="177" name="Google Shape;177;p62"/>
          <p:cNvPicPr preferRelativeResize="0"/>
          <p:nvPr/>
        </p:nvPicPr>
        <p:blipFill rotWithShape="1">
          <a:blip r:embed="rId3">
            <a:alphaModFix/>
          </a:blip>
          <a:srcRect b="84089" l="-9441" r="10580" t="-3095"/>
          <a:stretch/>
        </p:blipFill>
        <p:spPr>
          <a:xfrm>
            <a:off x="7462157" y="5624715"/>
            <a:ext cx="4729844" cy="123328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nt Typecae &amp; Size">
  <p:cSld name="Font Typecae &amp; Size">
    <p:spTree>
      <p:nvGrpSpPr>
        <p:cNvPr id="178" name="Shape 178"/>
        <p:cNvGrpSpPr/>
        <p:nvPr/>
      </p:nvGrpSpPr>
      <p:grpSpPr>
        <a:xfrm>
          <a:off x="0" y="0"/>
          <a:ext cx="0" cy="0"/>
          <a:chOff x="0" y="0"/>
          <a:chExt cx="0" cy="0"/>
        </a:xfrm>
      </p:grpSpPr>
      <p:sp>
        <p:nvSpPr>
          <p:cNvPr id="179" name="Google Shape;179;p63"/>
          <p:cNvSpPr/>
          <p:nvPr/>
        </p:nvSpPr>
        <p:spPr>
          <a:xfrm>
            <a:off x="0" y="0"/>
            <a:ext cx="12192000" cy="6858001"/>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0" name="Google Shape;180;p63"/>
          <p:cNvSpPr/>
          <p:nvPr/>
        </p:nvSpPr>
        <p:spPr>
          <a:xfrm>
            <a:off x="424669" y="528535"/>
            <a:ext cx="6498645" cy="144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GB" sz="4400" u="none" cap="none" strike="noStrike">
                <a:solidFill>
                  <a:schemeClr val="lt1"/>
                </a:solidFill>
                <a:latin typeface="Calibri"/>
                <a:ea typeface="Calibri"/>
                <a:cs typeface="Calibri"/>
                <a:sym typeface="Calibri"/>
              </a:rPr>
              <a:t>NAVIGATING TOURISM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400"/>
              <a:buFont typeface="Arial"/>
              <a:buNone/>
            </a:pPr>
            <a:r>
              <a:rPr b="0" i="0" lang="en-GB" sz="4400" u="none" cap="none" strike="noStrike">
                <a:solidFill>
                  <a:schemeClr val="lt1"/>
                </a:solidFill>
                <a:latin typeface="Calibri"/>
                <a:ea typeface="Calibri"/>
                <a:cs typeface="Calibri"/>
                <a:sym typeface="Calibri"/>
              </a:rPr>
              <a:t>FONT TYPEFACE &amp; SIZE</a:t>
            </a:r>
            <a:endParaRPr b="0" i="0" sz="3600" u="none" cap="none" strike="noStrike">
              <a:solidFill>
                <a:schemeClr val="lt1"/>
              </a:solidFill>
              <a:latin typeface="Calibri"/>
              <a:ea typeface="Calibri"/>
              <a:cs typeface="Calibri"/>
              <a:sym typeface="Calibri"/>
            </a:endParaRPr>
          </a:p>
        </p:txBody>
      </p:sp>
      <p:sp>
        <p:nvSpPr>
          <p:cNvPr id="181" name="Google Shape;181;p63"/>
          <p:cNvSpPr/>
          <p:nvPr/>
        </p:nvSpPr>
        <p:spPr>
          <a:xfrm>
            <a:off x="7347983" y="564843"/>
            <a:ext cx="4589207" cy="47089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0" i="0" lang="en-GB" sz="3000" u="none" cap="none" strike="noStrike">
                <a:solidFill>
                  <a:schemeClr val="lt1"/>
                </a:solidFill>
                <a:latin typeface="Calibri"/>
                <a:ea typeface="Calibri"/>
                <a:cs typeface="Calibri"/>
                <a:sym typeface="Calibri"/>
              </a:rPr>
              <a:t>PLEASE ENSURE TO KEEP FONTS AS PER THE LAYOUT</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3000" u="none" cap="none" strike="noStrike">
                <a:solidFill>
                  <a:schemeClr val="lt1"/>
                </a:solidFill>
                <a:latin typeface="Calibri"/>
                <a:ea typeface="Calibri"/>
                <a:cs typeface="Calibri"/>
                <a:sym typeface="Calibri"/>
              </a:rPr>
              <a:t>48 point  -  Divider Slides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3000" u="none" cap="none" strike="noStrike">
                <a:solidFill>
                  <a:schemeClr val="lt1"/>
                </a:solidFill>
                <a:latin typeface="Calibri"/>
                <a:ea typeface="Calibri"/>
                <a:cs typeface="Calibri"/>
                <a:sym typeface="Calibri"/>
              </a:rPr>
              <a:t>36 point  -  Title Heading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3000" u="none" cap="none" strike="noStrike">
                <a:solidFill>
                  <a:schemeClr val="lt1"/>
                </a:solidFill>
                <a:latin typeface="Calibri"/>
                <a:ea typeface="Calibri"/>
                <a:cs typeface="Calibri"/>
                <a:sym typeface="Calibri"/>
              </a:rPr>
              <a:t>30 point  -  Sub-Titles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GB" sz="3000" u="none" cap="none" strike="noStrike">
                <a:solidFill>
                  <a:schemeClr val="lt1"/>
                </a:solidFill>
                <a:latin typeface="Calibri"/>
                <a:ea typeface="Calibri"/>
                <a:cs typeface="Calibri"/>
                <a:sym typeface="Calibri"/>
              </a:rPr>
              <a:t>	       - Quotes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0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GB" sz="3000" u="none" cap="none" strike="noStrike">
                <a:solidFill>
                  <a:schemeClr val="lt1"/>
                </a:solidFill>
                <a:latin typeface="Calibri"/>
                <a:ea typeface="Calibri"/>
                <a:cs typeface="Calibri"/>
                <a:sym typeface="Calibri"/>
              </a:rPr>
              <a:t>24 point  -  Main Text Body </a:t>
            </a:r>
            <a:endParaRPr b="0" i="0" sz="3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chemeClr val="lt1"/>
              </a:solidFill>
              <a:latin typeface="Calibri"/>
              <a:ea typeface="Calibri"/>
              <a:cs typeface="Calibri"/>
              <a:sym typeface="Calibri"/>
            </a:endParaRPr>
          </a:p>
        </p:txBody>
      </p:sp>
      <p:sp>
        <p:nvSpPr>
          <p:cNvPr id="182" name="Google Shape;182;p63"/>
          <p:cNvSpPr/>
          <p:nvPr/>
        </p:nvSpPr>
        <p:spPr>
          <a:xfrm>
            <a:off x="424668" y="2883583"/>
            <a:ext cx="5845501" cy="212365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Please ensure to keep the font sizes set as per the slide layouts. The font used throughout the </a:t>
            </a:r>
            <a:r>
              <a:rPr b="1" i="0" lang="en-GB" sz="2400" u="none" cap="none" strike="noStrike">
                <a:solidFill>
                  <a:schemeClr val="lt1"/>
                </a:solidFill>
                <a:latin typeface="Calibri"/>
                <a:ea typeface="Calibri"/>
                <a:cs typeface="Calibri"/>
                <a:sym typeface="Calibri"/>
              </a:rPr>
              <a:t>NAVIGATING TOURISM </a:t>
            </a:r>
            <a:r>
              <a:rPr b="0" i="0" lang="en-GB" sz="2400" u="none" cap="none" strike="noStrike">
                <a:solidFill>
                  <a:schemeClr val="lt1"/>
                </a:solidFill>
                <a:latin typeface="Calibri"/>
                <a:ea typeface="Calibri"/>
                <a:cs typeface="Calibri"/>
                <a:sym typeface="Calibri"/>
              </a:rPr>
              <a:t>PowerPoint is….</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600"/>
              <a:buFont typeface="Arial"/>
              <a:buNone/>
            </a:pPr>
            <a:r>
              <a:rPr b="1" i="1" lang="en-GB" sz="3600" u="none" cap="none" strike="noStrike">
                <a:solidFill>
                  <a:schemeClr val="lt1"/>
                </a:solidFill>
                <a:latin typeface="Calibri"/>
                <a:ea typeface="Calibri"/>
                <a:cs typeface="Calibri"/>
                <a:sym typeface="Calibri"/>
              </a:rPr>
              <a:t>Calibri</a:t>
            </a:r>
            <a:endParaRPr b="0" i="0" sz="3600" u="none" cap="none" strike="noStrike">
              <a:solidFill>
                <a:schemeClr val="lt1"/>
              </a:solidFill>
              <a:latin typeface="Calibri"/>
              <a:ea typeface="Calibri"/>
              <a:cs typeface="Calibri"/>
              <a:sym typeface="Calibri"/>
            </a:endParaRPr>
          </a:p>
        </p:txBody>
      </p:sp>
      <p:cxnSp>
        <p:nvCxnSpPr>
          <p:cNvPr id="183" name="Google Shape;183;p63"/>
          <p:cNvCxnSpPr/>
          <p:nvPr/>
        </p:nvCxnSpPr>
        <p:spPr>
          <a:xfrm>
            <a:off x="7098716" y="-1"/>
            <a:ext cx="0" cy="5540408"/>
          </a:xfrm>
          <a:prstGeom prst="straightConnector1">
            <a:avLst/>
          </a:prstGeom>
          <a:noFill/>
          <a:ln cap="flat" cmpd="sng" w="9525">
            <a:solidFill>
              <a:schemeClr val="lt1"/>
            </a:solidFill>
            <a:prstDash val="solid"/>
            <a:miter lim="800000"/>
            <a:headEnd len="sm" w="sm" type="none"/>
            <a:tailEnd len="sm" w="sm" type="none"/>
          </a:ln>
        </p:spPr>
      </p:cxnSp>
      <p:cxnSp>
        <p:nvCxnSpPr>
          <p:cNvPr id="184" name="Google Shape;184;p63"/>
          <p:cNvCxnSpPr/>
          <p:nvPr/>
        </p:nvCxnSpPr>
        <p:spPr>
          <a:xfrm rot="10800000">
            <a:off x="1" y="2503620"/>
            <a:ext cx="7098715" cy="0"/>
          </a:xfrm>
          <a:prstGeom prst="straightConnector1">
            <a:avLst/>
          </a:prstGeom>
          <a:noFill/>
          <a:ln cap="flat" cmpd="sng" w="9525">
            <a:solidFill>
              <a:schemeClr val="lt1"/>
            </a:solidFill>
            <a:prstDash val="solid"/>
            <a:miter lim="800000"/>
            <a:headEnd len="sm" w="sm" type="none"/>
            <a:tailEnd len="sm" w="sm" type="none"/>
          </a:ln>
        </p:spPr>
      </p:cxnSp>
      <p:sp>
        <p:nvSpPr>
          <p:cNvPr id="185" name="Google Shape;185;p63"/>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 </a:t>
            </a:r>
            <a:r>
              <a:rPr b="1" i="0" lang="en-GB" sz="2400" u="none" cap="none" strike="noStrike">
                <a:solidFill>
                  <a:schemeClr val="lt1"/>
                </a:solidFill>
                <a:latin typeface="Calibri"/>
                <a:ea typeface="Calibri"/>
                <a:cs typeface="Calibri"/>
                <a:sym typeface="Calibri"/>
              </a:rPr>
              <a:t>PLEASE DELETE THIS INSTRUCTION SLIDE BEFORE PRESENTING FINAL PRESENTATION </a:t>
            </a:r>
            <a:r>
              <a:rPr b="0" i="0" lang="en-GB"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cxnSp>
        <p:nvCxnSpPr>
          <p:cNvPr id="186" name="Google Shape;186;p63"/>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s" type="blank">
  <p:cSld name="BLANK">
    <p:spTree>
      <p:nvGrpSpPr>
        <p:cNvPr id="187" name="Shape 187"/>
        <p:cNvGrpSpPr/>
        <p:nvPr/>
      </p:nvGrpSpPr>
      <p:grpSpPr>
        <a:xfrm>
          <a:off x="0" y="0"/>
          <a:ext cx="0" cy="0"/>
          <a:chOff x="0" y="0"/>
          <a:chExt cx="0" cy="0"/>
        </a:xfrm>
      </p:grpSpPr>
      <p:sp>
        <p:nvSpPr>
          <p:cNvPr id="188" name="Google Shape;188;p64"/>
          <p:cNvSpPr/>
          <p:nvPr/>
        </p:nvSpPr>
        <p:spPr>
          <a:xfrm>
            <a:off x="0" y="-1"/>
            <a:ext cx="12192000" cy="6858001"/>
          </a:xfrm>
          <a:prstGeom prst="rect">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9" name="Google Shape;189;p64"/>
          <p:cNvSpPr/>
          <p:nvPr/>
        </p:nvSpPr>
        <p:spPr>
          <a:xfrm>
            <a:off x="586901" y="491138"/>
            <a:ext cx="4309564" cy="526297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GB" sz="3600" u="none" cap="none" strike="noStrike">
                <a:solidFill>
                  <a:schemeClr val="lt1"/>
                </a:solidFill>
                <a:latin typeface="Calibri"/>
                <a:ea typeface="Calibri"/>
                <a:cs typeface="Calibri"/>
                <a:sym typeface="Calibri"/>
              </a:rPr>
              <a:t>ICONS WHICH CAN BE USED WITHIN THE </a:t>
            </a:r>
            <a:r>
              <a:rPr b="1" i="0" lang="en-GB" sz="3600" u="none" cap="none" strike="noStrike">
                <a:solidFill>
                  <a:schemeClr val="lt1"/>
                </a:solidFill>
                <a:latin typeface="Calibri"/>
                <a:ea typeface="Calibri"/>
                <a:cs typeface="Calibri"/>
                <a:sym typeface="Calibri"/>
              </a:rPr>
              <a:t>NAVIGATING TOURISM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rPr b="0" i="0" lang="en-GB" sz="3600" u="none" cap="none" strike="noStrike">
                <a:solidFill>
                  <a:schemeClr val="lt1"/>
                </a:solidFill>
                <a:latin typeface="Calibri"/>
                <a:ea typeface="Calibri"/>
                <a:cs typeface="Calibri"/>
                <a:sym typeface="Calibri"/>
              </a:rPr>
              <a:t>POWERPOINT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3600" u="none" cap="none" strike="noStrike">
              <a:solidFill>
                <a:schemeClr val="lt1"/>
              </a:solidFill>
              <a:latin typeface="Calibri"/>
              <a:ea typeface="Calibri"/>
              <a:cs typeface="Calibri"/>
              <a:sym typeface="Calibri"/>
            </a:endParaRPr>
          </a:p>
          <a:p>
            <a:pPr indent="0" lvl="0" marL="52388" marR="0" rtl="0" algn="l">
              <a:lnSpc>
                <a:spcPct val="100000"/>
              </a:lnSpc>
              <a:spcBef>
                <a:spcPts val="0"/>
              </a:spcBef>
              <a:spcAft>
                <a:spcPts val="0"/>
              </a:spcAft>
              <a:buClr>
                <a:schemeClr val="dk1"/>
              </a:buClr>
              <a:buSzPts val="900"/>
              <a:buFont typeface="Quattrocento Sans"/>
              <a:buNone/>
            </a:pPr>
            <a:r>
              <a:rPr b="0" i="1" lang="en-GB" sz="2400" u="none" cap="none" strike="noStrike">
                <a:solidFill>
                  <a:schemeClr val="lt1"/>
                </a:solidFill>
                <a:latin typeface="Calibri"/>
                <a:ea typeface="Calibri"/>
                <a:cs typeface="Calibri"/>
                <a:sym typeface="Calibri"/>
              </a:rPr>
              <a:t>Resize them without losing quality.  Change line colour, width and style.  </a:t>
            </a:r>
            <a:endParaRPr b="0" i="0" sz="1400" u="none" cap="none" strike="noStrike">
              <a:solidFill>
                <a:srgbClr val="000000"/>
              </a:solidFill>
              <a:latin typeface="Arial"/>
              <a:ea typeface="Arial"/>
              <a:cs typeface="Arial"/>
              <a:sym typeface="Arial"/>
            </a:endParaRPr>
          </a:p>
          <a:p>
            <a:pPr indent="0" lvl="0" marL="52388" marR="0" rtl="0" algn="l">
              <a:lnSpc>
                <a:spcPct val="100000"/>
              </a:lnSpc>
              <a:spcBef>
                <a:spcPts val="0"/>
              </a:spcBef>
              <a:spcAft>
                <a:spcPts val="0"/>
              </a:spcAft>
              <a:buClr>
                <a:schemeClr val="dk1"/>
              </a:buClr>
              <a:buSzPts val="900"/>
              <a:buFont typeface="Quattrocento Sans"/>
              <a:buNone/>
            </a:pPr>
            <a:r>
              <a:t/>
            </a:r>
            <a:endParaRPr b="0" i="1" sz="2400" u="none" cap="none" strike="noStrike">
              <a:solidFill>
                <a:schemeClr val="lt1"/>
              </a:solidFill>
              <a:latin typeface="Calibri"/>
              <a:ea typeface="Calibri"/>
              <a:cs typeface="Calibri"/>
              <a:sym typeface="Calibri"/>
            </a:endParaRPr>
          </a:p>
          <a:p>
            <a:pPr indent="0" lvl="0" marL="52388" marR="0" rtl="0" algn="l">
              <a:lnSpc>
                <a:spcPct val="100000"/>
              </a:lnSpc>
              <a:spcBef>
                <a:spcPts val="0"/>
              </a:spcBef>
              <a:spcAft>
                <a:spcPts val="0"/>
              </a:spcAft>
              <a:buClr>
                <a:schemeClr val="dk1"/>
              </a:buClr>
              <a:buSzPts val="900"/>
              <a:buFont typeface="Quattrocento Sans"/>
              <a:buNone/>
            </a:pPr>
            <a:r>
              <a:rPr b="0" i="0" lang="en-GB" sz="2400" u="none" cap="none" strike="noStrike">
                <a:solidFill>
                  <a:schemeClr val="lt1"/>
                </a:solidFill>
                <a:latin typeface="Calibri"/>
                <a:ea typeface="Calibri"/>
                <a:cs typeface="Calibri"/>
                <a:sym typeface="Calibri"/>
              </a:rPr>
              <a:t>Isn’t that nice? :)</a:t>
            </a:r>
            <a:endParaRPr b="0" i="0" sz="1400" u="none" cap="none" strike="noStrike">
              <a:solidFill>
                <a:srgbClr val="000000"/>
              </a:solidFill>
              <a:latin typeface="Arial"/>
              <a:ea typeface="Arial"/>
              <a:cs typeface="Arial"/>
              <a:sym typeface="Arial"/>
            </a:endParaRPr>
          </a:p>
        </p:txBody>
      </p:sp>
      <p:sp>
        <p:nvSpPr>
          <p:cNvPr id="190" name="Google Shape;190;p64"/>
          <p:cNvSpPr/>
          <p:nvPr/>
        </p:nvSpPr>
        <p:spPr>
          <a:xfrm>
            <a:off x="0" y="5968370"/>
            <a:ext cx="1219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chemeClr val="lt1"/>
                </a:solidFill>
                <a:latin typeface="Calibri"/>
                <a:ea typeface="Calibri"/>
                <a:cs typeface="Calibri"/>
                <a:sym typeface="Calibri"/>
              </a:rPr>
              <a:t>*** </a:t>
            </a:r>
            <a:r>
              <a:rPr b="1" i="0" lang="en-GB" sz="2400" u="none" cap="none" strike="noStrike">
                <a:solidFill>
                  <a:schemeClr val="lt1"/>
                </a:solidFill>
                <a:latin typeface="Calibri"/>
                <a:ea typeface="Calibri"/>
                <a:cs typeface="Calibri"/>
                <a:sym typeface="Calibri"/>
              </a:rPr>
              <a:t>PLEASE DELETE THIS INSTRUCTION SLIDE BEFORE PRESENTING FINAL PRESENTATION </a:t>
            </a:r>
            <a:r>
              <a:rPr b="0" i="0" lang="en-GB" sz="2400" u="none" cap="none" strike="noStrike">
                <a:solidFill>
                  <a:schemeClr val="lt1"/>
                </a:solidFill>
                <a:latin typeface="Calibri"/>
                <a:ea typeface="Calibri"/>
                <a:cs typeface="Calibri"/>
                <a:sym typeface="Calibri"/>
              </a:rPr>
              <a:t>*** </a:t>
            </a:r>
            <a:endParaRPr b="0" i="0" sz="2400" u="none" cap="none" strike="noStrike">
              <a:solidFill>
                <a:schemeClr val="lt1"/>
              </a:solidFill>
              <a:latin typeface="Calibri"/>
              <a:ea typeface="Calibri"/>
              <a:cs typeface="Calibri"/>
              <a:sym typeface="Calibri"/>
            </a:endParaRPr>
          </a:p>
        </p:txBody>
      </p:sp>
      <p:cxnSp>
        <p:nvCxnSpPr>
          <p:cNvPr id="191" name="Google Shape;191;p64"/>
          <p:cNvCxnSpPr/>
          <p:nvPr/>
        </p:nvCxnSpPr>
        <p:spPr>
          <a:xfrm rot="10800000">
            <a:off x="2" y="5540407"/>
            <a:ext cx="12191998" cy="0"/>
          </a:xfrm>
          <a:prstGeom prst="straightConnector1">
            <a:avLst/>
          </a:prstGeom>
          <a:noFill/>
          <a:ln cap="flat" cmpd="sng" w="9525">
            <a:solidFill>
              <a:schemeClr val="lt1"/>
            </a:solidFill>
            <a:prstDash val="solid"/>
            <a:miter lim="800000"/>
            <a:headEnd len="sm" w="sm" type="none"/>
            <a:tailEnd len="sm" w="sm" type="none"/>
          </a:ln>
        </p:spPr>
      </p:cxnSp>
      <p:cxnSp>
        <p:nvCxnSpPr>
          <p:cNvPr id="192" name="Google Shape;192;p64"/>
          <p:cNvCxnSpPr/>
          <p:nvPr/>
        </p:nvCxnSpPr>
        <p:spPr>
          <a:xfrm>
            <a:off x="5145818" y="0"/>
            <a:ext cx="0" cy="5540408"/>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A">
  <p:cSld name="COVER SLIDE A">
    <p:spTree>
      <p:nvGrpSpPr>
        <p:cNvPr id="193" name="Shape 193"/>
        <p:cNvGrpSpPr/>
        <p:nvPr/>
      </p:nvGrpSpPr>
      <p:grpSpPr>
        <a:xfrm>
          <a:off x="0" y="0"/>
          <a:ext cx="0" cy="0"/>
          <a:chOff x="0" y="0"/>
          <a:chExt cx="0" cy="0"/>
        </a:xfrm>
      </p:grpSpPr>
      <p:pic>
        <p:nvPicPr>
          <p:cNvPr descr="Background pattern&#10;&#10;Description automatically generated" id="194" name="Google Shape;194;p65"/>
          <p:cNvPicPr preferRelativeResize="0"/>
          <p:nvPr/>
        </p:nvPicPr>
        <p:blipFill rotWithShape="1">
          <a:blip r:embed="rId2">
            <a:alphaModFix/>
          </a:blip>
          <a:srcRect b="23492" l="-4379" r="4377" t="21334"/>
          <a:stretch/>
        </p:blipFill>
        <p:spPr>
          <a:xfrm>
            <a:off x="6913349" y="0"/>
            <a:ext cx="5278651" cy="3949990"/>
          </a:xfrm>
          <a:prstGeom prst="rect">
            <a:avLst/>
          </a:prstGeom>
          <a:noFill/>
          <a:ln>
            <a:noFill/>
          </a:ln>
        </p:spPr>
      </p:pic>
      <p:sp>
        <p:nvSpPr>
          <p:cNvPr id="195" name="Google Shape;195;p65"/>
          <p:cNvSpPr/>
          <p:nvPr/>
        </p:nvSpPr>
        <p:spPr>
          <a:xfrm>
            <a:off x="0" y="3321423"/>
            <a:ext cx="12192000" cy="3543835"/>
          </a:xfrm>
          <a:prstGeom prst="rect">
            <a:avLst/>
          </a:prstGeom>
          <a:solidFill>
            <a:srgbClr val="79527B"/>
          </a:solidFill>
          <a:ln>
            <a:noFill/>
          </a:ln>
        </p:spPr>
        <p:txBody>
          <a:bodyPr anchorCtr="0" anchor="ctr" bIns="45700" lIns="91425" spcFirstLastPara="1" rIns="91425" wrap="square" tIns="45700">
            <a:noAutofit/>
          </a:bodyPr>
          <a:lstStyle/>
          <a:p>
            <a:pPr indent="0" lvl="0" marL="900430" marR="878205" rtl="0" algn="r">
              <a:lnSpc>
                <a:spcPct val="200000"/>
              </a:lnSpc>
              <a:spcBef>
                <a:spcPts val="0"/>
              </a:spcBef>
              <a:spcAft>
                <a:spcPts val="0"/>
              </a:spcAft>
              <a:buClr>
                <a:srgbClr val="000000"/>
              </a:buClr>
              <a:buSzPts val="2000"/>
              <a:buFont typeface="Arial"/>
              <a:buNone/>
            </a:pPr>
            <a:r>
              <a:rPr b="0" i="0" lang="en-GB"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GB"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GB"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GB"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GB"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GB"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p:txBody>
      </p:sp>
      <p:sp>
        <p:nvSpPr>
          <p:cNvPr id="196" name="Google Shape;196;p65"/>
          <p:cNvSpPr txBox="1"/>
          <p:nvPr>
            <p:ph idx="1" type="body"/>
          </p:nvPr>
        </p:nvSpPr>
        <p:spPr>
          <a:xfrm>
            <a:off x="817349" y="4600585"/>
            <a:ext cx="5278651" cy="69735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5400"/>
              <a:buNone/>
              <a:defRPr b="1" sz="54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7" name="Google Shape;197;p65"/>
          <p:cNvSpPr txBox="1"/>
          <p:nvPr>
            <p:ph idx="2" type="body"/>
          </p:nvPr>
        </p:nvSpPr>
        <p:spPr>
          <a:xfrm>
            <a:off x="817349" y="3982062"/>
            <a:ext cx="5278651"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text&#10;&#10;Description automatically generated" id="198" name="Google Shape;198;p65"/>
          <p:cNvPicPr preferRelativeResize="0"/>
          <p:nvPr/>
        </p:nvPicPr>
        <p:blipFill rotWithShape="1">
          <a:blip r:embed="rId3">
            <a:alphaModFix/>
          </a:blip>
          <a:srcRect b="0" l="0" r="0" t="0"/>
          <a:stretch/>
        </p:blipFill>
        <p:spPr>
          <a:xfrm>
            <a:off x="572439" y="165981"/>
            <a:ext cx="5768471" cy="2536919"/>
          </a:xfrm>
          <a:prstGeom prst="rect">
            <a:avLst/>
          </a:prstGeom>
          <a:noFill/>
          <a:ln>
            <a:noFill/>
          </a:ln>
        </p:spPr>
      </p:pic>
      <p:sp>
        <p:nvSpPr>
          <p:cNvPr id="199" name="Google Shape;199;p65"/>
          <p:cNvSpPr/>
          <p:nvPr/>
        </p:nvSpPr>
        <p:spPr>
          <a:xfrm>
            <a:off x="701913" y="5958576"/>
            <a:ext cx="6589536" cy="60016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100"/>
              <a:buFont typeface="Arial"/>
              <a:buNone/>
            </a:pPr>
            <a:r>
              <a:rPr b="0" i="0" lang="en-GB" sz="1100" u="none" cap="none" strike="noStrike">
                <a:solidFill>
                  <a:schemeClr val="lt1"/>
                </a:solidFill>
                <a:latin typeface="Calibri"/>
                <a:ea typeface="Calibri"/>
                <a:cs typeface="Calibri"/>
                <a:sym typeface="Calibri"/>
              </a:rPr>
              <a:t>This programme has been funded with support from the European Commission. The author is solely responsible for this publication (communication)  and the Commission accepts no responsibility for any use that may be made of the   information contained therein 2020-1-UK01-KA203-079083</a:t>
            </a:r>
            <a:endParaRPr b="0" i="0" sz="1100" u="none" cap="none" strike="noStrike">
              <a:solidFill>
                <a:schemeClr val="lt1"/>
              </a:solidFill>
              <a:latin typeface="Calibri"/>
              <a:ea typeface="Calibri"/>
              <a:cs typeface="Calibri"/>
              <a:sym typeface="Calibri"/>
            </a:endParaRPr>
          </a:p>
        </p:txBody>
      </p:sp>
      <p:grpSp>
        <p:nvGrpSpPr>
          <p:cNvPr id="200" name="Google Shape;200;p65"/>
          <p:cNvGrpSpPr/>
          <p:nvPr/>
        </p:nvGrpSpPr>
        <p:grpSpPr>
          <a:xfrm>
            <a:off x="9456007" y="5764605"/>
            <a:ext cx="2735993" cy="679345"/>
            <a:chOff x="0" y="0"/>
            <a:chExt cx="2301694" cy="571500"/>
          </a:xfrm>
        </p:grpSpPr>
        <p:sp>
          <p:nvSpPr>
            <p:cNvPr id="201" name="Google Shape;201;p65"/>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2" name="Google Shape;202;p65"/>
            <p:cNvPicPr preferRelativeResize="0"/>
            <p:nvPr/>
          </p:nvPicPr>
          <p:blipFill rotWithShape="1">
            <a:blip r:embed="rId4">
              <a:alphaModFix/>
            </a:blip>
            <a:srcRect b="0" l="0" r="44449" t="0"/>
            <a:stretch/>
          </p:blipFill>
          <p:spPr>
            <a:xfrm>
              <a:off x="312965" y="96237"/>
              <a:ext cx="1675765" cy="384810"/>
            </a:xfrm>
            <a:prstGeom prst="rect">
              <a:avLst/>
            </a:prstGeom>
            <a:noFill/>
            <a:ln>
              <a:noFill/>
            </a:ln>
          </p:spPr>
        </p:pic>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B">
  <p:cSld name="COVER SLIDE B">
    <p:spTree>
      <p:nvGrpSpPr>
        <p:cNvPr id="203" name="Shape 203"/>
        <p:cNvGrpSpPr/>
        <p:nvPr/>
      </p:nvGrpSpPr>
      <p:grpSpPr>
        <a:xfrm>
          <a:off x="0" y="0"/>
          <a:ext cx="0" cy="0"/>
          <a:chOff x="0" y="0"/>
          <a:chExt cx="0" cy="0"/>
        </a:xfrm>
      </p:grpSpPr>
      <p:sp>
        <p:nvSpPr>
          <p:cNvPr id="204" name="Google Shape;204;p66"/>
          <p:cNvSpPr/>
          <p:nvPr/>
        </p:nvSpPr>
        <p:spPr>
          <a:xfrm>
            <a:off x="0" y="0"/>
            <a:ext cx="12192000" cy="2908010"/>
          </a:xfrm>
          <a:prstGeom prst="rect">
            <a:avLst/>
          </a:prstGeom>
          <a:solidFill>
            <a:srgbClr val="79527B"/>
          </a:solidFill>
          <a:ln>
            <a:noFill/>
          </a:ln>
        </p:spPr>
        <p:txBody>
          <a:bodyPr anchorCtr="0" anchor="ctr" bIns="45700" lIns="91425" spcFirstLastPara="1" rIns="91425" wrap="square" tIns="45700">
            <a:noAutofit/>
          </a:bodyPr>
          <a:lstStyle/>
          <a:p>
            <a:pPr indent="0" lvl="0" marL="900430" marR="878205" rtl="0" algn="r">
              <a:lnSpc>
                <a:spcPct val="200000"/>
              </a:lnSpc>
              <a:spcBef>
                <a:spcPts val="0"/>
              </a:spcBef>
              <a:spcAft>
                <a:spcPts val="0"/>
              </a:spcAft>
              <a:buClr>
                <a:srgbClr val="000000"/>
              </a:buClr>
              <a:buSzPts val="2000"/>
              <a:buFont typeface="Arial"/>
              <a:buNone/>
            </a:pPr>
            <a:r>
              <a:rPr b="0" i="0" lang="en-GB"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GB"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GB"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GB"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GB"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GB"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p:txBody>
      </p:sp>
      <p:sp>
        <p:nvSpPr>
          <p:cNvPr id="205" name="Google Shape;205;p66"/>
          <p:cNvSpPr txBox="1"/>
          <p:nvPr>
            <p:ph idx="1" type="body"/>
          </p:nvPr>
        </p:nvSpPr>
        <p:spPr>
          <a:xfrm>
            <a:off x="6451061" y="1523534"/>
            <a:ext cx="5278651" cy="697353"/>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chemeClr val="lt1"/>
              </a:buClr>
              <a:buSzPts val="5400"/>
              <a:buNone/>
              <a:defRPr b="1" sz="54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6" name="Google Shape;206;p66"/>
          <p:cNvSpPr txBox="1"/>
          <p:nvPr>
            <p:ph idx="2" type="body"/>
          </p:nvPr>
        </p:nvSpPr>
        <p:spPr>
          <a:xfrm>
            <a:off x="6451061" y="905011"/>
            <a:ext cx="5278651" cy="697353"/>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207" name="Google Shape;207;p66"/>
          <p:cNvPicPr preferRelativeResize="0"/>
          <p:nvPr/>
        </p:nvPicPr>
        <p:blipFill rotWithShape="1">
          <a:blip r:embed="rId2">
            <a:alphaModFix/>
          </a:blip>
          <a:srcRect b="23492" l="-4379" r="4377" t="21334"/>
          <a:stretch/>
        </p:blipFill>
        <p:spPr>
          <a:xfrm>
            <a:off x="6913349" y="2908010"/>
            <a:ext cx="5278651" cy="3949990"/>
          </a:xfrm>
          <a:prstGeom prst="rect">
            <a:avLst/>
          </a:prstGeom>
          <a:noFill/>
          <a:ln>
            <a:noFill/>
          </a:ln>
        </p:spPr>
      </p:pic>
      <p:pic>
        <p:nvPicPr>
          <p:cNvPr descr="A picture containing text&#10;&#10;Description automatically generated" id="208" name="Google Shape;208;p66"/>
          <p:cNvPicPr preferRelativeResize="0"/>
          <p:nvPr/>
        </p:nvPicPr>
        <p:blipFill rotWithShape="1">
          <a:blip r:embed="rId3">
            <a:alphaModFix/>
          </a:blip>
          <a:srcRect b="0" l="0" r="0" t="0"/>
          <a:stretch/>
        </p:blipFill>
        <p:spPr>
          <a:xfrm>
            <a:off x="327530" y="3210197"/>
            <a:ext cx="5491380" cy="2415057"/>
          </a:xfrm>
          <a:prstGeom prst="rect">
            <a:avLst/>
          </a:prstGeom>
          <a:noFill/>
          <a:ln>
            <a:noFill/>
          </a:ln>
        </p:spPr>
      </p:pic>
      <p:grpSp>
        <p:nvGrpSpPr>
          <p:cNvPr id="209" name="Google Shape;209;p66"/>
          <p:cNvGrpSpPr/>
          <p:nvPr/>
        </p:nvGrpSpPr>
        <p:grpSpPr>
          <a:xfrm>
            <a:off x="9456007" y="5836660"/>
            <a:ext cx="2735993" cy="679345"/>
            <a:chOff x="0" y="0"/>
            <a:chExt cx="2301694" cy="571500"/>
          </a:xfrm>
        </p:grpSpPr>
        <p:sp>
          <p:nvSpPr>
            <p:cNvPr id="210" name="Google Shape;210;p66"/>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1" name="Google Shape;211;p66"/>
            <p:cNvPicPr preferRelativeResize="0"/>
            <p:nvPr/>
          </p:nvPicPr>
          <p:blipFill rotWithShape="1">
            <a:blip r:embed="rId4">
              <a:alphaModFix/>
            </a:blip>
            <a:srcRect b="0" l="0" r="44449" t="0"/>
            <a:stretch/>
          </p:blipFill>
          <p:spPr>
            <a:xfrm>
              <a:off x="312965" y="96237"/>
              <a:ext cx="1675765" cy="384810"/>
            </a:xfrm>
            <a:prstGeom prst="rect">
              <a:avLst/>
            </a:prstGeom>
            <a:noFill/>
            <a:ln>
              <a:noFill/>
            </a:ln>
          </p:spPr>
        </p:pic>
      </p:grpSp>
      <p:sp>
        <p:nvSpPr>
          <p:cNvPr id="212" name="Google Shape;212;p66"/>
          <p:cNvSpPr/>
          <p:nvPr/>
        </p:nvSpPr>
        <p:spPr>
          <a:xfrm>
            <a:off x="438668" y="5956440"/>
            <a:ext cx="6589536" cy="60016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100"/>
              <a:buFont typeface="Arial"/>
              <a:buNone/>
            </a:pPr>
            <a:r>
              <a:rPr b="0" i="0" lang="en-GB" sz="1100" u="none" cap="none" strike="noStrike">
                <a:solidFill>
                  <a:srgbClr val="595A59"/>
                </a:solidFill>
                <a:latin typeface="Calibri"/>
                <a:ea typeface="Calibri"/>
                <a:cs typeface="Calibri"/>
                <a:sym typeface="Calibri"/>
              </a:rPr>
              <a:t>This programme has been funded with support from the European Commission. The author is solely responsible for this publication (communication)  and the Commission accepts no responsibility for any use that may be made of the   information contained therein 2020-1-UK01-KA203-079083</a:t>
            </a:r>
            <a:endParaRPr b="0" i="0" sz="1100" u="none" cap="none" strike="noStrike">
              <a:solidFill>
                <a:srgbClr val="595A59"/>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verview/Content Slide">
  <p:cSld name="1_Overview/Content Slide">
    <p:spTree>
      <p:nvGrpSpPr>
        <p:cNvPr id="25" name="Shape 25"/>
        <p:cNvGrpSpPr/>
        <p:nvPr/>
      </p:nvGrpSpPr>
      <p:grpSpPr>
        <a:xfrm>
          <a:off x="0" y="0"/>
          <a:ext cx="0" cy="0"/>
          <a:chOff x="0" y="0"/>
          <a:chExt cx="0" cy="0"/>
        </a:xfrm>
      </p:grpSpPr>
      <p:grpSp>
        <p:nvGrpSpPr>
          <p:cNvPr id="26" name="Google Shape;26;p47"/>
          <p:cNvGrpSpPr/>
          <p:nvPr/>
        </p:nvGrpSpPr>
        <p:grpSpPr>
          <a:xfrm rot="-5400000">
            <a:off x="-1025447" y="4518095"/>
            <a:ext cx="3445636" cy="410479"/>
            <a:chOff x="301128" y="6151084"/>
            <a:chExt cx="3144242" cy="374574"/>
          </a:xfrm>
        </p:grpSpPr>
        <p:pic>
          <p:nvPicPr>
            <p:cNvPr descr="Shape&#10;&#10;Description automatically generated with medium confidence" id="27" name="Google Shape;27;p47"/>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28" name="Google Shape;28;p47"/>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29" name="Google Shape;29;p47"/>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
        <p:nvSpPr>
          <p:cNvPr id="30" name="Google Shape;30;p47"/>
          <p:cNvSpPr/>
          <p:nvPr/>
        </p:nvSpPr>
        <p:spPr>
          <a:xfrm flipH="1" rot="10800000">
            <a:off x="1286010" y="-4"/>
            <a:ext cx="4809990" cy="6892757"/>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31" name="Google Shape;31;p47"/>
          <p:cNvSpPr txBox="1"/>
          <p:nvPr>
            <p:ph idx="1" type="body"/>
          </p:nvPr>
        </p:nvSpPr>
        <p:spPr>
          <a:xfrm>
            <a:off x="1575582" y="1899687"/>
            <a:ext cx="4180325" cy="45464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47"/>
          <p:cNvSpPr txBox="1"/>
          <p:nvPr>
            <p:ph idx="2" type="body"/>
          </p:nvPr>
        </p:nvSpPr>
        <p:spPr>
          <a:xfrm>
            <a:off x="1548092" y="628636"/>
            <a:ext cx="4250272" cy="60363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C">
  <p:cSld name="COVER SLIDE C">
    <p:spTree>
      <p:nvGrpSpPr>
        <p:cNvPr id="213" name="Shape 213"/>
        <p:cNvGrpSpPr/>
        <p:nvPr/>
      </p:nvGrpSpPr>
      <p:grpSpPr>
        <a:xfrm>
          <a:off x="0" y="0"/>
          <a:ext cx="0" cy="0"/>
          <a:chOff x="0" y="0"/>
          <a:chExt cx="0" cy="0"/>
        </a:xfrm>
      </p:grpSpPr>
      <p:sp>
        <p:nvSpPr>
          <p:cNvPr id="214" name="Google Shape;214;p67"/>
          <p:cNvSpPr/>
          <p:nvPr/>
        </p:nvSpPr>
        <p:spPr>
          <a:xfrm>
            <a:off x="1" y="3216492"/>
            <a:ext cx="7588332" cy="2448983"/>
          </a:xfrm>
          <a:prstGeom prst="rect">
            <a:avLst/>
          </a:prstGeom>
          <a:solidFill>
            <a:srgbClr val="79527B"/>
          </a:solidFill>
          <a:ln>
            <a:noFill/>
          </a:ln>
        </p:spPr>
        <p:txBody>
          <a:bodyPr anchorCtr="0" anchor="ctr" bIns="45700" lIns="91425" spcFirstLastPara="1" rIns="91425" wrap="square" tIns="45700">
            <a:noAutofit/>
          </a:bodyPr>
          <a:lstStyle/>
          <a:p>
            <a:pPr indent="0" lvl="0" marL="900430" marR="878205" rtl="0" algn="r">
              <a:lnSpc>
                <a:spcPct val="200000"/>
              </a:lnSpc>
              <a:spcBef>
                <a:spcPts val="0"/>
              </a:spcBef>
              <a:spcAft>
                <a:spcPts val="0"/>
              </a:spcAft>
              <a:buClr>
                <a:srgbClr val="000000"/>
              </a:buClr>
              <a:buSzPts val="2000"/>
              <a:buFont typeface="Arial"/>
              <a:buNone/>
            </a:pPr>
            <a:r>
              <a:rPr b="0" i="0" lang="en-GB"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GB"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GB"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GB"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GB"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GB"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p:txBody>
      </p:sp>
      <p:pic>
        <p:nvPicPr>
          <p:cNvPr descr="A picture containing text&#10;&#10;Description automatically generated" id="215" name="Google Shape;215;p67"/>
          <p:cNvPicPr preferRelativeResize="0"/>
          <p:nvPr/>
        </p:nvPicPr>
        <p:blipFill rotWithShape="1">
          <a:blip r:embed="rId2">
            <a:alphaModFix/>
          </a:blip>
          <a:srcRect b="0" l="0" r="0" t="0"/>
          <a:stretch/>
        </p:blipFill>
        <p:spPr>
          <a:xfrm>
            <a:off x="458207" y="618245"/>
            <a:ext cx="5768471" cy="2536919"/>
          </a:xfrm>
          <a:prstGeom prst="rect">
            <a:avLst/>
          </a:prstGeom>
          <a:noFill/>
          <a:ln>
            <a:noFill/>
          </a:ln>
        </p:spPr>
      </p:pic>
      <p:sp>
        <p:nvSpPr>
          <p:cNvPr id="216" name="Google Shape;216;p67"/>
          <p:cNvSpPr txBox="1"/>
          <p:nvPr>
            <p:ph idx="1" type="body"/>
          </p:nvPr>
        </p:nvSpPr>
        <p:spPr>
          <a:xfrm>
            <a:off x="817349" y="4334105"/>
            <a:ext cx="5278651" cy="69735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5400"/>
              <a:buNone/>
              <a:defRPr b="1" sz="54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7" name="Google Shape;217;p67"/>
          <p:cNvSpPr txBox="1"/>
          <p:nvPr>
            <p:ph idx="2" type="body"/>
          </p:nvPr>
        </p:nvSpPr>
        <p:spPr>
          <a:xfrm>
            <a:off x="817349" y="3715582"/>
            <a:ext cx="5278651"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218" name="Google Shape;218;p67"/>
          <p:cNvPicPr preferRelativeResize="0"/>
          <p:nvPr/>
        </p:nvPicPr>
        <p:blipFill rotWithShape="1">
          <a:blip r:embed="rId3">
            <a:alphaModFix/>
          </a:blip>
          <a:srcRect b="-6113" l="-9814" r="22816" t="19121"/>
          <a:stretch/>
        </p:blipFill>
        <p:spPr>
          <a:xfrm>
            <a:off x="7883236" y="0"/>
            <a:ext cx="4308763" cy="5844179"/>
          </a:xfrm>
          <a:prstGeom prst="rect">
            <a:avLst/>
          </a:prstGeom>
          <a:noFill/>
          <a:ln>
            <a:noFill/>
          </a:ln>
        </p:spPr>
      </p:pic>
      <p:grpSp>
        <p:nvGrpSpPr>
          <p:cNvPr id="219" name="Google Shape;219;p67"/>
          <p:cNvGrpSpPr/>
          <p:nvPr/>
        </p:nvGrpSpPr>
        <p:grpSpPr>
          <a:xfrm>
            <a:off x="9274983" y="5918985"/>
            <a:ext cx="2735993" cy="679345"/>
            <a:chOff x="0" y="0"/>
            <a:chExt cx="2301694" cy="571500"/>
          </a:xfrm>
        </p:grpSpPr>
        <p:sp>
          <p:nvSpPr>
            <p:cNvPr id="220" name="Google Shape;220;p67"/>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1" name="Google Shape;221;p67"/>
            <p:cNvPicPr preferRelativeResize="0"/>
            <p:nvPr/>
          </p:nvPicPr>
          <p:blipFill rotWithShape="1">
            <a:blip r:embed="rId4">
              <a:alphaModFix/>
            </a:blip>
            <a:srcRect b="0" l="0" r="44449" t="0"/>
            <a:stretch/>
          </p:blipFill>
          <p:spPr>
            <a:xfrm>
              <a:off x="312965" y="96237"/>
              <a:ext cx="1675765" cy="384810"/>
            </a:xfrm>
            <a:prstGeom prst="rect">
              <a:avLst/>
            </a:prstGeom>
            <a:noFill/>
            <a:ln>
              <a:noFill/>
            </a:ln>
          </p:spPr>
        </p:pic>
      </p:grpSp>
      <p:sp>
        <p:nvSpPr>
          <p:cNvPr id="222" name="Google Shape;222;p67"/>
          <p:cNvSpPr/>
          <p:nvPr/>
        </p:nvSpPr>
        <p:spPr>
          <a:xfrm>
            <a:off x="701913" y="5958576"/>
            <a:ext cx="6589536" cy="60016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100"/>
              <a:buFont typeface="Arial"/>
              <a:buNone/>
            </a:pPr>
            <a:r>
              <a:rPr b="0" i="0" lang="en-GB" sz="1100" u="none" cap="none" strike="noStrike">
                <a:solidFill>
                  <a:srgbClr val="595A59"/>
                </a:solidFill>
                <a:latin typeface="Calibri"/>
                <a:ea typeface="Calibri"/>
                <a:cs typeface="Calibri"/>
                <a:sym typeface="Calibri"/>
              </a:rPr>
              <a:t>This programme has been funded with support from the European Commission. The author is solely responsible for this publication (communication)  and the Commission accepts no responsibility for any use that may be made of the   information contained therein 2020-1-UK01-KA203-079083</a:t>
            </a:r>
            <a:endParaRPr b="0" i="0" sz="1100" u="none" cap="none" strike="noStrike">
              <a:solidFill>
                <a:srgbClr val="595A59"/>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p:cSld name="Overview/Content Slide">
    <p:spTree>
      <p:nvGrpSpPr>
        <p:cNvPr id="223" name="Shape 223"/>
        <p:cNvGrpSpPr/>
        <p:nvPr/>
      </p:nvGrpSpPr>
      <p:grpSpPr>
        <a:xfrm>
          <a:off x="0" y="0"/>
          <a:ext cx="0" cy="0"/>
          <a:chOff x="0" y="0"/>
          <a:chExt cx="0" cy="0"/>
        </a:xfrm>
      </p:grpSpPr>
      <p:sp>
        <p:nvSpPr>
          <p:cNvPr id="224" name="Google Shape;224;p68"/>
          <p:cNvSpPr/>
          <p:nvPr/>
        </p:nvSpPr>
        <p:spPr>
          <a:xfrm>
            <a:off x="6642832" y="992114"/>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5" name="Google Shape;225;p68"/>
          <p:cNvSpPr txBox="1"/>
          <p:nvPr>
            <p:ph idx="1" type="body"/>
          </p:nvPr>
        </p:nvSpPr>
        <p:spPr>
          <a:xfrm>
            <a:off x="6781160" y="1049309"/>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26" name="Google Shape;226;p68"/>
          <p:cNvCxnSpPr/>
          <p:nvPr/>
        </p:nvCxnSpPr>
        <p:spPr>
          <a:xfrm>
            <a:off x="6051115" y="1382085"/>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227" name="Google Shape;227;p68"/>
          <p:cNvSpPr txBox="1"/>
          <p:nvPr>
            <p:ph idx="2" type="body"/>
          </p:nvPr>
        </p:nvSpPr>
        <p:spPr>
          <a:xfrm>
            <a:off x="7511069" y="992114"/>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8" name="Google Shape;228;p68"/>
          <p:cNvSpPr/>
          <p:nvPr/>
        </p:nvSpPr>
        <p:spPr>
          <a:xfrm>
            <a:off x="6642832" y="2066740"/>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9" name="Google Shape;229;p68"/>
          <p:cNvSpPr txBox="1"/>
          <p:nvPr>
            <p:ph idx="3" type="body"/>
          </p:nvPr>
        </p:nvSpPr>
        <p:spPr>
          <a:xfrm>
            <a:off x="6781160" y="2123935"/>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30" name="Google Shape;230;p68"/>
          <p:cNvCxnSpPr/>
          <p:nvPr/>
        </p:nvCxnSpPr>
        <p:spPr>
          <a:xfrm>
            <a:off x="6051115" y="2456711"/>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231" name="Google Shape;231;p68"/>
          <p:cNvSpPr txBox="1"/>
          <p:nvPr>
            <p:ph idx="4" type="body"/>
          </p:nvPr>
        </p:nvSpPr>
        <p:spPr>
          <a:xfrm>
            <a:off x="7511069" y="2066740"/>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2" name="Google Shape;232;p68"/>
          <p:cNvSpPr/>
          <p:nvPr/>
        </p:nvSpPr>
        <p:spPr>
          <a:xfrm>
            <a:off x="6642832" y="3126504"/>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3" name="Google Shape;233;p68"/>
          <p:cNvSpPr txBox="1"/>
          <p:nvPr>
            <p:ph idx="5" type="body"/>
          </p:nvPr>
        </p:nvSpPr>
        <p:spPr>
          <a:xfrm>
            <a:off x="6781160" y="3183699"/>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34" name="Google Shape;234;p68"/>
          <p:cNvCxnSpPr/>
          <p:nvPr/>
        </p:nvCxnSpPr>
        <p:spPr>
          <a:xfrm>
            <a:off x="6051115" y="3516475"/>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235" name="Google Shape;235;p68"/>
          <p:cNvSpPr txBox="1"/>
          <p:nvPr>
            <p:ph idx="6" type="body"/>
          </p:nvPr>
        </p:nvSpPr>
        <p:spPr>
          <a:xfrm>
            <a:off x="7511069" y="3126504"/>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6" name="Google Shape;236;p68"/>
          <p:cNvSpPr/>
          <p:nvPr/>
        </p:nvSpPr>
        <p:spPr>
          <a:xfrm>
            <a:off x="6628977" y="4184690"/>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7" name="Google Shape;237;p68"/>
          <p:cNvSpPr txBox="1"/>
          <p:nvPr>
            <p:ph idx="7" type="body"/>
          </p:nvPr>
        </p:nvSpPr>
        <p:spPr>
          <a:xfrm>
            <a:off x="6767305" y="4241885"/>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38" name="Google Shape;238;p68"/>
          <p:cNvCxnSpPr/>
          <p:nvPr/>
        </p:nvCxnSpPr>
        <p:spPr>
          <a:xfrm>
            <a:off x="6037260" y="4574661"/>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239" name="Google Shape;239;p68"/>
          <p:cNvSpPr txBox="1"/>
          <p:nvPr>
            <p:ph idx="8" type="body"/>
          </p:nvPr>
        </p:nvSpPr>
        <p:spPr>
          <a:xfrm>
            <a:off x="7497214" y="4184690"/>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0" name="Google Shape;240;p68"/>
          <p:cNvSpPr/>
          <p:nvPr/>
        </p:nvSpPr>
        <p:spPr>
          <a:xfrm>
            <a:off x="6642832" y="5261992"/>
            <a:ext cx="771474" cy="77147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1" name="Google Shape;241;p68"/>
          <p:cNvSpPr txBox="1"/>
          <p:nvPr>
            <p:ph idx="9" type="body"/>
          </p:nvPr>
        </p:nvSpPr>
        <p:spPr>
          <a:xfrm>
            <a:off x="6781160" y="5319187"/>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800"/>
              <a:buNone/>
              <a:defRPr b="0" sz="2800">
                <a:solidFill>
                  <a:schemeClr val="lt1"/>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42" name="Google Shape;242;p68"/>
          <p:cNvCxnSpPr/>
          <p:nvPr/>
        </p:nvCxnSpPr>
        <p:spPr>
          <a:xfrm>
            <a:off x="6051115" y="5651963"/>
            <a:ext cx="591717" cy="0"/>
          </a:xfrm>
          <a:prstGeom prst="straightConnector1">
            <a:avLst/>
          </a:prstGeom>
          <a:noFill/>
          <a:ln cap="flat" cmpd="sng" w="19050">
            <a:solidFill>
              <a:srgbClr val="81D1C5"/>
            </a:solidFill>
            <a:prstDash val="solid"/>
            <a:miter lim="800000"/>
            <a:headEnd len="sm" w="sm" type="none"/>
            <a:tailEnd len="sm" w="sm" type="none"/>
          </a:ln>
        </p:spPr>
      </p:cxnSp>
      <p:sp>
        <p:nvSpPr>
          <p:cNvPr id="243" name="Google Shape;243;p68"/>
          <p:cNvSpPr txBox="1"/>
          <p:nvPr>
            <p:ph idx="13" type="body"/>
          </p:nvPr>
        </p:nvSpPr>
        <p:spPr>
          <a:xfrm>
            <a:off x="7511069" y="5261992"/>
            <a:ext cx="4465067"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A59"/>
              </a:buClr>
              <a:buSzPts val="2200"/>
              <a:buNone/>
              <a:defRPr sz="22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44" name="Google Shape;244;p68"/>
          <p:cNvGrpSpPr/>
          <p:nvPr/>
        </p:nvGrpSpPr>
        <p:grpSpPr>
          <a:xfrm rot="-5400000">
            <a:off x="-1025447" y="4518095"/>
            <a:ext cx="3445636" cy="410479"/>
            <a:chOff x="301128" y="6151084"/>
            <a:chExt cx="3144242" cy="374574"/>
          </a:xfrm>
        </p:grpSpPr>
        <p:pic>
          <p:nvPicPr>
            <p:cNvPr descr="Shape&#10;&#10;Description automatically generated with medium confidence" id="245" name="Google Shape;245;p68"/>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246" name="Google Shape;246;p68"/>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247" name="Google Shape;247;p68"/>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
        <p:nvSpPr>
          <p:cNvPr id="248" name="Google Shape;248;p68"/>
          <p:cNvSpPr/>
          <p:nvPr/>
        </p:nvSpPr>
        <p:spPr>
          <a:xfrm flipH="1" rot="10800000">
            <a:off x="1286010" y="-4"/>
            <a:ext cx="4809990" cy="6892757"/>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249" name="Google Shape;249;p68"/>
          <p:cNvSpPr txBox="1"/>
          <p:nvPr>
            <p:ph idx="14" type="body"/>
          </p:nvPr>
        </p:nvSpPr>
        <p:spPr>
          <a:xfrm>
            <a:off x="1575582" y="1899687"/>
            <a:ext cx="4180325" cy="45464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0" name="Google Shape;250;p68"/>
          <p:cNvSpPr txBox="1"/>
          <p:nvPr>
            <p:ph idx="15" type="body"/>
          </p:nvPr>
        </p:nvSpPr>
        <p:spPr>
          <a:xfrm>
            <a:off x="1548092" y="628636"/>
            <a:ext cx="4250272" cy="60363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 Purple">
  <p:cSld name="Quote slide - Purple">
    <p:spTree>
      <p:nvGrpSpPr>
        <p:cNvPr id="251" name="Shape 251"/>
        <p:cNvGrpSpPr/>
        <p:nvPr/>
      </p:nvGrpSpPr>
      <p:grpSpPr>
        <a:xfrm>
          <a:off x="0" y="0"/>
          <a:ext cx="0" cy="0"/>
          <a:chOff x="0" y="0"/>
          <a:chExt cx="0" cy="0"/>
        </a:xfrm>
      </p:grpSpPr>
      <p:sp>
        <p:nvSpPr>
          <p:cNvPr id="252" name="Google Shape;252;p69"/>
          <p:cNvSpPr/>
          <p:nvPr/>
        </p:nvSpPr>
        <p:spPr>
          <a:xfrm>
            <a:off x="241300" y="367062"/>
            <a:ext cx="11696700" cy="5322538"/>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3" name="Google Shape;253;p69"/>
          <p:cNvSpPr txBox="1"/>
          <p:nvPr>
            <p:ph idx="1" type="body"/>
          </p:nvPr>
        </p:nvSpPr>
        <p:spPr>
          <a:xfrm>
            <a:off x="4586635" y="4512778"/>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4" name="Google Shape;254;p69"/>
          <p:cNvSpPr txBox="1"/>
          <p:nvPr>
            <p:ph idx="2" type="body"/>
          </p:nvPr>
        </p:nvSpPr>
        <p:spPr>
          <a:xfrm>
            <a:off x="827512" y="810208"/>
            <a:ext cx="4369392" cy="449397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5" name="Google Shape;255;p69"/>
          <p:cNvSpPr txBox="1"/>
          <p:nvPr>
            <p:ph idx="3" type="body"/>
          </p:nvPr>
        </p:nvSpPr>
        <p:spPr>
          <a:xfrm>
            <a:off x="739096" y="612890"/>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6" name="Google Shape;256;p69"/>
          <p:cNvSpPr/>
          <p:nvPr>
            <p:ph idx="4" type="pic"/>
          </p:nvPr>
        </p:nvSpPr>
        <p:spPr>
          <a:xfrm>
            <a:off x="5957047" y="0"/>
            <a:ext cx="5395869" cy="6858001"/>
          </a:xfrm>
          <a:prstGeom prst="rect">
            <a:avLst/>
          </a:prstGeom>
          <a:noFill/>
          <a:ln>
            <a:noFill/>
          </a:ln>
        </p:spPr>
      </p:sp>
      <p:grpSp>
        <p:nvGrpSpPr>
          <p:cNvPr id="257" name="Google Shape;257;p69"/>
          <p:cNvGrpSpPr/>
          <p:nvPr/>
        </p:nvGrpSpPr>
        <p:grpSpPr>
          <a:xfrm>
            <a:off x="291189" y="6151084"/>
            <a:ext cx="3144242" cy="374574"/>
            <a:chOff x="301128" y="6151084"/>
            <a:chExt cx="3144242" cy="374574"/>
          </a:xfrm>
        </p:grpSpPr>
        <p:pic>
          <p:nvPicPr>
            <p:cNvPr descr="Shape&#10;&#10;Description automatically generated with medium confidence" id="258" name="Google Shape;258;p69"/>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259" name="Google Shape;259;p69"/>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260" name="Google Shape;260;p69"/>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 Blue">
  <p:cSld name="Quote slide - Blue">
    <p:spTree>
      <p:nvGrpSpPr>
        <p:cNvPr id="261" name="Shape 261"/>
        <p:cNvGrpSpPr/>
        <p:nvPr/>
      </p:nvGrpSpPr>
      <p:grpSpPr>
        <a:xfrm>
          <a:off x="0" y="0"/>
          <a:ext cx="0" cy="0"/>
          <a:chOff x="0" y="0"/>
          <a:chExt cx="0" cy="0"/>
        </a:xfrm>
      </p:grpSpPr>
      <p:sp>
        <p:nvSpPr>
          <p:cNvPr id="262" name="Google Shape;262;p70"/>
          <p:cNvSpPr/>
          <p:nvPr/>
        </p:nvSpPr>
        <p:spPr>
          <a:xfrm>
            <a:off x="241300" y="367062"/>
            <a:ext cx="11696700" cy="5322538"/>
          </a:xfrm>
          <a:prstGeom prst="rect">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3" name="Google Shape;263;p70"/>
          <p:cNvSpPr txBox="1"/>
          <p:nvPr>
            <p:ph idx="1" type="body"/>
          </p:nvPr>
        </p:nvSpPr>
        <p:spPr>
          <a:xfrm>
            <a:off x="4586635" y="4512778"/>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4" name="Google Shape;264;p70"/>
          <p:cNvSpPr txBox="1"/>
          <p:nvPr>
            <p:ph idx="2" type="body"/>
          </p:nvPr>
        </p:nvSpPr>
        <p:spPr>
          <a:xfrm>
            <a:off x="827512" y="810208"/>
            <a:ext cx="4369392" cy="449397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5" name="Google Shape;265;p70"/>
          <p:cNvSpPr txBox="1"/>
          <p:nvPr>
            <p:ph idx="3" type="body"/>
          </p:nvPr>
        </p:nvSpPr>
        <p:spPr>
          <a:xfrm>
            <a:off x="739096" y="612890"/>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6" name="Google Shape;266;p70"/>
          <p:cNvSpPr/>
          <p:nvPr>
            <p:ph idx="4" type="pic"/>
          </p:nvPr>
        </p:nvSpPr>
        <p:spPr>
          <a:xfrm>
            <a:off x="5957047" y="0"/>
            <a:ext cx="5395869" cy="6858001"/>
          </a:xfrm>
          <a:prstGeom prst="rect">
            <a:avLst/>
          </a:prstGeom>
          <a:noFill/>
          <a:ln>
            <a:noFill/>
          </a:ln>
        </p:spPr>
      </p:sp>
      <p:pic>
        <p:nvPicPr>
          <p:cNvPr descr="A black background with white dots&#10;&#10;Description automatically generated with low confidence" id="267" name="Google Shape;267;p70"/>
          <p:cNvPicPr preferRelativeResize="0"/>
          <p:nvPr/>
        </p:nvPicPr>
        <p:blipFill rotWithShape="1">
          <a:blip r:embed="rId2">
            <a:alphaModFix amt="10000"/>
          </a:blip>
          <a:srcRect b="11294" l="0" r="3674" t="894"/>
          <a:stretch/>
        </p:blipFill>
        <p:spPr>
          <a:xfrm rot="-5400000">
            <a:off x="2769567" y="-1426306"/>
            <a:ext cx="2640661" cy="4473027"/>
          </a:xfrm>
          <a:prstGeom prst="rect">
            <a:avLst/>
          </a:prstGeom>
          <a:noFill/>
          <a:ln>
            <a:noFill/>
          </a:ln>
        </p:spPr>
      </p:pic>
      <p:grpSp>
        <p:nvGrpSpPr>
          <p:cNvPr id="268" name="Google Shape;268;p70"/>
          <p:cNvGrpSpPr/>
          <p:nvPr/>
        </p:nvGrpSpPr>
        <p:grpSpPr>
          <a:xfrm>
            <a:off x="301128" y="6151084"/>
            <a:ext cx="3144242" cy="374574"/>
            <a:chOff x="301128" y="6151084"/>
            <a:chExt cx="3144242" cy="374574"/>
          </a:xfrm>
        </p:grpSpPr>
        <p:pic>
          <p:nvPicPr>
            <p:cNvPr descr="Shape&#10;&#10;Description automatically generated with medium confidence" id="269" name="Google Shape;269;p70"/>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270" name="Google Shape;270;p70"/>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271" name="Google Shape;271;p70"/>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 Orange">
  <p:cSld name="Quote slide - Orange">
    <p:spTree>
      <p:nvGrpSpPr>
        <p:cNvPr id="272" name="Shape 272"/>
        <p:cNvGrpSpPr/>
        <p:nvPr/>
      </p:nvGrpSpPr>
      <p:grpSpPr>
        <a:xfrm>
          <a:off x="0" y="0"/>
          <a:ext cx="0" cy="0"/>
          <a:chOff x="0" y="0"/>
          <a:chExt cx="0" cy="0"/>
        </a:xfrm>
      </p:grpSpPr>
      <p:sp>
        <p:nvSpPr>
          <p:cNvPr id="273" name="Google Shape;273;p71"/>
          <p:cNvSpPr/>
          <p:nvPr/>
        </p:nvSpPr>
        <p:spPr>
          <a:xfrm>
            <a:off x="241300" y="367062"/>
            <a:ext cx="11696700" cy="5322538"/>
          </a:xfrm>
          <a:prstGeom prst="rect">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4" name="Google Shape;274;p71"/>
          <p:cNvSpPr txBox="1"/>
          <p:nvPr>
            <p:ph idx="1" type="body"/>
          </p:nvPr>
        </p:nvSpPr>
        <p:spPr>
          <a:xfrm>
            <a:off x="4586635" y="4512778"/>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5" name="Google Shape;275;p71"/>
          <p:cNvSpPr txBox="1"/>
          <p:nvPr>
            <p:ph idx="2" type="body"/>
          </p:nvPr>
        </p:nvSpPr>
        <p:spPr>
          <a:xfrm>
            <a:off x="827512" y="810208"/>
            <a:ext cx="4369392" cy="449397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6" name="Google Shape;276;p71"/>
          <p:cNvSpPr txBox="1"/>
          <p:nvPr>
            <p:ph idx="3" type="body"/>
          </p:nvPr>
        </p:nvSpPr>
        <p:spPr>
          <a:xfrm>
            <a:off x="739096" y="612890"/>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7" name="Google Shape;277;p71"/>
          <p:cNvSpPr/>
          <p:nvPr>
            <p:ph idx="4" type="pic"/>
          </p:nvPr>
        </p:nvSpPr>
        <p:spPr>
          <a:xfrm>
            <a:off x="5957047" y="0"/>
            <a:ext cx="5395869" cy="6858001"/>
          </a:xfrm>
          <a:prstGeom prst="rect">
            <a:avLst/>
          </a:prstGeom>
          <a:noFill/>
          <a:ln>
            <a:noFill/>
          </a:ln>
        </p:spPr>
      </p:sp>
      <p:pic>
        <p:nvPicPr>
          <p:cNvPr descr="A black background with white dots&#10;&#10;Description automatically generated with low confidence" id="278" name="Google Shape;278;p71"/>
          <p:cNvPicPr preferRelativeResize="0"/>
          <p:nvPr/>
        </p:nvPicPr>
        <p:blipFill rotWithShape="1">
          <a:blip r:embed="rId2">
            <a:alphaModFix amt="10000"/>
          </a:blip>
          <a:srcRect b="11294" l="0" r="3674" t="894"/>
          <a:stretch/>
        </p:blipFill>
        <p:spPr>
          <a:xfrm rot="-5400000">
            <a:off x="2769567" y="-1426306"/>
            <a:ext cx="2640661" cy="4473027"/>
          </a:xfrm>
          <a:prstGeom prst="rect">
            <a:avLst/>
          </a:prstGeom>
          <a:noFill/>
          <a:ln>
            <a:noFill/>
          </a:ln>
        </p:spPr>
      </p:pic>
      <p:grpSp>
        <p:nvGrpSpPr>
          <p:cNvPr id="279" name="Google Shape;279;p71"/>
          <p:cNvGrpSpPr/>
          <p:nvPr/>
        </p:nvGrpSpPr>
        <p:grpSpPr>
          <a:xfrm>
            <a:off x="301128" y="6151084"/>
            <a:ext cx="3144242" cy="374574"/>
            <a:chOff x="301128" y="6151084"/>
            <a:chExt cx="3144242" cy="374574"/>
          </a:xfrm>
        </p:grpSpPr>
        <p:pic>
          <p:nvPicPr>
            <p:cNvPr descr="Shape&#10;&#10;Description automatically generated with medium confidence" id="280" name="Google Shape;280;p71"/>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281" name="Google Shape;281;p71"/>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282" name="Google Shape;282;p71"/>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2">
  <p:cSld name="Photo Slide 2">
    <p:spTree>
      <p:nvGrpSpPr>
        <p:cNvPr id="283" name="Shape 283"/>
        <p:cNvGrpSpPr/>
        <p:nvPr/>
      </p:nvGrpSpPr>
      <p:grpSpPr>
        <a:xfrm>
          <a:off x="0" y="0"/>
          <a:ext cx="0" cy="0"/>
          <a:chOff x="0" y="0"/>
          <a:chExt cx="0" cy="0"/>
        </a:xfrm>
      </p:grpSpPr>
      <p:sp>
        <p:nvSpPr>
          <p:cNvPr id="284" name="Google Shape;284;p72"/>
          <p:cNvSpPr/>
          <p:nvPr>
            <p:ph idx="2" type="pic"/>
          </p:nvPr>
        </p:nvSpPr>
        <p:spPr>
          <a:xfrm>
            <a:off x="247651" y="1278196"/>
            <a:ext cx="11696699" cy="4699000"/>
          </a:xfrm>
          <a:prstGeom prst="rect">
            <a:avLst/>
          </a:prstGeom>
          <a:solidFill>
            <a:schemeClr val="lt1"/>
          </a:solidFill>
          <a:ln>
            <a:noFill/>
          </a:ln>
        </p:spPr>
      </p:sp>
      <p:sp>
        <p:nvSpPr>
          <p:cNvPr id="285" name="Google Shape;285;p72"/>
          <p:cNvSpPr txBox="1"/>
          <p:nvPr/>
        </p:nvSpPr>
        <p:spPr>
          <a:xfrm>
            <a:off x="7619999" y="3435786"/>
            <a:ext cx="4019670" cy="773557"/>
          </a:xfrm>
          <a:prstGeom prst="rect">
            <a:avLst/>
          </a:prstGeom>
          <a:noFill/>
          <a:ln>
            <a:noFill/>
          </a:ln>
        </p:spPr>
        <p:txBody>
          <a:bodyPr anchorCtr="0" anchor="t" bIns="108700" lIns="217425" spcFirstLastPara="1" rIns="217425" wrap="square" tIns="108700">
            <a:spAutoFit/>
          </a:bodyPr>
          <a:lstStyle/>
          <a:p>
            <a:pPr indent="0" lvl="0" marL="0" marR="0" rtl="0" algn="ctr">
              <a:lnSpc>
                <a:spcPct val="100000"/>
              </a:lnSpc>
              <a:spcBef>
                <a:spcPts val="0"/>
              </a:spcBef>
              <a:spcAft>
                <a:spcPts val="0"/>
              </a:spcAft>
              <a:buClr>
                <a:schemeClr val="lt1"/>
              </a:buClr>
              <a:buSzPts val="1800"/>
              <a:buFont typeface="Arial"/>
              <a:buNone/>
            </a:pPr>
            <a:r>
              <a:rPr b="0" i="0" lang="en-GB" sz="1800" u="none" cap="none" strike="noStrike">
                <a:solidFill>
                  <a:schemeClr val="lt1"/>
                </a:solidFill>
                <a:latin typeface="Montserrat Light"/>
                <a:ea typeface="Montserrat Light"/>
                <a:cs typeface="Montserrat Light"/>
                <a:sym typeface="Montserrat Light"/>
              </a:rPr>
              <a:t>Refers to a good or service being offered by a company.</a:t>
            </a:r>
            <a:endParaRPr b="0" i="0" sz="1400" u="none" cap="none" strike="noStrike">
              <a:solidFill>
                <a:srgbClr val="000000"/>
              </a:solidFill>
              <a:latin typeface="Arial"/>
              <a:ea typeface="Arial"/>
              <a:cs typeface="Arial"/>
              <a:sym typeface="Arial"/>
            </a:endParaRPr>
          </a:p>
        </p:txBody>
      </p:sp>
      <p:sp>
        <p:nvSpPr>
          <p:cNvPr id="286" name="Google Shape;286;p72"/>
          <p:cNvSpPr/>
          <p:nvPr/>
        </p:nvSpPr>
        <p:spPr>
          <a:xfrm flipH="1">
            <a:off x="7277101" y="2776797"/>
            <a:ext cx="4914900" cy="1472928"/>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287" name="Google Shape;287;p72"/>
          <p:cNvSpPr txBox="1"/>
          <p:nvPr>
            <p:ph idx="1" type="body"/>
          </p:nvPr>
        </p:nvSpPr>
        <p:spPr>
          <a:xfrm>
            <a:off x="7277100" y="2783282"/>
            <a:ext cx="4667249" cy="1466443"/>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8" name="Google Shape;288;p72"/>
          <p:cNvSpPr txBox="1"/>
          <p:nvPr>
            <p:ph idx="3" type="body"/>
          </p:nvPr>
        </p:nvSpPr>
        <p:spPr>
          <a:xfrm>
            <a:off x="437301" y="336277"/>
            <a:ext cx="5113283"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89" name="Google Shape;289;p72"/>
          <p:cNvGrpSpPr/>
          <p:nvPr/>
        </p:nvGrpSpPr>
        <p:grpSpPr>
          <a:xfrm>
            <a:off x="301128" y="6151084"/>
            <a:ext cx="3144242" cy="374574"/>
            <a:chOff x="301128" y="6151084"/>
            <a:chExt cx="3144242" cy="374574"/>
          </a:xfrm>
        </p:grpSpPr>
        <p:pic>
          <p:nvPicPr>
            <p:cNvPr descr="Shape&#10;&#10;Description automatically generated with medium confidence" id="290" name="Google Shape;290;p72"/>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291" name="Google Shape;291;p72"/>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292" name="Google Shape;292;p72"/>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lide 3">
  <p:cSld name="Photo Slide 3">
    <p:spTree>
      <p:nvGrpSpPr>
        <p:cNvPr id="293" name="Shape 293"/>
        <p:cNvGrpSpPr/>
        <p:nvPr/>
      </p:nvGrpSpPr>
      <p:grpSpPr>
        <a:xfrm>
          <a:off x="0" y="0"/>
          <a:ext cx="0" cy="0"/>
          <a:chOff x="0" y="0"/>
          <a:chExt cx="0" cy="0"/>
        </a:xfrm>
      </p:grpSpPr>
      <p:sp>
        <p:nvSpPr>
          <p:cNvPr id="294" name="Google Shape;294;p73"/>
          <p:cNvSpPr/>
          <p:nvPr>
            <p:ph idx="2" type="pic"/>
          </p:nvPr>
        </p:nvSpPr>
        <p:spPr>
          <a:xfrm>
            <a:off x="241300" y="228600"/>
            <a:ext cx="11696700" cy="5763986"/>
          </a:xfrm>
          <a:prstGeom prst="rect">
            <a:avLst/>
          </a:prstGeom>
          <a:noFill/>
          <a:ln>
            <a:noFill/>
          </a:ln>
        </p:spPr>
      </p:sp>
      <p:sp>
        <p:nvSpPr>
          <p:cNvPr id="295" name="Google Shape;295;p73"/>
          <p:cNvSpPr/>
          <p:nvPr/>
        </p:nvSpPr>
        <p:spPr>
          <a:xfrm>
            <a:off x="6197600" y="985864"/>
            <a:ext cx="5994400" cy="2425700"/>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6" name="Google Shape;296;p73"/>
          <p:cNvSpPr txBox="1"/>
          <p:nvPr/>
        </p:nvSpPr>
        <p:spPr>
          <a:xfrm>
            <a:off x="6637283" y="-804041"/>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7" name="Google Shape;297;p73"/>
          <p:cNvSpPr txBox="1"/>
          <p:nvPr>
            <p:ph idx="1" type="body"/>
          </p:nvPr>
        </p:nvSpPr>
        <p:spPr>
          <a:xfrm>
            <a:off x="6420495" y="1328734"/>
            <a:ext cx="5113283"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8" name="Google Shape;298;p73"/>
          <p:cNvSpPr txBox="1"/>
          <p:nvPr>
            <p:ph idx="3" type="body"/>
          </p:nvPr>
        </p:nvSpPr>
        <p:spPr>
          <a:xfrm>
            <a:off x="6420495" y="2346524"/>
            <a:ext cx="5029134" cy="85156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99" name="Google Shape;299;p73"/>
          <p:cNvGrpSpPr/>
          <p:nvPr/>
        </p:nvGrpSpPr>
        <p:grpSpPr>
          <a:xfrm>
            <a:off x="301128" y="6151084"/>
            <a:ext cx="3144242" cy="374574"/>
            <a:chOff x="301128" y="6151084"/>
            <a:chExt cx="3144242" cy="374574"/>
          </a:xfrm>
        </p:grpSpPr>
        <p:pic>
          <p:nvPicPr>
            <p:cNvPr descr="Shape&#10;&#10;Description automatically generated with medium confidence" id="300" name="Google Shape;300;p73"/>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301" name="Google Shape;301;p73"/>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302" name="Google Shape;302;p73"/>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Photo Slide - Purple">
  <p:cSld name="Text / Photo Slide - Purple">
    <p:spTree>
      <p:nvGrpSpPr>
        <p:cNvPr id="303" name="Shape 303"/>
        <p:cNvGrpSpPr/>
        <p:nvPr/>
      </p:nvGrpSpPr>
      <p:grpSpPr>
        <a:xfrm>
          <a:off x="0" y="0"/>
          <a:ext cx="0" cy="0"/>
          <a:chOff x="0" y="0"/>
          <a:chExt cx="0" cy="0"/>
        </a:xfrm>
      </p:grpSpPr>
      <p:sp>
        <p:nvSpPr>
          <p:cNvPr id="304" name="Google Shape;304;p74"/>
          <p:cNvSpPr/>
          <p:nvPr/>
        </p:nvSpPr>
        <p:spPr>
          <a:xfrm>
            <a:off x="241300" y="0"/>
            <a:ext cx="6151000" cy="6215028"/>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5" name="Google Shape;305;p74"/>
          <p:cNvSpPr txBox="1"/>
          <p:nvPr>
            <p:ph idx="1" type="body"/>
          </p:nvPr>
        </p:nvSpPr>
        <p:spPr>
          <a:xfrm>
            <a:off x="734715" y="1757011"/>
            <a:ext cx="4983180"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6" name="Google Shape;306;p74"/>
          <p:cNvSpPr txBox="1"/>
          <p:nvPr>
            <p:ph idx="2" type="body"/>
          </p:nvPr>
        </p:nvSpPr>
        <p:spPr>
          <a:xfrm>
            <a:off x="734714" y="642972"/>
            <a:ext cx="508515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7" name="Google Shape;307;p74"/>
          <p:cNvSpPr/>
          <p:nvPr>
            <p:ph idx="3" type="pic"/>
          </p:nvPr>
        </p:nvSpPr>
        <p:spPr>
          <a:xfrm>
            <a:off x="6392300" y="228600"/>
            <a:ext cx="5564883" cy="5447571"/>
          </a:xfrm>
          <a:prstGeom prst="rect">
            <a:avLst/>
          </a:prstGeom>
          <a:solidFill>
            <a:schemeClr val="lt1"/>
          </a:solidFill>
          <a:ln>
            <a:noFill/>
          </a:ln>
        </p:spPr>
      </p:sp>
      <p:pic>
        <p:nvPicPr>
          <p:cNvPr descr="Background pattern&#10;&#10;Description automatically generated" id="308" name="Google Shape;308;p74"/>
          <p:cNvPicPr preferRelativeResize="0"/>
          <p:nvPr/>
        </p:nvPicPr>
        <p:blipFill rotWithShape="1">
          <a:blip r:embed="rId2">
            <a:alphaModFix amt="48000"/>
          </a:blip>
          <a:srcRect b="83247" l="-26772" r="-5883" t="-4018"/>
          <a:stretch/>
        </p:blipFill>
        <p:spPr>
          <a:xfrm>
            <a:off x="6572759" y="5676171"/>
            <a:ext cx="5564883" cy="1181829"/>
          </a:xfrm>
          <a:prstGeom prst="rect">
            <a:avLst/>
          </a:prstGeom>
          <a:noFill/>
          <a:ln>
            <a:noFill/>
          </a:ln>
        </p:spPr>
      </p:pic>
      <p:grpSp>
        <p:nvGrpSpPr>
          <p:cNvPr id="309" name="Google Shape;309;p74"/>
          <p:cNvGrpSpPr/>
          <p:nvPr/>
        </p:nvGrpSpPr>
        <p:grpSpPr>
          <a:xfrm>
            <a:off x="8448790" y="6057987"/>
            <a:ext cx="3144242" cy="374574"/>
            <a:chOff x="301128" y="6151084"/>
            <a:chExt cx="3144242" cy="374574"/>
          </a:xfrm>
        </p:grpSpPr>
        <p:pic>
          <p:nvPicPr>
            <p:cNvPr descr="Shape&#10;&#10;Description automatically generated with medium confidence" id="310" name="Google Shape;310;p74"/>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311" name="Google Shape;311;p74"/>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312" name="Google Shape;312;p74"/>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Photo Slide - Orange">
  <p:cSld name="Text / Photo Slide - Orange">
    <p:spTree>
      <p:nvGrpSpPr>
        <p:cNvPr id="313" name="Shape 313"/>
        <p:cNvGrpSpPr/>
        <p:nvPr/>
      </p:nvGrpSpPr>
      <p:grpSpPr>
        <a:xfrm>
          <a:off x="0" y="0"/>
          <a:ext cx="0" cy="0"/>
          <a:chOff x="0" y="0"/>
          <a:chExt cx="0" cy="0"/>
        </a:xfrm>
      </p:grpSpPr>
      <p:sp>
        <p:nvSpPr>
          <p:cNvPr id="314" name="Google Shape;314;p75"/>
          <p:cNvSpPr/>
          <p:nvPr/>
        </p:nvSpPr>
        <p:spPr>
          <a:xfrm>
            <a:off x="241300" y="0"/>
            <a:ext cx="6151000" cy="6215028"/>
          </a:xfrm>
          <a:prstGeom prst="rect">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5" name="Google Shape;315;p75"/>
          <p:cNvSpPr txBox="1"/>
          <p:nvPr>
            <p:ph idx="1" type="body"/>
          </p:nvPr>
        </p:nvSpPr>
        <p:spPr>
          <a:xfrm>
            <a:off x="734715" y="1757011"/>
            <a:ext cx="4983180"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6" name="Google Shape;316;p75"/>
          <p:cNvSpPr txBox="1"/>
          <p:nvPr>
            <p:ph idx="2" type="body"/>
          </p:nvPr>
        </p:nvSpPr>
        <p:spPr>
          <a:xfrm>
            <a:off x="734714" y="642972"/>
            <a:ext cx="508515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7" name="Google Shape;317;p75"/>
          <p:cNvSpPr/>
          <p:nvPr>
            <p:ph idx="3" type="pic"/>
          </p:nvPr>
        </p:nvSpPr>
        <p:spPr>
          <a:xfrm>
            <a:off x="6392300" y="228600"/>
            <a:ext cx="5564883" cy="5447571"/>
          </a:xfrm>
          <a:prstGeom prst="rect">
            <a:avLst/>
          </a:prstGeom>
          <a:solidFill>
            <a:schemeClr val="lt1"/>
          </a:solidFill>
          <a:ln>
            <a:noFill/>
          </a:ln>
        </p:spPr>
      </p:sp>
      <p:pic>
        <p:nvPicPr>
          <p:cNvPr descr="Background pattern&#10;&#10;Description automatically generated" id="318" name="Google Shape;318;p75"/>
          <p:cNvPicPr preferRelativeResize="0"/>
          <p:nvPr/>
        </p:nvPicPr>
        <p:blipFill rotWithShape="1">
          <a:blip r:embed="rId2">
            <a:alphaModFix amt="48000"/>
          </a:blip>
          <a:srcRect b="83247" l="-26772" r="-5883" t="-4018"/>
          <a:stretch/>
        </p:blipFill>
        <p:spPr>
          <a:xfrm>
            <a:off x="6572759" y="5676171"/>
            <a:ext cx="5564883" cy="1181829"/>
          </a:xfrm>
          <a:prstGeom prst="rect">
            <a:avLst/>
          </a:prstGeom>
          <a:noFill/>
          <a:ln>
            <a:noFill/>
          </a:ln>
        </p:spPr>
      </p:pic>
      <p:grpSp>
        <p:nvGrpSpPr>
          <p:cNvPr id="319" name="Google Shape;319;p75"/>
          <p:cNvGrpSpPr/>
          <p:nvPr/>
        </p:nvGrpSpPr>
        <p:grpSpPr>
          <a:xfrm>
            <a:off x="8448790" y="6057987"/>
            <a:ext cx="3144242" cy="374574"/>
            <a:chOff x="301128" y="6151084"/>
            <a:chExt cx="3144242" cy="374574"/>
          </a:xfrm>
        </p:grpSpPr>
        <p:pic>
          <p:nvPicPr>
            <p:cNvPr descr="Shape&#10;&#10;Description automatically generated with medium confidence" id="320" name="Google Shape;320;p75"/>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321" name="Google Shape;321;p75"/>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322" name="Google Shape;322;p75"/>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et Our Team - Purple">
  <p:cSld name="Meet Our Team - Purple">
    <p:spTree>
      <p:nvGrpSpPr>
        <p:cNvPr id="323" name="Shape 323"/>
        <p:cNvGrpSpPr/>
        <p:nvPr/>
      </p:nvGrpSpPr>
      <p:grpSpPr>
        <a:xfrm>
          <a:off x="0" y="0"/>
          <a:ext cx="0" cy="0"/>
          <a:chOff x="0" y="0"/>
          <a:chExt cx="0" cy="0"/>
        </a:xfrm>
      </p:grpSpPr>
      <p:sp>
        <p:nvSpPr>
          <p:cNvPr id="324" name="Google Shape;324;p76"/>
          <p:cNvSpPr/>
          <p:nvPr/>
        </p:nvSpPr>
        <p:spPr>
          <a:xfrm>
            <a:off x="241300" y="228600"/>
            <a:ext cx="11696700" cy="2717800"/>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5" name="Google Shape;325;p76"/>
          <p:cNvSpPr/>
          <p:nvPr>
            <p:ph idx="2" type="pic"/>
          </p:nvPr>
        </p:nvSpPr>
        <p:spPr>
          <a:xfrm>
            <a:off x="1147385" y="2043172"/>
            <a:ext cx="1723877" cy="1723877"/>
          </a:xfrm>
          <a:prstGeom prst="ellipse">
            <a:avLst/>
          </a:prstGeom>
          <a:solidFill>
            <a:schemeClr val="lt1"/>
          </a:solidFill>
          <a:ln>
            <a:noFill/>
          </a:ln>
        </p:spPr>
      </p:sp>
      <p:sp>
        <p:nvSpPr>
          <p:cNvPr id="326" name="Google Shape;326;p76"/>
          <p:cNvSpPr/>
          <p:nvPr>
            <p:ph idx="3" type="pic"/>
          </p:nvPr>
        </p:nvSpPr>
        <p:spPr>
          <a:xfrm>
            <a:off x="3886593" y="2052565"/>
            <a:ext cx="1723877" cy="1723877"/>
          </a:xfrm>
          <a:prstGeom prst="ellipse">
            <a:avLst/>
          </a:prstGeom>
          <a:solidFill>
            <a:schemeClr val="lt1"/>
          </a:solidFill>
          <a:ln>
            <a:noFill/>
          </a:ln>
        </p:spPr>
      </p:sp>
      <p:sp>
        <p:nvSpPr>
          <p:cNvPr id="327" name="Google Shape;327;p76"/>
          <p:cNvSpPr/>
          <p:nvPr>
            <p:ph idx="4" type="pic"/>
          </p:nvPr>
        </p:nvSpPr>
        <p:spPr>
          <a:xfrm>
            <a:off x="6581530" y="2048263"/>
            <a:ext cx="1723877" cy="1723877"/>
          </a:xfrm>
          <a:prstGeom prst="ellipse">
            <a:avLst/>
          </a:prstGeom>
          <a:solidFill>
            <a:schemeClr val="lt1"/>
          </a:solidFill>
          <a:ln>
            <a:noFill/>
          </a:ln>
        </p:spPr>
      </p:sp>
      <p:sp>
        <p:nvSpPr>
          <p:cNvPr id="328" name="Google Shape;328;p76"/>
          <p:cNvSpPr/>
          <p:nvPr>
            <p:ph idx="5" type="pic"/>
          </p:nvPr>
        </p:nvSpPr>
        <p:spPr>
          <a:xfrm>
            <a:off x="9320738" y="2057654"/>
            <a:ext cx="1723877" cy="1723877"/>
          </a:xfrm>
          <a:prstGeom prst="ellipse">
            <a:avLst/>
          </a:prstGeom>
          <a:solidFill>
            <a:schemeClr val="lt1"/>
          </a:solidFill>
          <a:ln>
            <a:noFill/>
          </a:ln>
        </p:spPr>
      </p:sp>
      <p:sp>
        <p:nvSpPr>
          <p:cNvPr id="329" name="Google Shape;329;p76"/>
          <p:cNvSpPr txBox="1"/>
          <p:nvPr>
            <p:ph idx="1" type="body"/>
          </p:nvPr>
        </p:nvSpPr>
        <p:spPr>
          <a:xfrm>
            <a:off x="864405" y="4462702"/>
            <a:ext cx="2289837"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0" name="Google Shape;330;p76"/>
          <p:cNvSpPr txBox="1"/>
          <p:nvPr>
            <p:ph idx="6" type="body"/>
          </p:nvPr>
        </p:nvSpPr>
        <p:spPr>
          <a:xfrm>
            <a:off x="864404" y="3931189"/>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400"/>
              <a:buNone/>
              <a:defRPr b="0" i="0" sz="24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1" name="Google Shape;331;p76"/>
          <p:cNvSpPr txBox="1"/>
          <p:nvPr>
            <p:ph idx="7" type="body"/>
          </p:nvPr>
        </p:nvSpPr>
        <p:spPr>
          <a:xfrm>
            <a:off x="3603613" y="4480397"/>
            <a:ext cx="2289837"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2" name="Google Shape;332;p76"/>
          <p:cNvSpPr txBox="1"/>
          <p:nvPr>
            <p:ph idx="8" type="body"/>
          </p:nvPr>
        </p:nvSpPr>
        <p:spPr>
          <a:xfrm>
            <a:off x="3603612" y="3948884"/>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400"/>
              <a:buNone/>
              <a:defRPr b="0" i="0" sz="24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3" name="Google Shape;333;p76"/>
          <p:cNvSpPr txBox="1"/>
          <p:nvPr>
            <p:ph idx="9" type="body"/>
          </p:nvPr>
        </p:nvSpPr>
        <p:spPr>
          <a:xfrm>
            <a:off x="6298550" y="4450949"/>
            <a:ext cx="2289837"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4" name="Google Shape;334;p76"/>
          <p:cNvSpPr txBox="1"/>
          <p:nvPr>
            <p:ph idx="13" type="body"/>
          </p:nvPr>
        </p:nvSpPr>
        <p:spPr>
          <a:xfrm>
            <a:off x="6298549" y="3919436"/>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400"/>
              <a:buNone/>
              <a:defRPr b="0" i="0" sz="24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5" name="Google Shape;335;p76"/>
          <p:cNvSpPr txBox="1"/>
          <p:nvPr>
            <p:ph idx="14" type="body"/>
          </p:nvPr>
        </p:nvSpPr>
        <p:spPr>
          <a:xfrm>
            <a:off x="9037758" y="4468644"/>
            <a:ext cx="2289837" cy="1237497"/>
          </a:xfrm>
          <a:prstGeom prst="rect">
            <a:avLst/>
          </a:prstGeom>
          <a:noFill/>
          <a:ln>
            <a:noFill/>
          </a:ln>
        </p:spPr>
        <p:txBody>
          <a:bodyPr anchorCtr="0" anchor="t" bIns="45700" lIns="91425" spcFirstLastPara="1" rIns="91425" wrap="square" tIns="45700">
            <a:normAutofit/>
          </a:bodyPr>
          <a:lstStyle>
            <a:lvl1pPr indent="-228600" lvl="0" marL="457200" marR="0" algn="ctr">
              <a:lnSpc>
                <a:spcPct val="90000"/>
              </a:lnSpc>
              <a:spcBef>
                <a:spcPts val="1000"/>
              </a:spcBef>
              <a:spcAft>
                <a:spcPts val="0"/>
              </a:spcAft>
              <a:buClr>
                <a:srgbClr val="595A59"/>
              </a:buClr>
              <a:buSzPts val="2400"/>
              <a:buFont typeface="Arial"/>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6" name="Google Shape;336;p76"/>
          <p:cNvSpPr txBox="1"/>
          <p:nvPr>
            <p:ph idx="15" type="body"/>
          </p:nvPr>
        </p:nvSpPr>
        <p:spPr>
          <a:xfrm>
            <a:off x="9037757" y="3937131"/>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400"/>
              <a:buNone/>
              <a:defRPr b="0" i="0" sz="24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337" name="Google Shape;337;p76"/>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338" name="Google Shape;338;p76"/>
          <p:cNvGrpSpPr/>
          <p:nvPr/>
        </p:nvGrpSpPr>
        <p:grpSpPr>
          <a:xfrm>
            <a:off x="4480947" y="6257070"/>
            <a:ext cx="3144242" cy="374574"/>
            <a:chOff x="301128" y="6151084"/>
            <a:chExt cx="3144242" cy="374574"/>
          </a:xfrm>
        </p:grpSpPr>
        <p:pic>
          <p:nvPicPr>
            <p:cNvPr descr="Shape&#10;&#10;Description automatically generated with medium confidence" id="339" name="Google Shape;339;p76"/>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340" name="Google Shape;340;p76"/>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341" name="Google Shape;341;p76"/>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
        <p:nvSpPr>
          <p:cNvPr id="342" name="Google Shape;342;p76"/>
          <p:cNvSpPr txBox="1"/>
          <p:nvPr>
            <p:ph idx="16" type="body"/>
          </p:nvPr>
        </p:nvSpPr>
        <p:spPr>
          <a:xfrm>
            <a:off x="254000" y="590455"/>
            <a:ext cx="11696700"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 Purple">
  <p:cSld name="Text Slide with Photo - Purple">
    <p:spTree>
      <p:nvGrpSpPr>
        <p:cNvPr id="33" name="Shape 33"/>
        <p:cNvGrpSpPr/>
        <p:nvPr/>
      </p:nvGrpSpPr>
      <p:grpSpPr>
        <a:xfrm>
          <a:off x="0" y="0"/>
          <a:ext cx="0" cy="0"/>
          <a:chOff x="0" y="0"/>
          <a:chExt cx="0" cy="0"/>
        </a:xfrm>
      </p:grpSpPr>
      <p:sp>
        <p:nvSpPr>
          <p:cNvPr id="34" name="Google Shape;34;p48"/>
          <p:cNvSpPr/>
          <p:nvPr/>
        </p:nvSpPr>
        <p:spPr>
          <a:xfrm flipH="1" rot="10800000">
            <a:off x="1356632" y="-2"/>
            <a:ext cx="5495430" cy="6892757"/>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35" name="Google Shape;35;p48"/>
          <p:cNvSpPr/>
          <p:nvPr>
            <p:ph idx="2" type="pic"/>
          </p:nvPr>
        </p:nvSpPr>
        <p:spPr>
          <a:xfrm>
            <a:off x="6852062" y="228600"/>
            <a:ext cx="5105121" cy="6362700"/>
          </a:xfrm>
          <a:prstGeom prst="rect">
            <a:avLst/>
          </a:prstGeom>
          <a:solidFill>
            <a:schemeClr val="lt1"/>
          </a:solidFill>
          <a:ln>
            <a:noFill/>
          </a:ln>
        </p:spPr>
      </p:sp>
      <p:sp>
        <p:nvSpPr>
          <p:cNvPr id="36" name="Google Shape;36;p48"/>
          <p:cNvSpPr txBox="1"/>
          <p:nvPr>
            <p:ph idx="1" type="body"/>
          </p:nvPr>
        </p:nvSpPr>
        <p:spPr>
          <a:xfrm>
            <a:off x="1802710" y="1773241"/>
            <a:ext cx="4621841" cy="452595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48"/>
          <p:cNvSpPr txBox="1"/>
          <p:nvPr>
            <p:ph idx="3" type="body"/>
          </p:nvPr>
        </p:nvSpPr>
        <p:spPr>
          <a:xfrm>
            <a:off x="1718561" y="595510"/>
            <a:ext cx="4716425"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8" name="Google Shape;38;p48"/>
          <p:cNvGrpSpPr/>
          <p:nvPr/>
        </p:nvGrpSpPr>
        <p:grpSpPr>
          <a:xfrm rot="-5400000">
            <a:off x="-1025447" y="4518095"/>
            <a:ext cx="3445636" cy="410479"/>
            <a:chOff x="301128" y="6151084"/>
            <a:chExt cx="3144242" cy="374574"/>
          </a:xfrm>
        </p:grpSpPr>
        <p:pic>
          <p:nvPicPr>
            <p:cNvPr descr="Shape&#10;&#10;Description automatically generated with medium confidence" id="39" name="Google Shape;39;p48"/>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40" name="Google Shape;40;p48"/>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41" name="Google Shape;41;p48"/>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et Our Team - Orange">
  <p:cSld name="Meet Our Team - Orange">
    <p:spTree>
      <p:nvGrpSpPr>
        <p:cNvPr id="343" name="Shape 343"/>
        <p:cNvGrpSpPr/>
        <p:nvPr/>
      </p:nvGrpSpPr>
      <p:grpSpPr>
        <a:xfrm>
          <a:off x="0" y="0"/>
          <a:ext cx="0" cy="0"/>
          <a:chOff x="0" y="0"/>
          <a:chExt cx="0" cy="0"/>
        </a:xfrm>
      </p:grpSpPr>
      <p:sp>
        <p:nvSpPr>
          <p:cNvPr id="344" name="Google Shape;344;p77"/>
          <p:cNvSpPr/>
          <p:nvPr/>
        </p:nvSpPr>
        <p:spPr>
          <a:xfrm>
            <a:off x="241300" y="228600"/>
            <a:ext cx="11696700" cy="2717800"/>
          </a:xfrm>
          <a:prstGeom prst="rect">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5" name="Google Shape;345;p77"/>
          <p:cNvSpPr/>
          <p:nvPr>
            <p:ph idx="2" type="pic"/>
          </p:nvPr>
        </p:nvSpPr>
        <p:spPr>
          <a:xfrm>
            <a:off x="1147385" y="2043172"/>
            <a:ext cx="1723877" cy="1723877"/>
          </a:xfrm>
          <a:prstGeom prst="ellipse">
            <a:avLst/>
          </a:prstGeom>
          <a:solidFill>
            <a:schemeClr val="lt1"/>
          </a:solidFill>
          <a:ln>
            <a:noFill/>
          </a:ln>
        </p:spPr>
      </p:sp>
      <p:sp>
        <p:nvSpPr>
          <p:cNvPr id="346" name="Google Shape;346;p77"/>
          <p:cNvSpPr/>
          <p:nvPr>
            <p:ph idx="3" type="pic"/>
          </p:nvPr>
        </p:nvSpPr>
        <p:spPr>
          <a:xfrm>
            <a:off x="3886593" y="2052565"/>
            <a:ext cx="1723877" cy="1723877"/>
          </a:xfrm>
          <a:prstGeom prst="ellipse">
            <a:avLst/>
          </a:prstGeom>
          <a:solidFill>
            <a:schemeClr val="lt1"/>
          </a:solidFill>
          <a:ln>
            <a:noFill/>
          </a:ln>
        </p:spPr>
      </p:sp>
      <p:sp>
        <p:nvSpPr>
          <p:cNvPr id="347" name="Google Shape;347;p77"/>
          <p:cNvSpPr/>
          <p:nvPr>
            <p:ph idx="4" type="pic"/>
          </p:nvPr>
        </p:nvSpPr>
        <p:spPr>
          <a:xfrm>
            <a:off x="6581530" y="2048263"/>
            <a:ext cx="1723877" cy="1723877"/>
          </a:xfrm>
          <a:prstGeom prst="ellipse">
            <a:avLst/>
          </a:prstGeom>
          <a:solidFill>
            <a:schemeClr val="lt1"/>
          </a:solidFill>
          <a:ln>
            <a:noFill/>
          </a:ln>
        </p:spPr>
      </p:sp>
      <p:sp>
        <p:nvSpPr>
          <p:cNvPr id="348" name="Google Shape;348;p77"/>
          <p:cNvSpPr/>
          <p:nvPr>
            <p:ph idx="5" type="pic"/>
          </p:nvPr>
        </p:nvSpPr>
        <p:spPr>
          <a:xfrm>
            <a:off x="9320738" y="2057654"/>
            <a:ext cx="1723877" cy="1723877"/>
          </a:xfrm>
          <a:prstGeom prst="ellipse">
            <a:avLst/>
          </a:prstGeom>
          <a:solidFill>
            <a:schemeClr val="lt1"/>
          </a:solidFill>
          <a:ln>
            <a:noFill/>
          </a:ln>
        </p:spPr>
      </p:sp>
      <p:sp>
        <p:nvSpPr>
          <p:cNvPr id="349" name="Google Shape;349;p77"/>
          <p:cNvSpPr txBox="1"/>
          <p:nvPr>
            <p:ph idx="1" type="body"/>
          </p:nvPr>
        </p:nvSpPr>
        <p:spPr>
          <a:xfrm>
            <a:off x="864405" y="4462702"/>
            <a:ext cx="2289837"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0" name="Google Shape;350;p77"/>
          <p:cNvSpPr txBox="1"/>
          <p:nvPr>
            <p:ph idx="6" type="body"/>
          </p:nvPr>
        </p:nvSpPr>
        <p:spPr>
          <a:xfrm>
            <a:off x="864404" y="3931189"/>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400"/>
              <a:buNone/>
              <a:defRPr b="0" i="0" sz="24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1" name="Google Shape;351;p77"/>
          <p:cNvSpPr txBox="1"/>
          <p:nvPr>
            <p:ph idx="7" type="body"/>
          </p:nvPr>
        </p:nvSpPr>
        <p:spPr>
          <a:xfrm>
            <a:off x="3603613" y="4480397"/>
            <a:ext cx="2289837"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2" name="Google Shape;352;p77"/>
          <p:cNvSpPr txBox="1"/>
          <p:nvPr>
            <p:ph idx="8" type="body"/>
          </p:nvPr>
        </p:nvSpPr>
        <p:spPr>
          <a:xfrm>
            <a:off x="3603612" y="3948884"/>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400"/>
              <a:buNone/>
              <a:defRPr b="0" i="0" sz="24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3" name="Google Shape;353;p77"/>
          <p:cNvSpPr txBox="1"/>
          <p:nvPr>
            <p:ph idx="9" type="body"/>
          </p:nvPr>
        </p:nvSpPr>
        <p:spPr>
          <a:xfrm>
            <a:off x="6298550" y="4450949"/>
            <a:ext cx="2289837"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4" name="Google Shape;354;p77"/>
          <p:cNvSpPr txBox="1"/>
          <p:nvPr>
            <p:ph idx="13" type="body"/>
          </p:nvPr>
        </p:nvSpPr>
        <p:spPr>
          <a:xfrm>
            <a:off x="6298549" y="3919436"/>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400"/>
              <a:buNone/>
              <a:defRPr b="0" i="0" sz="24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5" name="Google Shape;355;p77"/>
          <p:cNvSpPr txBox="1"/>
          <p:nvPr>
            <p:ph idx="14" type="body"/>
          </p:nvPr>
        </p:nvSpPr>
        <p:spPr>
          <a:xfrm>
            <a:off x="9037758" y="4468644"/>
            <a:ext cx="2289837" cy="1237497"/>
          </a:xfrm>
          <a:prstGeom prst="rect">
            <a:avLst/>
          </a:prstGeom>
          <a:noFill/>
          <a:ln>
            <a:noFill/>
          </a:ln>
        </p:spPr>
        <p:txBody>
          <a:bodyPr anchorCtr="0" anchor="t" bIns="45700" lIns="91425" spcFirstLastPara="1" rIns="91425" wrap="square" tIns="45700">
            <a:normAutofit/>
          </a:bodyPr>
          <a:lstStyle>
            <a:lvl1pPr indent="-228600" lvl="0" marL="457200" marR="0" algn="ctr">
              <a:lnSpc>
                <a:spcPct val="90000"/>
              </a:lnSpc>
              <a:spcBef>
                <a:spcPts val="1000"/>
              </a:spcBef>
              <a:spcAft>
                <a:spcPts val="0"/>
              </a:spcAft>
              <a:buClr>
                <a:srgbClr val="595A59"/>
              </a:buClr>
              <a:buSzPts val="2400"/>
              <a:buFont typeface="Arial"/>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6" name="Google Shape;356;p77"/>
          <p:cNvSpPr txBox="1"/>
          <p:nvPr>
            <p:ph idx="15" type="body"/>
          </p:nvPr>
        </p:nvSpPr>
        <p:spPr>
          <a:xfrm>
            <a:off x="9037757" y="3937131"/>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400"/>
              <a:buNone/>
              <a:defRPr b="0" i="0" sz="24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357" name="Google Shape;357;p77"/>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358" name="Google Shape;358;p77"/>
          <p:cNvGrpSpPr/>
          <p:nvPr/>
        </p:nvGrpSpPr>
        <p:grpSpPr>
          <a:xfrm>
            <a:off x="4480947" y="6257070"/>
            <a:ext cx="3144242" cy="374574"/>
            <a:chOff x="301128" y="6151084"/>
            <a:chExt cx="3144242" cy="374574"/>
          </a:xfrm>
        </p:grpSpPr>
        <p:pic>
          <p:nvPicPr>
            <p:cNvPr descr="Shape&#10;&#10;Description automatically generated with medium confidence" id="359" name="Google Shape;359;p77"/>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360" name="Google Shape;360;p77"/>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361" name="Google Shape;361;p77"/>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
        <p:nvSpPr>
          <p:cNvPr id="362" name="Google Shape;362;p77"/>
          <p:cNvSpPr txBox="1"/>
          <p:nvPr>
            <p:ph idx="16" type="body"/>
          </p:nvPr>
        </p:nvSpPr>
        <p:spPr>
          <a:xfrm>
            <a:off x="254000" y="590455"/>
            <a:ext cx="11696700"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ox - Solid Purple">
  <p:cSld name="Text box - Solid Purple">
    <p:spTree>
      <p:nvGrpSpPr>
        <p:cNvPr id="363" name="Shape 363"/>
        <p:cNvGrpSpPr/>
        <p:nvPr/>
      </p:nvGrpSpPr>
      <p:grpSpPr>
        <a:xfrm>
          <a:off x="0" y="0"/>
          <a:ext cx="0" cy="0"/>
          <a:chOff x="0" y="0"/>
          <a:chExt cx="0" cy="0"/>
        </a:xfrm>
      </p:grpSpPr>
      <p:sp>
        <p:nvSpPr>
          <p:cNvPr id="364" name="Google Shape;364;p78"/>
          <p:cNvSpPr/>
          <p:nvPr/>
        </p:nvSpPr>
        <p:spPr>
          <a:xfrm>
            <a:off x="241300" y="228600"/>
            <a:ext cx="11696700" cy="5695317"/>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365" name="Google Shape;365;p78"/>
          <p:cNvGrpSpPr/>
          <p:nvPr/>
        </p:nvGrpSpPr>
        <p:grpSpPr>
          <a:xfrm>
            <a:off x="301128" y="6151084"/>
            <a:ext cx="3144242" cy="374574"/>
            <a:chOff x="301128" y="6151084"/>
            <a:chExt cx="3144242" cy="374574"/>
          </a:xfrm>
        </p:grpSpPr>
        <p:pic>
          <p:nvPicPr>
            <p:cNvPr descr="Shape&#10;&#10;Description automatically generated with medium confidence" id="366" name="Google Shape;366;p78"/>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367" name="Google Shape;367;p78"/>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368" name="Google Shape;368;p78"/>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
        <p:nvSpPr>
          <p:cNvPr id="369" name="Google Shape;369;p78"/>
          <p:cNvSpPr txBox="1"/>
          <p:nvPr>
            <p:ph idx="1" type="body"/>
          </p:nvPr>
        </p:nvSpPr>
        <p:spPr>
          <a:xfrm>
            <a:off x="734714" y="1757011"/>
            <a:ext cx="9862529"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0" name="Google Shape;370;p78"/>
          <p:cNvSpPr txBox="1"/>
          <p:nvPr>
            <p:ph idx="2" type="body"/>
          </p:nvPr>
        </p:nvSpPr>
        <p:spPr>
          <a:xfrm>
            <a:off x="734714" y="642972"/>
            <a:ext cx="986252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black and white striped pattern&#10;&#10;Description automatically generated with medium confidence" id="371" name="Google Shape;371;p78"/>
          <p:cNvPicPr preferRelativeResize="0"/>
          <p:nvPr/>
        </p:nvPicPr>
        <p:blipFill rotWithShape="1">
          <a:blip r:embed="rId3">
            <a:alphaModFix/>
          </a:blip>
          <a:srcRect b="27582" l="-82519" r="82519" t="12958"/>
          <a:stretch/>
        </p:blipFill>
        <p:spPr>
          <a:xfrm>
            <a:off x="4811297" y="1227"/>
            <a:ext cx="7348110" cy="592269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ox - Solid Blue">
  <p:cSld name="Text box - Solid Blue">
    <p:spTree>
      <p:nvGrpSpPr>
        <p:cNvPr id="372" name="Shape 372"/>
        <p:cNvGrpSpPr/>
        <p:nvPr/>
      </p:nvGrpSpPr>
      <p:grpSpPr>
        <a:xfrm>
          <a:off x="0" y="0"/>
          <a:ext cx="0" cy="0"/>
          <a:chOff x="0" y="0"/>
          <a:chExt cx="0" cy="0"/>
        </a:xfrm>
      </p:grpSpPr>
      <p:sp>
        <p:nvSpPr>
          <p:cNvPr id="373" name="Google Shape;373;p79"/>
          <p:cNvSpPr/>
          <p:nvPr/>
        </p:nvSpPr>
        <p:spPr>
          <a:xfrm>
            <a:off x="241300" y="228600"/>
            <a:ext cx="11696700" cy="5695317"/>
          </a:xfrm>
          <a:prstGeom prst="rect">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4" name="Google Shape;374;p79"/>
          <p:cNvSpPr txBox="1"/>
          <p:nvPr>
            <p:ph idx="1" type="body"/>
          </p:nvPr>
        </p:nvSpPr>
        <p:spPr>
          <a:xfrm>
            <a:off x="734714" y="1757011"/>
            <a:ext cx="9862529"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5" name="Google Shape;375;p79"/>
          <p:cNvSpPr txBox="1"/>
          <p:nvPr>
            <p:ph idx="2" type="body"/>
          </p:nvPr>
        </p:nvSpPr>
        <p:spPr>
          <a:xfrm>
            <a:off x="734714" y="642972"/>
            <a:ext cx="986252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76" name="Google Shape;376;p79"/>
          <p:cNvGrpSpPr/>
          <p:nvPr/>
        </p:nvGrpSpPr>
        <p:grpSpPr>
          <a:xfrm>
            <a:off x="301128" y="6151084"/>
            <a:ext cx="3144242" cy="374574"/>
            <a:chOff x="301128" y="6151084"/>
            <a:chExt cx="3144242" cy="374574"/>
          </a:xfrm>
        </p:grpSpPr>
        <p:pic>
          <p:nvPicPr>
            <p:cNvPr descr="Shape&#10;&#10;Description automatically generated with medium confidence" id="377" name="Google Shape;377;p79"/>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378" name="Google Shape;378;p79"/>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379" name="Google Shape;379;p79"/>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pic>
        <p:nvPicPr>
          <p:cNvPr descr="A black and white striped pattern&#10;&#10;Description automatically generated with medium confidence" id="380" name="Google Shape;380;p79"/>
          <p:cNvPicPr preferRelativeResize="0"/>
          <p:nvPr/>
        </p:nvPicPr>
        <p:blipFill rotWithShape="1">
          <a:blip r:embed="rId3">
            <a:alphaModFix/>
          </a:blip>
          <a:srcRect b="27582" l="-82519" r="82519" t="12958"/>
          <a:stretch/>
        </p:blipFill>
        <p:spPr>
          <a:xfrm>
            <a:off x="4811297" y="1227"/>
            <a:ext cx="7348110" cy="592269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ox - Solid Orange">
  <p:cSld name="Text box - Solid Orange">
    <p:spTree>
      <p:nvGrpSpPr>
        <p:cNvPr id="381" name="Shape 381"/>
        <p:cNvGrpSpPr/>
        <p:nvPr/>
      </p:nvGrpSpPr>
      <p:grpSpPr>
        <a:xfrm>
          <a:off x="0" y="0"/>
          <a:ext cx="0" cy="0"/>
          <a:chOff x="0" y="0"/>
          <a:chExt cx="0" cy="0"/>
        </a:xfrm>
      </p:grpSpPr>
      <p:sp>
        <p:nvSpPr>
          <p:cNvPr id="382" name="Google Shape;382;p80"/>
          <p:cNvSpPr/>
          <p:nvPr/>
        </p:nvSpPr>
        <p:spPr>
          <a:xfrm>
            <a:off x="241300" y="228600"/>
            <a:ext cx="11696700" cy="5695317"/>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3" name="Google Shape;383;p80"/>
          <p:cNvSpPr txBox="1"/>
          <p:nvPr>
            <p:ph idx="1" type="body"/>
          </p:nvPr>
        </p:nvSpPr>
        <p:spPr>
          <a:xfrm>
            <a:off x="734714" y="1757011"/>
            <a:ext cx="10808102"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4" name="Google Shape;384;p80"/>
          <p:cNvSpPr txBox="1"/>
          <p:nvPr>
            <p:ph idx="2" type="body"/>
          </p:nvPr>
        </p:nvSpPr>
        <p:spPr>
          <a:xfrm>
            <a:off x="734714" y="642972"/>
            <a:ext cx="10808102"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85" name="Google Shape;385;p80"/>
          <p:cNvGrpSpPr/>
          <p:nvPr/>
        </p:nvGrpSpPr>
        <p:grpSpPr>
          <a:xfrm>
            <a:off x="301128" y="6151084"/>
            <a:ext cx="3144242" cy="374574"/>
            <a:chOff x="301128" y="6151084"/>
            <a:chExt cx="3144242" cy="374574"/>
          </a:xfrm>
        </p:grpSpPr>
        <p:pic>
          <p:nvPicPr>
            <p:cNvPr descr="Shape&#10;&#10;Description automatically generated with medium confidence" id="386" name="Google Shape;386;p80"/>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387" name="Google Shape;387;p80"/>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388" name="Google Shape;388;p80"/>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
        <p:nvSpPr>
          <p:cNvPr id="389" name="Google Shape;389;p80"/>
          <p:cNvSpPr/>
          <p:nvPr/>
        </p:nvSpPr>
        <p:spPr>
          <a:xfrm>
            <a:off x="241300" y="228600"/>
            <a:ext cx="11696700" cy="5695317"/>
          </a:xfrm>
          <a:prstGeom prst="rect">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0" name="Google Shape;390;p80"/>
          <p:cNvSpPr txBox="1"/>
          <p:nvPr>
            <p:ph idx="3" type="body"/>
          </p:nvPr>
        </p:nvSpPr>
        <p:spPr>
          <a:xfrm>
            <a:off x="734714" y="1757011"/>
            <a:ext cx="9862529"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1" name="Google Shape;391;p80"/>
          <p:cNvSpPr txBox="1"/>
          <p:nvPr>
            <p:ph idx="4" type="body"/>
          </p:nvPr>
        </p:nvSpPr>
        <p:spPr>
          <a:xfrm>
            <a:off x="734714" y="642972"/>
            <a:ext cx="986252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92" name="Google Shape;392;p80"/>
          <p:cNvGrpSpPr/>
          <p:nvPr/>
        </p:nvGrpSpPr>
        <p:grpSpPr>
          <a:xfrm>
            <a:off x="301128" y="6151084"/>
            <a:ext cx="3144242" cy="374574"/>
            <a:chOff x="301128" y="6151084"/>
            <a:chExt cx="3144242" cy="374574"/>
          </a:xfrm>
        </p:grpSpPr>
        <p:pic>
          <p:nvPicPr>
            <p:cNvPr descr="Shape&#10;&#10;Description automatically generated with medium confidence" id="393" name="Google Shape;393;p80"/>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394" name="Google Shape;394;p80"/>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395" name="Google Shape;395;p80"/>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pic>
        <p:nvPicPr>
          <p:cNvPr descr="A black and white striped pattern&#10;&#10;Description automatically generated with medium confidence" id="396" name="Google Shape;396;p80"/>
          <p:cNvPicPr preferRelativeResize="0"/>
          <p:nvPr/>
        </p:nvPicPr>
        <p:blipFill rotWithShape="1">
          <a:blip r:embed="rId3">
            <a:alphaModFix/>
          </a:blip>
          <a:srcRect b="27582" l="-82519" r="82519" t="12958"/>
          <a:stretch/>
        </p:blipFill>
        <p:spPr>
          <a:xfrm>
            <a:off x="4811297" y="1227"/>
            <a:ext cx="7348110" cy="592269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ptop Slide">
  <p:cSld name="Laptop Slide">
    <p:spTree>
      <p:nvGrpSpPr>
        <p:cNvPr id="397" name="Shape 397"/>
        <p:cNvGrpSpPr/>
        <p:nvPr/>
      </p:nvGrpSpPr>
      <p:grpSpPr>
        <a:xfrm>
          <a:off x="0" y="0"/>
          <a:ext cx="0" cy="0"/>
          <a:chOff x="0" y="0"/>
          <a:chExt cx="0" cy="0"/>
        </a:xfrm>
      </p:grpSpPr>
      <p:sp>
        <p:nvSpPr>
          <p:cNvPr id="398" name="Google Shape;398;p81"/>
          <p:cNvSpPr/>
          <p:nvPr/>
        </p:nvSpPr>
        <p:spPr>
          <a:xfrm>
            <a:off x="0" y="0"/>
            <a:ext cx="12192000" cy="2508049"/>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99" name="Google Shape;399;p81"/>
          <p:cNvSpPr txBox="1"/>
          <p:nvPr>
            <p:ph idx="1" type="body"/>
          </p:nvPr>
        </p:nvSpPr>
        <p:spPr>
          <a:xfrm>
            <a:off x="918136" y="824996"/>
            <a:ext cx="508515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00" name="Google Shape;400;p81"/>
          <p:cNvPicPr preferRelativeResize="0"/>
          <p:nvPr/>
        </p:nvPicPr>
        <p:blipFill rotWithShape="1">
          <a:blip r:embed="rId2">
            <a:alphaModFix/>
          </a:blip>
          <a:srcRect b="11083" l="-18315" r="29196" t="15976"/>
          <a:stretch/>
        </p:blipFill>
        <p:spPr>
          <a:xfrm>
            <a:off x="3752900" y="1030385"/>
            <a:ext cx="8439100" cy="5375657"/>
          </a:xfrm>
          <a:prstGeom prst="rect">
            <a:avLst/>
          </a:prstGeom>
          <a:noFill/>
          <a:ln>
            <a:noFill/>
          </a:ln>
        </p:spPr>
      </p:pic>
      <p:sp>
        <p:nvSpPr>
          <p:cNvPr id="401" name="Google Shape;401;p81"/>
          <p:cNvSpPr/>
          <p:nvPr>
            <p:ph idx="2" type="pic"/>
          </p:nvPr>
        </p:nvSpPr>
        <p:spPr>
          <a:xfrm>
            <a:off x="7061200" y="1203325"/>
            <a:ext cx="5130800" cy="3913188"/>
          </a:xfrm>
          <a:prstGeom prst="rect">
            <a:avLst/>
          </a:prstGeom>
          <a:solidFill>
            <a:schemeClr val="lt1"/>
          </a:solidFill>
          <a:ln>
            <a:noFill/>
          </a:ln>
        </p:spPr>
      </p:sp>
      <p:sp>
        <p:nvSpPr>
          <p:cNvPr id="402" name="Google Shape;402;p81"/>
          <p:cNvSpPr txBox="1"/>
          <p:nvPr>
            <p:ph idx="3" type="body"/>
          </p:nvPr>
        </p:nvSpPr>
        <p:spPr>
          <a:xfrm>
            <a:off x="831350" y="2962707"/>
            <a:ext cx="5029134" cy="286490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403" name="Google Shape;403;p81"/>
          <p:cNvGrpSpPr/>
          <p:nvPr/>
        </p:nvGrpSpPr>
        <p:grpSpPr>
          <a:xfrm>
            <a:off x="389965" y="6092742"/>
            <a:ext cx="3144242" cy="374574"/>
            <a:chOff x="301128" y="6151084"/>
            <a:chExt cx="3144242" cy="374574"/>
          </a:xfrm>
        </p:grpSpPr>
        <p:pic>
          <p:nvPicPr>
            <p:cNvPr descr="Shape&#10;&#10;Description automatically generated with medium confidence" id="404" name="Google Shape;404;p81"/>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405" name="Google Shape;405;p81"/>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406" name="Google Shape;406;p81"/>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407" name="Shape 407"/>
        <p:cNvGrpSpPr/>
        <p:nvPr/>
      </p:nvGrpSpPr>
      <p:grpSpPr>
        <a:xfrm>
          <a:off x="0" y="0"/>
          <a:ext cx="0" cy="0"/>
          <a:chOff x="0" y="0"/>
          <a:chExt cx="0" cy="0"/>
        </a:xfrm>
      </p:grpSpPr>
      <p:sp>
        <p:nvSpPr>
          <p:cNvPr id="408" name="Google Shape;408;p82"/>
          <p:cNvSpPr/>
          <p:nvPr/>
        </p:nvSpPr>
        <p:spPr>
          <a:xfrm>
            <a:off x="0" y="0"/>
            <a:ext cx="12192000" cy="2508049"/>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9" name="Google Shape;409;p82"/>
          <p:cNvSpPr txBox="1"/>
          <p:nvPr>
            <p:ph idx="1" type="body"/>
          </p:nvPr>
        </p:nvSpPr>
        <p:spPr>
          <a:xfrm>
            <a:off x="831350" y="2962707"/>
            <a:ext cx="5029134" cy="286490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410" name="Google Shape;410;p82"/>
          <p:cNvGrpSpPr/>
          <p:nvPr/>
        </p:nvGrpSpPr>
        <p:grpSpPr>
          <a:xfrm>
            <a:off x="2530564" y="336687"/>
            <a:ext cx="9078210" cy="5854425"/>
            <a:chOff x="3152299" y="635855"/>
            <a:chExt cx="19296834" cy="12444290"/>
          </a:xfrm>
        </p:grpSpPr>
        <p:pic>
          <p:nvPicPr>
            <p:cNvPr descr="iPhone6_mockup_front_white.png" id="411" name="Google Shape;411;p82"/>
            <p:cNvPicPr preferRelativeResize="0"/>
            <p:nvPr/>
          </p:nvPicPr>
          <p:blipFill rotWithShape="1">
            <a:blip r:embed="rId2">
              <a:alphaModFix/>
            </a:blip>
            <a:srcRect b="0" l="0" r="0" t="0"/>
            <a:stretch/>
          </p:blipFill>
          <p:spPr>
            <a:xfrm>
              <a:off x="14493359" y="635855"/>
              <a:ext cx="7955774" cy="12444290"/>
            </a:xfrm>
            <a:prstGeom prst="rect">
              <a:avLst/>
            </a:prstGeom>
            <a:noFill/>
            <a:ln>
              <a:noFill/>
            </a:ln>
          </p:spPr>
        </p:pic>
        <p:sp>
          <p:nvSpPr>
            <p:cNvPr id="412" name="Google Shape;412;p82"/>
            <p:cNvSpPr txBox="1"/>
            <p:nvPr/>
          </p:nvSpPr>
          <p:spPr>
            <a:xfrm>
              <a:off x="3152299" y="9384825"/>
              <a:ext cx="226215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2"/>
                  </a:solidFill>
                  <a:latin typeface="Montserrat"/>
                  <a:ea typeface="Montserrat"/>
                  <a:cs typeface="Montserrat"/>
                  <a:sym typeface="Montserrat"/>
                </a:rPr>
                <a:t>Title One</a:t>
              </a:r>
              <a:endParaRPr b="0" i="0" sz="1400" u="none" cap="none" strike="noStrike">
                <a:solidFill>
                  <a:srgbClr val="000000"/>
                </a:solidFill>
                <a:latin typeface="Arial"/>
                <a:ea typeface="Arial"/>
                <a:cs typeface="Arial"/>
                <a:sym typeface="Arial"/>
              </a:endParaRPr>
            </a:p>
          </p:txBody>
        </p:sp>
        <p:sp>
          <p:nvSpPr>
            <p:cNvPr id="413" name="Google Shape;413;p82"/>
            <p:cNvSpPr txBox="1"/>
            <p:nvPr/>
          </p:nvSpPr>
          <p:spPr>
            <a:xfrm>
              <a:off x="9842014" y="9384825"/>
              <a:ext cx="224292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2"/>
                  </a:solidFill>
                  <a:latin typeface="Montserrat"/>
                  <a:ea typeface="Montserrat"/>
                  <a:cs typeface="Montserrat"/>
                  <a:sym typeface="Montserrat"/>
                </a:rPr>
                <a:t>Title Two</a:t>
              </a:r>
              <a:endParaRPr b="0" i="0" sz="1400" u="none" cap="none" strike="noStrike">
                <a:solidFill>
                  <a:srgbClr val="000000"/>
                </a:solidFill>
                <a:latin typeface="Arial"/>
                <a:ea typeface="Arial"/>
                <a:cs typeface="Arial"/>
                <a:sym typeface="Arial"/>
              </a:endParaRPr>
            </a:p>
          </p:txBody>
        </p:sp>
      </p:grpSp>
      <p:sp>
        <p:nvSpPr>
          <p:cNvPr id="414" name="Google Shape;414;p82"/>
          <p:cNvSpPr/>
          <p:nvPr>
            <p:ph idx="2" type="pic"/>
          </p:nvPr>
        </p:nvSpPr>
        <p:spPr>
          <a:xfrm>
            <a:off x="8602116" y="1265033"/>
            <a:ext cx="2266512" cy="3978298"/>
          </a:xfrm>
          <a:prstGeom prst="rect">
            <a:avLst/>
          </a:prstGeom>
          <a:solidFill>
            <a:schemeClr val="lt1"/>
          </a:solidFill>
          <a:ln>
            <a:noFill/>
          </a:ln>
        </p:spPr>
      </p:sp>
      <p:sp>
        <p:nvSpPr>
          <p:cNvPr id="415" name="Google Shape;415;p82"/>
          <p:cNvSpPr txBox="1"/>
          <p:nvPr>
            <p:ph idx="3" type="body"/>
          </p:nvPr>
        </p:nvSpPr>
        <p:spPr>
          <a:xfrm>
            <a:off x="918136" y="824996"/>
            <a:ext cx="508515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416" name="Google Shape;416;p82"/>
          <p:cNvGrpSpPr/>
          <p:nvPr/>
        </p:nvGrpSpPr>
        <p:grpSpPr>
          <a:xfrm>
            <a:off x="389965" y="6092742"/>
            <a:ext cx="3144242" cy="374574"/>
            <a:chOff x="301128" y="6151084"/>
            <a:chExt cx="3144242" cy="374574"/>
          </a:xfrm>
        </p:grpSpPr>
        <p:pic>
          <p:nvPicPr>
            <p:cNvPr descr="Shape&#10;&#10;Description automatically generated with medium confidence" id="417" name="Google Shape;417;p82"/>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418" name="Google Shape;418;p82"/>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419" name="Google Shape;419;p82"/>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Slide - Green">
  <p:cSld name="Bullet Slide - Green">
    <p:spTree>
      <p:nvGrpSpPr>
        <p:cNvPr id="420" name="Shape 420"/>
        <p:cNvGrpSpPr/>
        <p:nvPr/>
      </p:nvGrpSpPr>
      <p:grpSpPr>
        <a:xfrm>
          <a:off x="0" y="0"/>
          <a:ext cx="0" cy="0"/>
          <a:chOff x="0" y="0"/>
          <a:chExt cx="0" cy="0"/>
        </a:xfrm>
      </p:grpSpPr>
      <p:sp>
        <p:nvSpPr>
          <p:cNvPr id="421" name="Google Shape;421;p83"/>
          <p:cNvSpPr txBox="1"/>
          <p:nvPr>
            <p:ph idx="1" type="body"/>
          </p:nvPr>
        </p:nvSpPr>
        <p:spPr>
          <a:xfrm>
            <a:off x="6353299" y="2066544"/>
            <a:ext cx="5132263" cy="37225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EA1D76"/>
              </a:buClr>
              <a:buSzPts val="2400"/>
              <a:buFont typeface="Arial"/>
              <a:buNone/>
              <a:defRPr sz="24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2" name="Google Shape;422;p83"/>
          <p:cNvSpPr txBox="1"/>
          <p:nvPr>
            <p:ph idx="2" type="body"/>
          </p:nvPr>
        </p:nvSpPr>
        <p:spPr>
          <a:xfrm>
            <a:off x="6326940" y="708094"/>
            <a:ext cx="5158622" cy="8571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9527B"/>
              </a:buClr>
              <a:buSzPts val="3600"/>
              <a:buNone/>
              <a:defRPr i="0" sz="36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23" name="Google Shape;423;p83"/>
          <p:cNvCxnSpPr/>
          <p:nvPr/>
        </p:nvCxnSpPr>
        <p:spPr>
          <a:xfrm>
            <a:off x="5346936" y="-25722"/>
            <a:ext cx="0" cy="6853558"/>
          </a:xfrm>
          <a:prstGeom prst="straightConnector1">
            <a:avLst/>
          </a:prstGeom>
          <a:noFill/>
          <a:ln cap="flat" cmpd="sng" w="12700">
            <a:solidFill>
              <a:srgbClr val="79527B"/>
            </a:solidFill>
            <a:prstDash val="solid"/>
            <a:miter lim="800000"/>
            <a:headEnd len="sm" w="sm" type="none"/>
            <a:tailEnd len="sm" w="sm" type="none"/>
          </a:ln>
        </p:spPr>
      </p:cxnSp>
      <p:sp>
        <p:nvSpPr>
          <p:cNvPr id="424" name="Google Shape;424;p83"/>
          <p:cNvSpPr txBox="1"/>
          <p:nvPr>
            <p:ph idx="3" type="body"/>
          </p:nvPr>
        </p:nvSpPr>
        <p:spPr>
          <a:xfrm>
            <a:off x="1103474" y="708094"/>
            <a:ext cx="3452394" cy="343396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9527B"/>
              </a:buClr>
              <a:buSzPts val="3600"/>
              <a:buNone/>
              <a:defRPr i="0" sz="36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5" name="Google Shape;425;p83"/>
          <p:cNvSpPr/>
          <p:nvPr/>
        </p:nvSpPr>
        <p:spPr>
          <a:xfrm>
            <a:off x="4783395" y="415207"/>
            <a:ext cx="1154422" cy="1154422"/>
          </a:xfrm>
          <a:prstGeom prst="ellipse">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426" name="Google Shape;426;p83"/>
          <p:cNvSpPr txBox="1"/>
          <p:nvPr>
            <p:ph idx="4" type="body"/>
          </p:nvPr>
        </p:nvSpPr>
        <p:spPr>
          <a:xfrm>
            <a:off x="4783395" y="712471"/>
            <a:ext cx="1154422" cy="85715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427" name="Google Shape;427;p83"/>
          <p:cNvGrpSpPr/>
          <p:nvPr/>
        </p:nvGrpSpPr>
        <p:grpSpPr>
          <a:xfrm rot="-5400000">
            <a:off x="-1025447" y="4518095"/>
            <a:ext cx="3445636" cy="410479"/>
            <a:chOff x="301128" y="6151084"/>
            <a:chExt cx="3144242" cy="374574"/>
          </a:xfrm>
        </p:grpSpPr>
        <p:pic>
          <p:nvPicPr>
            <p:cNvPr descr="Shape&#10;&#10;Description automatically generated with medium confidence" id="428" name="Google Shape;428;p83"/>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429" name="Google Shape;429;p83"/>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430" name="Google Shape;430;p83"/>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Slide - Blue">
  <p:cSld name="Bullet Slide - Blue">
    <p:spTree>
      <p:nvGrpSpPr>
        <p:cNvPr id="431" name="Shape 431"/>
        <p:cNvGrpSpPr/>
        <p:nvPr/>
      </p:nvGrpSpPr>
      <p:grpSpPr>
        <a:xfrm>
          <a:off x="0" y="0"/>
          <a:ext cx="0" cy="0"/>
          <a:chOff x="0" y="0"/>
          <a:chExt cx="0" cy="0"/>
        </a:xfrm>
      </p:grpSpPr>
      <p:sp>
        <p:nvSpPr>
          <p:cNvPr id="432" name="Google Shape;432;p84"/>
          <p:cNvSpPr txBox="1"/>
          <p:nvPr>
            <p:ph idx="1" type="body"/>
          </p:nvPr>
        </p:nvSpPr>
        <p:spPr>
          <a:xfrm>
            <a:off x="6353299" y="2066544"/>
            <a:ext cx="5132263" cy="37225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EA1D76"/>
              </a:buClr>
              <a:buSzPts val="2400"/>
              <a:buFont typeface="Arial"/>
              <a:buNone/>
              <a:defRPr sz="24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3" name="Google Shape;433;p84"/>
          <p:cNvSpPr txBox="1"/>
          <p:nvPr>
            <p:ph idx="2" type="body"/>
          </p:nvPr>
        </p:nvSpPr>
        <p:spPr>
          <a:xfrm>
            <a:off x="6326940" y="708094"/>
            <a:ext cx="5158622" cy="8571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1D1C5"/>
              </a:buClr>
              <a:buSzPts val="3600"/>
              <a:buNone/>
              <a:defRPr i="0" sz="3600">
                <a:solidFill>
                  <a:srgbClr val="81D1C5"/>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34" name="Google Shape;434;p84"/>
          <p:cNvCxnSpPr/>
          <p:nvPr/>
        </p:nvCxnSpPr>
        <p:spPr>
          <a:xfrm>
            <a:off x="5346936" y="-25722"/>
            <a:ext cx="0" cy="6853558"/>
          </a:xfrm>
          <a:prstGeom prst="straightConnector1">
            <a:avLst/>
          </a:prstGeom>
          <a:noFill/>
          <a:ln cap="flat" cmpd="sng" w="12700">
            <a:solidFill>
              <a:srgbClr val="81D1C5"/>
            </a:solidFill>
            <a:prstDash val="solid"/>
            <a:miter lim="800000"/>
            <a:headEnd len="sm" w="sm" type="none"/>
            <a:tailEnd len="sm" w="sm" type="none"/>
          </a:ln>
        </p:spPr>
      </p:cxnSp>
      <p:sp>
        <p:nvSpPr>
          <p:cNvPr id="435" name="Google Shape;435;p84"/>
          <p:cNvSpPr txBox="1"/>
          <p:nvPr>
            <p:ph idx="3" type="body"/>
          </p:nvPr>
        </p:nvSpPr>
        <p:spPr>
          <a:xfrm>
            <a:off x="1103474" y="708094"/>
            <a:ext cx="3452394" cy="343396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1D1C5"/>
              </a:buClr>
              <a:buSzPts val="3600"/>
              <a:buNone/>
              <a:defRPr i="0" sz="3600">
                <a:solidFill>
                  <a:srgbClr val="81D1C5"/>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6" name="Google Shape;436;p84"/>
          <p:cNvSpPr/>
          <p:nvPr/>
        </p:nvSpPr>
        <p:spPr>
          <a:xfrm>
            <a:off x="4783395" y="415207"/>
            <a:ext cx="1154422" cy="1154422"/>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437" name="Google Shape;437;p84"/>
          <p:cNvSpPr txBox="1"/>
          <p:nvPr>
            <p:ph idx="4" type="body"/>
          </p:nvPr>
        </p:nvSpPr>
        <p:spPr>
          <a:xfrm>
            <a:off x="4783395" y="712471"/>
            <a:ext cx="1154422" cy="85715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438" name="Google Shape;438;p84"/>
          <p:cNvGrpSpPr/>
          <p:nvPr/>
        </p:nvGrpSpPr>
        <p:grpSpPr>
          <a:xfrm rot="-5400000">
            <a:off x="-1025447" y="4518095"/>
            <a:ext cx="3445636" cy="410479"/>
            <a:chOff x="301128" y="6151084"/>
            <a:chExt cx="3144242" cy="374574"/>
          </a:xfrm>
        </p:grpSpPr>
        <p:pic>
          <p:nvPicPr>
            <p:cNvPr descr="Shape&#10;&#10;Description automatically generated with medium confidence" id="439" name="Google Shape;439;p84"/>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440" name="Google Shape;440;p84"/>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441" name="Google Shape;441;p84"/>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Slide - Light Green">
  <p:cSld name="Bullet Slide - Light Green">
    <p:spTree>
      <p:nvGrpSpPr>
        <p:cNvPr id="442" name="Shape 442"/>
        <p:cNvGrpSpPr/>
        <p:nvPr/>
      </p:nvGrpSpPr>
      <p:grpSpPr>
        <a:xfrm>
          <a:off x="0" y="0"/>
          <a:ext cx="0" cy="0"/>
          <a:chOff x="0" y="0"/>
          <a:chExt cx="0" cy="0"/>
        </a:xfrm>
      </p:grpSpPr>
      <p:sp>
        <p:nvSpPr>
          <p:cNvPr id="443" name="Google Shape;443;p85"/>
          <p:cNvSpPr txBox="1"/>
          <p:nvPr>
            <p:ph idx="1" type="body"/>
          </p:nvPr>
        </p:nvSpPr>
        <p:spPr>
          <a:xfrm>
            <a:off x="6353299" y="2066544"/>
            <a:ext cx="5132263" cy="37225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EA1D76"/>
              </a:buClr>
              <a:buSzPts val="2400"/>
              <a:buFont typeface="Arial"/>
              <a:buNone/>
              <a:defRPr sz="2400">
                <a:solidFill>
                  <a:srgbClr val="595A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4" name="Google Shape;444;p85"/>
          <p:cNvSpPr txBox="1"/>
          <p:nvPr>
            <p:ph idx="2" type="body"/>
          </p:nvPr>
        </p:nvSpPr>
        <p:spPr>
          <a:xfrm>
            <a:off x="6326940" y="708094"/>
            <a:ext cx="5158622" cy="85715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F27954"/>
              </a:buClr>
              <a:buSzPts val="3600"/>
              <a:buNone/>
              <a:defRPr i="0" sz="3600">
                <a:solidFill>
                  <a:srgbClr val="F27954"/>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45" name="Google Shape;445;p85"/>
          <p:cNvCxnSpPr/>
          <p:nvPr/>
        </p:nvCxnSpPr>
        <p:spPr>
          <a:xfrm>
            <a:off x="5346936" y="-25722"/>
            <a:ext cx="0" cy="6853558"/>
          </a:xfrm>
          <a:prstGeom prst="straightConnector1">
            <a:avLst/>
          </a:prstGeom>
          <a:noFill/>
          <a:ln cap="flat" cmpd="sng" w="12700">
            <a:solidFill>
              <a:srgbClr val="F27954"/>
            </a:solidFill>
            <a:prstDash val="solid"/>
            <a:miter lim="800000"/>
            <a:headEnd len="sm" w="sm" type="none"/>
            <a:tailEnd len="sm" w="sm" type="none"/>
          </a:ln>
        </p:spPr>
      </p:cxnSp>
      <p:sp>
        <p:nvSpPr>
          <p:cNvPr id="446" name="Google Shape;446;p85"/>
          <p:cNvSpPr txBox="1"/>
          <p:nvPr>
            <p:ph idx="3" type="body"/>
          </p:nvPr>
        </p:nvSpPr>
        <p:spPr>
          <a:xfrm>
            <a:off x="1103474" y="708094"/>
            <a:ext cx="3452394" cy="343396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F27954"/>
              </a:buClr>
              <a:buSzPts val="3600"/>
              <a:buNone/>
              <a:defRPr i="0" sz="3600">
                <a:solidFill>
                  <a:srgbClr val="F27954"/>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7" name="Google Shape;447;p85"/>
          <p:cNvSpPr/>
          <p:nvPr/>
        </p:nvSpPr>
        <p:spPr>
          <a:xfrm>
            <a:off x="4783395" y="415207"/>
            <a:ext cx="1154422" cy="1154422"/>
          </a:xfrm>
          <a:prstGeom prst="ellipse">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448" name="Google Shape;448;p85"/>
          <p:cNvSpPr txBox="1"/>
          <p:nvPr>
            <p:ph idx="4" type="body"/>
          </p:nvPr>
        </p:nvSpPr>
        <p:spPr>
          <a:xfrm>
            <a:off x="4783395" y="712471"/>
            <a:ext cx="1154422" cy="85715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449" name="Google Shape;449;p85"/>
          <p:cNvGrpSpPr/>
          <p:nvPr/>
        </p:nvGrpSpPr>
        <p:grpSpPr>
          <a:xfrm rot="-5400000">
            <a:off x="-1025447" y="4518095"/>
            <a:ext cx="3445636" cy="410479"/>
            <a:chOff x="301128" y="6151084"/>
            <a:chExt cx="3144242" cy="374574"/>
          </a:xfrm>
        </p:grpSpPr>
        <p:pic>
          <p:nvPicPr>
            <p:cNvPr descr="Shape&#10;&#10;Description automatically generated with medium confidence" id="450" name="Google Shape;450;p85"/>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451" name="Google Shape;451;p85"/>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452" name="Google Shape;452;p85"/>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Journey 1">
  <p:cSld name="Our Journey 1">
    <p:spTree>
      <p:nvGrpSpPr>
        <p:cNvPr id="453" name="Shape 453"/>
        <p:cNvGrpSpPr/>
        <p:nvPr/>
      </p:nvGrpSpPr>
      <p:grpSpPr>
        <a:xfrm>
          <a:off x="0" y="0"/>
          <a:ext cx="0" cy="0"/>
          <a:chOff x="0" y="0"/>
          <a:chExt cx="0" cy="0"/>
        </a:xfrm>
      </p:grpSpPr>
      <p:sp>
        <p:nvSpPr>
          <p:cNvPr id="454" name="Google Shape;454;p86"/>
          <p:cNvSpPr txBox="1"/>
          <p:nvPr/>
        </p:nvSpPr>
        <p:spPr>
          <a:xfrm>
            <a:off x="4396800" y="809464"/>
            <a:ext cx="3398400"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700"/>
              <a:buFont typeface="Arial"/>
              <a:buNone/>
            </a:pPr>
            <a:r>
              <a:rPr b="0" i="0" lang="en-GB" sz="2700" u="none" cap="none" strike="noStrike">
                <a:solidFill>
                  <a:schemeClr val="dk2"/>
                </a:solidFill>
                <a:latin typeface="Montserrat Medium"/>
                <a:ea typeface="Montserrat Medium"/>
                <a:cs typeface="Montserrat Medium"/>
                <a:sym typeface="Montserrat Medium"/>
              </a:rPr>
              <a:t>OUR TIMELINE</a:t>
            </a:r>
            <a:endParaRPr b="0" i="0" sz="1400" u="none" cap="none" strike="noStrike">
              <a:solidFill>
                <a:srgbClr val="000000"/>
              </a:solidFill>
              <a:latin typeface="Arial"/>
              <a:ea typeface="Arial"/>
              <a:cs typeface="Arial"/>
              <a:sym typeface="Arial"/>
            </a:endParaRPr>
          </a:p>
        </p:txBody>
      </p:sp>
      <p:cxnSp>
        <p:nvCxnSpPr>
          <p:cNvPr id="455" name="Google Shape;455;p86"/>
          <p:cNvCxnSpPr/>
          <p:nvPr/>
        </p:nvCxnSpPr>
        <p:spPr>
          <a:xfrm>
            <a:off x="2718910" y="3448776"/>
            <a:ext cx="9471503" cy="0"/>
          </a:xfrm>
          <a:prstGeom prst="straightConnector1">
            <a:avLst/>
          </a:prstGeom>
          <a:noFill/>
          <a:ln cap="flat" cmpd="sng" w="9525">
            <a:solidFill>
              <a:srgbClr val="D8D8D8"/>
            </a:solidFill>
            <a:prstDash val="solid"/>
            <a:miter lim="800000"/>
            <a:headEnd len="sm" w="sm" type="none"/>
            <a:tailEnd len="sm" w="sm" type="none"/>
          </a:ln>
        </p:spPr>
      </p:cxnSp>
      <p:sp>
        <p:nvSpPr>
          <p:cNvPr id="456" name="Google Shape;456;p86"/>
          <p:cNvSpPr/>
          <p:nvPr/>
        </p:nvSpPr>
        <p:spPr>
          <a:xfrm>
            <a:off x="2102383" y="2832249"/>
            <a:ext cx="1233055" cy="1233055"/>
          </a:xfrm>
          <a:prstGeom prst="ellipse">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457" name="Google Shape;457;p86"/>
          <p:cNvSpPr/>
          <p:nvPr/>
        </p:nvSpPr>
        <p:spPr>
          <a:xfrm>
            <a:off x="5969765" y="3362570"/>
            <a:ext cx="172412" cy="172412"/>
          </a:xfrm>
          <a:prstGeom prst="ellipse">
            <a:avLst/>
          </a:prstGeom>
          <a:solidFill>
            <a:srgbClr val="9163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458" name="Google Shape;458;p86"/>
          <p:cNvSpPr/>
          <p:nvPr/>
        </p:nvSpPr>
        <p:spPr>
          <a:xfrm>
            <a:off x="9383674" y="3362570"/>
            <a:ext cx="172412" cy="172412"/>
          </a:xfrm>
          <a:prstGeom prst="ellipse">
            <a:avLst/>
          </a:prstGeom>
          <a:solidFill>
            <a:srgbClr val="76C0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459" name="Google Shape;459;p86"/>
          <p:cNvSpPr/>
          <p:nvPr/>
        </p:nvSpPr>
        <p:spPr>
          <a:xfrm>
            <a:off x="4956904" y="3803693"/>
            <a:ext cx="2198135"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chemeClr val="dk2"/>
                </a:solidFill>
                <a:latin typeface="Montserrat Medium"/>
                <a:ea typeface="Montserrat Medium"/>
                <a:cs typeface="Montserrat Medium"/>
                <a:sym typeface="Montserrat Medium"/>
              </a:rPr>
              <a:t>Your Title</a:t>
            </a:r>
            <a:endParaRPr b="0" i="0" sz="1400" u="none" cap="none" strike="noStrike">
              <a:solidFill>
                <a:srgbClr val="000000"/>
              </a:solidFill>
              <a:latin typeface="Arial"/>
              <a:ea typeface="Arial"/>
              <a:cs typeface="Arial"/>
              <a:sym typeface="Arial"/>
            </a:endParaRPr>
          </a:p>
        </p:txBody>
      </p:sp>
      <p:sp>
        <p:nvSpPr>
          <p:cNvPr id="460" name="Google Shape;460;p86"/>
          <p:cNvSpPr/>
          <p:nvPr/>
        </p:nvSpPr>
        <p:spPr>
          <a:xfrm>
            <a:off x="8370812" y="1818770"/>
            <a:ext cx="2198135"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chemeClr val="dk2"/>
                </a:solidFill>
                <a:latin typeface="Montserrat Medium"/>
                <a:ea typeface="Montserrat Medium"/>
                <a:cs typeface="Montserrat Medium"/>
                <a:sym typeface="Montserrat Medium"/>
              </a:rPr>
              <a:t>Your Title</a:t>
            </a:r>
            <a:endParaRPr b="0" i="0" sz="1400" u="none" cap="none" strike="noStrike">
              <a:solidFill>
                <a:srgbClr val="000000"/>
              </a:solidFill>
              <a:latin typeface="Arial"/>
              <a:ea typeface="Arial"/>
              <a:cs typeface="Arial"/>
              <a:sym typeface="Arial"/>
            </a:endParaRPr>
          </a:p>
        </p:txBody>
      </p:sp>
      <p:sp>
        <p:nvSpPr>
          <p:cNvPr id="461" name="Google Shape;461;p86"/>
          <p:cNvSpPr txBox="1"/>
          <p:nvPr>
            <p:ph idx="1" type="body"/>
          </p:nvPr>
        </p:nvSpPr>
        <p:spPr>
          <a:xfrm>
            <a:off x="464195" y="444299"/>
            <a:ext cx="5113283"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2" name="Google Shape;462;p86"/>
          <p:cNvSpPr txBox="1"/>
          <p:nvPr>
            <p:ph idx="2" type="body"/>
          </p:nvPr>
        </p:nvSpPr>
        <p:spPr>
          <a:xfrm>
            <a:off x="4785825" y="4220738"/>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3" name="Google Shape;463;p86"/>
          <p:cNvSpPr txBox="1"/>
          <p:nvPr>
            <p:ph idx="3" type="body"/>
          </p:nvPr>
        </p:nvSpPr>
        <p:spPr>
          <a:xfrm>
            <a:off x="8216766" y="1608539"/>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4" name="Google Shape;464;p86"/>
          <p:cNvSpPr txBox="1"/>
          <p:nvPr>
            <p:ph idx="4" type="body"/>
          </p:nvPr>
        </p:nvSpPr>
        <p:spPr>
          <a:xfrm>
            <a:off x="2102383" y="3228214"/>
            <a:ext cx="1233055" cy="441123"/>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000"/>
              <a:buNone/>
              <a:defRPr b="0" i="0" sz="2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5" name="Google Shape;465;p86"/>
          <p:cNvSpPr txBox="1"/>
          <p:nvPr>
            <p:ph idx="5" type="body"/>
          </p:nvPr>
        </p:nvSpPr>
        <p:spPr>
          <a:xfrm>
            <a:off x="4785825" y="2823339"/>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916395"/>
              </a:buClr>
              <a:buSzPts val="2000"/>
              <a:buNone/>
              <a:defRPr b="0" i="0" sz="2000">
                <a:solidFill>
                  <a:srgbClr val="91639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6" name="Google Shape;466;p86"/>
          <p:cNvSpPr txBox="1"/>
          <p:nvPr>
            <p:ph idx="6" type="body"/>
          </p:nvPr>
        </p:nvSpPr>
        <p:spPr>
          <a:xfrm>
            <a:off x="8216766" y="3843245"/>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6C0B5"/>
              </a:buClr>
              <a:buSzPts val="2000"/>
              <a:buNone/>
              <a:defRPr b="0" i="0" sz="2000">
                <a:solidFill>
                  <a:srgbClr val="76C0B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467" name="Google Shape;467;p86"/>
          <p:cNvPicPr preferRelativeResize="0"/>
          <p:nvPr/>
        </p:nvPicPr>
        <p:blipFill rotWithShape="1">
          <a:blip r:embed="rId2">
            <a:alphaModFix amt="48000"/>
          </a:blip>
          <a:srcRect b="83247" l="-26772" r="-5883" t="-4018"/>
          <a:stretch/>
        </p:blipFill>
        <p:spPr>
          <a:xfrm>
            <a:off x="-815415" y="5718931"/>
            <a:ext cx="5564883" cy="1181829"/>
          </a:xfrm>
          <a:prstGeom prst="rect">
            <a:avLst/>
          </a:prstGeom>
          <a:noFill/>
          <a:ln>
            <a:noFill/>
          </a:ln>
        </p:spPr>
      </p:pic>
      <p:grpSp>
        <p:nvGrpSpPr>
          <p:cNvPr id="468" name="Google Shape;468;p86"/>
          <p:cNvGrpSpPr/>
          <p:nvPr/>
        </p:nvGrpSpPr>
        <p:grpSpPr>
          <a:xfrm>
            <a:off x="389965" y="6092742"/>
            <a:ext cx="3144242" cy="374574"/>
            <a:chOff x="301128" y="6151084"/>
            <a:chExt cx="3144242" cy="374574"/>
          </a:xfrm>
        </p:grpSpPr>
        <p:pic>
          <p:nvPicPr>
            <p:cNvPr descr="Shape&#10;&#10;Description automatically generated with medium confidence" id="469" name="Google Shape;469;p86"/>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470" name="Google Shape;470;p86"/>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471" name="Google Shape;471;p86"/>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 Purple">
  <p:cSld name="Divider Slide - Purple">
    <p:spTree>
      <p:nvGrpSpPr>
        <p:cNvPr id="42" name="Shape 42"/>
        <p:cNvGrpSpPr/>
        <p:nvPr/>
      </p:nvGrpSpPr>
      <p:grpSpPr>
        <a:xfrm>
          <a:off x="0" y="0"/>
          <a:ext cx="0" cy="0"/>
          <a:chOff x="0" y="0"/>
          <a:chExt cx="0" cy="0"/>
        </a:xfrm>
      </p:grpSpPr>
      <p:sp>
        <p:nvSpPr>
          <p:cNvPr id="43" name="Google Shape;43;p50"/>
          <p:cNvSpPr/>
          <p:nvPr/>
        </p:nvSpPr>
        <p:spPr>
          <a:xfrm>
            <a:off x="0" y="0"/>
            <a:ext cx="12192000" cy="5502729"/>
          </a:xfrm>
          <a:prstGeom prst="rect">
            <a:avLst/>
          </a:prstGeom>
          <a:solidFill>
            <a:srgbClr val="79527B"/>
          </a:solidFill>
          <a:ln>
            <a:noFill/>
          </a:ln>
        </p:spPr>
        <p:txBody>
          <a:bodyPr anchorCtr="0" anchor="ctr" bIns="45700" lIns="91425" spcFirstLastPara="1" rIns="91425" wrap="square" tIns="45700">
            <a:noAutofit/>
          </a:bodyPr>
          <a:lstStyle/>
          <a:p>
            <a:pPr indent="0" lvl="0" marL="900430" marR="878205" rtl="0" algn="r">
              <a:lnSpc>
                <a:spcPct val="200000"/>
              </a:lnSpc>
              <a:spcBef>
                <a:spcPts val="0"/>
              </a:spcBef>
              <a:spcAft>
                <a:spcPts val="0"/>
              </a:spcAft>
              <a:buClr>
                <a:srgbClr val="000000"/>
              </a:buClr>
              <a:buSzPts val="2000"/>
              <a:buFont typeface="Arial"/>
              <a:buNone/>
            </a:pPr>
            <a:r>
              <a:rPr b="0" i="0" lang="en-GB"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GB"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GB"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GB"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GB"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GB"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p:txBody>
      </p:sp>
      <p:sp>
        <p:nvSpPr>
          <p:cNvPr id="44" name="Google Shape;44;p50"/>
          <p:cNvSpPr txBox="1"/>
          <p:nvPr>
            <p:ph idx="1" type="body"/>
          </p:nvPr>
        </p:nvSpPr>
        <p:spPr>
          <a:xfrm>
            <a:off x="666708" y="752638"/>
            <a:ext cx="4329835" cy="16476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00"/>
              </a:spcBef>
              <a:spcAft>
                <a:spcPts val="0"/>
              </a:spcAft>
              <a:buClr>
                <a:schemeClr val="lt1"/>
              </a:buClr>
              <a:buSzPts val="4800"/>
              <a:buNone/>
              <a:defRPr b="0" i="0" sz="48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45" name="Google Shape;45;p50"/>
          <p:cNvGrpSpPr/>
          <p:nvPr/>
        </p:nvGrpSpPr>
        <p:grpSpPr>
          <a:xfrm>
            <a:off x="8448790" y="6057987"/>
            <a:ext cx="3144242" cy="374574"/>
            <a:chOff x="301128" y="6151084"/>
            <a:chExt cx="3144242" cy="374574"/>
          </a:xfrm>
        </p:grpSpPr>
        <p:pic>
          <p:nvPicPr>
            <p:cNvPr descr="Shape&#10;&#10;Description automatically generated with medium confidence" id="46" name="Google Shape;46;p50"/>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47" name="Google Shape;47;p50"/>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48" name="Google Shape;48;p50"/>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pic>
        <p:nvPicPr>
          <p:cNvPr descr="A black and white striped pattern&#10;&#10;Description automatically generated with medium confidence" id="49" name="Google Shape;49;p50"/>
          <p:cNvPicPr preferRelativeResize="0"/>
          <p:nvPr/>
        </p:nvPicPr>
        <p:blipFill rotWithShape="1">
          <a:blip r:embed="rId3">
            <a:alphaModFix/>
          </a:blip>
          <a:srcRect b="15673" l="-25172" r="18173" t="20705"/>
          <a:stretch/>
        </p:blipFill>
        <p:spPr>
          <a:xfrm>
            <a:off x="5333853" y="1227"/>
            <a:ext cx="6825554" cy="5501502"/>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Journey 2">
  <p:cSld name="Our Journey 2">
    <p:spTree>
      <p:nvGrpSpPr>
        <p:cNvPr id="472" name="Shape 472"/>
        <p:cNvGrpSpPr/>
        <p:nvPr/>
      </p:nvGrpSpPr>
      <p:grpSpPr>
        <a:xfrm>
          <a:off x="0" y="0"/>
          <a:ext cx="0" cy="0"/>
          <a:chOff x="0" y="0"/>
          <a:chExt cx="0" cy="0"/>
        </a:xfrm>
      </p:grpSpPr>
      <p:cxnSp>
        <p:nvCxnSpPr>
          <p:cNvPr id="473" name="Google Shape;473;p87"/>
          <p:cNvCxnSpPr/>
          <p:nvPr/>
        </p:nvCxnSpPr>
        <p:spPr>
          <a:xfrm>
            <a:off x="1588" y="3448776"/>
            <a:ext cx="12188825" cy="0"/>
          </a:xfrm>
          <a:prstGeom prst="straightConnector1">
            <a:avLst/>
          </a:prstGeom>
          <a:noFill/>
          <a:ln cap="flat" cmpd="sng" w="9525">
            <a:solidFill>
              <a:srgbClr val="D8D8D8"/>
            </a:solidFill>
            <a:prstDash val="solid"/>
            <a:miter lim="800000"/>
            <a:headEnd len="sm" w="sm" type="none"/>
            <a:tailEnd len="sm" w="sm" type="none"/>
          </a:ln>
        </p:spPr>
      </p:cxnSp>
      <p:sp>
        <p:nvSpPr>
          <p:cNvPr id="474" name="Google Shape;474;p87"/>
          <p:cNvSpPr/>
          <p:nvPr/>
        </p:nvSpPr>
        <p:spPr>
          <a:xfrm>
            <a:off x="6040275" y="3362570"/>
            <a:ext cx="172412" cy="172412"/>
          </a:xfrm>
          <a:prstGeom prst="ellipse">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475" name="Google Shape;475;p87"/>
          <p:cNvSpPr/>
          <p:nvPr/>
        </p:nvSpPr>
        <p:spPr>
          <a:xfrm>
            <a:off x="2626366" y="3362571"/>
            <a:ext cx="172412" cy="172412"/>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476" name="Google Shape;476;p87"/>
          <p:cNvSpPr/>
          <p:nvPr/>
        </p:nvSpPr>
        <p:spPr>
          <a:xfrm>
            <a:off x="5027413" y="1818770"/>
            <a:ext cx="2198135"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chemeClr val="dk2"/>
                </a:solidFill>
                <a:latin typeface="Montserrat Medium"/>
                <a:ea typeface="Montserrat Medium"/>
                <a:cs typeface="Montserrat Medium"/>
                <a:sym typeface="Montserrat Medium"/>
              </a:rPr>
              <a:t>Your Title</a:t>
            </a:r>
            <a:endParaRPr b="0" i="0" sz="1400" u="none" cap="none" strike="noStrike">
              <a:solidFill>
                <a:srgbClr val="000000"/>
              </a:solidFill>
              <a:latin typeface="Arial"/>
              <a:ea typeface="Arial"/>
              <a:cs typeface="Arial"/>
              <a:sym typeface="Arial"/>
            </a:endParaRPr>
          </a:p>
        </p:txBody>
      </p:sp>
      <p:sp>
        <p:nvSpPr>
          <p:cNvPr id="477" name="Google Shape;477;p87"/>
          <p:cNvSpPr/>
          <p:nvPr/>
        </p:nvSpPr>
        <p:spPr>
          <a:xfrm>
            <a:off x="9393224" y="3362571"/>
            <a:ext cx="172412" cy="172412"/>
          </a:xfrm>
          <a:prstGeom prst="ellipse">
            <a:avLst/>
          </a:prstGeom>
          <a:solidFill>
            <a:srgbClr val="79527B">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478" name="Google Shape;478;p87"/>
          <p:cNvSpPr txBox="1"/>
          <p:nvPr>
            <p:ph idx="1" type="body"/>
          </p:nvPr>
        </p:nvSpPr>
        <p:spPr>
          <a:xfrm>
            <a:off x="1459184" y="4206951"/>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9" name="Google Shape;479;p87"/>
          <p:cNvSpPr txBox="1"/>
          <p:nvPr>
            <p:ph idx="2" type="body"/>
          </p:nvPr>
        </p:nvSpPr>
        <p:spPr>
          <a:xfrm>
            <a:off x="4890125" y="1594752"/>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0" name="Google Shape;480;p87"/>
          <p:cNvSpPr txBox="1"/>
          <p:nvPr>
            <p:ph idx="3" type="body"/>
          </p:nvPr>
        </p:nvSpPr>
        <p:spPr>
          <a:xfrm>
            <a:off x="8223426" y="4210067"/>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1" name="Google Shape;481;p87"/>
          <p:cNvSpPr txBox="1"/>
          <p:nvPr>
            <p:ph idx="4" type="body"/>
          </p:nvPr>
        </p:nvSpPr>
        <p:spPr>
          <a:xfrm>
            <a:off x="1459184" y="2837148"/>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81D1C5"/>
              </a:buClr>
              <a:buSzPts val="2000"/>
              <a:buNone/>
              <a:defRPr b="0" i="0" sz="2000">
                <a:solidFill>
                  <a:srgbClr val="81D1C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2" name="Google Shape;482;p87"/>
          <p:cNvSpPr txBox="1"/>
          <p:nvPr>
            <p:ph idx="5" type="body"/>
          </p:nvPr>
        </p:nvSpPr>
        <p:spPr>
          <a:xfrm>
            <a:off x="4890125" y="3857054"/>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F27954"/>
              </a:buClr>
              <a:buSzPts val="2000"/>
              <a:buNone/>
              <a:defRPr b="0" i="0" sz="2000">
                <a:solidFill>
                  <a:srgbClr val="F27954"/>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3" name="Google Shape;483;p87"/>
          <p:cNvSpPr txBox="1"/>
          <p:nvPr>
            <p:ph idx="6" type="body"/>
          </p:nvPr>
        </p:nvSpPr>
        <p:spPr>
          <a:xfrm>
            <a:off x="8223426" y="2825658"/>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2000"/>
              <a:buNone/>
              <a:defRPr b="0" i="0" sz="2000">
                <a:solidFill>
                  <a:srgbClr val="79527B"/>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484" name="Google Shape;484;p87"/>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485" name="Google Shape;485;p87"/>
          <p:cNvGrpSpPr/>
          <p:nvPr/>
        </p:nvGrpSpPr>
        <p:grpSpPr>
          <a:xfrm>
            <a:off x="4480947" y="6257070"/>
            <a:ext cx="3144242" cy="374574"/>
            <a:chOff x="301128" y="6151084"/>
            <a:chExt cx="3144242" cy="374574"/>
          </a:xfrm>
        </p:grpSpPr>
        <p:pic>
          <p:nvPicPr>
            <p:cNvPr descr="Shape&#10;&#10;Description automatically generated with medium confidence" id="486" name="Google Shape;486;p87"/>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487" name="Google Shape;487;p87"/>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488" name="Google Shape;488;p87"/>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Journey 3">
  <p:cSld name="Our Journey 3">
    <p:spTree>
      <p:nvGrpSpPr>
        <p:cNvPr id="489" name="Shape 489"/>
        <p:cNvGrpSpPr/>
        <p:nvPr/>
      </p:nvGrpSpPr>
      <p:grpSpPr>
        <a:xfrm>
          <a:off x="0" y="0"/>
          <a:ext cx="0" cy="0"/>
          <a:chOff x="0" y="0"/>
          <a:chExt cx="0" cy="0"/>
        </a:xfrm>
      </p:grpSpPr>
      <p:grpSp>
        <p:nvGrpSpPr>
          <p:cNvPr id="490" name="Google Shape;490;p88"/>
          <p:cNvGrpSpPr/>
          <p:nvPr/>
        </p:nvGrpSpPr>
        <p:grpSpPr>
          <a:xfrm flipH="1">
            <a:off x="-87112" y="2832249"/>
            <a:ext cx="10088030" cy="1233055"/>
            <a:chOff x="4201590" y="5664497"/>
            <a:chExt cx="20176060" cy="2466109"/>
          </a:xfrm>
        </p:grpSpPr>
        <p:cxnSp>
          <p:nvCxnSpPr>
            <p:cNvPr id="491" name="Google Shape;491;p88"/>
            <p:cNvCxnSpPr/>
            <p:nvPr/>
          </p:nvCxnSpPr>
          <p:spPr>
            <a:xfrm>
              <a:off x="5434644" y="6897551"/>
              <a:ext cx="18943006" cy="0"/>
            </a:xfrm>
            <a:prstGeom prst="straightConnector1">
              <a:avLst/>
            </a:prstGeom>
            <a:noFill/>
            <a:ln cap="flat" cmpd="sng" w="9525">
              <a:solidFill>
                <a:srgbClr val="D8D8D8"/>
              </a:solidFill>
              <a:prstDash val="solid"/>
              <a:miter lim="800000"/>
              <a:headEnd len="sm" w="sm" type="none"/>
              <a:tailEnd len="sm" w="sm" type="none"/>
            </a:ln>
          </p:spPr>
        </p:cxnSp>
        <p:sp>
          <p:nvSpPr>
            <p:cNvPr id="492" name="Google Shape;492;p88"/>
            <p:cNvSpPr/>
            <p:nvPr/>
          </p:nvSpPr>
          <p:spPr>
            <a:xfrm>
              <a:off x="4201590" y="5664497"/>
              <a:ext cx="2466109" cy="2466109"/>
            </a:xfrm>
            <a:prstGeom prst="ellipse">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493" name="Google Shape;493;p88"/>
            <p:cNvSpPr/>
            <p:nvPr/>
          </p:nvSpPr>
          <p:spPr>
            <a:xfrm>
              <a:off x="11936354" y="6725140"/>
              <a:ext cx="344824" cy="344824"/>
            </a:xfrm>
            <a:prstGeom prst="ellipse">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494" name="Google Shape;494;p88"/>
            <p:cNvSpPr/>
            <p:nvPr/>
          </p:nvSpPr>
          <p:spPr>
            <a:xfrm>
              <a:off x="18764171" y="6725140"/>
              <a:ext cx="344824" cy="344824"/>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grpSp>
      <p:sp>
        <p:nvSpPr>
          <p:cNvPr id="495" name="Google Shape;495;p88"/>
          <p:cNvSpPr txBox="1"/>
          <p:nvPr>
            <p:ph idx="1" type="body"/>
          </p:nvPr>
        </p:nvSpPr>
        <p:spPr>
          <a:xfrm>
            <a:off x="1474900" y="1617548"/>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6" name="Google Shape;496;p88"/>
          <p:cNvSpPr txBox="1"/>
          <p:nvPr>
            <p:ph idx="2" type="body"/>
          </p:nvPr>
        </p:nvSpPr>
        <p:spPr>
          <a:xfrm>
            <a:off x="4808201" y="4232863"/>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7" name="Google Shape;497;p88"/>
          <p:cNvSpPr txBox="1"/>
          <p:nvPr>
            <p:ph idx="3" type="body"/>
          </p:nvPr>
        </p:nvSpPr>
        <p:spPr>
          <a:xfrm>
            <a:off x="8767864" y="3228214"/>
            <a:ext cx="1233055" cy="441123"/>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000"/>
              <a:buNone/>
              <a:defRPr b="0" i="0" sz="2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8" name="Google Shape;498;p88"/>
          <p:cNvSpPr txBox="1"/>
          <p:nvPr>
            <p:ph idx="4" type="body"/>
          </p:nvPr>
        </p:nvSpPr>
        <p:spPr>
          <a:xfrm>
            <a:off x="1466515" y="3842694"/>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81D1C5"/>
              </a:buClr>
              <a:buSzPts val="2000"/>
              <a:buNone/>
              <a:defRPr b="0" i="0" sz="2000">
                <a:solidFill>
                  <a:srgbClr val="81D1C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9" name="Google Shape;499;p88"/>
          <p:cNvSpPr txBox="1"/>
          <p:nvPr>
            <p:ph idx="5" type="body"/>
          </p:nvPr>
        </p:nvSpPr>
        <p:spPr>
          <a:xfrm>
            <a:off x="4808201" y="2797420"/>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F27954"/>
              </a:buClr>
              <a:buSzPts val="2000"/>
              <a:buNone/>
              <a:defRPr b="0" i="0" sz="2000">
                <a:solidFill>
                  <a:srgbClr val="F27954"/>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500" name="Google Shape;500;p88"/>
          <p:cNvPicPr preferRelativeResize="0"/>
          <p:nvPr/>
        </p:nvPicPr>
        <p:blipFill rotWithShape="1">
          <a:blip r:embed="rId2">
            <a:alphaModFix amt="48000"/>
          </a:blip>
          <a:srcRect b="83247" l="-26772" r="-5883" t="-4018"/>
          <a:stretch/>
        </p:blipFill>
        <p:spPr>
          <a:xfrm>
            <a:off x="6572759" y="5676171"/>
            <a:ext cx="5564883" cy="1181829"/>
          </a:xfrm>
          <a:prstGeom prst="rect">
            <a:avLst/>
          </a:prstGeom>
          <a:noFill/>
          <a:ln>
            <a:noFill/>
          </a:ln>
        </p:spPr>
      </p:pic>
      <p:grpSp>
        <p:nvGrpSpPr>
          <p:cNvPr id="501" name="Google Shape;501;p88"/>
          <p:cNvGrpSpPr/>
          <p:nvPr/>
        </p:nvGrpSpPr>
        <p:grpSpPr>
          <a:xfrm>
            <a:off x="8448790" y="6057987"/>
            <a:ext cx="3144242" cy="374574"/>
            <a:chOff x="301128" y="6151084"/>
            <a:chExt cx="3144242" cy="374574"/>
          </a:xfrm>
        </p:grpSpPr>
        <p:pic>
          <p:nvPicPr>
            <p:cNvPr descr="Shape&#10;&#10;Description automatically generated with medium confidence" id="502" name="Google Shape;502;p88"/>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503" name="Google Shape;503;p88"/>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504" name="Google Shape;504;p88"/>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text box">
  <p:cSld name="2 column text box">
    <p:spTree>
      <p:nvGrpSpPr>
        <p:cNvPr id="505" name="Shape 505"/>
        <p:cNvGrpSpPr/>
        <p:nvPr/>
      </p:nvGrpSpPr>
      <p:grpSpPr>
        <a:xfrm>
          <a:off x="0" y="0"/>
          <a:ext cx="0" cy="0"/>
          <a:chOff x="0" y="0"/>
          <a:chExt cx="0" cy="0"/>
        </a:xfrm>
      </p:grpSpPr>
      <p:sp>
        <p:nvSpPr>
          <p:cNvPr id="506" name="Google Shape;506;p89"/>
          <p:cNvSpPr/>
          <p:nvPr/>
        </p:nvSpPr>
        <p:spPr>
          <a:xfrm>
            <a:off x="0" y="482371"/>
            <a:ext cx="6113604" cy="2855598"/>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7" name="Google Shape;507;p89"/>
          <p:cNvSpPr/>
          <p:nvPr/>
        </p:nvSpPr>
        <p:spPr>
          <a:xfrm>
            <a:off x="6113604" y="482371"/>
            <a:ext cx="6113604" cy="2855598"/>
          </a:xfrm>
          <a:prstGeom prst="rect">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8" name="Google Shape;508;p89"/>
          <p:cNvSpPr txBox="1"/>
          <p:nvPr>
            <p:ph idx="1" type="body"/>
          </p:nvPr>
        </p:nvSpPr>
        <p:spPr>
          <a:xfrm>
            <a:off x="633715" y="3843119"/>
            <a:ext cx="4957908" cy="168034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9" name="Google Shape;509;p89"/>
          <p:cNvSpPr txBox="1"/>
          <p:nvPr>
            <p:ph idx="2" type="body"/>
          </p:nvPr>
        </p:nvSpPr>
        <p:spPr>
          <a:xfrm>
            <a:off x="633715" y="2505507"/>
            <a:ext cx="4957908"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0" name="Google Shape;510;p89"/>
          <p:cNvSpPr txBox="1"/>
          <p:nvPr>
            <p:ph idx="3" type="body"/>
          </p:nvPr>
        </p:nvSpPr>
        <p:spPr>
          <a:xfrm>
            <a:off x="6420771" y="3880875"/>
            <a:ext cx="4957908" cy="168034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1" name="Google Shape;511;p89"/>
          <p:cNvSpPr txBox="1"/>
          <p:nvPr>
            <p:ph idx="4" type="body"/>
          </p:nvPr>
        </p:nvSpPr>
        <p:spPr>
          <a:xfrm>
            <a:off x="6420771" y="2543263"/>
            <a:ext cx="4957908"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512" name="Google Shape;512;p89"/>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513" name="Google Shape;513;p89"/>
          <p:cNvGrpSpPr/>
          <p:nvPr/>
        </p:nvGrpSpPr>
        <p:grpSpPr>
          <a:xfrm>
            <a:off x="4480947" y="6257070"/>
            <a:ext cx="3144242" cy="374574"/>
            <a:chOff x="301128" y="6151084"/>
            <a:chExt cx="3144242" cy="374574"/>
          </a:xfrm>
        </p:grpSpPr>
        <p:pic>
          <p:nvPicPr>
            <p:cNvPr descr="Shape&#10;&#10;Description automatically generated with medium confidence" id="514" name="Google Shape;514;p89"/>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515" name="Google Shape;515;p89"/>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516" name="Google Shape;516;p89"/>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lendar graph">
  <p:cSld name="Calendar graph">
    <p:spTree>
      <p:nvGrpSpPr>
        <p:cNvPr id="517" name="Shape 517"/>
        <p:cNvGrpSpPr/>
        <p:nvPr/>
      </p:nvGrpSpPr>
      <p:grpSpPr>
        <a:xfrm>
          <a:off x="0" y="0"/>
          <a:ext cx="0" cy="0"/>
          <a:chOff x="0" y="0"/>
          <a:chExt cx="0" cy="0"/>
        </a:xfrm>
      </p:grpSpPr>
      <p:grpSp>
        <p:nvGrpSpPr>
          <p:cNvPr id="518" name="Google Shape;518;p90"/>
          <p:cNvGrpSpPr/>
          <p:nvPr/>
        </p:nvGrpSpPr>
        <p:grpSpPr>
          <a:xfrm>
            <a:off x="14068" y="1619338"/>
            <a:ext cx="12165015" cy="3845400"/>
            <a:chOff x="0" y="4738255"/>
            <a:chExt cx="21169744" cy="5292436"/>
          </a:xfrm>
        </p:grpSpPr>
        <p:sp>
          <p:nvSpPr>
            <p:cNvPr id="519" name="Google Shape;519;p90"/>
            <p:cNvSpPr/>
            <p:nvPr/>
          </p:nvSpPr>
          <p:spPr>
            <a:xfrm>
              <a:off x="0" y="4738255"/>
              <a:ext cx="5292436" cy="5292436"/>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0" name="Google Shape;520;p90"/>
            <p:cNvSpPr/>
            <p:nvPr/>
          </p:nvSpPr>
          <p:spPr>
            <a:xfrm>
              <a:off x="5292436" y="4738255"/>
              <a:ext cx="5292436" cy="5292436"/>
            </a:xfrm>
            <a:prstGeom prst="rect">
              <a:avLst/>
            </a:prstGeom>
            <a:solidFill>
              <a:srgbClr val="9163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1" name="Google Shape;521;p90"/>
            <p:cNvSpPr/>
            <p:nvPr/>
          </p:nvSpPr>
          <p:spPr>
            <a:xfrm>
              <a:off x="10584872" y="4738255"/>
              <a:ext cx="5292436" cy="5292436"/>
            </a:xfrm>
            <a:prstGeom prst="rect">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22" name="Google Shape;522;p90"/>
            <p:cNvSpPr/>
            <p:nvPr/>
          </p:nvSpPr>
          <p:spPr>
            <a:xfrm>
              <a:off x="15877308" y="4738255"/>
              <a:ext cx="5292436" cy="5292436"/>
            </a:xfrm>
            <a:prstGeom prst="rect">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523" name="Google Shape;523;p90"/>
          <p:cNvSpPr txBox="1"/>
          <p:nvPr>
            <p:ph idx="1" type="body"/>
          </p:nvPr>
        </p:nvSpPr>
        <p:spPr>
          <a:xfrm>
            <a:off x="3055319" y="2707991"/>
            <a:ext cx="3024340" cy="4429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4" name="Google Shape;524;p90"/>
          <p:cNvSpPr txBox="1"/>
          <p:nvPr>
            <p:ph idx="2" type="body"/>
          </p:nvPr>
        </p:nvSpPr>
        <p:spPr>
          <a:xfrm>
            <a:off x="3059602" y="2076638"/>
            <a:ext cx="3049353"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000"/>
              <a:buNone/>
              <a:defRPr b="1" i="0" sz="4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5" name="Google Shape;525;p90"/>
          <p:cNvSpPr txBox="1"/>
          <p:nvPr>
            <p:ph idx="3" type="body"/>
          </p:nvPr>
        </p:nvSpPr>
        <p:spPr>
          <a:xfrm>
            <a:off x="3083823" y="3566496"/>
            <a:ext cx="3024340" cy="177894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6" name="Google Shape;526;p90"/>
          <p:cNvSpPr txBox="1"/>
          <p:nvPr>
            <p:ph idx="4" type="body"/>
          </p:nvPr>
        </p:nvSpPr>
        <p:spPr>
          <a:xfrm>
            <a:off x="-403" y="2711087"/>
            <a:ext cx="3024340" cy="4429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7" name="Google Shape;527;p90"/>
          <p:cNvSpPr txBox="1"/>
          <p:nvPr>
            <p:ph idx="5" type="body"/>
          </p:nvPr>
        </p:nvSpPr>
        <p:spPr>
          <a:xfrm>
            <a:off x="3880" y="2079734"/>
            <a:ext cx="3049353"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000"/>
              <a:buNone/>
              <a:defRPr b="1" i="0" sz="4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8" name="Google Shape;528;p90"/>
          <p:cNvSpPr txBox="1"/>
          <p:nvPr>
            <p:ph idx="6" type="body"/>
          </p:nvPr>
        </p:nvSpPr>
        <p:spPr>
          <a:xfrm>
            <a:off x="28101" y="3569592"/>
            <a:ext cx="3024340" cy="177894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9" name="Google Shape;529;p90"/>
          <p:cNvSpPr txBox="1"/>
          <p:nvPr>
            <p:ph idx="7" type="body"/>
          </p:nvPr>
        </p:nvSpPr>
        <p:spPr>
          <a:xfrm>
            <a:off x="9125088" y="2694676"/>
            <a:ext cx="3024340" cy="4429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0" name="Google Shape;530;p90"/>
          <p:cNvSpPr txBox="1"/>
          <p:nvPr>
            <p:ph idx="8" type="body"/>
          </p:nvPr>
        </p:nvSpPr>
        <p:spPr>
          <a:xfrm>
            <a:off x="9129371" y="2063323"/>
            <a:ext cx="3049353"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000"/>
              <a:buNone/>
              <a:defRPr b="1" i="0" sz="4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1" name="Google Shape;531;p90"/>
          <p:cNvSpPr txBox="1"/>
          <p:nvPr>
            <p:ph idx="9" type="body"/>
          </p:nvPr>
        </p:nvSpPr>
        <p:spPr>
          <a:xfrm>
            <a:off x="9153592" y="3553181"/>
            <a:ext cx="3024340" cy="177894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2" name="Google Shape;532;p90"/>
          <p:cNvSpPr txBox="1"/>
          <p:nvPr>
            <p:ph idx="13" type="body"/>
          </p:nvPr>
        </p:nvSpPr>
        <p:spPr>
          <a:xfrm>
            <a:off x="6069366" y="2697772"/>
            <a:ext cx="3024340" cy="44291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3" name="Google Shape;533;p90"/>
          <p:cNvSpPr txBox="1"/>
          <p:nvPr>
            <p:ph idx="14" type="body"/>
          </p:nvPr>
        </p:nvSpPr>
        <p:spPr>
          <a:xfrm>
            <a:off x="6073649" y="2066419"/>
            <a:ext cx="3049353"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000"/>
              <a:buNone/>
              <a:defRPr b="1" i="0" sz="4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4" name="Google Shape;534;p90"/>
          <p:cNvSpPr txBox="1"/>
          <p:nvPr>
            <p:ph idx="15" type="body"/>
          </p:nvPr>
        </p:nvSpPr>
        <p:spPr>
          <a:xfrm>
            <a:off x="6097870" y="3556277"/>
            <a:ext cx="3024340" cy="177894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5" name="Google Shape;535;p90"/>
          <p:cNvSpPr txBox="1"/>
          <p:nvPr>
            <p:ph idx="16" type="body"/>
          </p:nvPr>
        </p:nvSpPr>
        <p:spPr>
          <a:xfrm>
            <a:off x="10764" y="446202"/>
            <a:ext cx="12181236"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536" name="Google Shape;536;p90"/>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537" name="Google Shape;537;p90"/>
          <p:cNvGrpSpPr/>
          <p:nvPr/>
        </p:nvGrpSpPr>
        <p:grpSpPr>
          <a:xfrm>
            <a:off x="4480947" y="6257070"/>
            <a:ext cx="3144242" cy="374574"/>
            <a:chOff x="301128" y="6151084"/>
            <a:chExt cx="3144242" cy="374574"/>
          </a:xfrm>
        </p:grpSpPr>
        <p:pic>
          <p:nvPicPr>
            <p:cNvPr descr="Shape&#10;&#10;Description automatically generated with medium confidence" id="538" name="Google Shape;538;p90"/>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539" name="Google Shape;539;p90"/>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540" name="Google Shape;540;p90"/>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oint icon graph">
  <p:cSld name="3 point icon graph">
    <p:spTree>
      <p:nvGrpSpPr>
        <p:cNvPr id="541" name="Shape 541"/>
        <p:cNvGrpSpPr/>
        <p:nvPr/>
      </p:nvGrpSpPr>
      <p:grpSpPr>
        <a:xfrm>
          <a:off x="0" y="0"/>
          <a:ext cx="0" cy="0"/>
          <a:chOff x="0" y="0"/>
          <a:chExt cx="0" cy="0"/>
        </a:xfrm>
      </p:grpSpPr>
      <p:sp>
        <p:nvSpPr>
          <p:cNvPr id="542" name="Google Shape;542;p91"/>
          <p:cNvSpPr/>
          <p:nvPr/>
        </p:nvSpPr>
        <p:spPr>
          <a:xfrm>
            <a:off x="2214760" y="1397635"/>
            <a:ext cx="1521426" cy="2214649"/>
          </a:xfrm>
          <a:custGeom>
            <a:rect b="b" l="l" r="r" t="t"/>
            <a:pathLst>
              <a:path extrusionOk="0" h="1330" w="914">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43" name="Google Shape;543;p91"/>
          <p:cNvSpPr/>
          <p:nvPr/>
        </p:nvSpPr>
        <p:spPr>
          <a:xfrm>
            <a:off x="2257859" y="1439070"/>
            <a:ext cx="1433560" cy="1433557"/>
          </a:xfrm>
          <a:custGeom>
            <a:rect b="b" l="l" r="r" t="t"/>
            <a:pathLst>
              <a:path extrusionOk="0" h="473" w="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44" name="Google Shape;544;p91"/>
          <p:cNvSpPr/>
          <p:nvPr/>
        </p:nvSpPr>
        <p:spPr>
          <a:xfrm>
            <a:off x="5337787" y="1443935"/>
            <a:ext cx="1519759" cy="2214649"/>
          </a:xfrm>
          <a:custGeom>
            <a:rect b="b" l="l" r="r" t="t"/>
            <a:pathLst>
              <a:path extrusionOk="0" h="1330" w="913">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45" name="Google Shape;545;p91"/>
          <p:cNvSpPr/>
          <p:nvPr/>
        </p:nvSpPr>
        <p:spPr>
          <a:xfrm>
            <a:off x="5379220" y="1485370"/>
            <a:ext cx="1433560" cy="1433557"/>
          </a:xfrm>
          <a:custGeom>
            <a:rect b="b" l="l" r="r" t="t"/>
            <a:pathLst>
              <a:path extrusionOk="0" h="473" w="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46" name="Google Shape;546;p91"/>
          <p:cNvSpPr/>
          <p:nvPr/>
        </p:nvSpPr>
        <p:spPr>
          <a:xfrm>
            <a:off x="8734778" y="1450185"/>
            <a:ext cx="1521426" cy="2214649"/>
          </a:xfrm>
          <a:custGeom>
            <a:rect b="b" l="l" r="r" t="t"/>
            <a:pathLst>
              <a:path extrusionOk="0" h="1330" w="914">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47" name="Google Shape;547;p91"/>
          <p:cNvSpPr/>
          <p:nvPr/>
        </p:nvSpPr>
        <p:spPr>
          <a:xfrm>
            <a:off x="8781896" y="1491620"/>
            <a:ext cx="1430522" cy="1433557"/>
          </a:xfrm>
          <a:custGeom>
            <a:rect b="b" l="l" r="r" t="t"/>
            <a:pathLst>
              <a:path extrusionOk="0" h="473" w="472">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48" name="Google Shape;548;p91"/>
          <p:cNvSpPr txBox="1"/>
          <p:nvPr>
            <p:ph idx="1" type="body"/>
          </p:nvPr>
        </p:nvSpPr>
        <p:spPr>
          <a:xfrm>
            <a:off x="1945657" y="4003505"/>
            <a:ext cx="2061046" cy="170688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9" name="Google Shape;549;p91"/>
          <p:cNvSpPr txBox="1"/>
          <p:nvPr>
            <p:ph idx="2" type="body"/>
          </p:nvPr>
        </p:nvSpPr>
        <p:spPr>
          <a:xfrm>
            <a:off x="5068119" y="4003505"/>
            <a:ext cx="2061046" cy="170688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Montserrat"/>
                <a:ea typeface="Montserrat"/>
                <a:cs typeface="Montserrat"/>
                <a:sym typeface="Montserrat"/>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0" name="Google Shape;550;p91"/>
          <p:cNvSpPr txBox="1"/>
          <p:nvPr>
            <p:ph idx="3" type="body"/>
          </p:nvPr>
        </p:nvSpPr>
        <p:spPr>
          <a:xfrm>
            <a:off x="8468477" y="4003505"/>
            <a:ext cx="2061046" cy="1706886"/>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000"/>
              <a:buNone/>
              <a:defRPr b="0" i="0" sz="2000">
                <a:solidFill>
                  <a:srgbClr val="595A59"/>
                </a:solidFill>
                <a:latin typeface="Montserrat"/>
                <a:ea typeface="Montserrat"/>
                <a:cs typeface="Montserrat"/>
                <a:sym typeface="Montserrat"/>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1" name="Google Shape;551;p91"/>
          <p:cNvSpPr txBox="1"/>
          <p:nvPr>
            <p:ph idx="4" type="body"/>
          </p:nvPr>
        </p:nvSpPr>
        <p:spPr>
          <a:xfrm>
            <a:off x="10764" y="446202"/>
            <a:ext cx="12181236" cy="66995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552" name="Google Shape;552;p91"/>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553" name="Google Shape;553;p91"/>
          <p:cNvGrpSpPr/>
          <p:nvPr/>
        </p:nvGrpSpPr>
        <p:grpSpPr>
          <a:xfrm>
            <a:off x="4480947" y="6257070"/>
            <a:ext cx="3144242" cy="374574"/>
            <a:chOff x="301128" y="6151084"/>
            <a:chExt cx="3144242" cy="374574"/>
          </a:xfrm>
        </p:grpSpPr>
        <p:pic>
          <p:nvPicPr>
            <p:cNvPr descr="Shape&#10;&#10;Description automatically generated with medium confidence" id="554" name="Google Shape;554;p91"/>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555" name="Google Shape;555;p91"/>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556" name="Google Shape;556;p91"/>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point icon graph A">
  <p:cSld name="5 point icon graph A">
    <p:spTree>
      <p:nvGrpSpPr>
        <p:cNvPr id="557" name="Shape 557"/>
        <p:cNvGrpSpPr/>
        <p:nvPr/>
      </p:nvGrpSpPr>
      <p:grpSpPr>
        <a:xfrm>
          <a:off x="0" y="0"/>
          <a:ext cx="0" cy="0"/>
          <a:chOff x="0" y="0"/>
          <a:chExt cx="0" cy="0"/>
        </a:xfrm>
      </p:grpSpPr>
      <p:sp>
        <p:nvSpPr>
          <p:cNvPr id="558" name="Google Shape;558;p92"/>
          <p:cNvSpPr/>
          <p:nvPr/>
        </p:nvSpPr>
        <p:spPr>
          <a:xfrm>
            <a:off x="3184089" y="1773769"/>
            <a:ext cx="1521426" cy="2214649"/>
          </a:xfrm>
          <a:custGeom>
            <a:rect b="b" l="l" r="r" t="t"/>
            <a:pathLst>
              <a:path extrusionOk="0" h="1330" w="914">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91639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59" name="Google Shape;559;p92"/>
          <p:cNvSpPr/>
          <p:nvPr/>
        </p:nvSpPr>
        <p:spPr>
          <a:xfrm>
            <a:off x="3227188" y="1773769"/>
            <a:ext cx="1433560" cy="1433557"/>
          </a:xfrm>
          <a:custGeom>
            <a:rect b="b" l="l" r="r" t="t"/>
            <a:pathLst>
              <a:path extrusionOk="0" h="473" w="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91639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60" name="Google Shape;560;p92"/>
          <p:cNvSpPr/>
          <p:nvPr/>
        </p:nvSpPr>
        <p:spPr>
          <a:xfrm>
            <a:off x="5348401" y="1773769"/>
            <a:ext cx="1519759" cy="2214649"/>
          </a:xfrm>
          <a:custGeom>
            <a:rect b="b" l="l" r="r" t="t"/>
            <a:pathLst>
              <a:path extrusionOk="0" h="1330" w="913">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76C0B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61" name="Google Shape;561;p92"/>
          <p:cNvSpPr/>
          <p:nvPr/>
        </p:nvSpPr>
        <p:spPr>
          <a:xfrm>
            <a:off x="5389834" y="1773769"/>
            <a:ext cx="1433560" cy="1433557"/>
          </a:xfrm>
          <a:custGeom>
            <a:rect b="b" l="l" r="r" t="t"/>
            <a:pathLst>
              <a:path extrusionOk="0" h="473" w="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76C0B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62" name="Google Shape;562;p92"/>
          <p:cNvSpPr/>
          <p:nvPr/>
        </p:nvSpPr>
        <p:spPr>
          <a:xfrm>
            <a:off x="1019776" y="1773769"/>
            <a:ext cx="1521426" cy="2214649"/>
          </a:xfrm>
          <a:custGeom>
            <a:rect b="b" l="l" r="r" t="t"/>
            <a:pathLst>
              <a:path extrusionOk="0" h="1330" w="914">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63" name="Google Shape;563;p92"/>
          <p:cNvSpPr/>
          <p:nvPr/>
        </p:nvSpPr>
        <p:spPr>
          <a:xfrm>
            <a:off x="1066895" y="1773769"/>
            <a:ext cx="1430522" cy="1433557"/>
          </a:xfrm>
          <a:custGeom>
            <a:rect b="b" l="l" r="r" t="t"/>
            <a:pathLst>
              <a:path extrusionOk="0" h="473" w="472">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64" name="Google Shape;564;p92"/>
          <p:cNvSpPr/>
          <p:nvPr/>
        </p:nvSpPr>
        <p:spPr>
          <a:xfrm>
            <a:off x="9675359" y="1773769"/>
            <a:ext cx="1518092" cy="2214649"/>
          </a:xfrm>
          <a:custGeom>
            <a:rect b="b" l="l" r="r" t="t"/>
            <a:pathLst>
              <a:path extrusionOk="0" h="1330" w="912">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65" name="Google Shape;565;p92"/>
          <p:cNvSpPr/>
          <p:nvPr/>
        </p:nvSpPr>
        <p:spPr>
          <a:xfrm>
            <a:off x="7511047" y="1773769"/>
            <a:ext cx="1521426" cy="2214649"/>
          </a:xfrm>
          <a:custGeom>
            <a:rect b="b" l="l" r="r" t="t"/>
            <a:pathLst>
              <a:path extrusionOk="0" h="1330" w="914">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66" name="Google Shape;566;p92"/>
          <p:cNvSpPr/>
          <p:nvPr/>
        </p:nvSpPr>
        <p:spPr>
          <a:xfrm>
            <a:off x="7558165" y="1773769"/>
            <a:ext cx="1430522" cy="1433557"/>
          </a:xfrm>
          <a:custGeom>
            <a:rect b="b" l="l" r="r" t="t"/>
            <a:pathLst>
              <a:path extrusionOk="0" h="473" w="472">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67" name="Google Shape;567;p92"/>
          <p:cNvSpPr txBox="1"/>
          <p:nvPr>
            <p:ph idx="1" type="body"/>
          </p:nvPr>
        </p:nvSpPr>
        <p:spPr>
          <a:xfrm>
            <a:off x="748973" y="4353360"/>
            <a:ext cx="2061046" cy="144232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8" name="Google Shape;568;p92"/>
          <p:cNvSpPr txBox="1"/>
          <p:nvPr>
            <p:ph idx="2" type="body"/>
          </p:nvPr>
        </p:nvSpPr>
        <p:spPr>
          <a:xfrm>
            <a:off x="2914986" y="4353360"/>
            <a:ext cx="2061046" cy="144232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9" name="Google Shape;569;p92"/>
          <p:cNvSpPr txBox="1"/>
          <p:nvPr>
            <p:ph idx="3" type="body"/>
          </p:nvPr>
        </p:nvSpPr>
        <p:spPr>
          <a:xfrm>
            <a:off x="5078733" y="4353360"/>
            <a:ext cx="2061046" cy="144232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0" name="Google Shape;570;p92"/>
          <p:cNvSpPr txBox="1"/>
          <p:nvPr>
            <p:ph idx="4" type="body"/>
          </p:nvPr>
        </p:nvSpPr>
        <p:spPr>
          <a:xfrm>
            <a:off x="7244746" y="4353360"/>
            <a:ext cx="2061046" cy="144232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1" name="Google Shape;571;p92"/>
          <p:cNvSpPr txBox="1"/>
          <p:nvPr>
            <p:ph idx="5" type="body"/>
          </p:nvPr>
        </p:nvSpPr>
        <p:spPr>
          <a:xfrm>
            <a:off x="9399324" y="4353360"/>
            <a:ext cx="2061046" cy="144232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2" name="Google Shape;572;p92"/>
          <p:cNvSpPr/>
          <p:nvPr/>
        </p:nvSpPr>
        <p:spPr>
          <a:xfrm>
            <a:off x="9714586" y="1773769"/>
            <a:ext cx="1430522" cy="1433557"/>
          </a:xfrm>
          <a:custGeom>
            <a:rect b="b" l="l" r="r" t="t"/>
            <a:pathLst>
              <a:path extrusionOk="0" h="473" w="472">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Lato"/>
              <a:ea typeface="Lato"/>
              <a:cs typeface="Lato"/>
              <a:sym typeface="Lato"/>
            </a:endParaRPr>
          </a:p>
        </p:txBody>
      </p:sp>
      <p:sp>
        <p:nvSpPr>
          <p:cNvPr id="573" name="Google Shape;573;p92"/>
          <p:cNvSpPr txBox="1"/>
          <p:nvPr>
            <p:ph idx="6" type="body"/>
          </p:nvPr>
        </p:nvSpPr>
        <p:spPr>
          <a:xfrm>
            <a:off x="10764" y="446202"/>
            <a:ext cx="12181236"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574" name="Google Shape;574;p92"/>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575" name="Google Shape;575;p92"/>
          <p:cNvGrpSpPr/>
          <p:nvPr/>
        </p:nvGrpSpPr>
        <p:grpSpPr>
          <a:xfrm>
            <a:off x="4480947" y="6257070"/>
            <a:ext cx="3144242" cy="374574"/>
            <a:chOff x="301128" y="6151084"/>
            <a:chExt cx="3144242" cy="374574"/>
          </a:xfrm>
        </p:grpSpPr>
        <p:pic>
          <p:nvPicPr>
            <p:cNvPr descr="Shape&#10;&#10;Description automatically generated with medium confidence" id="576" name="Google Shape;576;p92"/>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577" name="Google Shape;577;p92"/>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578" name="Google Shape;578;p92"/>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point icon Graph B">
  <p:cSld name="5 point icon Graph B">
    <p:spTree>
      <p:nvGrpSpPr>
        <p:cNvPr id="579" name="Shape 579"/>
        <p:cNvGrpSpPr/>
        <p:nvPr/>
      </p:nvGrpSpPr>
      <p:grpSpPr>
        <a:xfrm>
          <a:off x="0" y="0"/>
          <a:ext cx="0" cy="0"/>
          <a:chOff x="0" y="0"/>
          <a:chExt cx="0" cy="0"/>
        </a:xfrm>
      </p:grpSpPr>
      <p:sp>
        <p:nvSpPr>
          <p:cNvPr id="580" name="Google Shape;580;p93"/>
          <p:cNvSpPr/>
          <p:nvPr/>
        </p:nvSpPr>
        <p:spPr>
          <a:xfrm>
            <a:off x="832077" y="3024269"/>
            <a:ext cx="1921262" cy="2081780"/>
          </a:xfrm>
          <a:custGeom>
            <a:rect b="b" l="l" r="r" t="t"/>
            <a:pathLst>
              <a:path extrusionOk="0" h="3719" w="3430">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9527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1" name="Google Shape;581;p93"/>
          <p:cNvSpPr/>
          <p:nvPr/>
        </p:nvSpPr>
        <p:spPr>
          <a:xfrm>
            <a:off x="2970654" y="3024269"/>
            <a:ext cx="1916323" cy="2081780"/>
          </a:xfrm>
          <a:custGeom>
            <a:rect b="b" l="l" r="r" t="t"/>
            <a:pathLst>
              <a:path extrusionOk="0" h="3719" w="3421">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91639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2" name="Google Shape;582;p93"/>
          <p:cNvSpPr/>
          <p:nvPr/>
        </p:nvSpPr>
        <p:spPr>
          <a:xfrm>
            <a:off x="5104293" y="3024269"/>
            <a:ext cx="1918793" cy="2081780"/>
          </a:xfrm>
          <a:custGeom>
            <a:rect b="b" l="l" r="r" t="t"/>
            <a:pathLst>
              <a:path extrusionOk="0" h="3719" w="3428">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76C0B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3" name="Google Shape;583;p93"/>
          <p:cNvSpPr/>
          <p:nvPr/>
        </p:nvSpPr>
        <p:spPr>
          <a:xfrm>
            <a:off x="7242870" y="3024269"/>
            <a:ext cx="1916323" cy="2081780"/>
          </a:xfrm>
          <a:custGeom>
            <a:rect b="b" l="l" r="r" t="t"/>
            <a:pathLst>
              <a:path extrusionOk="0" h="3719" w="3422">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81D1C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4" name="Google Shape;584;p93"/>
          <p:cNvSpPr/>
          <p:nvPr/>
        </p:nvSpPr>
        <p:spPr>
          <a:xfrm>
            <a:off x="9376508" y="3024269"/>
            <a:ext cx="1921262" cy="2081780"/>
          </a:xfrm>
          <a:custGeom>
            <a:rect b="b" l="l" r="r" t="t"/>
            <a:pathLst>
              <a:path extrusionOk="0" h="3719" w="342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27954">
              <a:alpha val="8000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5" name="Google Shape;585;p93"/>
          <p:cNvSpPr txBox="1"/>
          <p:nvPr>
            <p:ph idx="1" type="body"/>
          </p:nvPr>
        </p:nvSpPr>
        <p:spPr>
          <a:xfrm>
            <a:off x="10764" y="446202"/>
            <a:ext cx="12181236"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6" name="Google Shape;586;p93"/>
          <p:cNvSpPr txBox="1"/>
          <p:nvPr>
            <p:ph idx="2" type="body"/>
          </p:nvPr>
        </p:nvSpPr>
        <p:spPr>
          <a:xfrm>
            <a:off x="846019" y="3772431"/>
            <a:ext cx="1903851" cy="33505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1"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7" name="Google Shape;587;p93"/>
          <p:cNvSpPr txBox="1"/>
          <p:nvPr>
            <p:ph idx="3" type="body"/>
          </p:nvPr>
        </p:nvSpPr>
        <p:spPr>
          <a:xfrm>
            <a:off x="2973021" y="3766181"/>
            <a:ext cx="1921263" cy="33505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1"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8" name="Google Shape;588;p93"/>
          <p:cNvSpPr txBox="1"/>
          <p:nvPr>
            <p:ph idx="4" type="body"/>
          </p:nvPr>
        </p:nvSpPr>
        <p:spPr>
          <a:xfrm>
            <a:off x="5116948" y="3757727"/>
            <a:ext cx="1908506" cy="33505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1"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9" name="Google Shape;589;p93"/>
          <p:cNvSpPr txBox="1"/>
          <p:nvPr>
            <p:ph idx="5" type="body"/>
          </p:nvPr>
        </p:nvSpPr>
        <p:spPr>
          <a:xfrm>
            <a:off x="7271386" y="3751477"/>
            <a:ext cx="1890175" cy="33505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1"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0" name="Google Shape;590;p93"/>
          <p:cNvSpPr txBox="1"/>
          <p:nvPr>
            <p:ph idx="6" type="body"/>
          </p:nvPr>
        </p:nvSpPr>
        <p:spPr>
          <a:xfrm>
            <a:off x="9391239" y="3739902"/>
            <a:ext cx="1921262" cy="33505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1"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591" name="Google Shape;591;p93"/>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592" name="Google Shape;592;p93"/>
          <p:cNvGrpSpPr/>
          <p:nvPr/>
        </p:nvGrpSpPr>
        <p:grpSpPr>
          <a:xfrm>
            <a:off x="4480947" y="6257070"/>
            <a:ext cx="3144242" cy="374574"/>
            <a:chOff x="301128" y="6151084"/>
            <a:chExt cx="3144242" cy="374574"/>
          </a:xfrm>
        </p:grpSpPr>
        <p:pic>
          <p:nvPicPr>
            <p:cNvPr descr="Shape&#10;&#10;Description automatically generated with medium confidence" id="593" name="Google Shape;593;p93"/>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594" name="Google Shape;594;p93"/>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595" name="Google Shape;595;p93"/>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point icon Graph C">
  <p:cSld name="5 point icon Graph C">
    <p:spTree>
      <p:nvGrpSpPr>
        <p:cNvPr id="596" name="Shape 596"/>
        <p:cNvGrpSpPr/>
        <p:nvPr/>
      </p:nvGrpSpPr>
      <p:grpSpPr>
        <a:xfrm>
          <a:off x="0" y="0"/>
          <a:ext cx="0" cy="0"/>
          <a:chOff x="0" y="0"/>
          <a:chExt cx="0" cy="0"/>
        </a:xfrm>
      </p:grpSpPr>
      <p:grpSp>
        <p:nvGrpSpPr>
          <p:cNvPr id="597" name="Google Shape;597;p94"/>
          <p:cNvGrpSpPr/>
          <p:nvPr/>
        </p:nvGrpSpPr>
        <p:grpSpPr>
          <a:xfrm>
            <a:off x="1154562" y="1887157"/>
            <a:ext cx="9882876" cy="2798187"/>
            <a:chOff x="1875859" y="4907106"/>
            <a:chExt cx="20625932" cy="5839921"/>
          </a:xfrm>
        </p:grpSpPr>
        <p:sp>
          <p:nvSpPr>
            <p:cNvPr id="598" name="Google Shape;598;p94"/>
            <p:cNvSpPr/>
            <p:nvPr/>
          </p:nvSpPr>
          <p:spPr>
            <a:xfrm rot="10800000">
              <a:off x="1875859" y="4907106"/>
              <a:ext cx="4464459" cy="4631501"/>
            </a:xfrm>
            <a:prstGeom prst="blockArc">
              <a:avLst>
                <a:gd fmla="val 10800000" name="adj1"/>
                <a:gd fmla="val 0" name="adj2"/>
                <a:gd fmla="val 9694" name="adj3"/>
              </a:avLst>
            </a:prstGeom>
            <a:solidFill>
              <a:srgbClr val="EFF1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599" name="Google Shape;599;p94"/>
            <p:cNvSpPr/>
            <p:nvPr/>
          </p:nvSpPr>
          <p:spPr>
            <a:xfrm>
              <a:off x="5916227" y="4907106"/>
              <a:ext cx="4464459" cy="4631501"/>
            </a:xfrm>
            <a:prstGeom prst="blockArc">
              <a:avLst>
                <a:gd fmla="val 10800000" name="adj1"/>
                <a:gd fmla="val 0" name="adj2"/>
                <a:gd fmla="val 9694" name="adj3"/>
              </a:avLst>
            </a:prstGeom>
            <a:solidFill>
              <a:srgbClr val="EFF1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600" name="Google Shape;600;p94"/>
            <p:cNvSpPr/>
            <p:nvPr/>
          </p:nvSpPr>
          <p:spPr>
            <a:xfrm rot="10800000">
              <a:off x="9956596" y="4907108"/>
              <a:ext cx="4464459" cy="4631501"/>
            </a:xfrm>
            <a:prstGeom prst="blockArc">
              <a:avLst>
                <a:gd fmla="val 10800000" name="adj1"/>
                <a:gd fmla="val 0" name="adj2"/>
                <a:gd fmla="val 9694" name="adj3"/>
              </a:avLst>
            </a:prstGeom>
            <a:solidFill>
              <a:srgbClr val="EFF1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601" name="Google Shape;601;p94"/>
            <p:cNvSpPr/>
            <p:nvPr/>
          </p:nvSpPr>
          <p:spPr>
            <a:xfrm>
              <a:off x="13996964" y="4907111"/>
              <a:ext cx="4464459" cy="4631501"/>
            </a:xfrm>
            <a:prstGeom prst="blockArc">
              <a:avLst>
                <a:gd fmla="val 10800000" name="adj1"/>
                <a:gd fmla="val 0" name="adj2"/>
                <a:gd fmla="val 9694" name="adj3"/>
              </a:avLst>
            </a:prstGeom>
            <a:solidFill>
              <a:srgbClr val="EFF1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602" name="Google Shape;602;p94"/>
            <p:cNvSpPr/>
            <p:nvPr/>
          </p:nvSpPr>
          <p:spPr>
            <a:xfrm>
              <a:off x="1875859" y="4907106"/>
              <a:ext cx="4464459" cy="4631501"/>
            </a:xfrm>
            <a:prstGeom prst="blockArc">
              <a:avLst>
                <a:gd fmla="val 10800000" name="adj1"/>
                <a:gd fmla="val 0" name="adj2"/>
                <a:gd fmla="val 9694" name="adj3"/>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603" name="Google Shape;603;p94"/>
            <p:cNvSpPr/>
            <p:nvPr/>
          </p:nvSpPr>
          <p:spPr>
            <a:xfrm rot="10800000">
              <a:off x="18037332" y="4907111"/>
              <a:ext cx="4464459" cy="4631501"/>
            </a:xfrm>
            <a:prstGeom prst="blockArc">
              <a:avLst>
                <a:gd fmla="val 10800000" name="adj1"/>
                <a:gd fmla="val 0" name="adj2"/>
                <a:gd fmla="val 9694" name="adj3"/>
              </a:avLst>
            </a:prstGeom>
            <a:solidFill>
              <a:srgbClr val="EFF1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604" name="Google Shape;604;p94"/>
            <p:cNvSpPr/>
            <p:nvPr/>
          </p:nvSpPr>
          <p:spPr>
            <a:xfrm rot="10800000">
              <a:off x="5916227" y="4907106"/>
              <a:ext cx="4464459" cy="4631501"/>
            </a:xfrm>
            <a:prstGeom prst="blockArc">
              <a:avLst>
                <a:gd fmla="val 10800000" name="adj1"/>
                <a:gd fmla="val 0" name="adj2"/>
                <a:gd fmla="val 9694" name="adj3"/>
              </a:avLst>
            </a:prstGeom>
            <a:solidFill>
              <a:srgbClr val="9163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605" name="Google Shape;605;p94"/>
            <p:cNvSpPr/>
            <p:nvPr/>
          </p:nvSpPr>
          <p:spPr>
            <a:xfrm rot="10800000">
              <a:off x="13996964" y="4907111"/>
              <a:ext cx="4464459" cy="4631501"/>
            </a:xfrm>
            <a:prstGeom prst="blockArc">
              <a:avLst>
                <a:gd fmla="val 10800000" name="adj1"/>
                <a:gd fmla="val 0" name="adj2"/>
                <a:gd fmla="val 9694" name="adj3"/>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606" name="Google Shape;606;p94"/>
            <p:cNvSpPr/>
            <p:nvPr/>
          </p:nvSpPr>
          <p:spPr>
            <a:xfrm>
              <a:off x="9956596" y="4907108"/>
              <a:ext cx="4464459" cy="4631501"/>
            </a:xfrm>
            <a:prstGeom prst="blockArc">
              <a:avLst>
                <a:gd fmla="val 10800000" name="adj1"/>
                <a:gd fmla="val 0" name="adj2"/>
                <a:gd fmla="val 9694" name="adj3"/>
              </a:avLst>
            </a:prstGeom>
            <a:solidFill>
              <a:srgbClr val="76C0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607" name="Google Shape;607;p94"/>
            <p:cNvSpPr/>
            <p:nvPr/>
          </p:nvSpPr>
          <p:spPr>
            <a:xfrm>
              <a:off x="18037332" y="4907110"/>
              <a:ext cx="4464459" cy="4631501"/>
            </a:xfrm>
            <a:prstGeom prst="blockArc">
              <a:avLst>
                <a:gd fmla="val 10800000" name="adj1"/>
                <a:gd fmla="val 0" name="adj2"/>
                <a:gd fmla="val 9694" name="adj3"/>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608" name="Google Shape;608;p94"/>
            <p:cNvSpPr txBox="1"/>
            <p:nvPr/>
          </p:nvSpPr>
          <p:spPr>
            <a:xfrm>
              <a:off x="3248482" y="10100696"/>
              <a:ext cx="1927131"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2"/>
                  </a:solidFill>
                  <a:latin typeface="Montserrat"/>
                  <a:ea typeface="Montserrat"/>
                  <a:cs typeface="Montserrat"/>
                  <a:sym typeface="Montserrat"/>
                </a:rPr>
                <a:t>Mission</a:t>
              </a:r>
              <a:endParaRPr b="0" i="0" sz="1400" u="none" cap="none" strike="noStrike">
                <a:solidFill>
                  <a:srgbClr val="000000"/>
                </a:solidFill>
                <a:latin typeface="Arial"/>
                <a:ea typeface="Arial"/>
                <a:cs typeface="Arial"/>
                <a:sym typeface="Arial"/>
              </a:endParaRPr>
            </a:p>
          </p:txBody>
        </p:sp>
        <p:sp>
          <p:nvSpPr>
            <p:cNvPr id="609" name="Google Shape;609;p94"/>
            <p:cNvSpPr txBox="1"/>
            <p:nvPr/>
          </p:nvSpPr>
          <p:spPr>
            <a:xfrm>
              <a:off x="7357215" y="10100696"/>
              <a:ext cx="1582486"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2"/>
                  </a:solidFill>
                  <a:latin typeface="Montserrat"/>
                  <a:ea typeface="Montserrat"/>
                  <a:cs typeface="Montserrat"/>
                  <a:sym typeface="Montserrat"/>
                </a:rPr>
                <a:t>Vision</a:t>
              </a:r>
              <a:endParaRPr b="0" i="0" sz="1400" u="none" cap="none" strike="noStrike">
                <a:solidFill>
                  <a:srgbClr val="000000"/>
                </a:solidFill>
                <a:latin typeface="Arial"/>
                <a:ea typeface="Arial"/>
                <a:cs typeface="Arial"/>
                <a:sym typeface="Arial"/>
              </a:endParaRPr>
            </a:p>
          </p:txBody>
        </p:sp>
        <p:sp>
          <p:nvSpPr>
            <p:cNvPr id="610" name="Google Shape;610;p94"/>
            <p:cNvSpPr txBox="1"/>
            <p:nvPr/>
          </p:nvSpPr>
          <p:spPr>
            <a:xfrm>
              <a:off x="11461705" y="10100696"/>
              <a:ext cx="1454245"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2"/>
                  </a:solidFill>
                  <a:latin typeface="Montserrat"/>
                  <a:ea typeface="Montserrat"/>
                  <a:cs typeface="Montserrat"/>
                  <a:sym typeface="Montserrat"/>
                </a:rPr>
                <a:t>Goals</a:t>
              </a:r>
              <a:endParaRPr b="0" i="0" sz="1400" u="none" cap="none" strike="noStrike">
                <a:solidFill>
                  <a:srgbClr val="000000"/>
                </a:solidFill>
                <a:latin typeface="Arial"/>
                <a:ea typeface="Arial"/>
                <a:cs typeface="Arial"/>
                <a:sym typeface="Arial"/>
              </a:endParaRPr>
            </a:p>
          </p:txBody>
        </p:sp>
        <p:sp>
          <p:nvSpPr>
            <p:cNvPr id="611" name="Google Shape;611;p94"/>
            <p:cNvSpPr txBox="1"/>
            <p:nvPr/>
          </p:nvSpPr>
          <p:spPr>
            <a:xfrm>
              <a:off x="15369825" y="10100696"/>
              <a:ext cx="171874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2"/>
                  </a:solidFill>
                  <a:latin typeface="Montserrat"/>
                  <a:ea typeface="Montserrat"/>
                  <a:cs typeface="Montserrat"/>
                  <a:sym typeface="Montserrat"/>
                </a:rPr>
                <a:t>Values</a:t>
              </a:r>
              <a:endParaRPr b="0" i="0" sz="1400" u="none" cap="none" strike="noStrike">
                <a:solidFill>
                  <a:srgbClr val="000000"/>
                </a:solidFill>
                <a:latin typeface="Arial"/>
                <a:ea typeface="Arial"/>
                <a:cs typeface="Arial"/>
                <a:sym typeface="Arial"/>
              </a:endParaRPr>
            </a:p>
          </p:txBody>
        </p:sp>
        <p:sp>
          <p:nvSpPr>
            <p:cNvPr id="612" name="Google Shape;612;p94"/>
            <p:cNvSpPr txBox="1"/>
            <p:nvPr/>
          </p:nvSpPr>
          <p:spPr>
            <a:xfrm>
              <a:off x="19196192" y="10100696"/>
              <a:ext cx="2146743"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2"/>
                  </a:solidFill>
                  <a:latin typeface="Montserrat"/>
                  <a:ea typeface="Montserrat"/>
                  <a:cs typeface="Montserrat"/>
                  <a:sym typeface="Montserrat"/>
                </a:rPr>
                <a:t>Strategy</a:t>
              </a:r>
              <a:endParaRPr b="0" i="0" sz="1400" u="none" cap="none" strike="noStrike">
                <a:solidFill>
                  <a:srgbClr val="000000"/>
                </a:solidFill>
                <a:latin typeface="Arial"/>
                <a:ea typeface="Arial"/>
                <a:cs typeface="Arial"/>
                <a:sym typeface="Arial"/>
              </a:endParaRPr>
            </a:p>
          </p:txBody>
        </p:sp>
      </p:grpSp>
      <p:sp>
        <p:nvSpPr>
          <p:cNvPr id="613" name="Google Shape;613;p94"/>
          <p:cNvSpPr txBox="1"/>
          <p:nvPr>
            <p:ph idx="1" type="body"/>
          </p:nvPr>
        </p:nvSpPr>
        <p:spPr>
          <a:xfrm>
            <a:off x="3269110" y="4533160"/>
            <a:ext cx="1732731"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4" name="Google Shape;614;p94"/>
          <p:cNvSpPr txBox="1"/>
          <p:nvPr>
            <p:ph idx="2" type="body"/>
          </p:nvPr>
        </p:nvSpPr>
        <p:spPr>
          <a:xfrm>
            <a:off x="1333175" y="4533160"/>
            <a:ext cx="1732731"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5" name="Google Shape;615;p94"/>
          <p:cNvSpPr txBox="1"/>
          <p:nvPr>
            <p:ph idx="3" type="body"/>
          </p:nvPr>
        </p:nvSpPr>
        <p:spPr>
          <a:xfrm>
            <a:off x="7165569" y="4533160"/>
            <a:ext cx="1732731"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6" name="Google Shape;616;p94"/>
          <p:cNvSpPr txBox="1"/>
          <p:nvPr>
            <p:ph idx="4" type="body"/>
          </p:nvPr>
        </p:nvSpPr>
        <p:spPr>
          <a:xfrm>
            <a:off x="5229634" y="4533160"/>
            <a:ext cx="1732731"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7" name="Google Shape;617;p94"/>
          <p:cNvSpPr txBox="1"/>
          <p:nvPr>
            <p:ph idx="5" type="body"/>
          </p:nvPr>
        </p:nvSpPr>
        <p:spPr>
          <a:xfrm>
            <a:off x="9101503" y="4533160"/>
            <a:ext cx="1732731"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8" name="Google Shape;618;p94"/>
          <p:cNvSpPr txBox="1"/>
          <p:nvPr>
            <p:ph idx="6" type="body"/>
          </p:nvPr>
        </p:nvSpPr>
        <p:spPr>
          <a:xfrm>
            <a:off x="10764" y="446202"/>
            <a:ext cx="12181236"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619" name="Google Shape;619;p94"/>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620" name="Google Shape;620;p94"/>
          <p:cNvGrpSpPr/>
          <p:nvPr/>
        </p:nvGrpSpPr>
        <p:grpSpPr>
          <a:xfrm>
            <a:off x="4480947" y="6257070"/>
            <a:ext cx="3144242" cy="374574"/>
            <a:chOff x="301128" y="6151084"/>
            <a:chExt cx="3144242" cy="374574"/>
          </a:xfrm>
        </p:grpSpPr>
        <p:pic>
          <p:nvPicPr>
            <p:cNvPr descr="Shape&#10;&#10;Description automatically generated with medium confidence" id="621" name="Google Shape;621;p94"/>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622" name="Google Shape;622;p94"/>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623" name="Google Shape;623;p94"/>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rcentage graph x 4">
  <p:cSld name="percentage graph x 4">
    <p:spTree>
      <p:nvGrpSpPr>
        <p:cNvPr id="624" name="Shape 624"/>
        <p:cNvGrpSpPr/>
        <p:nvPr/>
      </p:nvGrpSpPr>
      <p:grpSpPr>
        <a:xfrm>
          <a:off x="0" y="0"/>
          <a:ext cx="0" cy="0"/>
          <a:chOff x="0" y="0"/>
          <a:chExt cx="0" cy="0"/>
        </a:xfrm>
      </p:grpSpPr>
      <p:grpSp>
        <p:nvGrpSpPr>
          <p:cNvPr id="625" name="Google Shape;625;p95"/>
          <p:cNvGrpSpPr/>
          <p:nvPr/>
        </p:nvGrpSpPr>
        <p:grpSpPr>
          <a:xfrm>
            <a:off x="958611" y="1840131"/>
            <a:ext cx="10383759" cy="2382415"/>
            <a:chOff x="2122935" y="4949396"/>
            <a:chExt cx="20123405" cy="5001613"/>
          </a:xfrm>
        </p:grpSpPr>
        <p:sp>
          <p:nvSpPr>
            <p:cNvPr id="626" name="Google Shape;626;p95"/>
            <p:cNvSpPr/>
            <p:nvPr/>
          </p:nvSpPr>
          <p:spPr>
            <a:xfrm>
              <a:off x="2122935" y="4949396"/>
              <a:ext cx="3790687" cy="3790686"/>
            </a:xfrm>
            <a:prstGeom prst="ellipse">
              <a:avLst/>
            </a:prstGeom>
            <a:solidFill>
              <a:schemeClr val="lt2"/>
            </a:solidFill>
            <a:ln cap="flat" cmpd="sng" w="190500">
              <a:solidFill>
                <a:srgbClr val="EFF1F8"/>
              </a:solidFill>
              <a:prstDash val="solid"/>
              <a:round/>
              <a:headEnd len="sm" w="sm" type="none"/>
              <a:tailEnd len="sm" w="sm" type="none"/>
            </a:ln>
          </p:spPr>
          <p:txBody>
            <a:bodyPr anchorCtr="0" anchor="ctr" bIns="45675" lIns="91375" spcFirstLastPara="1" rIns="91375" wrap="square" tIns="45675">
              <a:noAutofit/>
            </a:bodyPr>
            <a:lstStyle/>
            <a:p>
              <a:pPr indent="0" lvl="0" marL="0" marR="0" rtl="0" algn="ctr">
                <a:lnSpc>
                  <a:spcPct val="100000"/>
                </a:lnSpc>
                <a:spcBef>
                  <a:spcPts val="0"/>
                </a:spcBef>
                <a:spcAft>
                  <a:spcPts val="0"/>
                </a:spcAft>
                <a:buClr>
                  <a:srgbClr val="000000"/>
                </a:buClr>
                <a:buSzPts val="1349"/>
                <a:buFont typeface="Arial"/>
                <a:buNone/>
              </a:pPr>
              <a:r>
                <a:t/>
              </a:r>
              <a:endParaRPr b="0" i="0" sz="1349" u="none" cap="none" strike="noStrike">
                <a:solidFill>
                  <a:schemeClr val="lt1"/>
                </a:solidFill>
                <a:latin typeface="Montserrat Light"/>
                <a:ea typeface="Montserrat Light"/>
                <a:cs typeface="Montserrat Light"/>
                <a:sym typeface="Montserrat Light"/>
              </a:endParaRPr>
            </a:p>
          </p:txBody>
        </p:sp>
        <p:sp>
          <p:nvSpPr>
            <p:cNvPr id="627" name="Google Shape;627;p95"/>
            <p:cNvSpPr/>
            <p:nvPr/>
          </p:nvSpPr>
          <p:spPr>
            <a:xfrm>
              <a:off x="7490990" y="4949396"/>
              <a:ext cx="3790688" cy="3790686"/>
            </a:xfrm>
            <a:prstGeom prst="ellipse">
              <a:avLst/>
            </a:prstGeom>
            <a:solidFill>
              <a:schemeClr val="lt2"/>
            </a:solidFill>
            <a:ln cap="flat" cmpd="sng" w="190500">
              <a:solidFill>
                <a:srgbClr val="EFF1F8"/>
              </a:solidFill>
              <a:prstDash val="solid"/>
              <a:round/>
              <a:headEnd len="sm" w="sm" type="none"/>
              <a:tailEnd len="sm" w="sm" type="none"/>
            </a:ln>
          </p:spPr>
          <p:txBody>
            <a:bodyPr anchorCtr="0" anchor="ctr" bIns="45675" lIns="91375" spcFirstLastPara="1" rIns="91375" wrap="square" tIns="45675">
              <a:noAutofit/>
            </a:bodyPr>
            <a:lstStyle/>
            <a:p>
              <a:pPr indent="0" lvl="0" marL="0" marR="0" rtl="0" algn="ctr">
                <a:lnSpc>
                  <a:spcPct val="100000"/>
                </a:lnSpc>
                <a:spcBef>
                  <a:spcPts val="0"/>
                </a:spcBef>
                <a:spcAft>
                  <a:spcPts val="0"/>
                </a:spcAft>
                <a:buClr>
                  <a:srgbClr val="000000"/>
                </a:buClr>
                <a:buSzPts val="1349"/>
                <a:buFont typeface="Arial"/>
                <a:buNone/>
              </a:pPr>
              <a:r>
                <a:t/>
              </a:r>
              <a:endParaRPr b="0" i="0" sz="1349" u="none" cap="none" strike="noStrike">
                <a:solidFill>
                  <a:schemeClr val="lt1"/>
                </a:solidFill>
                <a:latin typeface="Montserrat Light"/>
                <a:ea typeface="Montserrat Light"/>
                <a:cs typeface="Montserrat Light"/>
                <a:sym typeface="Montserrat Light"/>
              </a:endParaRPr>
            </a:p>
          </p:txBody>
        </p:sp>
        <p:sp>
          <p:nvSpPr>
            <p:cNvPr id="628" name="Google Shape;628;p95"/>
            <p:cNvSpPr/>
            <p:nvPr/>
          </p:nvSpPr>
          <p:spPr>
            <a:xfrm>
              <a:off x="12851432" y="4949396"/>
              <a:ext cx="3790688" cy="3790686"/>
            </a:xfrm>
            <a:prstGeom prst="ellipse">
              <a:avLst/>
            </a:prstGeom>
            <a:solidFill>
              <a:schemeClr val="lt2"/>
            </a:solidFill>
            <a:ln cap="flat" cmpd="sng" w="190500">
              <a:solidFill>
                <a:srgbClr val="EFF1F8"/>
              </a:solidFill>
              <a:prstDash val="solid"/>
              <a:round/>
              <a:headEnd len="sm" w="sm" type="none"/>
              <a:tailEnd len="sm" w="sm" type="none"/>
            </a:ln>
          </p:spPr>
          <p:txBody>
            <a:bodyPr anchorCtr="0" anchor="ctr" bIns="45675" lIns="91375" spcFirstLastPara="1" rIns="91375" wrap="square" tIns="45675">
              <a:noAutofit/>
            </a:bodyPr>
            <a:lstStyle/>
            <a:p>
              <a:pPr indent="0" lvl="0" marL="0" marR="0" rtl="0" algn="ctr">
                <a:lnSpc>
                  <a:spcPct val="100000"/>
                </a:lnSpc>
                <a:spcBef>
                  <a:spcPts val="0"/>
                </a:spcBef>
                <a:spcAft>
                  <a:spcPts val="0"/>
                </a:spcAft>
                <a:buClr>
                  <a:srgbClr val="000000"/>
                </a:buClr>
                <a:buSzPts val="1349"/>
                <a:buFont typeface="Arial"/>
                <a:buNone/>
              </a:pPr>
              <a:r>
                <a:t/>
              </a:r>
              <a:endParaRPr b="0" i="0" sz="1349" u="none" cap="none" strike="noStrike">
                <a:solidFill>
                  <a:schemeClr val="lt1"/>
                </a:solidFill>
                <a:latin typeface="Montserrat Light"/>
                <a:ea typeface="Montserrat Light"/>
                <a:cs typeface="Montserrat Light"/>
                <a:sym typeface="Montserrat Light"/>
              </a:endParaRPr>
            </a:p>
          </p:txBody>
        </p:sp>
        <p:sp>
          <p:nvSpPr>
            <p:cNvPr id="629" name="Google Shape;629;p95"/>
            <p:cNvSpPr/>
            <p:nvPr/>
          </p:nvSpPr>
          <p:spPr>
            <a:xfrm>
              <a:off x="18219487" y="4949396"/>
              <a:ext cx="3790688" cy="3790686"/>
            </a:xfrm>
            <a:prstGeom prst="ellipse">
              <a:avLst/>
            </a:prstGeom>
            <a:solidFill>
              <a:schemeClr val="lt2"/>
            </a:solidFill>
            <a:ln cap="flat" cmpd="sng" w="190500">
              <a:solidFill>
                <a:srgbClr val="EFF1F8"/>
              </a:solidFill>
              <a:prstDash val="solid"/>
              <a:round/>
              <a:headEnd len="sm" w="sm" type="none"/>
              <a:tailEnd len="sm" w="sm" type="none"/>
            </a:ln>
          </p:spPr>
          <p:txBody>
            <a:bodyPr anchorCtr="0" anchor="ctr" bIns="45675" lIns="91375" spcFirstLastPara="1" rIns="91375" wrap="square" tIns="45675">
              <a:noAutofit/>
            </a:bodyPr>
            <a:lstStyle/>
            <a:p>
              <a:pPr indent="0" lvl="0" marL="0" marR="0" rtl="0" algn="ctr">
                <a:lnSpc>
                  <a:spcPct val="100000"/>
                </a:lnSpc>
                <a:spcBef>
                  <a:spcPts val="0"/>
                </a:spcBef>
                <a:spcAft>
                  <a:spcPts val="0"/>
                </a:spcAft>
                <a:buClr>
                  <a:srgbClr val="000000"/>
                </a:buClr>
                <a:buSzPts val="1349"/>
                <a:buFont typeface="Arial"/>
                <a:buNone/>
              </a:pPr>
              <a:r>
                <a:t/>
              </a:r>
              <a:endParaRPr b="0" i="0" sz="1349" u="none" cap="none" strike="noStrike">
                <a:solidFill>
                  <a:schemeClr val="lt1"/>
                </a:solidFill>
                <a:latin typeface="Montserrat Light"/>
                <a:ea typeface="Montserrat Light"/>
                <a:cs typeface="Montserrat Light"/>
                <a:sym typeface="Montserrat Light"/>
              </a:endParaRPr>
            </a:p>
          </p:txBody>
        </p:sp>
        <p:sp>
          <p:nvSpPr>
            <p:cNvPr id="630" name="Google Shape;630;p95"/>
            <p:cNvSpPr txBox="1"/>
            <p:nvPr/>
          </p:nvSpPr>
          <p:spPr>
            <a:xfrm>
              <a:off x="12638765" y="9304679"/>
              <a:ext cx="4216023" cy="646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2"/>
                  </a:solidFill>
                  <a:latin typeface="Montserrat"/>
                  <a:ea typeface="Montserrat"/>
                  <a:cs typeface="Montserrat"/>
                  <a:sym typeface="Montserrat"/>
                </a:rPr>
                <a:t>Title Three</a:t>
              </a:r>
              <a:endParaRPr b="0" i="0" sz="1400" u="none" cap="none" strike="noStrike">
                <a:solidFill>
                  <a:srgbClr val="000000"/>
                </a:solidFill>
                <a:latin typeface="Arial"/>
                <a:ea typeface="Arial"/>
                <a:cs typeface="Arial"/>
                <a:sym typeface="Arial"/>
              </a:endParaRPr>
            </a:p>
          </p:txBody>
        </p:sp>
        <p:sp>
          <p:nvSpPr>
            <p:cNvPr id="631" name="Google Shape;631;p95"/>
            <p:cNvSpPr txBox="1"/>
            <p:nvPr/>
          </p:nvSpPr>
          <p:spPr>
            <a:xfrm>
              <a:off x="18030317" y="9304679"/>
              <a:ext cx="4216023" cy="646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2"/>
                  </a:solidFill>
                  <a:latin typeface="Montserrat"/>
                  <a:ea typeface="Montserrat"/>
                  <a:cs typeface="Montserrat"/>
                  <a:sym typeface="Montserrat"/>
                </a:rPr>
                <a:t>Title Four</a:t>
              </a:r>
              <a:endParaRPr b="0" i="0" sz="1400" u="none" cap="none" strike="noStrike">
                <a:solidFill>
                  <a:srgbClr val="000000"/>
                </a:solidFill>
                <a:latin typeface="Arial"/>
                <a:ea typeface="Arial"/>
                <a:cs typeface="Arial"/>
                <a:sym typeface="Arial"/>
              </a:endParaRPr>
            </a:p>
          </p:txBody>
        </p:sp>
      </p:grpSp>
      <p:sp>
        <p:nvSpPr>
          <p:cNvPr id="632" name="Google Shape;632;p95"/>
          <p:cNvSpPr txBox="1"/>
          <p:nvPr>
            <p:ph idx="1" type="body"/>
          </p:nvPr>
        </p:nvSpPr>
        <p:spPr>
          <a:xfrm>
            <a:off x="893815" y="4265990"/>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3" name="Google Shape;633;p95"/>
          <p:cNvSpPr txBox="1"/>
          <p:nvPr>
            <p:ph idx="2" type="body"/>
          </p:nvPr>
        </p:nvSpPr>
        <p:spPr>
          <a:xfrm>
            <a:off x="3660245" y="4251141"/>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4" name="Google Shape;634;p95"/>
          <p:cNvSpPr txBox="1"/>
          <p:nvPr>
            <p:ph idx="3" type="body"/>
          </p:nvPr>
        </p:nvSpPr>
        <p:spPr>
          <a:xfrm>
            <a:off x="6427562" y="4217367"/>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5" name="Google Shape;635;p95"/>
          <p:cNvSpPr txBox="1"/>
          <p:nvPr>
            <p:ph idx="4" type="body"/>
          </p:nvPr>
        </p:nvSpPr>
        <p:spPr>
          <a:xfrm>
            <a:off x="9193992" y="4202518"/>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6" name="Google Shape;636;p95"/>
          <p:cNvSpPr txBox="1"/>
          <p:nvPr>
            <p:ph idx="5" type="body"/>
          </p:nvPr>
        </p:nvSpPr>
        <p:spPr>
          <a:xfrm>
            <a:off x="904742" y="2534899"/>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3600"/>
              <a:buNone/>
              <a:defRPr b="1" i="0" sz="3600">
                <a:solidFill>
                  <a:srgbClr val="79527B"/>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7" name="Google Shape;637;p95"/>
          <p:cNvSpPr txBox="1"/>
          <p:nvPr>
            <p:ph idx="6" type="body"/>
          </p:nvPr>
        </p:nvSpPr>
        <p:spPr>
          <a:xfrm>
            <a:off x="3697637" y="2534899"/>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81D1C5"/>
              </a:buClr>
              <a:buSzPts val="3600"/>
              <a:buNone/>
              <a:defRPr b="1" i="0" sz="3600">
                <a:solidFill>
                  <a:srgbClr val="81D1C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8" name="Google Shape;638;p95"/>
          <p:cNvSpPr txBox="1"/>
          <p:nvPr>
            <p:ph idx="7" type="body"/>
          </p:nvPr>
        </p:nvSpPr>
        <p:spPr>
          <a:xfrm>
            <a:off x="6477675" y="2534899"/>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F27954"/>
              </a:buClr>
              <a:buSzPts val="3600"/>
              <a:buNone/>
              <a:defRPr b="1" i="0" sz="3600">
                <a:solidFill>
                  <a:srgbClr val="F27954"/>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9" name="Google Shape;639;p95"/>
          <p:cNvSpPr txBox="1"/>
          <p:nvPr>
            <p:ph idx="8" type="body"/>
          </p:nvPr>
        </p:nvSpPr>
        <p:spPr>
          <a:xfrm>
            <a:off x="9270570" y="2534899"/>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916395"/>
              </a:buClr>
              <a:buSzPts val="3600"/>
              <a:buNone/>
              <a:defRPr b="1" i="0" sz="3600">
                <a:solidFill>
                  <a:srgbClr val="91639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0" name="Google Shape;640;p95"/>
          <p:cNvSpPr txBox="1"/>
          <p:nvPr>
            <p:ph idx="9" type="body"/>
          </p:nvPr>
        </p:nvSpPr>
        <p:spPr>
          <a:xfrm>
            <a:off x="10764" y="446202"/>
            <a:ext cx="12181236"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641" name="Google Shape;641;p95"/>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642" name="Google Shape;642;p95"/>
          <p:cNvGrpSpPr/>
          <p:nvPr/>
        </p:nvGrpSpPr>
        <p:grpSpPr>
          <a:xfrm>
            <a:off x="4480947" y="6257070"/>
            <a:ext cx="3144242" cy="374574"/>
            <a:chOff x="301128" y="6151084"/>
            <a:chExt cx="3144242" cy="374574"/>
          </a:xfrm>
        </p:grpSpPr>
        <p:pic>
          <p:nvPicPr>
            <p:cNvPr descr="Shape&#10;&#10;Description automatically generated with medium confidence" id="643" name="Google Shape;643;p95"/>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644" name="Google Shape;644;p95"/>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645" name="Google Shape;645;p95"/>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rcentage graph x 3">
  <p:cSld name="percentage graph x 3">
    <p:spTree>
      <p:nvGrpSpPr>
        <p:cNvPr id="646" name="Shape 646"/>
        <p:cNvGrpSpPr/>
        <p:nvPr/>
      </p:nvGrpSpPr>
      <p:grpSpPr>
        <a:xfrm>
          <a:off x="0" y="0"/>
          <a:ext cx="0" cy="0"/>
          <a:chOff x="0" y="0"/>
          <a:chExt cx="0" cy="0"/>
        </a:xfrm>
      </p:grpSpPr>
      <p:grpSp>
        <p:nvGrpSpPr>
          <p:cNvPr id="647" name="Google Shape;647;p96"/>
          <p:cNvGrpSpPr/>
          <p:nvPr/>
        </p:nvGrpSpPr>
        <p:grpSpPr>
          <a:xfrm>
            <a:off x="2282521" y="1805252"/>
            <a:ext cx="7491958" cy="1805615"/>
            <a:chOff x="7490990" y="4949396"/>
            <a:chExt cx="14519185" cy="3790686"/>
          </a:xfrm>
        </p:grpSpPr>
        <p:sp>
          <p:nvSpPr>
            <p:cNvPr id="648" name="Google Shape;648;p96"/>
            <p:cNvSpPr/>
            <p:nvPr/>
          </p:nvSpPr>
          <p:spPr>
            <a:xfrm>
              <a:off x="7490990" y="4949396"/>
              <a:ext cx="3790688" cy="3790686"/>
            </a:xfrm>
            <a:prstGeom prst="ellipse">
              <a:avLst/>
            </a:prstGeom>
            <a:solidFill>
              <a:schemeClr val="lt2"/>
            </a:solidFill>
            <a:ln cap="flat" cmpd="sng" w="190500">
              <a:solidFill>
                <a:srgbClr val="EFF1F8"/>
              </a:solidFill>
              <a:prstDash val="solid"/>
              <a:round/>
              <a:headEnd len="sm" w="sm" type="none"/>
              <a:tailEnd len="sm" w="sm" type="none"/>
            </a:ln>
          </p:spPr>
          <p:txBody>
            <a:bodyPr anchorCtr="0" anchor="ctr" bIns="45675" lIns="91375" spcFirstLastPara="1" rIns="91375" wrap="square" tIns="45675">
              <a:noAutofit/>
            </a:bodyPr>
            <a:lstStyle/>
            <a:p>
              <a:pPr indent="0" lvl="0" marL="0" marR="0" rtl="0" algn="ctr">
                <a:lnSpc>
                  <a:spcPct val="100000"/>
                </a:lnSpc>
                <a:spcBef>
                  <a:spcPts val="0"/>
                </a:spcBef>
                <a:spcAft>
                  <a:spcPts val="0"/>
                </a:spcAft>
                <a:buClr>
                  <a:srgbClr val="000000"/>
                </a:buClr>
                <a:buSzPts val="1349"/>
                <a:buFont typeface="Arial"/>
                <a:buNone/>
              </a:pPr>
              <a:r>
                <a:t/>
              </a:r>
              <a:endParaRPr b="0" i="0" sz="1349" u="none" cap="none" strike="noStrike">
                <a:solidFill>
                  <a:schemeClr val="lt1"/>
                </a:solidFill>
                <a:latin typeface="Montserrat Light"/>
                <a:ea typeface="Montserrat Light"/>
                <a:cs typeface="Montserrat Light"/>
                <a:sym typeface="Montserrat Light"/>
              </a:endParaRPr>
            </a:p>
          </p:txBody>
        </p:sp>
        <p:sp>
          <p:nvSpPr>
            <p:cNvPr id="649" name="Google Shape;649;p96"/>
            <p:cNvSpPr/>
            <p:nvPr/>
          </p:nvSpPr>
          <p:spPr>
            <a:xfrm>
              <a:off x="12851432" y="4949396"/>
              <a:ext cx="3790688" cy="3790686"/>
            </a:xfrm>
            <a:prstGeom prst="ellipse">
              <a:avLst/>
            </a:prstGeom>
            <a:solidFill>
              <a:schemeClr val="lt2"/>
            </a:solidFill>
            <a:ln cap="flat" cmpd="sng" w="190500">
              <a:solidFill>
                <a:srgbClr val="EFF1F8"/>
              </a:solidFill>
              <a:prstDash val="solid"/>
              <a:round/>
              <a:headEnd len="sm" w="sm" type="none"/>
              <a:tailEnd len="sm" w="sm" type="none"/>
            </a:ln>
          </p:spPr>
          <p:txBody>
            <a:bodyPr anchorCtr="0" anchor="ctr" bIns="45675" lIns="91375" spcFirstLastPara="1" rIns="91375" wrap="square" tIns="45675">
              <a:noAutofit/>
            </a:bodyPr>
            <a:lstStyle/>
            <a:p>
              <a:pPr indent="0" lvl="0" marL="0" marR="0" rtl="0" algn="ctr">
                <a:lnSpc>
                  <a:spcPct val="100000"/>
                </a:lnSpc>
                <a:spcBef>
                  <a:spcPts val="0"/>
                </a:spcBef>
                <a:spcAft>
                  <a:spcPts val="0"/>
                </a:spcAft>
                <a:buClr>
                  <a:srgbClr val="000000"/>
                </a:buClr>
                <a:buSzPts val="1349"/>
                <a:buFont typeface="Arial"/>
                <a:buNone/>
              </a:pPr>
              <a:r>
                <a:t/>
              </a:r>
              <a:endParaRPr b="0" i="0" sz="1349" u="none" cap="none" strike="noStrike">
                <a:solidFill>
                  <a:schemeClr val="lt1"/>
                </a:solidFill>
                <a:latin typeface="Montserrat Light"/>
                <a:ea typeface="Montserrat Light"/>
                <a:cs typeface="Montserrat Light"/>
                <a:sym typeface="Montserrat Light"/>
              </a:endParaRPr>
            </a:p>
          </p:txBody>
        </p:sp>
        <p:sp>
          <p:nvSpPr>
            <p:cNvPr id="650" name="Google Shape;650;p96"/>
            <p:cNvSpPr/>
            <p:nvPr/>
          </p:nvSpPr>
          <p:spPr>
            <a:xfrm>
              <a:off x="18219487" y="4949396"/>
              <a:ext cx="3790688" cy="3790686"/>
            </a:xfrm>
            <a:prstGeom prst="ellipse">
              <a:avLst/>
            </a:prstGeom>
            <a:solidFill>
              <a:schemeClr val="lt2"/>
            </a:solidFill>
            <a:ln cap="flat" cmpd="sng" w="190500">
              <a:solidFill>
                <a:srgbClr val="EFF1F8"/>
              </a:solidFill>
              <a:prstDash val="solid"/>
              <a:round/>
              <a:headEnd len="sm" w="sm" type="none"/>
              <a:tailEnd len="sm" w="sm" type="none"/>
            </a:ln>
          </p:spPr>
          <p:txBody>
            <a:bodyPr anchorCtr="0" anchor="ctr" bIns="45675" lIns="91375" spcFirstLastPara="1" rIns="91375" wrap="square" tIns="45675">
              <a:noAutofit/>
            </a:bodyPr>
            <a:lstStyle/>
            <a:p>
              <a:pPr indent="0" lvl="0" marL="0" marR="0" rtl="0" algn="ctr">
                <a:lnSpc>
                  <a:spcPct val="100000"/>
                </a:lnSpc>
                <a:spcBef>
                  <a:spcPts val="0"/>
                </a:spcBef>
                <a:spcAft>
                  <a:spcPts val="0"/>
                </a:spcAft>
                <a:buClr>
                  <a:srgbClr val="000000"/>
                </a:buClr>
                <a:buSzPts val="1349"/>
                <a:buFont typeface="Arial"/>
                <a:buNone/>
              </a:pPr>
              <a:r>
                <a:t/>
              </a:r>
              <a:endParaRPr b="0" i="0" sz="1349" u="none" cap="none" strike="noStrike">
                <a:solidFill>
                  <a:schemeClr val="lt1"/>
                </a:solidFill>
                <a:latin typeface="Montserrat Light"/>
                <a:ea typeface="Montserrat Light"/>
                <a:cs typeface="Montserrat Light"/>
                <a:sym typeface="Montserrat Light"/>
              </a:endParaRPr>
            </a:p>
          </p:txBody>
        </p:sp>
      </p:grpSp>
      <p:sp>
        <p:nvSpPr>
          <p:cNvPr id="651" name="Google Shape;651;p96"/>
          <p:cNvSpPr txBox="1"/>
          <p:nvPr>
            <p:ph idx="1" type="body"/>
          </p:nvPr>
        </p:nvSpPr>
        <p:spPr>
          <a:xfrm>
            <a:off x="2214217" y="4167639"/>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2" name="Google Shape;652;p96"/>
          <p:cNvSpPr txBox="1"/>
          <p:nvPr>
            <p:ph idx="2" type="body"/>
          </p:nvPr>
        </p:nvSpPr>
        <p:spPr>
          <a:xfrm>
            <a:off x="4981534" y="4167639"/>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3" name="Google Shape;653;p96"/>
          <p:cNvSpPr txBox="1"/>
          <p:nvPr>
            <p:ph idx="3" type="body"/>
          </p:nvPr>
        </p:nvSpPr>
        <p:spPr>
          <a:xfrm>
            <a:off x="7747964" y="4167639"/>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4" name="Google Shape;654;p96"/>
          <p:cNvSpPr txBox="1"/>
          <p:nvPr>
            <p:ph idx="4" type="body"/>
          </p:nvPr>
        </p:nvSpPr>
        <p:spPr>
          <a:xfrm>
            <a:off x="2251609" y="2500020"/>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3600"/>
              <a:buNone/>
              <a:defRPr b="1" i="0" sz="3600">
                <a:solidFill>
                  <a:srgbClr val="79527B"/>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5" name="Google Shape;655;p96"/>
          <p:cNvSpPr txBox="1"/>
          <p:nvPr>
            <p:ph idx="5" type="body"/>
          </p:nvPr>
        </p:nvSpPr>
        <p:spPr>
          <a:xfrm>
            <a:off x="5031647" y="2500020"/>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81D1C5"/>
              </a:buClr>
              <a:buSzPts val="3600"/>
              <a:buNone/>
              <a:defRPr b="1" i="0" sz="3600">
                <a:solidFill>
                  <a:srgbClr val="81D1C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6" name="Google Shape;656;p96"/>
          <p:cNvSpPr txBox="1"/>
          <p:nvPr>
            <p:ph idx="6" type="body"/>
          </p:nvPr>
        </p:nvSpPr>
        <p:spPr>
          <a:xfrm>
            <a:off x="7824542" y="2500020"/>
            <a:ext cx="2106525"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F27954"/>
              </a:buClr>
              <a:buSzPts val="3600"/>
              <a:buNone/>
              <a:defRPr b="1" i="0" sz="3600">
                <a:solidFill>
                  <a:srgbClr val="F27954"/>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7" name="Google Shape;657;p96"/>
          <p:cNvSpPr txBox="1"/>
          <p:nvPr>
            <p:ph idx="7" type="body"/>
          </p:nvPr>
        </p:nvSpPr>
        <p:spPr>
          <a:xfrm>
            <a:off x="10764" y="446202"/>
            <a:ext cx="12181236"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658" name="Google Shape;658;p96"/>
          <p:cNvPicPr preferRelativeResize="0"/>
          <p:nvPr/>
        </p:nvPicPr>
        <p:blipFill rotWithShape="1">
          <a:blip r:embed="rId2">
            <a:alphaModFix amt="48000"/>
          </a:blip>
          <a:srcRect b="83247" l="-26772" r="-5883" t="-4018"/>
          <a:stretch/>
        </p:blipFill>
        <p:spPr>
          <a:xfrm>
            <a:off x="2588587" y="5666155"/>
            <a:ext cx="5564883" cy="1181829"/>
          </a:xfrm>
          <a:prstGeom prst="rect">
            <a:avLst/>
          </a:prstGeom>
          <a:noFill/>
          <a:ln>
            <a:noFill/>
          </a:ln>
        </p:spPr>
      </p:pic>
      <p:grpSp>
        <p:nvGrpSpPr>
          <p:cNvPr id="659" name="Google Shape;659;p96"/>
          <p:cNvGrpSpPr/>
          <p:nvPr/>
        </p:nvGrpSpPr>
        <p:grpSpPr>
          <a:xfrm>
            <a:off x="4480947" y="6257070"/>
            <a:ext cx="3144242" cy="374574"/>
            <a:chOff x="301128" y="6151084"/>
            <a:chExt cx="3144242" cy="374574"/>
          </a:xfrm>
        </p:grpSpPr>
        <p:pic>
          <p:nvPicPr>
            <p:cNvPr descr="Shape&#10;&#10;Description automatically generated with medium confidence" id="660" name="Google Shape;660;p96"/>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661" name="Google Shape;661;p96"/>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662" name="Google Shape;662;p96"/>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1 Standardseite">
  <p:cSld name="4_1 Standardseite">
    <p:spTree>
      <p:nvGrpSpPr>
        <p:cNvPr id="50" name="Shape 50"/>
        <p:cNvGrpSpPr/>
        <p:nvPr/>
      </p:nvGrpSpPr>
      <p:grpSpPr>
        <a:xfrm>
          <a:off x="0" y="0"/>
          <a:ext cx="0" cy="0"/>
          <a:chOff x="0" y="0"/>
          <a:chExt cx="0" cy="0"/>
        </a:xfrm>
      </p:grpSpPr>
      <p:sp>
        <p:nvSpPr>
          <p:cNvPr id="51" name="Google Shape;51;p51"/>
          <p:cNvSpPr txBox="1"/>
          <p:nvPr>
            <p:ph idx="1" type="body"/>
          </p:nvPr>
        </p:nvSpPr>
        <p:spPr>
          <a:xfrm>
            <a:off x="3752490" y="1637401"/>
            <a:ext cx="8007709" cy="461527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1800"/>
              <a:buNone/>
              <a:defRPr sz="1800">
                <a:solidFill>
                  <a:srgbClr val="595A59"/>
                </a:solidFill>
              </a:defRPr>
            </a:lvl1pPr>
            <a:lvl2pPr indent="-381000" lvl="1" marL="914400" algn="l">
              <a:lnSpc>
                <a:spcPct val="90000"/>
              </a:lnSpc>
              <a:spcBef>
                <a:spcPts val="500"/>
              </a:spcBef>
              <a:spcAft>
                <a:spcPts val="0"/>
              </a:spcAft>
              <a:buClr>
                <a:srgbClr val="595A59"/>
              </a:buClr>
              <a:buSzPts val="2400"/>
              <a:buChar char="•"/>
              <a:defRPr>
                <a:solidFill>
                  <a:srgbClr val="595A59"/>
                </a:solidFill>
              </a:defRPr>
            </a:lvl2pPr>
            <a:lvl3pPr indent="-355600" lvl="2" marL="1371600" algn="l">
              <a:lnSpc>
                <a:spcPct val="90000"/>
              </a:lnSpc>
              <a:spcBef>
                <a:spcPts val="500"/>
              </a:spcBef>
              <a:spcAft>
                <a:spcPts val="0"/>
              </a:spcAft>
              <a:buClr>
                <a:srgbClr val="595A59"/>
              </a:buClr>
              <a:buSzPts val="2000"/>
              <a:buChar char="•"/>
              <a:defRPr>
                <a:solidFill>
                  <a:srgbClr val="595A59"/>
                </a:solidFill>
              </a:defRPr>
            </a:lvl3pPr>
            <a:lvl4pPr indent="-342900" lvl="3" marL="1828800" algn="l">
              <a:lnSpc>
                <a:spcPct val="90000"/>
              </a:lnSpc>
              <a:spcBef>
                <a:spcPts val="500"/>
              </a:spcBef>
              <a:spcAft>
                <a:spcPts val="0"/>
              </a:spcAft>
              <a:buClr>
                <a:srgbClr val="595A59"/>
              </a:buClr>
              <a:buSzPts val="1800"/>
              <a:buChar char="•"/>
              <a:defRPr>
                <a:solidFill>
                  <a:srgbClr val="595A59"/>
                </a:solidFill>
              </a:defRPr>
            </a:lvl4pPr>
            <a:lvl5pPr indent="-342900" lvl="4" marL="2286000" algn="l">
              <a:lnSpc>
                <a:spcPct val="90000"/>
              </a:lnSpc>
              <a:spcBef>
                <a:spcPts val="500"/>
              </a:spcBef>
              <a:spcAft>
                <a:spcPts val="0"/>
              </a:spcAft>
              <a:buClr>
                <a:srgbClr val="595A59"/>
              </a:buClr>
              <a:buSzPts val="1800"/>
              <a:buChar char="•"/>
              <a:defRPr>
                <a:solidFill>
                  <a:srgbClr val="595A59"/>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51"/>
          <p:cNvSpPr txBox="1"/>
          <p:nvPr>
            <p:ph idx="2" type="body"/>
          </p:nvPr>
        </p:nvSpPr>
        <p:spPr>
          <a:xfrm>
            <a:off x="389965" y="1637401"/>
            <a:ext cx="3189996" cy="4606643"/>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600"/>
              </a:spcBef>
              <a:spcAft>
                <a:spcPts val="0"/>
              </a:spcAft>
              <a:buClr>
                <a:srgbClr val="595A59"/>
              </a:buClr>
              <a:buSzPts val="1800"/>
              <a:buNone/>
              <a:defRPr sz="1800">
                <a:solidFill>
                  <a:srgbClr val="595A59"/>
                </a:solidFill>
              </a:defRPr>
            </a:lvl1pPr>
            <a:lvl2pPr indent="-342900" lvl="1" marL="914400" algn="l">
              <a:lnSpc>
                <a:spcPct val="100000"/>
              </a:lnSpc>
              <a:spcBef>
                <a:spcPts val="600"/>
              </a:spcBef>
              <a:spcAft>
                <a:spcPts val="0"/>
              </a:spcAft>
              <a:buClr>
                <a:srgbClr val="595A59"/>
              </a:buClr>
              <a:buSzPts val="1800"/>
              <a:buChar char="•"/>
              <a:defRPr sz="1800">
                <a:solidFill>
                  <a:srgbClr val="595A59"/>
                </a:solidFill>
              </a:defRPr>
            </a:lvl2pPr>
            <a:lvl3pPr indent="-342900" lvl="2" marL="1371600" algn="l">
              <a:lnSpc>
                <a:spcPct val="100000"/>
              </a:lnSpc>
              <a:spcBef>
                <a:spcPts val="600"/>
              </a:spcBef>
              <a:spcAft>
                <a:spcPts val="0"/>
              </a:spcAft>
              <a:buClr>
                <a:srgbClr val="595A59"/>
              </a:buClr>
              <a:buSzPts val="1800"/>
              <a:buChar char="•"/>
              <a:defRPr sz="1800">
                <a:solidFill>
                  <a:srgbClr val="595A59"/>
                </a:solidFill>
              </a:defRPr>
            </a:lvl3pPr>
            <a:lvl4pPr indent="-342900" lvl="3" marL="1828800" algn="l">
              <a:lnSpc>
                <a:spcPct val="100000"/>
              </a:lnSpc>
              <a:spcBef>
                <a:spcPts val="600"/>
              </a:spcBef>
              <a:spcAft>
                <a:spcPts val="0"/>
              </a:spcAft>
              <a:buClr>
                <a:srgbClr val="595A59"/>
              </a:buClr>
              <a:buSzPts val="1800"/>
              <a:buChar char="•"/>
              <a:defRPr sz="1800">
                <a:solidFill>
                  <a:srgbClr val="595A59"/>
                </a:solidFill>
              </a:defRPr>
            </a:lvl4pPr>
            <a:lvl5pPr indent="-342900" lvl="4" marL="2286000" algn="l">
              <a:lnSpc>
                <a:spcPct val="100000"/>
              </a:lnSpc>
              <a:spcBef>
                <a:spcPts val="600"/>
              </a:spcBef>
              <a:spcAft>
                <a:spcPts val="0"/>
              </a:spcAft>
              <a:buClr>
                <a:srgbClr val="595A59"/>
              </a:buClr>
              <a:buSzPts val="1800"/>
              <a:buChar char="•"/>
              <a:defRPr sz="1800">
                <a:solidFill>
                  <a:srgbClr val="595A59"/>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53" name="Google Shape;53;p51"/>
          <p:cNvGrpSpPr/>
          <p:nvPr/>
        </p:nvGrpSpPr>
        <p:grpSpPr>
          <a:xfrm>
            <a:off x="389965" y="6092742"/>
            <a:ext cx="3144242" cy="374574"/>
            <a:chOff x="301128" y="6151084"/>
            <a:chExt cx="3144242" cy="374574"/>
          </a:xfrm>
        </p:grpSpPr>
        <p:pic>
          <p:nvPicPr>
            <p:cNvPr descr="Shape&#10;&#10;Description automatically generated with medium confidence" id="54" name="Google Shape;54;p51"/>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55" name="Google Shape;55;p51"/>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56" name="Google Shape;56;p51"/>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pic>
        <p:nvPicPr>
          <p:cNvPr descr="Background pattern&#10;&#10;Description automatically generated" id="57" name="Google Shape;57;p51"/>
          <p:cNvPicPr preferRelativeResize="0"/>
          <p:nvPr/>
        </p:nvPicPr>
        <p:blipFill rotWithShape="1">
          <a:blip r:embed="rId3">
            <a:alphaModFix/>
          </a:blip>
          <a:srcRect b="84089" l="-9441" r="10580" t="-3095"/>
          <a:stretch/>
        </p:blipFill>
        <p:spPr>
          <a:xfrm>
            <a:off x="7462157" y="5624715"/>
            <a:ext cx="4729844" cy="1233285"/>
          </a:xfrm>
          <a:prstGeom prst="rect">
            <a:avLst/>
          </a:prstGeom>
          <a:noFill/>
          <a:ln>
            <a:noFill/>
          </a:ln>
        </p:spPr>
      </p:pic>
      <p:sp>
        <p:nvSpPr>
          <p:cNvPr id="58" name="Google Shape;58;p51"/>
          <p:cNvSpPr txBox="1"/>
          <p:nvPr>
            <p:ph idx="3" type="body"/>
          </p:nvPr>
        </p:nvSpPr>
        <p:spPr>
          <a:xfrm>
            <a:off x="389965" y="577971"/>
            <a:ext cx="11470341"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9527B"/>
              </a:buClr>
              <a:buSzPts val="2000"/>
              <a:buNone/>
              <a:defRPr b="0" i="0" sz="20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51"/>
          <p:cNvSpPr txBox="1"/>
          <p:nvPr>
            <p:ph idx="4" type="body"/>
          </p:nvPr>
        </p:nvSpPr>
        <p:spPr>
          <a:xfrm>
            <a:off x="370936" y="1231888"/>
            <a:ext cx="11489369" cy="2604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9527B"/>
              </a:buClr>
              <a:buSzPts val="1800"/>
              <a:buNone/>
              <a:defRPr b="0" i="0" sz="18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rcle icon graph">
  <p:cSld name="Circle icon graph">
    <p:spTree>
      <p:nvGrpSpPr>
        <p:cNvPr id="663" name="Shape 663"/>
        <p:cNvGrpSpPr/>
        <p:nvPr/>
      </p:nvGrpSpPr>
      <p:grpSpPr>
        <a:xfrm>
          <a:off x="0" y="0"/>
          <a:ext cx="0" cy="0"/>
          <a:chOff x="0" y="0"/>
          <a:chExt cx="0" cy="0"/>
        </a:xfrm>
      </p:grpSpPr>
      <p:grpSp>
        <p:nvGrpSpPr>
          <p:cNvPr id="664" name="Google Shape;664;p97"/>
          <p:cNvGrpSpPr/>
          <p:nvPr/>
        </p:nvGrpSpPr>
        <p:grpSpPr>
          <a:xfrm flipH="1">
            <a:off x="8729578" y="863758"/>
            <a:ext cx="3462422" cy="4621568"/>
            <a:chOff x="1333421" y="1575267"/>
            <a:chExt cx="7926559" cy="10580207"/>
          </a:xfrm>
        </p:grpSpPr>
        <p:sp>
          <p:nvSpPr>
            <p:cNvPr id="665" name="Google Shape;665;p97"/>
            <p:cNvSpPr/>
            <p:nvPr/>
          </p:nvSpPr>
          <p:spPr>
            <a:xfrm>
              <a:off x="5564524" y="5167524"/>
              <a:ext cx="1120431" cy="3380949"/>
            </a:xfrm>
            <a:custGeom>
              <a:rect b="b" l="l" r="r" t="t"/>
              <a:pathLst>
                <a:path extrusionOk="0" h="3034" w="1005">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76C0B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6" name="Google Shape;666;p97"/>
            <p:cNvSpPr/>
            <p:nvPr/>
          </p:nvSpPr>
          <p:spPr>
            <a:xfrm>
              <a:off x="1333421" y="1575267"/>
              <a:ext cx="3223696" cy="1759273"/>
            </a:xfrm>
            <a:custGeom>
              <a:rect b="b" l="l" r="r" t="t"/>
              <a:pathLst>
                <a:path extrusionOk="0" h="1577" w="2891">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79527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7" name="Google Shape;667;p97"/>
            <p:cNvSpPr/>
            <p:nvPr/>
          </p:nvSpPr>
          <p:spPr>
            <a:xfrm>
              <a:off x="3933019" y="2543357"/>
              <a:ext cx="2511140" cy="3017301"/>
            </a:xfrm>
            <a:custGeom>
              <a:rect b="b" l="l" r="r" t="t"/>
              <a:pathLst>
                <a:path extrusionOk="0" h="2708" w="2255">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91639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8" name="Google Shape;668;p97"/>
            <p:cNvSpPr/>
            <p:nvPr/>
          </p:nvSpPr>
          <p:spPr>
            <a:xfrm>
              <a:off x="1333421" y="10386373"/>
              <a:ext cx="3223696" cy="1769101"/>
            </a:xfrm>
            <a:custGeom>
              <a:rect b="b" l="l" r="r" t="t"/>
              <a:pathLst>
                <a:path extrusionOk="0" h="1586" w="2891">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27954">
                <a:alpha val="76078"/>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9" name="Google Shape;669;p97"/>
            <p:cNvSpPr/>
            <p:nvPr/>
          </p:nvSpPr>
          <p:spPr>
            <a:xfrm>
              <a:off x="3933019" y="8165168"/>
              <a:ext cx="2511140" cy="3012388"/>
            </a:xfrm>
            <a:custGeom>
              <a:rect b="b" l="l" r="r" t="t"/>
              <a:pathLst>
                <a:path extrusionOk="0" h="2701" w="2255">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81D1C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670" name="Google Shape;670;p97"/>
            <p:cNvCxnSpPr/>
            <p:nvPr/>
          </p:nvCxnSpPr>
          <p:spPr>
            <a:xfrm flipH="1">
              <a:off x="6134567" y="1678463"/>
              <a:ext cx="152338" cy="4916"/>
            </a:xfrm>
            <a:prstGeom prst="straightConnector1">
              <a:avLst/>
            </a:prstGeom>
            <a:noFill/>
            <a:ln cap="flat" cmpd="sng" w="14400">
              <a:solidFill>
                <a:srgbClr val="7F7F7F"/>
              </a:solidFill>
              <a:prstDash val="solid"/>
              <a:round/>
              <a:headEnd len="sm" w="sm" type="none"/>
              <a:tailEnd len="sm" w="sm" type="none"/>
            </a:ln>
          </p:spPr>
        </p:cxnSp>
        <p:cxnSp>
          <p:nvCxnSpPr>
            <p:cNvPr id="671" name="Google Shape;671;p97"/>
            <p:cNvCxnSpPr/>
            <p:nvPr/>
          </p:nvCxnSpPr>
          <p:spPr>
            <a:xfrm flipH="1">
              <a:off x="5854458" y="1678463"/>
              <a:ext cx="152341" cy="4916"/>
            </a:xfrm>
            <a:prstGeom prst="straightConnector1">
              <a:avLst/>
            </a:prstGeom>
            <a:noFill/>
            <a:ln cap="flat" cmpd="sng" w="14400">
              <a:solidFill>
                <a:srgbClr val="7F7F7F"/>
              </a:solidFill>
              <a:prstDash val="solid"/>
              <a:round/>
              <a:headEnd len="sm" w="sm" type="none"/>
              <a:tailEnd len="sm" w="sm" type="none"/>
            </a:ln>
          </p:spPr>
        </p:cxnSp>
        <p:cxnSp>
          <p:nvCxnSpPr>
            <p:cNvPr id="672" name="Google Shape;672;p97"/>
            <p:cNvCxnSpPr/>
            <p:nvPr/>
          </p:nvCxnSpPr>
          <p:spPr>
            <a:xfrm flipH="1">
              <a:off x="5569436" y="1678463"/>
              <a:ext cx="152341" cy="4916"/>
            </a:xfrm>
            <a:prstGeom prst="straightConnector1">
              <a:avLst/>
            </a:prstGeom>
            <a:noFill/>
            <a:ln cap="flat" cmpd="sng" w="14400">
              <a:solidFill>
                <a:srgbClr val="7F7F7F"/>
              </a:solidFill>
              <a:prstDash val="solid"/>
              <a:round/>
              <a:headEnd len="sm" w="sm" type="none"/>
              <a:tailEnd len="sm" w="sm" type="none"/>
            </a:ln>
          </p:spPr>
        </p:cxnSp>
        <p:cxnSp>
          <p:nvCxnSpPr>
            <p:cNvPr id="673" name="Google Shape;673;p97"/>
            <p:cNvCxnSpPr/>
            <p:nvPr/>
          </p:nvCxnSpPr>
          <p:spPr>
            <a:xfrm flipH="1">
              <a:off x="5284414" y="1678463"/>
              <a:ext cx="152341" cy="4916"/>
            </a:xfrm>
            <a:prstGeom prst="straightConnector1">
              <a:avLst/>
            </a:prstGeom>
            <a:noFill/>
            <a:ln cap="flat" cmpd="sng" w="14400">
              <a:solidFill>
                <a:srgbClr val="7F7F7F"/>
              </a:solidFill>
              <a:prstDash val="solid"/>
              <a:round/>
              <a:headEnd len="sm" w="sm" type="none"/>
              <a:tailEnd len="sm" w="sm" type="none"/>
            </a:ln>
          </p:spPr>
        </p:cxnSp>
        <p:cxnSp>
          <p:nvCxnSpPr>
            <p:cNvPr id="674" name="Google Shape;674;p97"/>
            <p:cNvCxnSpPr/>
            <p:nvPr/>
          </p:nvCxnSpPr>
          <p:spPr>
            <a:xfrm flipH="1">
              <a:off x="4999393" y="1678463"/>
              <a:ext cx="152341" cy="4916"/>
            </a:xfrm>
            <a:prstGeom prst="straightConnector1">
              <a:avLst/>
            </a:prstGeom>
            <a:noFill/>
            <a:ln cap="flat" cmpd="sng" w="14400">
              <a:solidFill>
                <a:srgbClr val="7F7F7F"/>
              </a:solidFill>
              <a:prstDash val="solid"/>
              <a:round/>
              <a:headEnd len="sm" w="sm" type="none"/>
              <a:tailEnd len="sm" w="sm" type="none"/>
            </a:ln>
          </p:spPr>
        </p:cxnSp>
        <p:cxnSp>
          <p:nvCxnSpPr>
            <p:cNvPr id="675" name="Google Shape;675;p97"/>
            <p:cNvCxnSpPr/>
            <p:nvPr/>
          </p:nvCxnSpPr>
          <p:spPr>
            <a:xfrm flipH="1">
              <a:off x="4719286" y="1678463"/>
              <a:ext cx="152338" cy="4916"/>
            </a:xfrm>
            <a:prstGeom prst="straightConnector1">
              <a:avLst/>
            </a:prstGeom>
            <a:noFill/>
            <a:ln cap="flat" cmpd="sng" w="14400">
              <a:solidFill>
                <a:srgbClr val="7F7F7F"/>
              </a:solidFill>
              <a:prstDash val="solid"/>
              <a:round/>
              <a:headEnd len="sm" w="sm" type="none"/>
              <a:tailEnd len="sm" w="sm" type="none"/>
            </a:ln>
          </p:spPr>
        </p:cxnSp>
        <p:cxnSp>
          <p:nvCxnSpPr>
            <p:cNvPr id="676" name="Google Shape;676;p97"/>
            <p:cNvCxnSpPr/>
            <p:nvPr/>
          </p:nvCxnSpPr>
          <p:spPr>
            <a:xfrm flipH="1">
              <a:off x="4434264" y="1678463"/>
              <a:ext cx="152338" cy="4916"/>
            </a:xfrm>
            <a:prstGeom prst="straightConnector1">
              <a:avLst/>
            </a:prstGeom>
            <a:noFill/>
            <a:ln cap="flat" cmpd="sng" w="14400">
              <a:solidFill>
                <a:srgbClr val="7F7F7F"/>
              </a:solidFill>
              <a:prstDash val="solid"/>
              <a:round/>
              <a:headEnd len="sm" w="sm" type="none"/>
              <a:tailEnd len="sm" w="sm" type="none"/>
            </a:ln>
          </p:spPr>
        </p:cxnSp>
        <p:cxnSp>
          <p:nvCxnSpPr>
            <p:cNvPr id="677" name="Google Shape;677;p97"/>
            <p:cNvCxnSpPr/>
            <p:nvPr/>
          </p:nvCxnSpPr>
          <p:spPr>
            <a:xfrm flipH="1">
              <a:off x="4149243" y="1678463"/>
              <a:ext cx="152338" cy="4916"/>
            </a:xfrm>
            <a:prstGeom prst="straightConnector1">
              <a:avLst/>
            </a:prstGeom>
            <a:noFill/>
            <a:ln cap="flat" cmpd="sng" w="14400">
              <a:solidFill>
                <a:srgbClr val="7F7F7F"/>
              </a:solidFill>
              <a:prstDash val="solid"/>
              <a:round/>
              <a:headEnd len="sm" w="sm" type="none"/>
              <a:tailEnd len="sm" w="sm" type="none"/>
            </a:ln>
          </p:spPr>
        </p:cxnSp>
        <p:cxnSp>
          <p:nvCxnSpPr>
            <p:cNvPr id="678" name="Google Shape;678;p97"/>
            <p:cNvCxnSpPr/>
            <p:nvPr/>
          </p:nvCxnSpPr>
          <p:spPr>
            <a:xfrm flipH="1">
              <a:off x="3864221" y="1678463"/>
              <a:ext cx="152338" cy="4916"/>
            </a:xfrm>
            <a:prstGeom prst="straightConnector1">
              <a:avLst/>
            </a:prstGeom>
            <a:noFill/>
            <a:ln cap="flat" cmpd="sng" w="14400">
              <a:solidFill>
                <a:srgbClr val="7F7F7F"/>
              </a:solidFill>
              <a:prstDash val="solid"/>
              <a:round/>
              <a:headEnd len="sm" w="sm" type="none"/>
              <a:tailEnd len="sm" w="sm" type="none"/>
            </a:ln>
          </p:spPr>
        </p:cxnSp>
        <p:sp>
          <p:nvSpPr>
            <p:cNvPr id="679" name="Google Shape;679;p97"/>
            <p:cNvSpPr/>
            <p:nvPr/>
          </p:nvSpPr>
          <p:spPr>
            <a:xfrm>
              <a:off x="3603768" y="1678463"/>
              <a:ext cx="127768" cy="44229"/>
            </a:xfrm>
            <a:custGeom>
              <a:rect b="b" l="l" r="r" t="t"/>
              <a:pathLst>
                <a:path extrusionOk="0" h="41" w="113">
                  <a:moveTo>
                    <a:pt x="112" y="0"/>
                  </a:moveTo>
                  <a:lnTo>
                    <a:pt x="40" y="0"/>
                  </a:lnTo>
                  <a:lnTo>
                    <a:pt x="0" y="40"/>
                  </a:lnTo>
                </a:path>
              </a:pathLst>
            </a:custGeom>
            <a:noFill/>
            <a:ln cap="flat" cmpd="sng" w="14400">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680" name="Google Shape;680;p97"/>
            <p:cNvCxnSpPr/>
            <p:nvPr/>
          </p:nvCxnSpPr>
          <p:spPr>
            <a:xfrm flipH="1">
              <a:off x="3412117" y="1830804"/>
              <a:ext cx="98283" cy="108112"/>
            </a:xfrm>
            <a:prstGeom prst="straightConnector1">
              <a:avLst/>
            </a:prstGeom>
            <a:noFill/>
            <a:ln cap="flat" cmpd="sng" w="14400">
              <a:solidFill>
                <a:srgbClr val="7F7F7F"/>
              </a:solidFill>
              <a:prstDash val="solid"/>
              <a:round/>
              <a:headEnd len="sm" w="sm" type="none"/>
              <a:tailEnd len="sm" w="sm" type="none"/>
            </a:ln>
          </p:spPr>
        </p:cxnSp>
        <p:cxnSp>
          <p:nvCxnSpPr>
            <p:cNvPr id="681" name="Google Shape;681;p97"/>
            <p:cNvCxnSpPr/>
            <p:nvPr/>
          </p:nvCxnSpPr>
          <p:spPr>
            <a:xfrm>
              <a:off x="5716861" y="3924240"/>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682" name="Google Shape;682;p97"/>
            <p:cNvCxnSpPr/>
            <p:nvPr/>
          </p:nvCxnSpPr>
          <p:spPr>
            <a:xfrm>
              <a:off x="6001883" y="3924240"/>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683" name="Google Shape;683;p97"/>
            <p:cNvCxnSpPr/>
            <p:nvPr/>
          </p:nvCxnSpPr>
          <p:spPr>
            <a:xfrm>
              <a:off x="6281993" y="3924240"/>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84" name="Google Shape;684;p97"/>
            <p:cNvCxnSpPr/>
            <p:nvPr/>
          </p:nvCxnSpPr>
          <p:spPr>
            <a:xfrm>
              <a:off x="6567014" y="3924240"/>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85" name="Google Shape;685;p97"/>
            <p:cNvCxnSpPr/>
            <p:nvPr/>
          </p:nvCxnSpPr>
          <p:spPr>
            <a:xfrm>
              <a:off x="6852036" y="3924240"/>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86" name="Google Shape;686;p97"/>
            <p:cNvCxnSpPr/>
            <p:nvPr/>
          </p:nvCxnSpPr>
          <p:spPr>
            <a:xfrm>
              <a:off x="7137058" y="3924240"/>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87" name="Google Shape;687;p97"/>
            <p:cNvCxnSpPr/>
            <p:nvPr/>
          </p:nvCxnSpPr>
          <p:spPr>
            <a:xfrm>
              <a:off x="7422080" y="3924240"/>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88" name="Google Shape;688;p97"/>
            <p:cNvCxnSpPr/>
            <p:nvPr/>
          </p:nvCxnSpPr>
          <p:spPr>
            <a:xfrm>
              <a:off x="7702186" y="3924240"/>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689" name="Google Shape;689;p97"/>
            <p:cNvCxnSpPr/>
            <p:nvPr/>
          </p:nvCxnSpPr>
          <p:spPr>
            <a:xfrm>
              <a:off x="7987208" y="3924240"/>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690" name="Google Shape;690;p97"/>
            <p:cNvCxnSpPr/>
            <p:nvPr/>
          </p:nvCxnSpPr>
          <p:spPr>
            <a:xfrm>
              <a:off x="8272230" y="3924240"/>
              <a:ext cx="78627" cy="4913"/>
            </a:xfrm>
            <a:prstGeom prst="straightConnector1">
              <a:avLst/>
            </a:prstGeom>
            <a:noFill/>
            <a:ln cap="flat" cmpd="sng" w="14400">
              <a:solidFill>
                <a:srgbClr val="7F7F7F"/>
              </a:solidFill>
              <a:prstDash val="solid"/>
              <a:round/>
              <a:headEnd len="sm" w="sm" type="none"/>
              <a:tailEnd len="sm" w="sm" type="none"/>
            </a:ln>
          </p:spPr>
        </p:cxnSp>
        <p:cxnSp>
          <p:nvCxnSpPr>
            <p:cNvPr id="691" name="Google Shape;691;p97"/>
            <p:cNvCxnSpPr/>
            <p:nvPr/>
          </p:nvCxnSpPr>
          <p:spPr>
            <a:xfrm>
              <a:off x="6630897" y="6862914"/>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692" name="Google Shape;692;p97"/>
            <p:cNvCxnSpPr/>
            <p:nvPr/>
          </p:nvCxnSpPr>
          <p:spPr>
            <a:xfrm>
              <a:off x="6915919" y="6862914"/>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693" name="Google Shape;693;p97"/>
            <p:cNvCxnSpPr/>
            <p:nvPr/>
          </p:nvCxnSpPr>
          <p:spPr>
            <a:xfrm>
              <a:off x="7200941" y="6862914"/>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694" name="Google Shape;694;p97"/>
            <p:cNvCxnSpPr/>
            <p:nvPr/>
          </p:nvCxnSpPr>
          <p:spPr>
            <a:xfrm>
              <a:off x="7481050" y="6862914"/>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95" name="Google Shape;695;p97"/>
            <p:cNvCxnSpPr/>
            <p:nvPr/>
          </p:nvCxnSpPr>
          <p:spPr>
            <a:xfrm>
              <a:off x="7766072" y="6862914"/>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96" name="Google Shape;696;p97"/>
            <p:cNvCxnSpPr/>
            <p:nvPr/>
          </p:nvCxnSpPr>
          <p:spPr>
            <a:xfrm>
              <a:off x="8051094" y="6862914"/>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97" name="Google Shape;697;p97"/>
            <p:cNvCxnSpPr/>
            <p:nvPr/>
          </p:nvCxnSpPr>
          <p:spPr>
            <a:xfrm>
              <a:off x="8336116" y="6862914"/>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98" name="Google Shape;698;p97"/>
            <p:cNvCxnSpPr/>
            <p:nvPr/>
          </p:nvCxnSpPr>
          <p:spPr>
            <a:xfrm>
              <a:off x="8621138" y="6862914"/>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699" name="Google Shape;699;p97"/>
            <p:cNvCxnSpPr/>
            <p:nvPr/>
          </p:nvCxnSpPr>
          <p:spPr>
            <a:xfrm>
              <a:off x="8901244" y="6862914"/>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700" name="Google Shape;700;p97"/>
            <p:cNvCxnSpPr/>
            <p:nvPr/>
          </p:nvCxnSpPr>
          <p:spPr>
            <a:xfrm>
              <a:off x="9186266" y="6862914"/>
              <a:ext cx="73714" cy="4913"/>
            </a:xfrm>
            <a:prstGeom prst="straightConnector1">
              <a:avLst/>
            </a:prstGeom>
            <a:noFill/>
            <a:ln cap="flat" cmpd="sng" w="14400">
              <a:solidFill>
                <a:srgbClr val="7F7F7F"/>
              </a:solidFill>
              <a:prstDash val="solid"/>
              <a:round/>
              <a:headEnd len="sm" w="sm" type="none"/>
              <a:tailEnd len="sm" w="sm" type="none"/>
            </a:ln>
          </p:spPr>
        </p:cxnSp>
        <p:cxnSp>
          <p:nvCxnSpPr>
            <p:cNvPr id="701" name="Google Shape;701;p97"/>
            <p:cNvCxnSpPr/>
            <p:nvPr/>
          </p:nvCxnSpPr>
          <p:spPr>
            <a:xfrm>
              <a:off x="5716861" y="9663991"/>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702" name="Google Shape;702;p97"/>
            <p:cNvCxnSpPr/>
            <p:nvPr/>
          </p:nvCxnSpPr>
          <p:spPr>
            <a:xfrm>
              <a:off x="6001883" y="9663991"/>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703" name="Google Shape;703;p97"/>
            <p:cNvCxnSpPr/>
            <p:nvPr/>
          </p:nvCxnSpPr>
          <p:spPr>
            <a:xfrm>
              <a:off x="6281993" y="9663991"/>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704" name="Google Shape;704;p97"/>
            <p:cNvCxnSpPr/>
            <p:nvPr/>
          </p:nvCxnSpPr>
          <p:spPr>
            <a:xfrm>
              <a:off x="6567014" y="9663991"/>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705" name="Google Shape;705;p97"/>
            <p:cNvCxnSpPr/>
            <p:nvPr/>
          </p:nvCxnSpPr>
          <p:spPr>
            <a:xfrm>
              <a:off x="6852036" y="9663991"/>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706" name="Google Shape;706;p97"/>
            <p:cNvCxnSpPr/>
            <p:nvPr/>
          </p:nvCxnSpPr>
          <p:spPr>
            <a:xfrm>
              <a:off x="7137058" y="9663991"/>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707" name="Google Shape;707;p97"/>
            <p:cNvCxnSpPr/>
            <p:nvPr/>
          </p:nvCxnSpPr>
          <p:spPr>
            <a:xfrm>
              <a:off x="7422080" y="9663991"/>
              <a:ext cx="142509" cy="4913"/>
            </a:xfrm>
            <a:prstGeom prst="straightConnector1">
              <a:avLst/>
            </a:prstGeom>
            <a:noFill/>
            <a:ln cap="flat" cmpd="sng" w="14400">
              <a:solidFill>
                <a:srgbClr val="7F7F7F"/>
              </a:solidFill>
              <a:prstDash val="solid"/>
              <a:round/>
              <a:headEnd len="sm" w="sm" type="none"/>
              <a:tailEnd len="sm" w="sm" type="none"/>
            </a:ln>
          </p:spPr>
        </p:cxnSp>
        <p:cxnSp>
          <p:nvCxnSpPr>
            <p:cNvPr id="708" name="Google Shape;708;p97"/>
            <p:cNvCxnSpPr/>
            <p:nvPr/>
          </p:nvCxnSpPr>
          <p:spPr>
            <a:xfrm>
              <a:off x="7702186" y="9663991"/>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709" name="Google Shape;709;p97"/>
            <p:cNvCxnSpPr/>
            <p:nvPr/>
          </p:nvCxnSpPr>
          <p:spPr>
            <a:xfrm>
              <a:off x="7987208" y="9663991"/>
              <a:ext cx="142512" cy="4913"/>
            </a:xfrm>
            <a:prstGeom prst="straightConnector1">
              <a:avLst/>
            </a:prstGeom>
            <a:noFill/>
            <a:ln cap="flat" cmpd="sng" w="14400">
              <a:solidFill>
                <a:srgbClr val="7F7F7F"/>
              </a:solidFill>
              <a:prstDash val="solid"/>
              <a:round/>
              <a:headEnd len="sm" w="sm" type="none"/>
              <a:tailEnd len="sm" w="sm" type="none"/>
            </a:ln>
          </p:spPr>
        </p:cxnSp>
        <p:cxnSp>
          <p:nvCxnSpPr>
            <p:cNvPr id="710" name="Google Shape;710;p97"/>
            <p:cNvCxnSpPr/>
            <p:nvPr/>
          </p:nvCxnSpPr>
          <p:spPr>
            <a:xfrm>
              <a:off x="8272230" y="9663991"/>
              <a:ext cx="78627" cy="4913"/>
            </a:xfrm>
            <a:prstGeom prst="straightConnector1">
              <a:avLst/>
            </a:prstGeom>
            <a:noFill/>
            <a:ln cap="flat" cmpd="sng" w="14400">
              <a:solidFill>
                <a:srgbClr val="7F7F7F"/>
              </a:solidFill>
              <a:prstDash val="solid"/>
              <a:round/>
              <a:headEnd len="sm" w="sm" type="none"/>
              <a:tailEnd len="sm" w="sm" type="none"/>
            </a:ln>
          </p:spPr>
        </p:cxnSp>
        <p:cxnSp>
          <p:nvCxnSpPr>
            <p:cNvPr id="711" name="Google Shape;711;p97"/>
            <p:cNvCxnSpPr/>
            <p:nvPr/>
          </p:nvCxnSpPr>
          <p:spPr>
            <a:xfrm flipH="1">
              <a:off x="6109995" y="12042450"/>
              <a:ext cx="152341" cy="4913"/>
            </a:xfrm>
            <a:prstGeom prst="straightConnector1">
              <a:avLst/>
            </a:prstGeom>
            <a:noFill/>
            <a:ln cap="flat" cmpd="sng" w="14400">
              <a:solidFill>
                <a:srgbClr val="7F7F7F"/>
              </a:solidFill>
              <a:prstDash val="solid"/>
              <a:round/>
              <a:headEnd len="sm" w="sm" type="none"/>
              <a:tailEnd len="sm" w="sm" type="none"/>
            </a:ln>
          </p:spPr>
        </p:cxnSp>
        <p:cxnSp>
          <p:nvCxnSpPr>
            <p:cNvPr id="712" name="Google Shape;712;p97"/>
            <p:cNvCxnSpPr/>
            <p:nvPr/>
          </p:nvCxnSpPr>
          <p:spPr>
            <a:xfrm flipH="1">
              <a:off x="5824973" y="12042450"/>
              <a:ext cx="152341" cy="4913"/>
            </a:xfrm>
            <a:prstGeom prst="straightConnector1">
              <a:avLst/>
            </a:prstGeom>
            <a:noFill/>
            <a:ln cap="flat" cmpd="sng" w="14400">
              <a:solidFill>
                <a:srgbClr val="7F7F7F"/>
              </a:solidFill>
              <a:prstDash val="solid"/>
              <a:round/>
              <a:headEnd len="sm" w="sm" type="none"/>
              <a:tailEnd len="sm" w="sm" type="none"/>
            </a:ln>
          </p:spPr>
        </p:cxnSp>
        <p:cxnSp>
          <p:nvCxnSpPr>
            <p:cNvPr id="713" name="Google Shape;713;p97"/>
            <p:cNvCxnSpPr/>
            <p:nvPr/>
          </p:nvCxnSpPr>
          <p:spPr>
            <a:xfrm flipH="1">
              <a:off x="5544867" y="12042450"/>
              <a:ext cx="152338" cy="4913"/>
            </a:xfrm>
            <a:prstGeom prst="straightConnector1">
              <a:avLst/>
            </a:prstGeom>
            <a:noFill/>
            <a:ln cap="flat" cmpd="sng" w="14400">
              <a:solidFill>
                <a:srgbClr val="7F7F7F"/>
              </a:solidFill>
              <a:prstDash val="solid"/>
              <a:round/>
              <a:headEnd len="sm" w="sm" type="none"/>
              <a:tailEnd len="sm" w="sm" type="none"/>
            </a:ln>
          </p:spPr>
        </p:cxnSp>
        <p:cxnSp>
          <p:nvCxnSpPr>
            <p:cNvPr id="714" name="Google Shape;714;p97"/>
            <p:cNvCxnSpPr/>
            <p:nvPr/>
          </p:nvCxnSpPr>
          <p:spPr>
            <a:xfrm flipH="1">
              <a:off x="5259845" y="12042450"/>
              <a:ext cx="152338" cy="4913"/>
            </a:xfrm>
            <a:prstGeom prst="straightConnector1">
              <a:avLst/>
            </a:prstGeom>
            <a:noFill/>
            <a:ln cap="flat" cmpd="sng" w="14400">
              <a:solidFill>
                <a:srgbClr val="7F7F7F"/>
              </a:solidFill>
              <a:prstDash val="solid"/>
              <a:round/>
              <a:headEnd len="sm" w="sm" type="none"/>
              <a:tailEnd len="sm" w="sm" type="none"/>
            </a:ln>
          </p:spPr>
        </p:cxnSp>
        <p:cxnSp>
          <p:nvCxnSpPr>
            <p:cNvPr id="715" name="Google Shape;715;p97"/>
            <p:cNvCxnSpPr/>
            <p:nvPr/>
          </p:nvCxnSpPr>
          <p:spPr>
            <a:xfrm flipH="1">
              <a:off x="4974823" y="12042450"/>
              <a:ext cx="152338" cy="4913"/>
            </a:xfrm>
            <a:prstGeom prst="straightConnector1">
              <a:avLst/>
            </a:prstGeom>
            <a:noFill/>
            <a:ln cap="flat" cmpd="sng" w="14400">
              <a:solidFill>
                <a:srgbClr val="7F7F7F"/>
              </a:solidFill>
              <a:prstDash val="solid"/>
              <a:round/>
              <a:headEnd len="sm" w="sm" type="none"/>
              <a:tailEnd len="sm" w="sm" type="none"/>
            </a:ln>
          </p:spPr>
        </p:cxnSp>
        <p:cxnSp>
          <p:nvCxnSpPr>
            <p:cNvPr id="716" name="Google Shape;716;p97"/>
            <p:cNvCxnSpPr/>
            <p:nvPr/>
          </p:nvCxnSpPr>
          <p:spPr>
            <a:xfrm flipH="1">
              <a:off x="4689801" y="12042450"/>
              <a:ext cx="152338" cy="4913"/>
            </a:xfrm>
            <a:prstGeom prst="straightConnector1">
              <a:avLst/>
            </a:prstGeom>
            <a:noFill/>
            <a:ln cap="flat" cmpd="sng" w="14400">
              <a:solidFill>
                <a:srgbClr val="7F7F7F"/>
              </a:solidFill>
              <a:prstDash val="solid"/>
              <a:round/>
              <a:headEnd len="sm" w="sm" type="none"/>
              <a:tailEnd len="sm" w="sm" type="none"/>
            </a:ln>
          </p:spPr>
        </p:cxnSp>
        <p:cxnSp>
          <p:nvCxnSpPr>
            <p:cNvPr id="717" name="Google Shape;717;p97"/>
            <p:cNvCxnSpPr/>
            <p:nvPr/>
          </p:nvCxnSpPr>
          <p:spPr>
            <a:xfrm flipH="1">
              <a:off x="4404779" y="12042450"/>
              <a:ext cx="152338" cy="4913"/>
            </a:xfrm>
            <a:prstGeom prst="straightConnector1">
              <a:avLst/>
            </a:prstGeom>
            <a:noFill/>
            <a:ln cap="flat" cmpd="sng" w="14400">
              <a:solidFill>
                <a:srgbClr val="7F7F7F"/>
              </a:solidFill>
              <a:prstDash val="solid"/>
              <a:round/>
              <a:headEnd len="sm" w="sm" type="none"/>
              <a:tailEnd len="sm" w="sm" type="none"/>
            </a:ln>
          </p:spPr>
        </p:cxnSp>
        <p:cxnSp>
          <p:nvCxnSpPr>
            <p:cNvPr id="718" name="Google Shape;718;p97"/>
            <p:cNvCxnSpPr/>
            <p:nvPr/>
          </p:nvCxnSpPr>
          <p:spPr>
            <a:xfrm flipH="1">
              <a:off x="4124670" y="12042450"/>
              <a:ext cx="152341" cy="4913"/>
            </a:xfrm>
            <a:prstGeom prst="straightConnector1">
              <a:avLst/>
            </a:prstGeom>
            <a:noFill/>
            <a:ln cap="flat" cmpd="sng" w="14400">
              <a:solidFill>
                <a:srgbClr val="7F7F7F"/>
              </a:solidFill>
              <a:prstDash val="solid"/>
              <a:round/>
              <a:headEnd len="sm" w="sm" type="none"/>
              <a:tailEnd len="sm" w="sm" type="none"/>
            </a:ln>
          </p:spPr>
        </p:cxnSp>
        <p:cxnSp>
          <p:nvCxnSpPr>
            <p:cNvPr id="719" name="Google Shape;719;p97"/>
            <p:cNvCxnSpPr/>
            <p:nvPr/>
          </p:nvCxnSpPr>
          <p:spPr>
            <a:xfrm flipH="1">
              <a:off x="3839648" y="12042450"/>
              <a:ext cx="152341" cy="4913"/>
            </a:xfrm>
            <a:prstGeom prst="straightConnector1">
              <a:avLst/>
            </a:prstGeom>
            <a:noFill/>
            <a:ln cap="flat" cmpd="sng" w="14400">
              <a:solidFill>
                <a:srgbClr val="7F7F7F"/>
              </a:solidFill>
              <a:prstDash val="solid"/>
              <a:round/>
              <a:headEnd len="sm" w="sm" type="none"/>
              <a:tailEnd len="sm" w="sm" type="none"/>
            </a:ln>
          </p:spPr>
        </p:cxnSp>
        <p:sp>
          <p:nvSpPr>
            <p:cNvPr id="720" name="Google Shape;720;p97"/>
            <p:cNvSpPr/>
            <p:nvPr/>
          </p:nvSpPr>
          <p:spPr>
            <a:xfrm>
              <a:off x="3593940" y="11988392"/>
              <a:ext cx="108112" cy="54057"/>
            </a:xfrm>
            <a:custGeom>
              <a:rect b="b" l="l" r="r" t="t"/>
              <a:pathLst>
                <a:path extrusionOk="0" h="49" w="97">
                  <a:moveTo>
                    <a:pt x="96" y="48"/>
                  </a:moveTo>
                  <a:lnTo>
                    <a:pt x="32" y="48"/>
                  </a:lnTo>
                  <a:lnTo>
                    <a:pt x="0" y="0"/>
                  </a:lnTo>
                </a:path>
              </a:pathLst>
            </a:custGeom>
            <a:noFill/>
            <a:ln cap="flat" cmpd="sng" w="14400">
              <a:solidFill>
                <a:srgbClr val="7F7F7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721" name="Google Shape;721;p97"/>
            <p:cNvCxnSpPr/>
            <p:nvPr/>
          </p:nvCxnSpPr>
          <p:spPr>
            <a:xfrm rot="10800000">
              <a:off x="3441602" y="11737771"/>
              <a:ext cx="88455" cy="132681"/>
            </a:xfrm>
            <a:prstGeom prst="straightConnector1">
              <a:avLst/>
            </a:prstGeom>
            <a:noFill/>
            <a:ln cap="flat" cmpd="sng" w="14400">
              <a:solidFill>
                <a:srgbClr val="7F7F7F"/>
              </a:solidFill>
              <a:prstDash val="solid"/>
              <a:round/>
              <a:headEnd len="sm" w="sm" type="none"/>
              <a:tailEnd len="sm" w="sm" type="none"/>
            </a:ln>
          </p:spPr>
        </p:cxnSp>
      </p:grpSp>
      <p:sp>
        <p:nvSpPr>
          <p:cNvPr id="722" name="Google Shape;722;p97"/>
          <p:cNvSpPr txBox="1"/>
          <p:nvPr>
            <p:ph idx="1" type="body"/>
          </p:nvPr>
        </p:nvSpPr>
        <p:spPr>
          <a:xfrm>
            <a:off x="734715" y="1476869"/>
            <a:ext cx="4312551" cy="414784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3" name="Google Shape;723;p97"/>
          <p:cNvSpPr/>
          <p:nvPr/>
        </p:nvSpPr>
        <p:spPr>
          <a:xfrm>
            <a:off x="818862" y="1340326"/>
            <a:ext cx="792000" cy="21410"/>
          </a:xfrm>
          <a:prstGeom prst="rect">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724" name="Google Shape;724;p97"/>
          <p:cNvSpPr txBox="1"/>
          <p:nvPr>
            <p:ph idx="2" type="body"/>
          </p:nvPr>
        </p:nvSpPr>
        <p:spPr>
          <a:xfrm>
            <a:off x="734715" y="642972"/>
            <a:ext cx="4308887"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5" name="Google Shape;725;p97"/>
          <p:cNvSpPr txBox="1"/>
          <p:nvPr>
            <p:ph idx="3" type="body"/>
          </p:nvPr>
        </p:nvSpPr>
        <p:spPr>
          <a:xfrm>
            <a:off x="5383587" y="2953714"/>
            <a:ext cx="2219219" cy="442320"/>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rgbClr val="595A59"/>
              </a:buClr>
              <a:buSzPts val="2200"/>
              <a:buNone/>
              <a:defRPr b="1" i="0" sz="22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6" name="Google Shape;726;p97"/>
          <p:cNvSpPr txBox="1"/>
          <p:nvPr>
            <p:ph idx="4" type="body"/>
          </p:nvPr>
        </p:nvSpPr>
        <p:spPr>
          <a:xfrm>
            <a:off x="6505378" y="706995"/>
            <a:ext cx="2219219" cy="442320"/>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rgbClr val="595A59"/>
              </a:buClr>
              <a:buSzPts val="2200"/>
              <a:buNone/>
              <a:defRPr b="1" i="0" sz="22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7" name="Google Shape;727;p97"/>
          <p:cNvSpPr txBox="1"/>
          <p:nvPr>
            <p:ph idx="5" type="body"/>
          </p:nvPr>
        </p:nvSpPr>
        <p:spPr>
          <a:xfrm>
            <a:off x="6667059" y="5252705"/>
            <a:ext cx="2219219" cy="442320"/>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rgbClr val="595A59"/>
              </a:buClr>
              <a:buSzPts val="2200"/>
              <a:buNone/>
              <a:defRPr b="1" i="0" sz="22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8" name="Google Shape;728;p97"/>
          <p:cNvSpPr txBox="1"/>
          <p:nvPr>
            <p:ph idx="6" type="body"/>
          </p:nvPr>
        </p:nvSpPr>
        <p:spPr>
          <a:xfrm>
            <a:off x="5731325" y="4198813"/>
            <a:ext cx="2219219" cy="442320"/>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rgbClr val="595A59"/>
              </a:buClr>
              <a:buSzPts val="2200"/>
              <a:buNone/>
              <a:defRPr b="1" i="0" sz="22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9" name="Google Shape;729;p97"/>
          <p:cNvSpPr txBox="1"/>
          <p:nvPr>
            <p:ph idx="7" type="body"/>
          </p:nvPr>
        </p:nvSpPr>
        <p:spPr>
          <a:xfrm>
            <a:off x="5779230" y="1711325"/>
            <a:ext cx="2219219" cy="442320"/>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rgbClr val="595A59"/>
              </a:buClr>
              <a:buSzPts val="2200"/>
              <a:buNone/>
              <a:defRPr b="1" i="0" sz="22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730" name="Google Shape;730;p97"/>
          <p:cNvPicPr preferRelativeResize="0"/>
          <p:nvPr/>
        </p:nvPicPr>
        <p:blipFill rotWithShape="1">
          <a:blip r:embed="rId2">
            <a:alphaModFix amt="48000"/>
          </a:blip>
          <a:srcRect b="83247" l="-26772" r="-5883" t="-4018"/>
          <a:stretch/>
        </p:blipFill>
        <p:spPr>
          <a:xfrm>
            <a:off x="-815415" y="5718931"/>
            <a:ext cx="5564883" cy="1181829"/>
          </a:xfrm>
          <a:prstGeom prst="rect">
            <a:avLst/>
          </a:prstGeom>
          <a:noFill/>
          <a:ln>
            <a:noFill/>
          </a:ln>
        </p:spPr>
      </p:pic>
      <p:grpSp>
        <p:nvGrpSpPr>
          <p:cNvPr id="731" name="Google Shape;731;p97"/>
          <p:cNvGrpSpPr/>
          <p:nvPr/>
        </p:nvGrpSpPr>
        <p:grpSpPr>
          <a:xfrm>
            <a:off x="389965" y="6092742"/>
            <a:ext cx="3144242" cy="374574"/>
            <a:chOff x="301128" y="6151084"/>
            <a:chExt cx="3144242" cy="374574"/>
          </a:xfrm>
        </p:grpSpPr>
        <p:pic>
          <p:nvPicPr>
            <p:cNvPr descr="Shape&#10;&#10;Description automatically generated with medium confidence" id="732" name="Google Shape;732;p97"/>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733" name="Google Shape;733;p97"/>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734" name="Google Shape;734;p97"/>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point number graph with icons A">
  <p:cSld name="5 point number graph with icons A">
    <p:spTree>
      <p:nvGrpSpPr>
        <p:cNvPr id="735" name="Shape 735"/>
        <p:cNvGrpSpPr/>
        <p:nvPr/>
      </p:nvGrpSpPr>
      <p:grpSpPr>
        <a:xfrm>
          <a:off x="0" y="0"/>
          <a:ext cx="0" cy="0"/>
          <a:chOff x="0" y="0"/>
          <a:chExt cx="0" cy="0"/>
        </a:xfrm>
      </p:grpSpPr>
      <p:sp>
        <p:nvSpPr>
          <p:cNvPr id="736" name="Google Shape;736;p98"/>
          <p:cNvSpPr txBox="1"/>
          <p:nvPr>
            <p:ph idx="1" type="body"/>
          </p:nvPr>
        </p:nvSpPr>
        <p:spPr>
          <a:xfrm>
            <a:off x="411246" y="429619"/>
            <a:ext cx="4308887"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9527B"/>
              </a:buClr>
              <a:buSzPts val="3600"/>
              <a:buNone/>
              <a:defRPr b="0" i="0" sz="36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7" name="Google Shape;737;p98"/>
          <p:cNvSpPr/>
          <p:nvPr/>
        </p:nvSpPr>
        <p:spPr>
          <a:xfrm>
            <a:off x="2384303" y="2144026"/>
            <a:ext cx="2066436" cy="2071148"/>
          </a:xfrm>
          <a:custGeom>
            <a:rect b="b" l="l" r="r" t="t"/>
            <a:pathLst>
              <a:path extrusionOk="0" h="3876" w="3868">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79527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38" name="Google Shape;738;p98"/>
          <p:cNvSpPr/>
          <p:nvPr/>
        </p:nvSpPr>
        <p:spPr>
          <a:xfrm>
            <a:off x="6875324" y="2733089"/>
            <a:ext cx="2365680" cy="2365680"/>
          </a:xfrm>
          <a:custGeom>
            <a:rect b="b" l="l" r="r" t="t"/>
            <a:pathLst>
              <a:path extrusionOk="0" h="4428" w="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91639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39" name="Google Shape;739;p98"/>
          <p:cNvSpPr/>
          <p:nvPr/>
        </p:nvSpPr>
        <p:spPr>
          <a:xfrm>
            <a:off x="4224538" y="3013484"/>
            <a:ext cx="2313842" cy="2313842"/>
          </a:xfrm>
          <a:custGeom>
            <a:rect b="b" l="l" r="r" t="t"/>
            <a:pathLst>
              <a:path extrusionOk="0" h="4329" w="4330">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81D1C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40" name="Google Shape;740;p98"/>
          <p:cNvSpPr/>
          <p:nvPr/>
        </p:nvSpPr>
        <p:spPr>
          <a:xfrm>
            <a:off x="8911127" y="1536112"/>
            <a:ext cx="2690842" cy="2688487"/>
          </a:xfrm>
          <a:custGeom>
            <a:rect b="b" l="l" r="r" t="t"/>
            <a:pathLst>
              <a:path extrusionOk="0" h="5033" w="5034">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76C0B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41" name="Google Shape;741;p98"/>
          <p:cNvSpPr/>
          <p:nvPr/>
        </p:nvSpPr>
        <p:spPr>
          <a:xfrm>
            <a:off x="5574671" y="1498412"/>
            <a:ext cx="1983966" cy="1979254"/>
          </a:xfrm>
          <a:custGeom>
            <a:rect b="b" l="l" r="r" t="t"/>
            <a:pathLst>
              <a:path extrusionOk="0" h="3704" w="371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F279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42" name="Google Shape;742;p98"/>
          <p:cNvSpPr/>
          <p:nvPr/>
        </p:nvSpPr>
        <p:spPr>
          <a:xfrm>
            <a:off x="2108622" y="3272672"/>
            <a:ext cx="791702" cy="791702"/>
          </a:xfrm>
          <a:custGeom>
            <a:rect b="b" l="l" r="r" t="t"/>
            <a:pathLst>
              <a:path extrusionOk="0" h="1482" w="1483">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79527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43" name="Google Shape;743;p98"/>
          <p:cNvSpPr/>
          <p:nvPr/>
        </p:nvSpPr>
        <p:spPr>
          <a:xfrm>
            <a:off x="5923397" y="4495568"/>
            <a:ext cx="791702" cy="791702"/>
          </a:xfrm>
          <a:custGeom>
            <a:rect b="b" l="l" r="r" t="t"/>
            <a:pathLst>
              <a:path extrusionOk="0" h="1482" w="1483">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81D1C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44" name="Google Shape;744;p98"/>
          <p:cNvSpPr/>
          <p:nvPr/>
        </p:nvSpPr>
        <p:spPr>
          <a:xfrm>
            <a:off x="5527546" y="1342899"/>
            <a:ext cx="791702" cy="786989"/>
          </a:xfrm>
          <a:custGeom>
            <a:rect b="b" l="l" r="r" t="t"/>
            <a:pathLst>
              <a:path extrusionOk="0" h="1473" w="148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F2795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45" name="Google Shape;745;p98"/>
          <p:cNvSpPr/>
          <p:nvPr/>
        </p:nvSpPr>
        <p:spPr>
          <a:xfrm>
            <a:off x="8058164" y="2400858"/>
            <a:ext cx="786989" cy="786989"/>
          </a:xfrm>
          <a:custGeom>
            <a:rect b="b" l="l" r="r" t="t"/>
            <a:pathLst>
              <a:path extrusionOk="0" h="1473" w="1474">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91639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46" name="Google Shape;746;p98"/>
          <p:cNvSpPr/>
          <p:nvPr/>
        </p:nvSpPr>
        <p:spPr>
          <a:xfrm>
            <a:off x="10852680" y="1609156"/>
            <a:ext cx="786989" cy="791702"/>
          </a:xfrm>
          <a:custGeom>
            <a:rect b="b" l="l" r="r" t="t"/>
            <a:pathLst>
              <a:path extrusionOk="0" h="1482" w="1474">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76C0B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47" name="Google Shape;747;p98"/>
          <p:cNvSpPr txBox="1"/>
          <p:nvPr>
            <p:ph idx="2" type="body"/>
          </p:nvPr>
        </p:nvSpPr>
        <p:spPr>
          <a:xfrm>
            <a:off x="2505115" y="2803265"/>
            <a:ext cx="1740791" cy="697634"/>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8" name="Google Shape;748;p98"/>
          <p:cNvSpPr txBox="1"/>
          <p:nvPr>
            <p:ph idx="3" type="body"/>
          </p:nvPr>
        </p:nvSpPr>
        <p:spPr>
          <a:xfrm>
            <a:off x="4451914" y="3788978"/>
            <a:ext cx="1853076" cy="83943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9" name="Google Shape;749;p98"/>
          <p:cNvSpPr txBox="1"/>
          <p:nvPr>
            <p:ph idx="4" type="body"/>
          </p:nvPr>
        </p:nvSpPr>
        <p:spPr>
          <a:xfrm>
            <a:off x="6950565" y="3500899"/>
            <a:ext cx="2130961" cy="88076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0" name="Google Shape;750;p98"/>
          <p:cNvSpPr txBox="1"/>
          <p:nvPr>
            <p:ph idx="5" type="body"/>
          </p:nvPr>
        </p:nvSpPr>
        <p:spPr>
          <a:xfrm>
            <a:off x="9067268" y="2446428"/>
            <a:ext cx="2333958" cy="88076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1" name="Google Shape;751;p98"/>
          <p:cNvSpPr txBox="1"/>
          <p:nvPr>
            <p:ph idx="6" type="body"/>
          </p:nvPr>
        </p:nvSpPr>
        <p:spPr>
          <a:xfrm>
            <a:off x="5645112" y="2214208"/>
            <a:ext cx="1740791" cy="88076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2" name="Google Shape;752;p98"/>
          <p:cNvSpPr txBox="1"/>
          <p:nvPr>
            <p:ph idx="7" type="body"/>
          </p:nvPr>
        </p:nvSpPr>
        <p:spPr>
          <a:xfrm>
            <a:off x="2138039" y="3421579"/>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1" i="0"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753" name="Google Shape;753;p98"/>
          <p:cNvPicPr preferRelativeResize="0"/>
          <p:nvPr/>
        </p:nvPicPr>
        <p:blipFill rotWithShape="1">
          <a:blip r:embed="rId2">
            <a:alphaModFix amt="48000"/>
          </a:blip>
          <a:srcRect b="83247" l="-26772" r="-5883" t="-4018"/>
          <a:stretch/>
        </p:blipFill>
        <p:spPr>
          <a:xfrm>
            <a:off x="-815415" y="5718931"/>
            <a:ext cx="5564883" cy="1181829"/>
          </a:xfrm>
          <a:prstGeom prst="rect">
            <a:avLst/>
          </a:prstGeom>
          <a:noFill/>
          <a:ln>
            <a:noFill/>
          </a:ln>
        </p:spPr>
      </p:pic>
      <p:grpSp>
        <p:nvGrpSpPr>
          <p:cNvPr id="754" name="Google Shape;754;p98"/>
          <p:cNvGrpSpPr/>
          <p:nvPr/>
        </p:nvGrpSpPr>
        <p:grpSpPr>
          <a:xfrm>
            <a:off x="389965" y="6092742"/>
            <a:ext cx="3144242" cy="374574"/>
            <a:chOff x="301128" y="6151084"/>
            <a:chExt cx="3144242" cy="374574"/>
          </a:xfrm>
        </p:grpSpPr>
        <p:pic>
          <p:nvPicPr>
            <p:cNvPr descr="Shape&#10;&#10;Description automatically generated with medium confidence" id="755" name="Google Shape;755;p98"/>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756" name="Google Shape;756;p98"/>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757" name="Google Shape;757;p98"/>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
        <p:nvSpPr>
          <p:cNvPr id="758" name="Google Shape;758;p98"/>
          <p:cNvSpPr txBox="1"/>
          <p:nvPr>
            <p:ph idx="8" type="body"/>
          </p:nvPr>
        </p:nvSpPr>
        <p:spPr>
          <a:xfrm>
            <a:off x="6003355" y="4641816"/>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1" i="0"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9" name="Google Shape;759;p98"/>
          <p:cNvSpPr txBox="1"/>
          <p:nvPr>
            <p:ph idx="9" type="body"/>
          </p:nvPr>
        </p:nvSpPr>
        <p:spPr>
          <a:xfrm>
            <a:off x="5575772" y="1390066"/>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1" i="0"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0" name="Google Shape;760;p98"/>
          <p:cNvSpPr txBox="1"/>
          <p:nvPr>
            <p:ph idx="13" type="body"/>
          </p:nvPr>
        </p:nvSpPr>
        <p:spPr>
          <a:xfrm>
            <a:off x="8119887" y="2463875"/>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1" i="0"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1" name="Google Shape;761;p98"/>
          <p:cNvSpPr txBox="1"/>
          <p:nvPr>
            <p:ph idx="14" type="body"/>
          </p:nvPr>
        </p:nvSpPr>
        <p:spPr>
          <a:xfrm>
            <a:off x="10942078" y="1707788"/>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1" i="0"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oint number graph with icons ">
  <p:cSld name="4 point number graph with icons ">
    <p:spTree>
      <p:nvGrpSpPr>
        <p:cNvPr id="762" name="Shape 762"/>
        <p:cNvGrpSpPr/>
        <p:nvPr/>
      </p:nvGrpSpPr>
      <p:grpSpPr>
        <a:xfrm>
          <a:off x="0" y="0"/>
          <a:ext cx="0" cy="0"/>
          <a:chOff x="0" y="0"/>
          <a:chExt cx="0" cy="0"/>
        </a:xfrm>
      </p:grpSpPr>
      <p:sp>
        <p:nvSpPr>
          <p:cNvPr id="763" name="Google Shape;763;p99"/>
          <p:cNvSpPr txBox="1"/>
          <p:nvPr>
            <p:ph idx="1" type="body"/>
          </p:nvPr>
        </p:nvSpPr>
        <p:spPr>
          <a:xfrm>
            <a:off x="411246" y="429619"/>
            <a:ext cx="4308887"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3600"/>
              <a:buNone/>
              <a:defRPr b="0" i="0" sz="3600">
                <a:solidFill>
                  <a:srgbClr val="595A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4" name="Google Shape;764;p99"/>
          <p:cNvSpPr/>
          <p:nvPr/>
        </p:nvSpPr>
        <p:spPr>
          <a:xfrm>
            <a:off x="2089889" y="2141094"/>
            <a:ext cx="2664102" cy="2664102"/>
          </a:xfrm>
          <a:prstGeom prst="ellipse">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65" name="Google Shape;765;p99"/>
          <p:cNvSpPr/>
          <p:nvPr/>
        </p:nvSpPr>
        <p:spPr>
          <a:xfrm>
            <a:off x="4385115" y="2141094"/>
            <a:ext cx="2664102" cy="2664102"/>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66" name="Google Shape;766;p99"/>
          <p:cNvSpPr/>
          <p:nvPr/>
        </p:nvSpPr>
        <p:spPr>
          <a:xfrm>
            <a:off x="6680341" y="2141094"/>
            <a:ext cx="2664102" cy="2664102"/>
          </a:xfrm>
          <a:prstGeom prst="ellipse">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67" name="Google Shape;767;p99"/>
          <p:cNvSpPr/>
          <p:nvPr/>
        </p:nvSpPr>
        <p:spPr>
          <a:xfrm>
            <a:off x="8975567" y="2141094"/>
            <a:ext cx="2664102" cy="2664102"/>
          </a:xfrm>
          <a:prstGeom prst="ellipse">
            <a:avLst/>
          </a:prstGeom>
          <a:solidFill>
            <a:srgbClr val="9163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68" name="Google Shape;768;p99"/>
          <p:cNvSpPr/>
          <p:nvPr/>
        </p:nvSpPr>
        <p:spPr>
          <a:xfrm>
            <a:off x="2458765" y="1698686"/>
            <a:ext cx="1268168" cy="1268168"/>
          </a:xfrm>
          <a:prstGeom prst="ellipse">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69" name="Google Shape;769;p99"/>
          <p:cNvSpPr/>
          <p:nvPr/>
        </p:nvSpPr>
        <p:spPr>
          <a:xfrm>
            <a:off x="4753991" y="1698686"/>
            <a:ext cx="1268168" cy="1268168"/>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0" name="Google Shape;770;p99"/>
          <p:cNvSpPr/>
          <p:nvPr/>
        </p:nvSpPr>
        <p:spPr>
          <a:xfrm>
            <a:off x="7049217" y="1698686"/>
            <a:ext cx="1268168" cy="1268168"/>
          </a:xfrm>
          <a:prstGeom prst="ellipse">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1" name="Google Shape;771;p99"/>
          <p:cNvSpPr/>
          <p:nvPr/>
        </p:nvSpPr>
        <p:spPr>
          <a:xfrm>
            <a:off x="9344443" y="1698686"/>
            <a:ext cx="1268168" cy="1268168"/>
          </a:xfrm>
          <a:prstGeom prst="ellipse">
            <a:avLst/>
          </a:prstGeom>
          <a:solidFill>
            <a:srgbClr val="916395">
              <a:alpha val="8901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2" name="Google Shape;772;p99"/>
          <p:cNvSpPr/>
          <p:nvPr/>
        </p:nvSpPr>
        <p:spPr>
          <a:xfrm>
            <a:off x="2562014" y="1786976"/>
            <a:ext cx="1054660" cy="10546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3" name="Google Shape;773;p99"/>
          <p:cNvSpPr/>
          <p:nvPr/>
        </p:nvSpPr>
        <p:spPr>
          <a:xfrm>
            <a:off x="4860745" y="1805440"/>
            <a:ext cx="1054660" cy="10546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4" name="Google Shape;774;p99"/>
          <p:cNvSpPr/>
          <p:nvPr/>
        </p:nvSpPr>
        <p:spPr>
          <a:xfrm>
            <a:off x="7155971" y="1805439"/>
            <a:ext cx="1054660" cy="105466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5" name="Google Shape;775;p99"/>
          <p:cNvSpPr/>
          <p:nvPr/>
        </p:nvSpPr>
        <p:spPr>
          <a:xfrm>
            <a:off x="9451197" y="1805439"/>
            <a:ext cx="1054660" cy="10546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6" name="Google Shape;776;p99"/>
          <p:cNvSpPr/>
          <p:nvPr/>
        </p:nvSpPr>
        <p:spPr>
          <a:xfrm>
            <a:off x="3435379" y="4279578"/>
            <a:ext cx="879736" cy="879735"/>
          </a:xfrm>
          <a:prstGeom prst="ellipse">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7" name="Google Shape;777;p99"/>
          <p:cNvSpPr/>
          <p:nvPr/>
        </p:nvSpPr>
        <p:spPr>
          <a:xfrm>
            <a:off x="5798873" y="4279578"/>
            <a:ext cx="879736" cy="879735"/>
          </a:xfrm>
          <a:prstGeom prst="ellipse">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8" name="Google Shape;778;p99"/>
          <p:cNvSpPr/>
          <p:nvPr/>
        </p:nvSpPr>
        <p:spPr>
          <a:xfrm>
            <a:off x="8095831" y="4279578"/>
            <a:ext cx="879736" cy="879735"/>
          </a:xfrm>
          <a:prstGeom prst="ellipse">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79" name="Google Shape;779;p99"/>
          <p:cNvSpPr/>
          <p:nvPr/>
        </p:nvSpPr>
        <p:spPr>
          <a:xfrm>
            <a:off x="10526240" y="4279578"/>
            <a:ext cx="879736" cy="879735"/>
          </a:xfrm>
          <a:prstGeom prst="ellipse">
            <a:avLst/>
          </a:prstGeom>
          <a:solidFill>
            <a:srgbClr val="9163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80" name="Google Shape;780;p99"/>
          <p:cNvSpPr txBox="1"/>
          <p:nvPr>
            <p:ph idx="2" type="body"/>
          </p:nvPr>
        </p:nvSpPr>
        <p:spPr>
          <a:xfrm>
            <a:off x="2747941" y="1946907"/>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9527B"/>
              </a:buClr>
              <a:buSzPts val="4800"/>
              <a:buNone/>
              <a:defRPr b="1" i="0" sz="4800">
                <a:solidFill>
                  <a:srgbClr val="79527B"/>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1" name="Google Shape;781;p99"/>
          <p:cNvSpPr txBox="1"/>
          <p:nvPr>
            <p:ph idx="3" type="body"/>
          </p:nvPr>
        </p:nvSpPr>
        <p:spPr>
          <a:xfrm>
            <a:off x="5064548" y="1949503"/>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81D1C5"/>
              </a:buClr>
              <a:buSzPts val="4800"/>
              <a:buNone/>
              <a:defRPr b="1" i="0" sz="4800">
                <a:solidFill>
                  <a:srgbClr val="81D1C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2" name="Google Shape;782;p99"/>
          <p:cNvSpPr txBox="1"/>
          <p:nvPr>
            <p:ph idx="4" type="body"/>
          </p:nvPr>
        </p:nvSpPr>
        <p:spPr>
          <a:xfrm>
            <a:off x="7338393" y="1962861"/>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F27954"/>
              </a:buClr>
              <a:buSzPts val="4800"/>
              <a:buNone/>
              <a:defRPr b="1" i="0" sz="4800">
                <a:solidFill>
                  <a:srgbClr val="F27954"/>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3" name="Google Shape;783;p99"/>
          <p:cNvSpPr txBox="1"/>
          <p:nvPr>
            <p:ph idx="5" type="body"/>
          </p:nvPr>
        </p:nvSpPr>
        <p:spPr>
          <a:xfrm>
            <a:off x="9655000" y="1965457"/>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916395"/>
              </a:buClr>
              <a:buSzPts val="4800"/>
              <a:buNone/>
              <a:defRPr b="1" i="0" sz="4800">
                <a:solidFill>
                  <a:srgbClr val="916395"/>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4" name="Google Shape;784;p99"/>
          <p:cNvSpPr txBox="1"/>
          <p:nvPr>
            <p:ph idx="6" type="body"/>
          </p:nvPr>
        </p:nvSpPr>
        <p:spPr>
          <a:xfrm>
            <a:off x="2291885" y="3135867"/>
            <a:ext cx="2093228" cy="120208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5" name="Google Shape;785;p99"/>
          <p:cNvSpPr txBox="1"/>
          <p:nvPr>
            <p:ph idx="7" type="body"/>
          </p:nvPr>
        </p:nvSpPr>
        <p:spPr>
          <a:xfrm>
            <a:off x="4623112" y="3117069"/>
            <a:ext cx="2093228" cy="120208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6" name="Google Shape;786;p99"/>
          <p:cNvSpPr txBox="1"/>
          <p:nvPr>
            <p:ph idx="8" type="body"/>
          </p:nvPr>
        </p:nvSpPr>
        <p:spPr>
          <a:xfrm>
            <a:off x="6878370" y="3121537"/>
            <a:ext cx="2093228" cy="120208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7" name="Google Shape;787;p99"/>
          <p:cNvSpPr txBox="1"/>
          <p:nvPr>
            <p:ph idx="9" type="body"/>
          </p:nvPr>
        </p:nvSpPr>
        <p:spPr>
          <a:xfrm>
            <a:off x="9209597" y="3102739"/>
            <a:ext cx="2093228" cy="120208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Background pattern&#10;&#10;Description automatically generated" id="788" name="Google Shape;788;p99"/>
          <p:cNvPicPr preferRelativeResize="0"/>
          <p:nvPr/>
        </p:nvPicPr>
        <p:blipFill rotWithShape="1">
          <a:blip r:embed="rId2">
            <a:alphaModFix amt="48000"/>
          </a:blip>
          <a:srcRect b="83247" l="-26772" r="-5883" t="-4018"/>
          <a:stretch/>
        </p:blipFill>
        <p:spPr>
          <a:xfrm>
            <a:off x="-815415" y="5718931"/>
            <a:ext cx="5564883" cy="1181829"/>
          </a:xfrm>
          <a:prstGeom prst="rect">
            <a:avLst/>
          </a:prstGeom>
          <a:noFill/>
          <a:ln>
            <a:noFill/>
          </a:ln>
        </p:spPr>
      </p:pic>
      <p:grpSp>
        <p:nvGrpSpPr>
          <p:cNvPr id="789" name="Google Shape;789;p99"/>
          <p:cNvGrpSpPr/>
          <p:nvPr/>
        </p:nvGrpSpPr>
        <p:grpSpPr>
          <a:xfrm>
            <a:off x="389965" y="6092742"/>
            <a:ext cx="3144242" cy="374574"/>
            <a:chOff x="301128" y="6151084"/>
            <a:chExt cx="3144242" cy="374574"/>
          </a:xfrm>
        </p:grpSpPr>
        <p:pic>
          <p:nvPicPr>
            <p:cNvPr descr="Shape&#10;&#10;Description automatically generated with medium confidence" id="790" name="Google Shape;790;p99"/>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791" name="Google Shape;791;p99"/>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792" name="Google Shape;792;p99"/>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oint icon graph">
  <p:cSld name="4 point icon graph">
    <p:spTree>
      <p:nvGrpSpPr>
        <p:cNvPr id="793" name="Shape 793"/>
        <p:cNvGrpSpPr/>
        <p:nvPr/>
      </p:nvGrpSpPr>
      <p:grpSpPr>
        <a:xfrm>
          <a:off x="0" y="0"/>
          <a:ext cx="0" cy="0"/>
          <a:chOff x="0" y="0"/>
          <a:chExt cx="0" cy="0"/>
        </a:xfrm>
      </p:grpSpPr>
      <p:pic>
        <p:nvPicPr>
          <p:cNvPr descr="Background pattern&#10;&#10;Description automatically generated" id="794" name="Google Shape;794;p100"/>
          <p:cNvPicPr preferRelativeResize="0"/>
          <p:nvPr/>
        </p:nvPicPr>
        <p:blipFill rotWithShape="1">
          <a:blip r:embed="rId2">
            <a:alphaModFix amt="48000"/>
          </a:blip>
          <a:srcRect b="83247" l="-26772" r="-5883" t="-4018"/>
          <a:stretch/>
        </p:blipFill>
        <p:spPr>
          <a:xfrm>
            <a:off x="-815415" y="5718931"/>
            <a:ext cx="5564883" cy="1181829"/>
          </a:xfrm>
          <a:prstGeom prst="rect">
            <a:avLst/>
          </a:prstGeom>
          <a:noFill/>
          <a:ln>
            <a:noFill/>
          </a:ln>
        </p:spPr>
      </p:pic>
      <p:sp>
        <p:nvSpPr>
          <p:cNvPr id="795" name="Google Shape;795;p100"/>
          <p:cNvSpPr/>
          <p:nvPr/>
        </p:nvSpPr>
        <p:spPr>
          <a:xfrm>
            <a:off x="4292836" y="2475929"/>
            <a:ext cx="1660392" cy="233707"/>
          </a:xfrm>
          <a:custGeom>
            <a:rect b="b" l="l" r="r" t="t"/>
            <a:pathLst>
              <a:path extrusionOk="0" h="154" w="1088">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96" name="Google Shape;796;p100"/>
          <p:cNvSpPr/>
          <p:nvPr/>
        </p:nvSpPr>
        <p:spPr>
          <a:xfrm>
            <a:off x="3846806" y="2428576"/>
            <a:ext cx="323830" cy="326885"/>
          </a:xfrm>
          <a:custGeom>
            <a:rect b="b" l="l" r="r" t="t"/>
            <a:pathLst>
              <a:path extrusionOk="0" h="215" w="213">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97" name="Google Shape;797;p100"/>
          <p:cNvSpPr/>
          <p:nvPr/>
        </p:nvSpPr>
        <p:spPr>
          <a:xfrm>
            <a:off x="3912488" y="2494259"/>
            <a:ext cx="192465" cy="193992"/>
          </a:xfrm>
          <a:custGeom>
            <a:rect b="b" l="l" r="r" t="t"/>
            <a:pathLst>
              <a:path extrusionOk="0" h="128" w="127">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98" name="Google Shape;798;p100"/>
          <p:cNvSpPr/>
          <p:nvPr/>
        </p:nvSpPr>
        <p:spPr>
          <a:xfrm>
            <a:off x="3324401" y="800258"/>
            <a:ext cx="1370167" cy="1510697"/>
          </a:xfrm>
          <a:custGeom>
            <a:rect b="b" l="l" r="r" t="t"/>
            <a:pathLst>
              <a:path extrusionOk="0" h="990" w="898">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799" name="Google Shape;799;p100"/>
          <p:cNvSpPr/>
          <p:nvPr/>
        </p:nvSpPr>
        <p:spPr>
          <a:xfrm>
            <a:off x="6055570" y="2428576"/>
            <a:ext cx="325357" cy="326885"/>
          </a:xfrm>
          <a:custGeom>
            <a:rect b="b" l="l" r="r" t="t"/>
            <a:pathLst>
              <a:path extrusionOk="0" h="215" w="214">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800" name="Google Shape;800;p100"/>
          <p:cNvSpPr/>
          <p:nvPr/>
        </p:nvSpPr>
        <p:spPr>
          <a:xfrm>
            <a:off x="6119725" y="2494259"/>
            <a:ext cx="193993" cy="193992"/>
          </a:xfrm>
          <a:custGeom>
            <a:rect b="b" l="l" r="r" t="t"/>
            <a:pathLst>
              <a:path extrusionOk="0" h="128" w="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801" name="Google Shape;801;p100"/>
          <p:cNvSpPr/>
          <p:nvPr/>
        </p:nvSpPr>
        <p:spPr>
          <a:xfrm>
            <a:off x="5531638" y="2921959"/>
            <a:ext cx="1368640" cy="1512224"/>
          </a:xfrm>
          <a:custGeom>
            <a:rect b="b" l="l" r="r" t="t"/>
            <a:pathLst>
              <a:path extrusionOk="0" h="991" w="897">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81D1C5"/>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802" name="Google Shape;802;p100"/>
          <p:cNvSpPr/>
          <p:nvPr/>
        </p:nvSpPr>
        <p:spPr>
          <a:xfrm>
            <a:off x="6489380" y="2475929"/>
            <a:ext cx="1660392" cy="233707"/>
          </a:xfrm>
          <a:custGeom>
            <a:rect b="b" l="l" r="r" t="t"/>
            <a:pathLst>
              <a:path extrusionOk="0" h="154" w="1088">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803" name="Google Shape;803;p100"/>
          <p:cNvSpPr/>
          <p:nvPr/>
        </p:nvSpPr>
        <p:spPr>
          <a:xfrm>
            <a:off x="8249060" y="2428576"/>
            <a:ext cx="326885" cy="326885"/>
          </a:xfrm>
          <a:custGeom>
            <a:rect b="b" l="l" r="r" t="t"/>
            <a:pathLst>
              <a:path extrusionOk="0" h="215" w="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804" name="Google Shape;804;p100"/>
          <p:cNvSpPr/>
          <p:nvPr/>
        </p:nvSpPr>
        <p:spPr>
          <a:xfrm>
            <a:off x="8316270" y="2494259"/>
            <a:ext cx="192465" cy="193992"/>
          </a:xfrm>
          <a:custGeom>
            <a:rect b="b" l="l" r="r" t="t"/>
            <a:pathLst>
              <a:path extrusionOk="0" h="128" w="127">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805" name="Google Shape;805;p100"/>
          <p:cNvSpPr/>
          <p:nvPr/>
        </p:nvSpPr>
        <p:spPr>
          <a:xfrm>
            <a:off x="7728183" y="800258"/>
            <a:ext cx="1367112" cy="1510697"/>
          </a:xfrm>
          <a:custGeom>
            <a:rect b="b" l="l" r="r" t="t"/>
            <a:pathLst>
              <a:path extrusionOk="0" h="990" w="896">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27954"/>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806" name="Google Shape;806;p100"/>
          <p:cNvSpPr/>
          <p:nvPr/>
        </p:nvSpPr>
        <p:spPr>
          <a:xfrm>
            <a:off x="8684398" y="2475929"/>
            <a:ext cx="1661920" cy="233707"/>
          </a:xfrm>
          <a:custGeom>
            <a:rect b="b" l="l" r="r" t="t"/>
            <a:pathLst>
              <a:path extrusionOk="0" h="154" w="1089">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79527B">
              <a:alpha val="89019"/>
            </a:srgbClr>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807" name="Google Shape;807;p100"/>
          <p:cNvSpPr/>
          <p:nvPr/>
        </p:nvSpPr>
        <p:spPr>
          <a:xfrm>
            <a:off x="10445605" y="2428576"/>
            <a:ext cx="325357" cy="326885"/>
          </a:xfrm>
          <a:custGeom>
            <a:rect b="b" l="l" r="r" t="t"/>
            <a:pathLst>
              <a:path extrusionOk="0" h="215" w="214">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79527B">
              <a:alpha val="89019"/>
            </a:srgbClr>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808" name="Google Shape;808;p100"/>
          <p:cNvSpPr/>
          <p:nvPr/>
        </p:nvSpPr>
        <p:spPr>
          <a:xfrm>
            <a:off x="10512815" y="2494259"/>
            <a:ext cx="190937" cy="193992"/>
          </a:xfrm>
          <a:custGeom>
            <a:rect b="b" l="l" r="r" t="t"/>
            <a:pathLst>
              <a:path extrusionOk="0" h="128" w="126">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809" name="Google Shape;809;p100"/>
          <p:cNvSpPr/>
          <p:nvPr/>
        </p:nvSpPr>
        <p:spPr>
          <a:xfrm>
            <a:off x="9924727" y="2921959"/>
            <a:ext cx="1367112" cy="1512224"/>
          </a:xfrm>
          <a:custGeom>
            <a:rect b="b" l="l" r="r" t="t"/>
            <a:pathLst>
              <a:path extrusionOk="0" h="991" w="896">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79527B">
              <a:alpha val="89019"/>
            </a:srgbClr>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810" name="Google Shape;810;p100"/>
          <p:cNvSpPr txBox="1"/>
          <p:nvPr/>
        </p:nvSpPr>
        <p:spPr>
          <a:xfrm>
            <a:off x="5691808" y="1322650"/>
            <a:ext cx="1045245" cy="2860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2"/>
                </a:solidFill>
                <a:latin typeface="Montserrat"/>
                <a:ea typeface="Montserrat"/>
                <a:cs typeface="Montserrat"/>
                <a:sym typeface="Montserrat"/>
              </a:rPr>
              <a:t>Your Title</a:t>
            </a:r>
            <a:endParaRPr b="0" i="0" sz="1400" u="none" cap="none" strike="noStrike">
              <a:solidFill>
                <a:srgbClr val="000000"/>
              </a:solidFill>
              <a:latin typeface="Arial"/>
              <a:ea typeface="Arial"/>
              <a:cs typeface="Arial"/>
              <a:sym typeface="Arial"/>
            </a:endParaRPr>
          </a:p>
        </p:txBody>
      </p:sp>
      <p:sp>
        <p:nvSpPr>
          <p:cNvPr id="811" name="Google Shape;811;p100"/>
          <p:cNvSpPr txBox="1"/>
          <p:nvPr/>
        </p:nvSpPr>
        <p:spPr>
          <a:xfrm>
            <a:off x="10092535" y="1322650"/>
            <a:ext cx="1045245" cy="2860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2"/>
                </a:solidFill>
                <a:latin typeface="Montserrat"/>
                <a:ea typeface="Montserrat"/>
                <a:cs typeface="Montserrat"/>
                <a:sym typeface="Montserrat"/>
              </a:rPr>
              <a:t>Your Title</a:t>
            </a:r>
            <a:endParaRPr b="0" i="0" sz="1400" u="none" cap="none" strike="noStrike">
              <a:solidFill>
                <a:srgbClr val="000000"/>
              </a:solidFill>
              <a:latin typeface="Arial"/>
              <a:ea typeface="Arial"/>
              <a:cs typeface="Arial"/>
              <a:sym typeface="Arial"/>
            </a:endParaRPr>
          </a:p>
        </p:txBody>
      </p:sp>
      <p:sp>
        <p:nvSpPr>
          <p:cNvPr id="812" name="Google Shape;812;p100"/>
          <p:cNvSpPr txBox="1"/>
          <p:nvPr/>
        </p:nvSpPr>
        <p:spPr>
          <a:xfrm>
            <a:off x="7895149" y="3013347"/>
            <a:ext cx="1045245" cy="2860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2"/>
                </a:solidFill>
                <a:latin typeface="Montserrat"/>
                <a:ea typeface="Montserrat"/>
                <a:cs typeface="Montserrat"/>
                <a:sym typeface="Montserrat"/>
              </a:rPr>
              <a:t>Your Title</a:t>
            </a:r>
            <a:endParaRPr b="0" i="0" sz="1400" u="none" cap="none" strike="noStrike">
              <a:solidFill>
                <a:srgbClr val="000000"/>
              </a:solidFill>
              <a:latin typeface="Arial"/>
              <a:ea typeface="Arial"/>
              <a:cs typeface="Arial"/>
              <a:sym typeface="Arial"/>
            </a:endParaRPr>
          </a:p>
        </p:txBody>
      </p:sp>
      <p:sp>
        <p:nvSpPr>
          <p:cNvPr id="813" name="Google Shape;813;p100"/>
          <p:cNvSpPr txBox="1"/>
          <p:nvPr>
            <p:ph idx="1" type="body"/>
          </p:nvPr>
        </p:nvSpPr>
        <p:spPr>
          <a:xfrm>
            <a:off x="2833955" y="2984923"/>
            <a:ext cx="2253709"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4" name="Google Shape;814;p100"/>
          <p:cNvSpPr txBox="1"/>
          <p:nvPr>
            <p:ph idx="2" type="body"/>
          </p:nvPr>
        </p:nvSpPr>
        <p:spPr>
          <a:xfrm>
            <a:off x="7261647" y="2951026"/>
            <a:ext cx="2253709"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5" name="Google Shape;815;p100"/>
          <p:cNvSpPr txBox="1"/>
          <p:nvPr>
            <p:ph idx="3" type="body"/>
          </p:nvPr>
        </p:nvSpPr>
        <p:spPr>
          <a:xfrm>
            <a:off x="5051398" y="1028522"/>
            <a:ext cx="2253709"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6" name="Google Shape;816;p100"/>
          <p:cNvSpPr txBox="1"/>
          <p:nvPr>
            <p:ph idx="4" type="body"/>
          </p:nvPr>
        </p:nvSpPr>
        <p:spPr>
          <a:xfrm>
            <a:off x="9377489" y="994625"/>
            <a:ext cx="2253709"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7" name="Google Shape;817;p100"/>
          <p:cNvSpPr/>
          <p:nvPr/>
        </p:nvSpPr>
        <p:spPr>
          <a:xfrm>
            <a:off x="0" y="2489789"/>
            <a:ext cx="3733642" cy="233707"/>
          </a:xfrm>
          <a:custGeom>
            <a:rect b="b" l="l" r="r" t="t"/>
            <a:pathLst>
              <a:path extrusionOk="0" h="233707" w="3733642">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79527B"/>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grpSp>
        <p:nvGrpSpPr>
          <p:cNvPr id="818" name="Google Shape;818;p100"/>
          <p:cNvGrpSpPr/>
          <p:nvPr/>
        </p:nvGrpSpPr>
        <p:grpSpPr>
          <a:xfrm>
            <a:off x="389965" y="6092742"/>
            <a:ext cx="3144242" cy="374574"/>
            <a:chOff x="301128" y="6151084"/>
            <a:chExt cx="3144242" cy="374574"/>
          </a:xfrm>
        </p:grpSpPr>
        <p:pic>
          <p:nvPicPr>
            <p:cNvPr descr="Shape&#10;&#10;Description automatically generated with medium confidence" id="819" name="Google Shape;819;p100"/>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820" name="Google Shape;820;p100"/>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821" name="Google Shape;821;p100"/>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with 1 colum - RIGHT">
  <p:cSld name="text only with 1 colum - RIGHT">
    <p:spTree>
      <p:nvGrpSpPr>
        <p:cNvPr id="822" name="Shape 822"/>
        <p:cNvGrpSpPr/>
        <p:nvPr/>
      </p:nvGrpSpPr>
      <p:grpSpPr>
        <a:xfrm>
          <a:off x="0" y="0"/>
          <a:ext cx="0" cy="0"/>
          <a:chOff x="0" y="0"/>
          <a:chExt cx="0" cy="0"/>
        </a:xfrm>
      </p:grpSpPr>
      <p:sp>
        <p:nvSpPr>
          <p:cNvPr id="823" name="Google Shape;823;p101"/>
          <p:cNvSpPr txBox="1"/>
          <p:nvPr>
            <p:ph idx="1" type="body"/>
          </p:nvPr>
        </p:nvSpPr>
        <p:spPr>
          <a:xfrm>
            <a:off x="2716696" y="873303"/>
            <a:ext cx="8852375"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245473"/>
              </a:buClr>
              <a:buSzPts val="3600"/>
              <a:buNone/>
              <a:defRPr sz="3600">
                <a:solidFill>
                  <a:srgbClr val="245473"/>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4" name="Google Shape;824;p101"/>
          <p:cNvSpPr txBox="1"/>
          <p:nvPr>
            <p:ph idx="2" type="body"/>
          </p:nvPr>
        </p:nvSpPr>
        <p:spPr>
          <a:xfrm>
            <a:off x="2734103" y="1982978"/>
            <a:ext cx="8834969" cy="397510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245473"/>
              </a:buClr>
              <a:buSzPts val="2400"/>
              <a:buNone/>
              <a:defRPr sz="2400">
                <a:solidFill>
                  <a:srgbClr val="245473"/>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825" name="Google Shape;825;p101"/>
          <p:cNvCxnSpPr/>
          <p:nvPr/>
        </p:nvCxnSpPr>
        <p:spPr>
          <a:xfrm rot="10800000">
            <a:off x="2266122" y="1767276"/>
            <a:ext cx="9676865" cy="0"/>
          </a:xfrm>
          <a:prstGeom prst="straightConnector1">
            <a:avLst/>
          </a:prstGeom>
          <a:noFill/>
          <a:ln cap="flat" cmpd="sng" w="19050">
            <a:solidFill>
              <a:srgbClr val="EC2179"/>
            </a:solidFill>
            <a:prstDash val="solid"/>
            <a:miter lim="800000"/>
            <a:headEnd len="sm" w="sm" type="none"/>
            <a:tailEnd len="sm" w="sm" type="none"/>
          </a:ln>
        </p:spPr>
      </p:cxnSp>
      <p:sp>
        <p:nvSpPr>
          <p:cNvPr id="826" name="Google Shape;826;p101"/>
          <p:cNvSpPr/>
          <p:nvPr/>
        </p:nvSpPr>
        <p:spPr>
          <a:xfrm>
            <a:off x="5699" y="-17906"/>
            <a:ext cx="12198722" cy="94941"/>
          </a:xfrm>
          <a:prstGeom prst="rect">
            <a:avLst/>
          </a:prstGeom>
          <a:solidFill>
            <a:srgbClr val="29B3E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27" name="Google Shape;827;p101"/>
          <p:cNvPicPr preferRelativeResize="0"/>
          <p:nvPr/>
        </p:nvPicPr>
        <p:blipFill rotWithShape="1">
          <a:blip r:embed="rId2">
            <a:alphaModFix/>
          </a:blip>
          <a:srcRect b="0" l="25733" r="0" t="18650"/>
          <a:stretch/>
        </p:blipFill>
        <p:spPr>
          <a:xfrm>
            <a:off x="0" y="37279"/>
            <a:ext cx="1364978" cy="1286877"/>
          </a:xfrm>
          <a:prstGeom prst="rect">
            <a:avLst/>
          </a:prstGeom>
          <a:noFill/>
          <a:ln>
            <a:noFill/>
          </a:ln>
        </p:spPr>
      </p:pic>
      <p:grpSp>
        <p:nvGrpSpPr>
          <p:cNvPr id="828" name="Google Shape;828;p101"/>
          <p:cNvGrpSpPr/>
          <p:nvPr/>
        </p:nvGrpSpPr>
        <p:grpSpPr>
          <a:xfrm>
            <a:off x="3334007" y="6278877"/>
            <a:ext cx="8395542" cy="332623"/>
            <a:chOff x="7632699" y="6308250"/>
            <a:chExt cx="4040789" cy="572290"/>
          </a:xfrm>
        </p:grpSpPr>
        <p:sp>
          <p:nvSpPr>
            <p:cNvPr id="829" name="Google Shape;829;p101"/>
            <p:cNvSpPr txBox="1"/>
            <p:nvPr/>
          </p:nvSpPr>
          <p:spPr>
            <a:xfrm>
              <a:off x="7632699" y="6417885"/>
              <a:ext cx="4017615" cy="462655"/>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245473"/>
                </a:buClr>
                <a:buSzPts val="1000"/>
                <a:buFont typeface="Calibri"/>
                <a:buNone/>
              </a:pPr>
              <a:r>
                <a:rPr b="0" i="0" lang="en-GB" sz="1000" u="none" cap="none" strike="noStrike">
                  <a:solidFill>
                    <a:srgbClr val="245473"/>
                  </a:solidFill>
                  <a:latin typeface="Calibri"/>
                  <a:ea typeface="Calibri"/>
                  <a:cs typeface="Calibri"/>
                  <a:sym typeface="Calibri"/>
                </a:rPr>
                <a:t>screening for business health</a:t>
              </a:r>
              <a:endParaRPr b="0" i="0" sz="1000" u="none" cap="none" strike="noStrike">
                <a:solidFill>
                  <a:srgbClr val="245473"/>
                </a:solidFill>
                <a:latin typeface="Calibri"/>
                <a:ea typeface="Calibri"/>
                <a:cs typeface="Calibri"/>
                <a:sym typeface="Calibri"/>
              </a:endParaRPr>
            </a:p>
          </p:txBody>
        </p:sp>
        <p:sp>
          <p:nvSpPr>
            <p:cNvPr id="830" name="Google Shape;830;p101"/>
            <p:cNvSpPr txBox="1"/>
            <p:nvPr/>
          </p:nvSpPr>
          <p:spPr>
            <a:xfrm>
              <a:off x="10743787" y="6308250"/>
              <a:ext cx="929701" cy="21949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Merriweather Sans"/>
                <a:buNone/>
              </a:pPr>
              <a:r>
                <a:t/>
              </a:r>
              <a:endParaRPr b="0" i="0" sz="1100" u="none" cap="none" strike="noStrike">
                <a:solidFill>
                  <a:srgbClr val="003841"/>
                </a:solidFill>
                <a:latin typeface="Calibri"/>
                <a:ea typeface="Calibri"/>
                <a:cs typeface="Calibri"/>
                <a:sym typeface="Calibri"/>
              </a:endParaRPr>
            </a:p>
          </p:txBody>
        </p:sp>
      </p:grpSp>
      <p:pic>
        <p:nvPicPr>
          <p:cNvPr id="831" name="Google Shape;831;p101"/>
          <p:cNvPicPr preferRelativeResize="0"/>
          <p:nvPr/>
        </p:nvPicPr>
        <p:blipFill rotWithShape="1">
          <a:blip r:embed="rId3">
            <a:alphaModFix/>
          </a:blip>
          <a:srcRect b="24514" l="0" r="0" t="0"/>
          <a:stretch/>
        </p:blipFill>
        <p:spPr>
          <a:xfrm>
            <a:off x="8757635" y="6375845"/>
            <a:ext cx="1257734" cy="191646"/>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4 point icon graph">
  <p:cSld name="3_4 point icon graph">
    <p:spTree>
      <p:nvGrpSpPr>
        <p:cNvPr id="832" name="Shape 832"/>
        <p:cNvGrpSpPr/>
        <p:nvPr/>
      </p:nvGrpSpPr>
      <p:grpSpPr>
        <a:xfrm>
          <a:off x="0" y="0"/>
          <a:ext cx="0" cy="0"/>
          <a:chOff x="0" y="0"/>
          <a:chExt cx="0" cy="0"/>
        </a:xfrm>
      </p:grpSpPr>
      <p:pic>
        <p:nvPicPr>
          <p:cNvPr descr="Background pattern&#10;&#10;Description automatically generated" id="833" name="Google Shape;833;p102"/>
          <p:cNvPicPr preferRelativeResize="0"/>
          <p:nvPr/>
        </p:nvPicPr>
        <p:blipFill rotWithShape="1">
          <a:blip r:embed="rId2">
            <a:alphaModFix amt="48000"/>
          </a:blip>
          <a:srcRect b="83247" l="-26772" r="-5883" t="-4018"/>
          <a:stretch/>
        </p:blipFill>
        <p:spPr>
          <a:xfrm>
            <a:off x="-815415" y="5718931"/>
            <a:ext cx="5564883" cy="1181829"/>
          </a:xfrm>
          <a:prstGeom prst="rect">
            <a:avLst/>
          </a:prstGeom>
          <a:noFill/>
          <a:ln>
            <a:noFill/>
          </a:ln>
        </p:spPr>
      </p:pic>
      <p:sp>
        <p:nvSpPr>
          <p:cNvPr id="834" name="Google Shape;834;p102"/>
          <p:cNvSpPr/>
          <p:nvPr/>
        </p:nvSpPr>
        <p:spPr>
          <a:xfrm>
            <a:off x="5964363" y="3164070"/>
            <a:ext cx="323830" cy="326885"/>
          </a:xfrm>
          <a:custGeom>
            <a:rect b="b" l="l" r="r" t="t"/>
            <a:pathLst>
              <a:path extrusionOk="0" h="215" w="213">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85D2C7"/>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835" name="Google Shape;835;p102"/>
          <p:cNvSpPr/>
          <p:nvPr/>
        </p:nvSpPr>
        <p:spPr>
          <a:xfrm>
            <a:off x="6030045" y="3229753"/>
            <a:ext cx="192465" cy="193992"/>
          </a:xfrm>
          <a:custGeom>
            <a:rect b="b" l="l" r="r" t="t"/>
            <a:pathLst>
              <a:path extrusionOk="0" h="128" w="127">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836" name="Google Shape;836;p102"/>
          <p:cNvSpPr/>
          <p:nvPr/>
        </p:nvSpPr>
        <p:spPr>
          <a:xfrm>
            <a:off x="5441958" y="1535752"/>
            <a:ext cx="1370167" cy="1510697"/>
          </a:xfrm>
          <a:custGeom>
            <a:rect b="b" l="l" r="r" t="t"/>
            <a:pathLst>
              <a:path extrusionOk="0" h="990" w="898">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85D2C7"/>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sp>
        <p:nvSpPr>
          <p:cNvPr id="837" name="Google Shape;837;p102"/>
          <p:cNvSpPr txBox="1"/>
          <p:nvPr/>
        </p:nvSpPr>
        <p:spPr>
          <a:xfrm>
            <a:off x="10092535" y="2058144"/>
            <a:ext cx="1045245" cy="2860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dk2"/>
                </a:solidFill>
                <a:latin typeface="Montserrat"/>
                <a:ea typeface="Montserrat"/>
                <a:cs typeface="Montserrat"/>
                <a:sym typeface="Montserrat"/>
              </a:rPr>
              <a:t>Your Title</a:t>
            </a:r>
            <a:endParaRPr b="0" i="0" sz="1400" u="none" cap="none" strike="noStrike">
              <a:solidFill>
                <a:srgbClr val="000000"/>
              </a:solidFill>
              <a:latin typeface="Arial"/>
              <a:ea typeface="Arial"/>
              <a:cs typeface="Arial"/>
              <a:sym typeface="Arial"/>
            </a:endParaRPr>
          </a:p>
        </p:txBody>
      </p:sp>
      <p:sp>
        <p:nvSpPr>
          <p:cNvPr id="838" name="Google Shape;838;p102"/>
          <p:cNvSpPr txBox="1"/>
          <p:nvPr>
            <p:ph idx="1" type="body"/>
          </p:nvPr>
        </p:nvSpPr>
        <p:spPr>
          <a:xfrm>
            <a:off x="6925289" y="1063485"/>
            <a:ext cx="4464953" cy="482396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9" name="Google Shape;839;p102"/>
          <p:cNvSpPr/>
          <p:nvPr/>
        </p:nvSpPr>
        <p:spPr>
          <a:xfrm>
            <a:off x="-1" y="3225283"/>
            <a:ext cx="5851199" cy="234620"/>
          </a:xfrm>
          <a:custGeom>
            <a:rect b="b" l="l" r="r" t="t"/>
            <a:pathLst>
              <a:path extrusionOk="0" h="233707" w="3733642">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85D2C7"/>
          </a:solidFill>
          <a:ln>
            <a:noFill/>
          </a:ln>
        </p:spPr>
        <p:txBody>
          <a:bodyPr anchorCtr="1" anchor="ctr" bIns="45000" lIns="90000" spcFirstLastPara="1" rIns="90000" wrap="square" tIns="450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Arial"/>
              <a:ea typeface="Arial"/>
              <a:cs typeface="Arial"/>
              <a:sym typeface="Arial"/>
            </a:endParaRPr>
          </a:p>
        </p:txBody>
      </p:sp>
      <p:grpSp>
        <p:nvGrpSpPr>
          <p:cNvPr id="840" name="Google Shape;840;p102"/>
          <p:cNvGrpSpPr/>
          <p:nvPr/>
        </p:nvGrpSpPr>
        <p:grpSpPr>
          <a:xfrm>
            <a:off x="389965" y="6092742"/>
            <a:ext cx="3144242" cy="374574"/>
            <a:chOff x="301128" y="6151084"/>
            <a:chExt cx="3144242" cy="374574"/>
          </a:xfrm>
        </p:grpSpPr>
        <p:pic>
          <p:nvPicPr>
            <p:cNvPr descr="Shape&#10;&#10;Description automatically generated with medium confidence" id="841" name="Google Shape;841;p102"/>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842" name="Google Shape;842;p102"/>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843" name="Google Shape;843;p102"/>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 Orange">
  <p:cSld name="Divider Slide - Orange">
    <p:spTree>
      <p:nvGrpSpPr>
        <p:cNvPr id="60" name="Shape 60"/>
        <p:cNvGrpSpPr/>
        <p:nvPr/>
      </p:nvGrpSpPr>
      <p:grpSpPr>
        <a:xfrm>
          <a:off x="0" y="0"/>
          <a:ext cx="0" cy="0"/>
          <a:chOff x="0" y="0"/>
          <a:chExt cx="0" cy="0"/>
        </a:xfrm>
      </p:grpSpPr>
      <p:sp>
        <p:nvSpPr>
          <p:cNvPr id="61" name="Google Shape;61;p53"/>
          <p:cNvSpPr/>
          <p:nvPr/>
        </p:nvSpPr>
        <p:spPr>
          <a:xfrm>
            <a:off x="0" y="0"/>
            <a:ext cx="12192000" cy="5502729"/>
          </a:xfrm>
          <a:prstGeom prst="rect">
            <a:avLst/>
          </a:prstGeom>
          <a:solidFill>
            <a:srgbClr val="F27954"/>
          </a:solidFill>
          <a:ln>
            <a:noFill/>
          </a:ln>
        </p:spPr>
        <p:txBody>
          <a:bodyPr anchorCtr="0" anchor="ctr" bIns="45700" lIns="91425" spcFirstLastPara="1" rIns="91425" wrap="square" tIns="45700">
            <a:noAutofit/>
          </a:bodyPr>
          <a:lstStyle/>
          <a:p>
            <a:pPr indent="0" lvl="0" marL="900430" marR="878205" rtl="0" algn="r">
              <a:lnSpc>
                <a:spcPct val="200000"/>
              </a:lnSpc>
              <a:spcBef>
                <a:spcPts val="0"/>
              </a:spcBef>
              <a:spcAft>
                <a:spcPts val="0"/>
              </a:spcAft>
              <a:buClr>
                <a:srgbClr val="000000"/>
              </a:buClr>
              <a:buSzPts val="2000"/>
              <a:buFont typeface="Arial"/>
              <a:buNone/>
            </a:pPr>
            <a:r>
              <a:rPr b="0" i="0" lang="en-GB"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GB"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GB"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GB"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GB"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GB"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p:txBody>
      </p:sp>
      <p:sp>
        <p:nvSpPr>
          <p:cNvPr id="62" name="Google Shape;62;p53"/>
          <p:cNvSpPr txBox="1"/>
          <p:nvPr>
            <p:ph idx="1" type="body"/>
          </p:nvPr>
        </p:nvSpPr>
        <p:spPr>
          <a:xfrm>
            <a:off x="666708" y="752638"/>
            <a:ext cx="4329835" cy="16476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00"/>
              </a:spcBef>
              <a:spcAft>
                <a:spcPts val="0"/>
              </a:spcAft>
              <a:buClr>
                <a:schemeClr val="lt1"/>
              </a:buClr>
              <a:buSzPts val="4800"/>
              <a:buNone/>
              <a:defRPr b="0" i="0" sz="48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63" name="Google Shape;63;p53"/>
          <p:cNvGrpSpPr/>
          <p:nvPr/>
        </p:nvGrpSpPr>
        <p:grpSpPr>
          <a:xfrm>
            <a:off x="8448790" y="6057987"/>
            <a:ext cx="3144242" cy="374574"/>
            <a:chOff x="301128" y="6151084"/>
            <a:chExt cx="3144242" cy="374574"/>
          </a:xfrm>
        </p:grpSpPr>
        <p:pic>
          <p:nvPicPr>
            <p:cNvPr descr="Shape&#10;&#10;Description automatically generated with medium confidence" id="64" name="Google Shape;64;p53"/>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65" name="Google Shape;65;p53"/>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66" name="Google Shape;66;p53"/>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pic>
        <p:nvPicPr>
          <p:cNvPr descr="A black and white striped pattern&#10;&#10;Description automatically generated with medium confidence" id="67" name="Google Shape;67;p53"/>
          <p:cNvPicPr preferRelativeResize="0"/>
          <p:nvPr/>
        </p:nvPicPr>
        <p:blipFill rotWithShape="1">
          <a:blip r:embed="rId3">
            <a:alphaModFix/>
          </a:blip>
          <a:srcRect b="15673" l="-25172" r="18173" t="20705"/>
          <a:stretch/>
        </p:blipFill>
        <p:spPr>
          <a:xfrm>
            <a:off x="5333853" y="1227"/>
            <a:ext cx="6825554" cy="55015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 Orange">
  <p:cSld name="Text Slide with Photo - Orange">
    <p:spTree>
      <p:nvGrpSpPr>
        <p:cNvPr id="68" name="Shape 68"/>
        <p:cNvGrpSpPr/>
        <p:nvPr/>
      </p:nvGrpSpPr>
      <p:grpSpPr>
        <a:xfrm>
          <a:off x="0" y="0"/>
          <a:ext cx="0" cy="0"/>
          <a:chOff x="0" y="0"/>
          <a:chExt cx="0" cy="0"/>
        </a:xfrm>
      </p:grpSpPr>
      <p:pic>
        <p:nvPicPr>
          <p:cNvPr descr="A black and white striped pattern&#10;&#10;Description automatically generated with medium confidence" id="69" name="Google Shape;69;p54"/>
          <p:cNvPicPr preferRelativeResize="0"/>
          <p:nvPr/>
        </p:nvPicPr>
        <p:blipFill rotWithShape="1">
          <a:blip r:embed="rId2">
            <a:alphaModFix/>
          </a:blip>
          <a:srcRect b="15673" l="-25172" r="18173" t="20705"/>
          <a:stretch/>
        </p:blipFill>
        <p:spPr>
          <a:xfrm>
            <a:off x="5333853" y="1227"/>
            <a:ext cx="6825554" cy="5501502"/>
          </a:xfrm>
          <a:prstGeom prst="rect">
            <a:avLst/>
          </a:prstGeom>
          <a:noFill/>
          <a:ln>
            <a:noFill/>
          </a:ln>
        </p:spPr>
      </p:pic>
      <p:sp>
        <p:nvSpPr>
          <p:cNvPr id="70" name="Google Shape;70;p54"/>
          <p:cNvSpPr/>
          <p:nvPr/>
        </p:nvSpPr>
        <p:spPr>
          <a:xfrm flipH="1" rot="10800000">
            <a:off x="1356632" y="-2"/>
            <a:ext cx="5495430" cy="6892757"/>
          </a:xfrm>
          <a:prstGeom prst="rect">
            <a:avLst/>
          </a:prstGeom>
          <a:solidFill>
            <a:srgbClr val="F27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71" name="Google Shape;71;p54"/>
          <p:cNvSpPr/>
          <p:nvPr>
            <p:ph idx="2" type="pic"/>
          </p:nvPr>
        </p:nvSpPr>
        <p:spPr>
          <a:xfrm>
            <a:off x="6852062" y="228600"/>
            <a:ext cx="5105121" cy="6362700"/>
          </a:xfrm>
          <a:prstGeom prst="rect">
            <a:avLst/>
          </a:prstGeom>
          <a:solidFill>
            <a:schemeClr val="lt1"/>
          </a:solidFill>
          <a:ln>
            <a:noFill/>
          </a:ln>
        </p:spPr>
      </p:sp>
      <p:sp>
        <p:nvSpPr>
          <p:cNvPr id="72" name="Google Shape;72;p54"/>
          <p:cNvSpPr txBox="1"/>
          <p:nvPr>
            <p:ph idx="1" type="body"/>
          </p:nvPr>
        </p:nvSpPr>
        <p:spPr>
          <a:xfrm>
            <a:off x="1802710" y="1773241"/>
            <a:ext cx="4621841" cy="452595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54"/>
          <p:cNvSpPr txBox="1"/>
          <p:nvPr>
            <p:ph idx="3" type="body"/>
          </p:nvPr>
        </p:nvSpPr>
        <p:spPr>
          <a:xfrm>
            <a:off x="1718561" y="595510"/>
            <a:ext cx="4716425"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74" name="Google Shape;74;p54"/>
          <p:cNvGrpSpPr/>
          <p:nvPr/>
        </p:nvGrpSpPr>
        <p:grpSpPr>
          <a:xfrm rot="-5400000">
            <a:off x="-1025447" y="4518095"/>
            <a:ext cx="3445636" cy="410479"/>
            <a:chOff x="301128" y="6151084"/>
            <a:chExt cx="3144242" cy="374574"/>
          </a:xfrm>
        </p:grpSpPr>
        <p:pic>
          <p:nvPicPr>
            <p:cNvPr descr="Shape&#10;&#10;Description automatically generated with medium confidence" id="75" name="Google Shape;75;p54"/>
            <p:cNvPicPr preferRelativeResize="0"/>
            <p:nvPr/>
          </p:nvPicPr>
          <p:blipFill rotWithShape="1">
            <a:blip r:embed="rId3">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76" name="Google Shape;76;p54"/>
            <p:cNvPicPr preferRelativeResize="0"/>
            <p:nvPr/>
          </p:nvPicPr>
          <p:blipFill rotWithShape="1">
            <a:blip r:embed="rId3">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77" name="Google Shape;77;p54"/>
            <p:cNvPicPr preferRelativeResize="0"/>
            <p:nvPr/>
          </p:nvPicPr>
          <p:blipFill rotWithShape="1">
            <a:blip r:embed="rId3">
              <a:alphaModFix/>
            </a:blip>
            <a:srcRect b="22083" l="81066" r="-421" t="46853"/>
            <a:stretch/>
          </p:blipFill>
          <p:spPr>
            <a:xfrm>
              <a:off x="2421327" y="6245274"/>
              <a:ext cx="1024043" cy="245829"/>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 Blue">
  <p:cSld name="Divider Slide - Blue">
    <p:spTree>
      <p:nvGrpSpPr>
        <p:cNvPr id="78" name="Shape 78"/>
        <p:cNvGrpSpPr/>
        <p:nvPr/>
      </p:nvGrpSpPr>
      <p:grpSpPr>
        <a:xfrm>
          <a:off x="0" y="0"/>
          <a:ext cx="0" cy="0"/>
          <a:chOff x="0" y="0"/>
          <a:chExt cx="0" cy="0"/>
        </a:xfrm>
      </p:grpSpPr>
      <p:sp>
        <p:nvSpPr>
          <p:cNvPr id="79" name="Google Shape;79;p55"/>
          <p:cNvSpPr/>
          <p:nvPr/>
        </p:nvSpPr>
        <p:spPr>
          <a:xfrm>
            <a:off x="0" y="0"/>
            <a:ext cx="12192000" cy="5502729"/>
          </a:xfrm>
          <a:prstGeom prst="rect">
            <a:avLst/>
          </a:prstGeom>
          <a:solidFill>
            <a:srgbClr val="81D1C5"/>
          </a:solidFill>
          <a:ln>
            <a:noFill/>
          </a:ln>
        </p:spPr>
        <p:txBody>
          <a:bodyPr anchorCtr="0" anchor="ctr" bIns="45700" lIns="91425" spcFirstLastPara="1" rIns="91425" wrap="square" tIns="45700">
            <a:noAutofit/>
          </a:bodyPr>
          <a:lstStyle/>
          <a:p>
            <a:pPr indent="0" lvl="0" marL="900430" marR="878205" rtl="0" algn="r">
              <a:lnSpc>
                <a:spcPct val="200000"/>
              </a:lnSpc>
              <a:spcBef>
                <a:spcPts val="0"/>
              </a:spcBef>
              <a:spcAft>
                <a:spcPts val="0"/>
              </a:spcAft>
              <a:buClr>
                <a:srgbClr val="000000"/>
              </a:buClr>
              <a:buSzPts val="2000"/>
              <a:buFont typeface="Arial"/>
              <a:buNone/>
            </a:pPr>
            <a:r>
              <a:rPr b="0" i="0" lang="en-GB"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GB"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GB"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GB"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GB"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a:p>
            <a:pPr indent="0" lvl="0" marL="900430" marR="878205" rtl="0" algn="r">
              <a:lnSpc>
                <a:spcPct val="200000"/>
              </a:lnSpc>
              <a:spcBef>
                <a:spcPts val="900"/>
              </a:spcBef>
              <a:spcAft>
                <a:spcPts val="0"/>
              </a:spcAft>
              <a:buClr>
                <a:srgbClr val="000000"/>
              </a:buClr>
              <a:buSzPts val="2000"/>
              <a:buFont typeface="Arial"/>
              <a:buNone/>
            </a:pPr>
            <a:r>
              <a:rPr b="0" i="0" lang="en-GB" sz="2000" u="none" cap="none" strike="noStrike">
                <a:solidFill>
                  <a:srgbClr val="FFFFFF"/>
                </a:solidFill>
                <a:latin typeface="Calibri"/>
                <a:ea typeface="Calibri"/>
                <a:cs typeface="Calibri"/>
                <a:sym typeface="Calibri"/>
              </a:rPr>
              <a:t> </a:t>
            </a:r>
            <a:endParaRPr b="0" i="0" sz="1000" u="none" cap="none" strike="noStrike">
              <a:solidFill>
                <a:srgbClr val="7F7F7F"/>
              </a:solidFill>
              <a:latin typeface="Calibri"/>
              <a:ea typeface="Calibri"/>
              <a:cs typeface="Calibri"/>
              <a:sym typeface="Calibri"/>
            </a:endParaRPr>
          </a:p>
        </p:txBody>
      </p:sp>
      <p:sp>
        <p:nvSpPr>
          <p:cNvPr id="80" name="Google Shape;80;p55"/>
          <p:cNvSpPr txBox="1"/>
          <p:nvPr>
            <p:ph idx="1" type="body"/>
          </p:nvPr>
        </p:nvSpPr>
        <p:spPr>
          <a:xfrm>
            <a:off x="666708" y="752638"/>
            <a:ext cx="4329835" cy="16476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00"/>
              </a:spcBef>
              <a:spcAft>
                <a:spcPts val="0"/>
              </a:spcAft>
              <a:buClr>
                <a:schemeClr val="lt1"/>
              </a:buClr>
              <a:buSzPts val="4800"/>
              <a:buNone/>
              <a:defRPr b="0" i="0" sz="48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81" name="Google Shape;81;p55"/>
          <p:cNvGrpSpPr/>
          <p:nvPr/>
        </p:nvGrpSpPr>
        <p:grpSpPr>
          <a:xfrm>
            <a:off x="8448790" y="6057987"/>
            <a:ext cx="3144242" cy="374574"/>
            <a:chOff x="301128" y="6151084"/>
            <a:chExt cx="3144242" cy="374574"/>
          </a:xfrm>
        </p:grpSpPr>
        <p:pic>
          <p:nvPicPr>
            <p:cNvPr descr="Shape&#10;&#10;Description automatically generated with medium confidence" id="82" name="Google Shape;82;p55"/>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83" name="Google Shape;83;p55"/>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84" name="Google Shape;84;p55"/>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pic>
        <p:nvPicPr>
          <p:cNvPr descr="A black and white striped pattern&#10;&#10;Description automatically generated with medium confidence" id="85" name="Google Shape;85;p55"/>
          <p:cNvPicPr preferRelativeResize="0"/>
          <p:nvPr/>
        </p:nvPicPr>
        <p:blipFill rotWithShape="1">
          <a:blip r:embed="rId3">
            <a:alphaModFix/>
          </a:blip>
          <a:srcRect b="15673" l="-25172" r="18173" t="20705"/>
          <a:stretch/>
        </p:blipFill>
        <p:spPr>
          <a:xfrm>
            <a:off x="5333853" y="1227"/>
            <a:ext cx="6825554" cy="550150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only MASTER slide">
  <p:cSld name="1_Text only MASTER slide">
    <p:spTree>
      <p:nvGrpSpPr>
        <p:cNvPr id="86" name="Shape 86"/>
        <p:cNvGrpSpPr/>
        <p:nvPr/>
      </p:nvGrpSpPr>
      <p:grpSpPr>
        <a:xfrm>
          <a:off x="0" y="0"/>
          <a:ext cx="0" cy="0"/>
          <a:chOff x="0" y="0"/>
          <a:chExt cx="0" cy="0"/>
        </a:xfrm>
      </p:grpSpPr>
      <p:sp>
        <p:nvSpPr>
          <p:cNvPr id="87" name="Google Shape;87;p56"/>
          <p:cNvSpPr txBox="1"/>
          <p:nvPr>
            <p:ph idx="1" type="body"/>
          </p:nvPr>
        </p:nvSpPr>
        <p:spPr>
          <a:xfrm>
            <a:off x="389965" y="1757011"/>
            <a:ext cx="11470341"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A59"/>
              </a:buClr>
              <a:buSzPts val="2400"/>
              <a:buNone/>
              <a:defRPr b="0" i="0" sz="2400">
                <a:solidFill>
                  <a:srgbClr val="595A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56"/>
          <p:cNvSpPr txBox="1"/>
          <p:nvPr>
            <p:ph idx="2" type="body"/>
          </p:nvPr>
        </p:nvSpPr>
        <p:spPr>
          <a:xfrm>
            <a:off x="389965" y="577971"/>
            <a:ext cx="11470341"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9527B"/>
              </a:buClr>
              <a:buSzPts val="3600"/>
              <a:buNone/>
              <a:defRPr b="0" i="0" sz="3600">
                <a:solidFill>
                  <a:srgbClr val="79527B"/>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89" name="Google Shape;89;p56"/>
          <p:cNvGrpSpPr/>
          <p:nvPr/>
        </p:nvGrpSpPr>
        <p:grpSpPr>
          <a:xfrm>
            <a:off x="389965" y="6092742"/>
            <a:ext cx="3144242" cy="374574"/>
            <a:chOff x="301128" y="6151084"/>
            <a:chExt cx="3144242" cy="374574"/>
          </a:xfrm>
        </p:grpSpPr>
        <p:pic>
          <p:nvPicPr>
            <p:cNvPr descr="Shape&#10;&#10;Description automatically generated with medium confidence" id="90" name="Google Shape;90;p56"/>
            <p:cNvPicPr preferRelativeResize="0"/>
            <p:nvPr/>
          </p:nvPicPr>
          <p:blipFill rotWithShape="1">
            <a:blip r:embed="rId2">
              <a:alphaModFix/>
            </a:blip>
            <a:srcRect b="30711" l="-126" r="96166" t="34675"/>
            <a:stretch/>
          </p:blipFill>
          <p:spPr>
            <a:xfrm>
              <a:off x="301128" y="6151084"/>
              <a:ext cx="286437" cy="374574"/>
            </a:xfrm>
            <a:prstGeom prst="rect">
              <a:avLst/>
            </a:prstGeom>
            <a:noFill/>
            <a:ln>
              <a:noFill/>
            </a:ln>
          </p:spPr>
        </p:pic>
        <p:pic>
          <p:nvPicPr>
            <p:cNvPr descr="Shape&#10;&#10;Description automatically generated with medium confidence" id="91" name="Google Shape;91;p56"/>
            <p:cNvPicPr preferRelativeResize="0"/>
            <p:nvPr/>
          </p:nvPicPr>
          <p:blipFill rotWithShape="1">
            <a:blip r:embed="rId2">
              <a:alphaModFix/>
            </a:blip>
            <a:srcRect b="26595" l="4706" r="60657" t="36094"/>
            <a:stretch/>
          </p:blipFill>
          <p:spPr>
            <a:xfrm>
              <a:off x="598968" y="6190727"/>
              <a:ext cx="1832298" cy="295289"/>
            </a:xfrm>
            <a:prstGeom prst="rect">
              <a:avLst/>
            </a:prstGeom>
            <a:noFill/>
            <a:ln>
              <a:noFill/>
            </a:ln>
          </p:spPr>
        </p:pic>
        <p:pic>
          <p:nvPicPr>
            <p:cNvPr descr="Shape&#10;&#10;Description automatically generated with medium confidence" id="92" name="Google Shape;92;p56"/>
            <p:cNvPicPr preferRelativeResize="0"/>
            <p:nvPr/>
          </p:nvPicPr>
          <p:blipFill rotWithShape="1">
            <a:blip r:embed="rId2">
              <a:alphaModFix/>
            </a:blip>
            <a:srcRect b="22083" l="81066" r="-421" t="46853"/>
            <a:stretch/>
          </p:blipFill>
          <p:spPr>
            <a:xfrm>
              <a:off x="2421327" y="6245274"/>
              <a:ext cx="1024043" cy="245829"/>
            </a:xfrm>
            <a:prstGeom prst="rect">
              <a:avLst/>
            </a:prstGeom>
            <a:noFill/>
            <a:ln>
              <a:noFill/>
            </a:ln>
          </p:spPr>
        </p:pic>
      </p:grpSp>
      <p:pic>
        <p:nvPicPr>
          <p:cNvPr descr="Background pattern&#10;&#10;Description automatically generated" id="93" name="Google Shape;93;p56"/>
          <p:cNvPicPr preferRelativeResize="0"/>
          <p:nvPr/>
        </p:nvPicPr>
        <p:blipFill rotWithShape="1">
          <a:blip r:embed="rId3">
            <a:alphaModFix/>
          </a:blip>
          <a:srcRect b="84089" l="-9441" r="10580" t="-3095"/>
          <a:stretch/>
        </p:blipFill>
        <p:spPr>
          <a:xfrm>
            <a:off x="7462157" y="5624715"/>
            <a:ext cx="4729844" cy="1233285"/>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5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A1A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A1A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2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28.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7.png"/><Relationship Id="rId7" Type="http://schemas.openxmlformats.org/officeDocument/2006/relationships/image" Target="../media/image25.png"/><Relationship Id="rId8"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3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hyperlink" Target="https://www.tourismrecovery.eu/" TargetMode="External"/><Relationship Id="rId4" Type="http://schemas.openxmlformats.org/officeDocument/2006/relationships/hyperlink" Target="https://www.facebook.com/tourismcrisisrecover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sp>
        <p:nvSpPr>
          <p:cNvPr id="848" name="Google Shape;848;p1"/>
          <p:cNvSpPr txBox="1"/>
          <p:nvPr>
            <p:ph idx="1" type="body"/>
          </p:nvPr>
        </p:nvSpPr>
        <p:spPr>
          <a:xfrm>
            <a:off x="6586302" y="1494787"/>
            <a:ext cx="5278651"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5400"/>
              <a:buNone/>
            </a:pPr>
            <a:r>
              <a:rPr lang="en-GB"/>
              <a:t>Introducción </a:t>
            </a:r>
            <a:endParaRPr/>
          </a:p>
          <a:p>
            <a:pPr indent="0" lvl="0" marL="0" rtl="0" algn="l">
              <a:lnSpc>
                <a:spcPct val="90000"/>
              </a:lnSpc>
              <a:spcBef>
                <a:spcPts val="0"/>
              </a:spcBef>
              <a:spcAft>
                <a:spcPts val="0"/>
              </a:spcAft>
              <a:buClr>
                <a:schemeClr val="lt1"/>
              </a:buClr>
              <a:buSzPts val="5400"/>
              <a:buNone/>
            </a:pPr>
            <a:r>
              <a:t/>
            </a:r>
            <a:endParaRPr sz="2000"/>
          </a:p>
          <a:p>
            <a:pPr indent="0" lvl="0" marL="0" rtl="0" algn="l">
              <a:lnSpc>
                <a:spcPct val="90000"/>
              </a:lnSpc>
              <a:spcBef>
                <a:spcPts val="0"/>
              </a:spcBef>
              <a:spcAft>
                <a:spcPts val="0"/>
              </a:spcAft>
              <a:buClr>
                <a:schemeClr val="lt1"/>
              </a:buClr>
              <a:buSzPts val="5400"/>
              <a:buNone/>
            </a:pPr>
            <a:r>
              <a:rPr lang="en-GB" sz="2000"/>
              <a:t>(esta versión es un resumen del material, para profundizar más, consultar la versión en inglés)</a:t>
            </a:r>
            <a:endParaRPr/>
          </a:p>
        </p:txBody>
      </p:sp>
      <p:sp>
        <p:nvSpPr>
          <p:cNvPr id="849" name="Google Shape;849;p1"/>
          <p:cNvSpPr txBox="1"/>
          <p:nvPr>
            <p:ph idx="2" type="body"/>
          </p:nvPr>
        </p:nvSpPr>
        <p:spPr>
          <a:xfrm>
            <a:off x="6586302" y="876264"/>
            <a:ext cx="5278651"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None/>
            </a:pPr>
            <a:r>
              <a:rPr lang="en-GB"/>
              <a:t>Módulo 1:</a:t>
            </a:r>
            <a:endParaRPr/>
          </a:p>
        </p:txBody>
      </p:sp>
      <p:pic>
        <p:nvPicPr>
          <p:cNvPr id="850" name="Google Shape;850;p1"/>
          <p:cNvPicPr preferRelativeResize="0"/>
          <p:nvPr/>
        </p:nvPicPr>
        <p:blipFill>
          <a:blip r:embed="rId3">
            <a:alphaModFix/>
          </a:blip>
          <a:stretch>
            <a:fillRect/>
          </a:stretch>
        </p:blipFill>
        <p:spPr>
          <a:xfrm>
            <a:off x="0" y="5135825"/>
            <a:ext cx="2752724" cy="1722175"/>
          </a:xfrm>
          <a:prstGeom prst="rect">
            <a:avLst/>
          </a:prstGeom>
          <a:noFill/>
          <a:ln>
            <a:noFill/>
          </a:ln>
        </p:spPr>
      </p:pic>
      <p:pic>
        <p:nvPicPr>
          <p:cNvPr id="851" name="Google Shape;851;p1"/>
          <p:cNvPicPr preferRelativeResize="0"/>
          <p:nvPr/>
        </p:nvPicPr>
        <p:blipFill>
          <a:blip r:embed="rId4">
            <a:alphaModFix/>
          </a:blip>
          <a:stretch>
            <a:fillRect/>
          </a:stretch>
        </p:blipFill>
        <p:spPr>
          <a:xfrm>
            <a:off x="6433900" y="5339675"/>
            <a:ext cx="5575350" cy="1314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1" name="Shape 991"/>
        <p:cNvGrpSpPr/>
        <p:nvPr/>
      </p:nvGrpSpPr>
      <p:grpSpPr>
        <a:xfrm>
          <a:off x="0" y="0"/>
          <a:ext cx="0" cy="0"/>
          <a:chOff x="0" y="0"/>
          <a:chExt cx="0" cy="0"/>
        </a:xfrm>
      </p:grpSpPr>
      <p:sp>
        <p:nvSpPr>
          <p:cNvPr id="992" name="Google Shape;992;p16"/>
          <p:cNvSpPr txBox="1"/>
          <p:nvPr>
            <p:ph idx="2" type="body"/>
          </p:nvPr>
        </p:nvSpPr>
        <p:spPr>
          <a:xfrm>
            <a:off x="389965" y="1637401"/>
            <a:ext cx="3189996" cy="460664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595A59"/>
              </a:buClr>
              <a:buSzPts val="1800"/>
              <a:buNone/>
            </a:pPr>
            <a:r>
              <a:rPr lang="en-GB"/>
              <a:t>En 2020, las llegadas de turistas a todo el mundo descendieron significativamente en comparación con el año anterior, un -73 % de media en todo el mundo. </a:t>
            </a:r>
            <a:endParaRPr/>
          </a:p>
          <a:p>
            <a:pPr indent="0" lvl="0" marL="0" rtl="0" algn="l">
              <a:lnSpc>
                <a:spcPct val="100000"/>
              </a:lnSpc>
              <a:spcBef>
                <a:spcPts val="600"/>
              </a:spcBef>
              <a:spcAft>
                <a:spcPts val="0"/>
              </a:spcAft>
              <a:buClr>
                <a:srgbClr val="595A59"/>
              </a:buClr>
              <a:buSzPts val="1800"/>
              <a:buNone/>
            </a:pPr>
            <a:r>
              <a:rPr lang="en-GB"/>
              <a:t>En algunas regiones, las llegadas descendieron hasta un 99 %, lo que en ocasiones paralizó por completo el turismo.</a:t>
            </a:r>
            <a:endParaRPr/>
          </a:p>
        </p:txBody>
      </p:sp>
      <p:sp>
        <p:nvSpPr>
          <p:cNvPr id="993" name="Google Shape;993;p16"/>
          <p:cNvSpPr txBox="1"/>
          <p:nvPr>
            <p:ph idx="3" type="body"/>
          </p:nvPr>
        </p:nvSpPr>
        <p:spPr>
          <a:xfrm>
            <a:off x="389965" y="577971"/>
            <a:ext cx="11470341" cy="58222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9527B"/>
              </a:buClr>
              <a:buSzPts val="2000"/>
              <a:buNone/>
            </a:pPr>
            <a:r>
              <a:rPr lang="en-GB"/>
              <a:t>Las llegadas de turistas internacionales han caído en picado debido a la pandemia de COVID-19.</a:t>
            </a:r>
            <a:endParaRPr/>
          </a:p>
        </p:txBody>
      </p:sp>
      <p:sp>
        <p:nvSpPr>
          <p:cNvPr id="994" name="Google Shape;994;p16"/>
          <p:cNvSpPr txBox="1"/>
          <p:nvPr>
            <p:ph idx="4" type="body"/>
          </p:nvPr>
        </p:nvSpPr>
        <p:spPr>
          <a:xfrm>
            <a:off x="370936" y="1231888"/>
            <a:ext cx="11489369" cy="26048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9527B"/>
              </a:buClr>
              <a:buSzPts val="1800"/>
              <a:buNone/>
            </a:pPr>
            <a:r>
              <a:rPr lang="en-GB"/>
              <a:t>Variación de llegadas de turistas internacionales por la crisis del Coronavirus en 2020 respecto a 2019</a:t>
            </a:r>
            <a:endParaRPr/>
          </a:p>
        </p:txBody>
      </p:sp>
      <p:pic>
        <p:nvPicPr>
          <p:cNvPr id="995" name="Google Shape;995;p16"/>
          <p:cNvPicPr preferRelativeResize="0"/>
          <p:nvPr/>
        </p:nvPicPr>
        <p:blipFill rotWithShape="1">
          <a:blip r:embed="rId3">
            <a:alphaModFix/>
          </a:blip>
          <a:srcRect b="0" l="0" r="0" t="0"/>
          <a:stretch/>
        </p:blipFill>
        <p:spPr>
          <a:xfrm>
            <a:off x="2149491" y="1278429"/>
            <a:ext cx="9610710" cy="5598782"/>
          </a:xfrm>
          <a:prstGeom prst="rect">
            <a:avLst/>
          </a:prstGeom>
          <a:noFill/>
          <a:ln>
            <a:noFill/>
          </a:ln>
        </p:spPr>
      </p:pic>
      <p:sp>
        <p:nvSpPr>
          <p:cNvPr id="996" name="Google Shape;996;p16"/>
          <p:cNvSpPr/>
          <p:nvPr/>
        </p:nvSpPr>
        <p:spPr>
          <a:xfrm>
            <a:off x="3635932" y="2569854"/>
            <a:ext cx="1188000" cy="736721"/>
          </a:xfrm>
          <a:prstGeom prst="ellipse">
            <a:avLst/>
          </a:prstGeom>
          <a:solidFill>
            <a:srgbClr val="79527B"/>
          </a:solidFill>
          <a:ln cap="flat" cmpd="sng" w="12700">
            <a:solidFill>
              <a:srgbClr val="79527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América</a:t>
            </a:r>
            <a:r>
              <a:rPr b="0" i="0" lang="en-GB" sz="16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Calibri"/>
                <a:ea typeface="Calibri"/>
                <a:cs typeface="Calibri"/>
                <a:sym typeface="Calibri"/>
              </a:rPr>
              <a:t>- 68,2 %</a:t>
            </a:r>
            <a:endParaRPr b="0" i="0" sz="1400" u="none" cap="none" strike="noStrike">
              <a:solidFill>
                <a:srgbClr val="000000"/>
              </a:solidFill>
              <a:latin typeface="Arial"/>
              <a:ea typeface="Arial"/>
              <a:cs typeface="Arial"/>
              <a:sym typeface="Arial"/>
            </a:endParaRPr>
          </a:p>
        </p:txBody>
      </p:sp>
      <p:sp>
        <p:nvSpPr>
          <p:cNvPr id="997" name="Google Shape;997;p16"/>
          <p:cNvSpPr/>
          <p:nvPr/>
        </p:nvSpPr>
        <p:spPr>
          <a:xfrm>
            <a:off x="6358969" y="2201493"/>
            <a:ext cx="1188000" cy="736721"/>
          </a:xfrm>
          <a:prstGeom prst="ellipse">
            <a:avLst/>
          </a:prstGeom>
          <a:solidFill>
            <a:srgbClr val="79527B"/>
          </a:solidFill>
          <a:ln cap="flat" cmpd="sng" w="12700">
            <a:solidFill>
              <a:srgbClr val="79527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Europa</a:t>
            </a:r>
            <a:r>
              <a:rPr b="0" i="0" lang="en-GB" sz="16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Calibri"/>
                <a:ea typeface="Calibri"/>
                <a:cs typeface="Calibri"/>
                <a:sym typeface="Calibri"/>
              </a:rPr>
              <a:t>- 68,5 %</a:t>
            </a:r>
            <a:endParaRPr b="0" i="0" sz="1400" u="none" cap="none" strike="noStrike">
              <a:solidFill>
                <a:srgbClr val="000000"/>
              </a:solidFill>
              <a:latin typeface="Arial"/>
              <a:ea typeface="Arial"/>
              <a:cs typeface="Arial"/>
              <a:sym typeface="Arial"/>
            </a:endParaRPr>
          </a:p>
        </p:txBody>
      </p:sp>
      <p:sp>
        <p:nvSpPr>
          <p:cNvPr id="998" name="Google Shape;998;p16"/>
          <p:cNvSpPr/>
          <p:nvPr/>
        </p:nvSpPr>
        <p:spPr>
          <a:xfrm>
            <a:off x="9024948" y="2502392"/>
            <a:ext cx="1188000" cy="736721"/>
          </a:xfrm>
          <a:prstGeom prst="ellipse">
            <a:avLst/>
          </a:prstGeom>
          <a:solidFill>
            <a:srgbClr val="79527B"/>
          </a:solidFill>
          <a:ln cap="flat" cmpd="sng" w="12700">
            <a:solidFill>
              <a:srgbClr val="79527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Asia/Pacífico</a:t>
            </a:r>
            <a:r>
              <a:rPr b="0" i="0" lang="en-GB" sz="16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Calibri"/>
                <a:ea typeface="Calibri"/>
                <a:cs typeface="Calibri"/>
                <a:sym typeface="Calibri"/>
              </a:rPr>
              <a:t>- 84,1 %</a:t>
            </a:r>
            <a:endParaRPr b="0" i="0" sz="1400" u="none" cap="none" strike="noStrike">
              <a:solidFill>
                <a:srgbClr val="000000"/>
              </a:solidFill>
              <a:latin typeface="Arial"/>
              <a:ea typeface="Arial"/>
              <a:cs typeface="Arial"/>
              <a:sym typeface="Arial"/>
            </a:endParaRPr>
          </a:p>
        </p:txBody>
      </p:sp>
      <p:sp>
        <p:nvSpPr>
          <p:cNvPr id="999" name="Google Shape;999;p16"/>
          <p:cNvSpPr/>
          <p:nvPr/>
        </p:nvSpPr>
        <p:spPr>
          <a:xfrm>
            <a:off x="6566201" y="4206602"/>
            <a:ext cx="1188000" cy="736721"/>
          </a:xfrm>
          <a:prstGeom prst="ellipse">
            <a:avLst/>
          </a:prstGeom>
          <a:solidFill>
            <a:srgbClr val="79527B"/>
          </a:solidFill>
          <a:ln cap="flat" cmpd="sng" w="12700">
            <a:solidFill>
              <a:srgbClr val="79527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África</a:t>
            </a:r>
            <a:r>
              <a:rPr b="0" i="0" lang="en-GB" sz="16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Calibri"/>
                <a:ea typeface="Calibri"/>
                <a:cs typeface="Calibri"/>
                <a:sym typeface="Calibri"/>
              </a:rPr>
              <a:t>- 74 %</a:t>
            </a:r>
            <a:endParaRPr b="0" i="0" sz="1400" u="none" cap="none" strike="noStrike">
              <a:solidFill>
                <a:srgbClr val="000000"/>
              </a:solidFill>
              <a:latin typeface="Arial"/>
              <a:ea typeface="Arial"/>
              <a:cs typeface="Arial"/>
              <a:sym typeface="Arial"/>
            </a:endParaRPr>
          </a:p>
        </p:txBody>
      </p:sp>
      <p:sp>
        <p:nvSpPr>
          <p:cNvPr id="1000" name="Google Shape;1000;p16"/>
          <p:cNvSpPr/>
          <p:nvPr/>
        </p:nvSpPr>
        <p:spPr>
          <a:xfrm>
            <a:off x="7998596" y="3035724"/>
            <a:ext cx="1188000" cy="736721"/>
          </a:xfrm>
          <a:prstGeom prst="ellipse">
            <a:avLst/>
          </a:prstGeom>
          <a:solidFill>
            <a:srgbClr val="79527B"/>
          </a:solidFill>
          <a:ln cap="flat" cmpd="sng" w="12700">
            <a:solidFill>
              <a:srgbClr val="79527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Medio Oriente</a:t>
            </a:r>
            <a:r>
              <a:rPr b="0" i="0" lang="en-GB" sz="16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Calibri"/>
                <a:ea typeface="Calibri"/>
                <a:cs typeface="Calibri"/>
                <a:sym typeface="Calibri"/>
              </a:rPr>
              <a:t>- 74 %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4" name="Shape 1004"/>
        <p:cNvGrpSpPr/>
        <p:nvPr/>
      </p:nvGrpSpPr>
      <p:grpSpPr>
        <a:xfrm>
          <a:off x="0" y="0"/>
          <a:ext cx="0" cy="0"/>
          <a:chOff x="0" y="0"/>
          <a:chExt cx="0" cy="0"/>
        </a:xfrm>
      </p:grpSpPr>
      <p:sp>
        <p:nvSpPr>
          <p:cNvPr id="1005" name="Google Shape;1005;p24"/>
          <p:cNvSpPr txBox="1"/>
          <p:nvPr>
            <p:ph idx="1" type="body"/>
          </p:nvPr>
        </p:nvSpPr>
        <p:spPr>
          <a:xfrm>
            <a:off x="1802710" y="1773241"/>
            <a:ext cx="4621841" cy="452595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t/>
            </a:r>
            <a:endParaRPr/>
          </a:p>
          <a:p>
            <a:pPr indent="0" lvl="0" marL="0" rtl="0" algn="l">
              <a:lnSpc>
                <a:spcPct val="90000"/>
              </a:lnSpc>
              <a:spcBef>
                <a:spcPts val="1000"/>
              </a:spcBef>
              <a:spcAft>
                <a:spcPts val="0"/>
              </a:spcAft>
              <a:buClr>
                <a:schemeClr val="lt1"/>
              </a:buClr>
              <a:buSzPts val="2400"/>
              <a:buNone/>
            </a:pPr>
            <a:r>
              <a:t/>
            </a:r>
            <a:endParaRPr/>
          </a:p>
          <a:p>
            <a:pPr indent="0" lvl="0" marL="0" rtl="0" algn="l">
              <a:lnSpc>
                <a:spcPct val="90000"/>
              </a:lnSpc>
              <a:spcBef>
                <a:spcPts val="1000"/>
              </a:spcBef>
              <a:spcAft>
                <a:spcPts val="0"/>
              </a:spcAft>
              <a:buClr>
                <a:schemeClr val="lt1"/>
              </a:buClr>
              <a:buSzPts val="2400"/>
              <a:buNone/>
            </a:pPr>
            <a:r>
              <a:rPr lang="en-GB"/>
              <a:t>¿Qué tipo de crisis crees que es más probable que te amenace?</a:t>
            </a:r>
            <a:endParaRPr/>
          </a:p>
          <a:p>
            <a:pPr indent="0" lvl="0" marL="0" rtl="0" algn="l">
              <a:lnSpc>
                <a:spcPct val="90000"/>
              </a:lnSpc>
              <a:spcBef>
                <a:spcPts val="1000"/>
              </a:spcBef>
              <a:spcAft>
                <a:spcPts val="0"/>
              </a:spcAft>
              <a:buClr>
                <a:schemeClr val="lt1"/>
              </a:buClr>
              <a:buSzPts val="2400"/>
              <a:buNone/>
            </a:pPr>
            <a:r>
              <a:rPr lang="en-GB"/>
              <a:t>¿Estarías preparado para ello?</a:t>
            </a:r>
            <a:endParaRPr/>
          </a:p>
        </p:txBody>
      </p:sp>
      <p:sp>
        <p:nvSpPr>
          <p:cNvPr id="1006" name="Google Shape;1006;p24"/>
          <p:cNvSpPr txBox="1"/>
          <p:nvPr>
            <p:ph idx="3" type="body"/>
          </p:nvPr>
        </p:nvSpPr>
        <p:spPr>
          <a:xfrm>
            <a:off x="1718561" y="595510"/>
            <a:ext cx="4716425" cy="582221"/>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lt1"/>
              </a:buClr>
              <a:buSzPts val="3600"/>
              <a:buNone/>
            </a:pPr>
            <a:r>
              <a:rPr lang="en-GB"/>
              <a:t>Debate e intercambio</a:t>
            </a:r>
            <a:endParaRPr/>
          </a:p>
        </p:txBody>
      </p:sp>
      <p:pic>
        <p:nvPicPr>
          <p:cNvPr descr="A person standing on a map&#10;&#10;Description automatically generated with medium confidence" id="1007" name="Google Shape;1007;p24"/>
          <p:cNvPicPr preferRelativeResize="0"/>
          <p:nvPr>
            <p:ph idx="2" type="pic"/>
          </p:nvPr>
        </p:nvPicPr>
        <p:blipFill rotWithShape="1">
          <a:blip r:embed="rId3">
            <a:alphaModFix/>
          </a:blip>
          <a:srcRect b="0" l="23224" r="23224" t="0"/>
          <a:stretch/>
        </p:blipFill>
        <p:spPr>
          <a:xfrm>
            <a:off x="6852062" y="228600"/>
            <a:ext cx="5105121" cy="6362700"/>
          </a:xfrm>
          <a:prstGeom prst="rect">
            <a:avLst/>
          </a:prstGeom>
          <a:solidFill>
            <a:schemeClr val="lt1"/>
          </a:solid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1" name="Shape 1011"/>
        <p:cNvGrpSpPr/>
        <p:nvPr/>
      </p:nvGrpSpPr>
      <p:grpSpPr>
        <a:xfrm>
          <a:off x="0" y="0"/>
          <a:ext cx="0" cy="0"/>
          <a:chOff x="0" y="0"/>
          <a:chExt cx="0" cy="0"/>
        </a:xfrm>
      </p:grpSpPr>
      <p:sp>
        <p:nvSpPr>
          <p:cNvPr id="1012" name="Google Shape;1012;p25"/>
          <p:cNvSpPr txBox="1"/>
          <p:nvPr>
            <p:ph idx="1" type="body"/>
          </p:nvPr>
        </p:nvSpPr>
        <p:spPr>
          <a:xfrm>
            <a:off x="666708" y="752638"/>
            <a:ext cx="4329835" cy="16476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A59"/>
              </a:buClr>
              <a:buSzPts val="4800"/>
              <a:buNone/>
            </a:pPr>
            <a:r>
              <a:rPr lang="en-GB" sz="4800">
                <a:solidFill>
                  <a:srgbClr val="595A59"/>
                </a:solidFill>
              </a:rPr>
              <a:t>Herramientas que ayudan a analizar su posición de partida</a:t>
            </a:r>
            <a:endParaRPr/>
          </a:p>
          <a:p>
            <a:pPr indent="0" lvl="0" marL="0" rtl="0" algn="l">
              <a:lnSpc>
                <a:spcPct val="90000"/>
              </a:lnSpc>
              <a:spcBef>
                <a:spcPts val="300"/>
              </a:spcBef>
              <a:spcAft>
                <a:spcPts val="0"/>
              </a:spcAft>
              <a:buClr>
                <a:schemeClr val="lt1"/>
              </a:buClr>
              <a:buSzPts val="48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6" name="Shape 1016"/>
        <p:cNvGrpSpPr/>
        <p:nvPr/>
      </p:nvGrpSpPr>
      <p:grpSpPr>
        <a:xfrm>
          <a:off x="0" y="0"/>
          <a:ext cx="0" cy="0"/>
          <a:chOff x="0" y="0"/>
          <a:chExt cx="0" cy="0"/>
        </a:xfrm>
      </p:grpSpPr>
      <p:cxnSp>
        <p:nvCxnSpPr>
          <p:cNvPr id="1017" name="Google Shape;1017;p26"/>
          <p:cNvCxnSpPr/>
          <p:nvPr/>
        </p:nvCxnSpPr>
        <p:spPr>
          <a:xfrm>
            <a:off x="9912046" y="3422854"/>
            <a:ext cx="0" cy="176893"/>
          </a:xfrm>
          <a:prstGeom prst="straightConnector1">
            <a:avLst/>
          </a:prstGeom>
          <a:noFill/>
          <a:ln cap="flat" cmpd="sng" w="38100">
            <a:solidFill>
              <a:srgbClr val="BFBFBF"/>
            </a:solidFill>
            <a:prstDash val="solid"/>
            <a:miter lim="800000"/>
            <a:headEnd len="sm" w="sm" type="none"/>
            <a:tailEnd len="sm" w="sm" type="none"/>
          </a:ln>
        </p:spPr>
      </p:cxnSp>
      <p:cxnSp>
        <p:nvCxnSpPr>
          <p:cNvPr id="1018" name="Google Shape;1018;p26"/>
          <p:cNvCxnSpPr/>
          <p:nvPr/>
        </p:nvCxnSpPr>
        <p:spPr>
          <a:xfrm>
            <a:off x="8916685" y="3599746"/>
            <a:ext cx="1976437" cy="0"/>
          </a:xfrm>
          <a:prstGeom prst="straightConnector1">
            <a:avLst/>
          </a:prstGeom>
          <a:noFill/>
          <a:ln cap="flat" cmpd="sng" w="38100">
            <a:solidFill>
              <a:srgbClr val="BFBFBF"/>
            </a:solidFill>
            <a:prstDash val="solid"/>
            <a:miter lim="800000"/>
            <a:headEnd len="sm" w="sm" type="none"/>
            <a:tailEnd len="sm" w="sm" type="none"/>
          </a:ln>
        </p:spPr>
      </p:cxnSp>
      <p:cxnSp>
        <p:nvCxnSpPr>
          <p:cNvPr id="1019" name="Google Shape;1019;p26"/>
          <p:cNvCxnSpPr/>
          <p:nvPr/>
        </p:nvCxnSpPr>
        <p:spPr>
          <a:xfrm>
            <a:off x="8916684" y="3596174"/>
            <a:ext cx="0" cy="177404"/>
          </a:xfrm>
          <a:prstGeom prst="straightConnector1">
            <a:avLst/>
          </a:prstGeom>
          <a:noFill/>
          <a:ln cap="flat" cmpd="sng" w="38100">
            <a:solidFill>
              <a:srgbClr val="BFBFBF"/>
            </a:solidFill>
            <a:prstDash val="solid"/>
            <a:miter lim="800000"/>
            <a:headEnd len="sm" w="sm" type="none"/>
            <a:tailEnd len="sm" w="sm" type="none"/>
          </a:ln>
        </p:spPr>
      </p:cxnSp>
      <p:cxnSp>
        <p:nvCxnSpPr>
          <p:cNvPr id="1020" name="Google Shape;1020;p26"/>
          <p:cNvCxnSpPr>
            <a:endCxn id="1021" idx="0"/>
          </p:cNvCxnSpPr>
          <p:nvPr/>
        </p:nvCxnSpPr>
        <p:spPr>
          <a:xfrm>
            <a:off x="10900265" y="3596250"/>
            <a:ext cx="0" cy="180900"/>
          </a:xfrm>
          <a:prstGeom prst="straightConnector1">
            <a:avLst/>
          </a:prstGeom>
          <a:noFill/>
          <a:ln cap="flat" cmpd="sng" w="38100">
            <a:solidFill>
              <a:srgbClr val="BFBFBF"/>
            </a:solidFill>
            <a:prstDash val="solid"/>
            <a:miter lim="800000"/>
            <a:headEnd len="sm" w="sm" type="none"/>
            <a:tailEnd len="sm" w="sm" type="none"/>
          </a:ln>
        </p:spPr>
      </p:cxnSp>
      <p:cxnSp>
        <p:nvCxnSpPr>
          <p:cNvPr id="1022" name="Google Shape;1022;p26"/>
          <p:cNvCxnSpPr/>
          <p:nvPr/>
        </p:nvCxnSpPr>
        <p:spPr>
          <a:xfrm>
            <a:off x="7771302" y="2657963"/>
            <a:ext cx="0" cy="175023"/>
          </a:xfrm>
          <a:prstGeom prst="straightConnector1">
            <a:avLst/>
          </a:prstGeom>
          <a:noFill/>
          <a:ln cap="flat" cmpd="sng" w="38100">
            <a:solidFill>
              <a:srgbClr val="BFBFBF"/>
            </a:solidFill>
            <a:prstDash val="solid"/>
            <a:miter lim="800000"/>
            <a:headEnd len="sm" w="sm" type="none"/>
            <a:tailEnd len="sm" w="sm" type="none"/>
          </a:ln>
        </p:spPr>
      </p:cxnSp>
      <p:cxnSp>
        <p:nvCxnSpPr>
          <p:cNvPr id="1023" name="Google Shape;1023;p26"/>
          <p:cNvCxnSpPr/>
          <p:nvPr/>
        </p:nvCxnSpPr>
        <p:spPr>
          <a:xfrm>
            <a:off x="5647228" y="2836556"/>
            <a:ext cx="4260056" cy="0"/>
          </a:xfrm>
          <a:prstGeom prst="straightConnector1">
            <a:avLst/>
          </a:prstGeom>
          <a:noFill/>
          <a:ln cap="flat" cmpd="sng" w="38100">
            <a:solidFill>
              <a:srgbClr val="BFBFBF"/>
            </a:solidFill>
            <a:prstDash val="solid"/>
            <a:miter lim="800000"/>
            <a:headEnd len="sm" w="sm" type="none"/>
            <a:tailEnd len="sm" w="sm" type="none"/>
          </a:ln>
        </p:spPr>
      </p:cxnSp>
      <p:cxnSp>
        <p:nvCxnSpPr>
          <p:cNvPr id="1024" name="Google Shape;1024;p26"/>
          <p:cNvCxnSpPr/>
          <p:nvPr/>
        </p:nvCxnSpPr>
        <p:spPr>
          <a:xfrm>
            <a:off x="5647228" y="2836557"/>
            <a:ext cx="0" cy="196453"/>
          </a:xfrm>
          <a:prstGeom prst="straightConnector1">
            <a:avLst/>
          </a:prstGeom>
          <a:noFill/>
          <a:ln cap="flat" cmpd="sng" w="38100">
            <a:solidFill>
              <a:srgbClr val="BFBFBF"/>
            </a:solidFill>
            <a:prstDash val="solid"/>
            <a:miter lim="800000"/>
            <a:headEnd len="sm" w="sm" type="none"/>
            <a:tailEnd len="sm" w="sm" type="none"/>
          </a:ln>
        </p:spPr>
      </p:cxnSp>
      <p:cxnSp>
        <p:nvCxnSpPr>
          <p:cNvPr id="1025" name="Google Shape;1025;p26"/>
          <p:cNvCxnSpPr>
            <a:endCxn id="1026" idx="0"/>
          </p:cNvCxnSpPr>
          <p:nvPr/>
        </p:nvCxnSpPr>
        <p:spPr>
          <a:xfrm flipH="1">
            <a:off x="9906689" y="2832881"/>
            <a:ext cx="600" cy="203700"/>
          </a:xfrm>
          <a:prstGeom prst="straightConnector1">
            <a:avLst/>
          </a:prstGeom>
          <a:noFill/>
          <a:ln cap="flat" cmpd="sng" w="38100">
            <a:solidFill>
              <a:srgbClr val="BFBFBF"/>
            </a:solidFill>
            <a:prstDash val="solid"/>
            <a:miter lim="800000"/>
            <a:headEnd len="sm" w="sm" type="none"/>
            <a:tailEnd len="sm" w="sm" type="none"/>
          </a:ln>
        </p:spPr>
      </p:cxnSp>
      <p:sp>
        <p:nvSpPr>
          <p:cNvPr id="1027" name="Google Shape;1027;p26"/>
          <p:cNvSpPr/>
          <p:nvPr/>
        </p:nvSpPr>
        <p:spPr>
          <a:xfrm>
            <a:off x="5529355" y="2261485"/>
            <a:ext cx="4495800" cy="396477"/>
          </a:xfrm>
          <a:prstGeom prst="rect">
            <a:avLst/>
          </a:prstGeom>
          <a:solidFill>
            <a:srgbClr val="3FAB9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Calibri"/>
              <a:ea typeface="Calibri"/>
              <a:cs typeface="Calibri"/>
              <a:sym typeface="Calibri"/>
            </a:endParaRPr>
          </a:p>
        </p:txBody>
      </p:sp>
      <p:sp>
        <p:nvSpPr>
          <p:cNvPr id="1028" name="Google Shape;1028;p26"/>
          <p:cNvSpPr/>
          <p:nvPr/>
        </p:nvSpPr>
        <p:spPr>
          <a:xfrm>
            <a:off x="5529355" y="2140041"/>
            <a:ext cx="4495800" cy="457200"/>
          </a:xfrm>
          <a:prstGeom prst="rect">
            <a:avLst/>
          </a:prstGeom>
          <a:solidFill>
            <a:srgbClr val="70CAB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Calibri"/>
              <a:ea typeface="Calibri"/>
              <a:cs typeface="Calibri"/>
              <a:sym typeface="Calibri"/>
            </a:endParaRPr>
          </a:p>
        </p:txBody>
      </p:sp>
      <p:sp>
        <p:nvSpPr>
          <p:cNvPr id="1029" name="Google Shape;1029;p26"/>
          <p:cNvSpPr/>
          <p:nvPr/>
        </p:nvSpPr>
        <p:spPr>
          <a:xfrm>
            <a:off x="3733893" y="3125879"/>
            <a:ext cx="3827860" cy="303609"/>
          </a:xfrm>
          <a:prstGeom prst="rect">
            <a:avLst/>
          </a:prstGeom>
          <a:solidFill>
            <a:srgbClr val="3FAB9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Calibri"/>
              <a:ea typeface="Calibri"/>
              <a:cs typeface="Calibri"/>
              <a:sym typeface="Calibri"/>
            </a:endParaRPr>
          </a:p>
        </p:txBody>
      </p:sp>
      <p:sp>
        <p:nvSpPr>
          <p:cNvPr id="1030" name="Google Shape;1030;p26"/>
          <p:cNvSpPr/>
          <p:nvPr/>
        </p:nvSpPr>
        <p:spPr>
          <a:xfrm>
            <a:off x="3733893" y="3036581"/>
            <a:ext cx="3827860" cy="350044"/>
          </a:xfrm>
          <a:prstGeom prst="rect">
            <a:avLst/>
          </a:prstGeom>
          <a:solidFill>
            <a:srgbClr val="70CAB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Calibri"/>
              <a:ea typeface="Calibri"/>
              <a:cs typeface="Calibri"/>
              <a:sym typeface="Calibri"/>
            </a:endParaRPr>
          </a:p>
        </p:txBody>
      </p:sp>
      <p:sp>
        <p:nvSpPr>
          <p:cNvPr id="1031" name="Google Shape;1031;p26"/>
          <p:cNvSpPr/>
          <p:nvPr/>
        </p:nvSpPr>
        <p:spPr>
          <a:xfrm>
            <a:off x="7992759" y="3125879"/>
            <a:ext cx="3827859" cy="303609"/>
          </a:xfrm>
          <a:prstGeom prst="rect">
            <a:avLst/>
          </a:prstGeom>
          <a:solidFill>
            <a:srgbClr val="3FAB9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Calibri"/>
              <a:ea typeface="Calibri"/>
              <a:cs typeface="Calibri"/>
              <a:sym typeface="Calibri"/>
            </a:endParaRPr>
          </a:p>
        </p:txBody>
      </p:sp>
      <p:sp>
        <p:nvSpPr>
          <p:cNvPr id="1026" name="Google Shape;1026;p26"/>
          <p:cNvSpPr/>
          <p:nvPr/>
        </p:nvSpPr>
        <p:spPr>
          <a:xfrm>
            <a:off x="7992759" y="3036581"/>
            <a:ext cx="3827859" cy="350044"/>
          </a:xfrm>
          <a:prstGeom prst="rect">
            <a:avLst/>
          </a:prstGeom>
          <a:solidFill>
            <a:srgbClr val="70CAB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Calibri"/>
              <a:ea typeface="Calibri"/>
              <a:cs typeface="Calibri"/>
              <a:sym typeface="Calibri"/>
            </a:endParaRPr>
          </a:p>
        </p:txBody>
      </p:sp>
      <p:sp>
        <p:nvSpPr>
          <p:cNvPr id="1032" name="Google Shape;1032;p26"/>
          <p:cNvSpPr/>
          <p:nvPr/>
        </p:nvSpPr>
        <p:spPr>
          <a:xfrm>
            <a:off x="3733893" y="3900973"/>
            <a:ext cx="1840706" cy="2490671"/>
          </a:xfrm>
          <a:prstGeom prst="rect">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Calibri"/>
              <a:ea typeface="Calibri"/>
              <a:cs typeface="Calibri"/>
              <a:sym typeface="Calibri"/>
            </a:endParaRPr>
          </a:p>
        </p:txBody>
      </p:sp>
      <p:sp>
        <p:nvSpPr>
          <p:cNvPr id="1033" name="Google Shape;1033;p26"/>
          <p:cNvSpPr/>
          <p:nvPr/>
        </p:nvSpPr>
        <p:spPr>
          <a:xfrm>
            <a:off x="3733893" y="3777150"/>
            <a:ext cx="1840706" cy="351235"/>
          </a:xfrm>
          <a:prstGeom prst="rect">
            <a:avLst/>
          </a:prstGeom>
          <a:solidFill>
            <a:srgbClr val="76C0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Calibri"/>
              <a:ea typeface="Calibri"/>
              <a:cs typeface="Calibri"/>
              <a:sym typeface="Calibri"/>
            </a:endParaRPr>
          </a:p>
        </p:txBody>
      </p:sp>
      <p:sp>
        <p:nvSpPr>
          <p:cNvPr id="1034" name="Google Shape;1034;p26"/>
          <p:cNvSpPr/>
          <p:nvPr/>
        </p:nvSpPr>
        <p:spPr>
          <a:xfrm>
            <a:off x="5709141" y="3900973"/>
            <a:ext cx="1841897" cy="2490671"/>
          </a:xfrm>
          <a:prstGeom prst="rect">
            <a:avLst/>
          </a:prstGeom>
          <a:solidFill>
            <a:srgbClr val="9163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Calibri"/>
              <a:ea typeface="Calibri"/>
              <a:cs typeface="Calibri"/>
              <a:sym typeface="Calibri"/>
            </a:endParaRPr>
          </a:p>
        </p:txBody>
      </p:sp>
      <p:sp>
        <p:nvSpPr>
          <p:cNvPr id="1035" name="Google Shape;1035;p26"/>
          <p:cNvSpPr/>
          <p:nvPr/>
        </p:nvSpPr>
        <p:spPr>
          <a:xfrm>
            <a:off x="5709141" y="3777150"/>
            <a:ext cx="1841897" cy="351235"/>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Calibri"/>
              <a:ea typeface="Calibri"/>
              <a:cs typeface="Calibri"/>
              <a:sym typeface="Calibri"/>
            </a:endParaRPr>
          </a:p>
        </p:txBody>
      </p:sp>
      <p:sp>
        <p:nvSpPr>
          <p:cNvPr id="1036" name="Google Shape;1036;p26"/>
          <p:cNvSpPr/>
          <p:nvPr/>
        </p:nvSpPr>
        <p:spPr>
          <a:xfrm>
            <a:off x="8003475" y="3918834"/>
            <a:ext cx="1841897" cy="2488913"/>
          </a:xfrm>
          <a:prstGeom prst="rect">
            <a:avLst/>
          </a:prstGeom>
          <a:solidFill>
            <a:srgbClr val="81D1C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Calibri"/>
              <a:ea typeface="Calibri"/>
              <a:cs typeface="Calibri"/>
              <a:sym typeface="Calibri"/>
            </a:endParaRPr>
          </a:p>
        </p:txBody>
      </p:sp>
      <p:sp>
        <p:nvSpPr>
          <p:cNvPr id="1037" name="Google Shape;1037;p26"/>
          <p:cNvSpPr/>
          <p:nvPr/>
        </p:nvSpPr>
        <p:spPr>
          <a:xfrm>
            <a:off x="8003475" y="3777150"/>
            <a:ext cx="1841897" cy="351235"/>
          </a:xfrm>
          <a:prstGeom prst="rect">
            <a:avLst/>
          </a:prstGeom>
          <a:solidFill>
            <a:srgbClr val="76C0B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Calibri"/>
              <a:ea typeface="Calibri"/>
              <a:cs typeface="Calibri"/>
              <a:sym typeface="Calibri"/>
            </a:endParaRPr>
          </a:p>
        </p:txBody>
      </p:sp>
      <p:sp>
        <p:nvSpPr>
          <p:cNvPr id="1038" name="Google Shape;1038;p26"/>
          <p:cNvSpPr/>
          <p:nvPr/>
        </p:nvSpPr>
        <p:spPr>
          <a:xfrm>
            <a:off x="9979912" y="3918834"/>
            <a:ext cx="1840706" cy="2488913"/>
          </a:xfrm>
          <a:prstGeom prst="rect">
            <a:avLst/>
          </a:prstGeom>
          <a:solidFill>
            <a:srgbClr val="9163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Calibri"/>
              <a:ea typeface="Calibri"/>
              <a:cs typeface="Calibri"/>
              <a:sym typeface="Calibri"/>
            </a:endParaRPr>
          </a:p>
        </p:txBody>
      </p:sp>
      <p:sp>
        <p:nvSpPr>
          <p:cNvPr id="1021" name="Google Shape;1021;p26"/>
          <p:cNvSpPr/>
          <p:nvPr/>
        </p:nvSpPr>
        <p:spPr>
          <a:xfrm>
            <a:off x="9979912" y="3777150"/>
            <a:ext cx="1840706" cy="351235"/>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t/>
            </a:r>
            <a:endParaRPr b="0" i="0" sz="2700" u="none" cap="none" strike="noStrike">
              <a:solidFill>
                <a:schemeClr val="lt1"/>
              </a:solidFill>
              <a:latin typeface="Calibri"/>
              <a:ea typeface="Calibri"/>
              <a:cs typeface="Calibri"/>
              <a:sym typeface="Calibri"/>
            </a:endParaRPr>
          </a:p>
        </p:txBody>
      </p:sp>
      <p:cxnSp>
        <p:nvCxnSpPr>
          <p:cNvPr id="1039" name="Google Shape;1039;p26"/>
          <p:cNvCxnSpPr>
            <a:stCxn id="1029" idx="2"/>
          </p:cNvCxnSpPr>
          <p:nvPr/>
        </p:nvCxnSpPr>
        <p:spPr>
          <a:xfrm>
            <a:off x="5647823" y="3429488"/>
            <a:ext cx="1800" cy="166800"/>
          </a:xfrm>
          <a:prstGeom prst="straightConnector1">
            <a:avLst/>
          </a:prstGeom>
          <a:noFill/>
          <a:ln cap="flat" cmpd="sng" w="38100">
            <a:solidFill>
              <a:srgbClr val="BFBFBF"/>
            </a:solidFill>
            <a:prstDash val="solid"/>
            <a:miter lim="800000"/>
            <a:headEnd len="sm" w="sm" type="none"/>
            <a:tailEnd len="sm" w="sm" type="none"/>
          </a:ln>
        </p:spPr>
      </p:cxnSp>
      <p:cxnSp>
        <p:nvCxnSpPr>
          <p:cNvPr id="1040" name="Google Shape;1040;p26"/>
          <p:cNvCxnSpPr/>
          <p:nvPr/>
        </p:nvCxnSpPr>
        <p:spPr>
          <a:xfrm>
            <a:off x="4654247" y="3599746"/>
            <a:ext cx="1976437" cy="0"/>
          </a:xfrm>
          <a:prstGeom prst="straightConnector1">
            <a:avLst/>
          </a:prstGeom>
          <a:noFill/>
          <a:ln cap="flat" cmpd="sng" w="38100">
            <a:solidFill>
              <a:srgbClr val="BFBFBF"/>
            </a:solidFill>
            <a:prstDash val="solid"/>
            <a:miter lim="800000"/>
            <a:headEnd len="sm" w="sm" type="none"/>
            <a:tailEnd len="sm" w="sm" type="none"/>
          </a:ln>
        </p:spPr>
      </p:cxnSp>
      <p:cxnSp>
        <p:nvCxnSpPr>
          <p:cNvPr id="1041" name="Google Shape;1041;p26"/>
          <p:cNvCxnSpPr/>
          <p:nvPr/>
        </p:nvCxnSpPr>
        <p:spPr>
          <a:xfrm>
            <a:off x="4654246" y="3599746"/>
            <a:ext cx="0" cy="173832"/>
          </a:xfrm>
          <a:prstGeom prst="straightConnector1">
            <a:avLst/>
          </a:prstGeom>
          <a:noFill/>
          <a:ln cap="flat" cmpd="sng" w="38100">
            <a:solidFill>
              <a:srgbClr val="BFBFBF"/>
            </a:solidFill>
            <a:prstDash val="solid"/>
            <a:miter lim="800000"/>
            <a:headEnd len="sm" w="sm" type="none"/>
            <a:tailEnd len="sm" w="sm" type="none"/>
          </a:ln>
        </p:spPr>
      </p:cxnSp>
      <p:cxnSp>
        <p:nvCxnSpPr>
          <p:cNvPr id="1042" name="Google Shape;1042;p26"/>
          <p:cNvCxnSpPr>
            <a:endCxn id="1035" idx="0"/>
          </p:cNvCxnSpPr>
          <p:nvPr/>
        </p:nvCxnSpPr>
        <p:spPr>
          <a:xfrm flipH="1">
            <a:off x="6630090" y="3596250"/>
            <a:ext cx="600" cy="180900"/>
          </a:xfrm>
          <a:prstGeom prst="straightConnector1">
            <a:avLst/>
          </a:prstGeom>
          <a:noFill/>
          <a:ln cap="flat" cmpd="sng" w="38100">
            <a:solidFill>
              <a:srgbClr val="BFBFBF"/>
            </a:solidFill>
            <a:prstDash val="solid"/>
            <a:miter lim="800000"/>
            <a:headEnd len="sm" w="sm" type="none"/>
            <a:tailEnd len="sm" w="sm" type="none"/>
          </a:ln>
        </p:spPr>
      </p:cxnSp>
      <p:sp>
        <p:nvSpPr>
          <p:cNvPr id="1043" name="Google Shape;1043;p26"/>
          <p:cNvSpPr txBox="1"/>
          <p:nvPr/>
        </p:nvSpPr>
        <p:spPr>
          <a:xfrm>
            <a:off x="7107401" y="2140325"/>
            <a:ext cx="1427700" cy="4734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76"/>
              <a:buFont typeface="Arial"/>
              <a:buNone/>
            </a:pPr>
            <a:r>
              <a:rPr b="1" i="0" lang="en-GB" sz="2476" u="none" cap="none" strike="noStrike">
                <a:solidFill>
                  <a:schemeClr val="lt1"/>
                </a:solidFill>
                <a:latin typeface="Calibri"/>
                <a:ea typeface="Calibri"/>
                <a:cs typeface="Calibri"/>
                <a:sym typeface="Calibri"/>
              </a:rPr>
              <a:t>ANÁLISIS</a:t>
            </a:r>
            <a:endParaRPr b="0" i="0" sz="1400" u="none" cap="none" strike="noStrike">
              <a:solidFill>
                <a:srgbClr val="000000"/>
              </a:solidFill>
              <a:latin typeface="Arial"/>
              <a:ea typeface="Arial"/>
              <a:cs typeface="Arial"/>
              <a:sym typeface="Arial"/>
            </a:endParaRPr>
          </a:p>
        </p:txBody>
      </p:sp>
      <p:sp>
        <p:nvSpPr>
          <p:cNvPr id="1044" name="Google Shape;1044;p26"/>
          <p:cNvSpPr txBox="1"/>
          <p:nvPr/>
        </p:nvSpPr>
        <p:spPr>
          <a:xfrm>
            <a:off x="5229524" y="3064825"/>
            <a:ext cx="947700" cy="2886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75"/>
              <a:buFont typeface="Arial"/>
              <a:buNone/>
            </a:pPr>
            <a:r>
              <a:rPr b="1" i="0" lang="en-GB" sz="1275" u="none" cap="none" strike="noStrike">
                <a:solidFill>
                  <a:schemeClr val="lt1"/>
                </a:solidFill>
                <a:latin typeface="Calibri"/>
                <a:ea typeface="Calibri"/>
                <a:cs typeface="Calibri"/>
                <a:sym typeface="Calibri"/>
              </a:rPr>
              <a:t>INTERIOR</a:t>
            </a:r>
            <a:endParaRPr b="0" i="0" sz="1400" u="none" cap="none" strike="noStrike">
              <a:solidFill>
                <a:srgbClr val="000000"/>
              </a:solidFill>
              <a:latin typeface="Arial"/>
              <a:ea typeface="Arial"/>
              <a:cs typeface="Arial"/>
              <a:sym typeface="Arial"/>
            </a:endParaRPr>
          </a:p>
        </p:txBody>
      </p:sp>
      <p:sp>
        <p:nvSpPr>
          <p:cNvPr id="1045" name="Google Shape;1045;p26"/>
          <p:cNvSpPr txBox="1"/>
          <p:nvPr/>
        </p:nvSpPr>
        <p:spPr>
          <a:xfrm>
            <a:off x="9490301" y="3064825"/>
            <a:ext cx="1047000" cy="2886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75"/>
              <a:buFont typeface="Arial"/>
              <a:buNone/>
            </a:pPr>
            <a:r>
              <a:rPr b="1" i="0" lang="en-GB" sz="1275" u="none" cap="none" strike="noStrike">
                <a:solidFill>
                  <a:schemeClr val="lt1"/>
                </a:solidFill>
                <a:latin typeface="Calibri"/>
                <a:ea typeface="Calibri"/>
                <a:cs typeface="Calibri"/>
                <a:sym typeface="Calibri"/>
              </a:rPr>
              <a:t>EXTERNO</a:t>
            </a:r>
            <a:endParaRPr b="0" i="0" sz="1400" u="none" cap="none" strike="noStrike">
              <a:solidFill>
                <a:srgbClr val="000000"/>
              </a:solidFill>
              <a:latin typeface="Arial"/>
              <a:ea typeface="Arial"/>
              <a:cs typeface="Arial"/>
              <a:sym typeface="Arial"/>
            </a:endParaRPr>
          </a:p>
        </p:txBody>
      </p:sp>
      <p:sp>
        <p:nvSpPr>
          <p:cNvPr id="1046" name="Google Shape;1046;p26"/>
          <p:cNvSpPr txBox="1"/>
          <p:nvPr/>
        </p:nvSpPr>
        <p:spPr>
          <a:xfrm>
            <a:off x="10299351" y="3808500"/>
            <a:ext cx="1130700" cy="2886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75"/>
              <a:buFont typeface="Arial"/>
              <a:buNone/>
            </a:pPr>
            <a:r>
              <a:rPr b="1" i="0" lang="en-GB" sz="1275" u="none" cap="none" strike="noStrike">
                <a:solidFill>
                  <a:schemeClr val="lt1"/>
                </a:solidFill>
                <a:latin typeface="Calibri"/>
                <a:ea typeface="Calibri"/>
                <a:cs typeface="Calibri"/>
                <a:sym typeface="Calibri"/>
              </a:rPr>
              <a:t>AMENAZAS</a:t>
            </a:r>
            <a:endParaRPr b="0" i="0" sz="1400" u="none" cap="none" strike="noStrike">
              <a:solidFill>
                <a:srgbClr val="000000"/>
              </a:solidFill>
              <a:latin typeface="Arial"/>
              <a:ea typeface="Arial"/>
              <a:cs typeface="Arial"/>
              <a:sym typeface="Arial"/>
            </a:endParaRPr>
          </a:p>
        </p:txBody>
      </p:sp>
      <p:sp>
        <p:nvSpPr>
          <p:cNvPr id="1047" name="Google Shape;1047;p26"/>
          <p:cNvSpPr txBox="1"/>
          <p:nvPr/>
        </p:nvSpPr>
        <p:spPr>
          <a:xfrm>
            <a:off x="8116425" y="3827950"/>
            <a:ext cx="1669800" cy="2886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75"/>
              <a:buFont typeface="Arial"/>
              <a:buNone/>
            </a:pPr>
            <a:r>
              <a:rPr b="1" i="0" lang="en-GB" sz="1275" u="none" cap="none" strike="noStrike">
                <a:solidFill>
                  <a:schemeClr val="lt1"/>
                </a:solidFill>
                <a:latin typeface="Calibri"/>
                <a:ea typeface="Calibri"/>
                <a:cs typeface="Calibri"/>
                <a:sym typeface="Calibri"/>
              </a:rPr>
              <a:t>OPORTUNIDADES</a:t>
            </a:r>
            <a:endParaRPr b="0" i="0" sz="1400" u="none" cap="none" strike="noStrike">
              <a:solidFill>
                <a:srgbClr val="000000"/>
              </a:solidFill>
              <a:latin typeface="Arial"/>
              <a:ea typeface="Arial"/>
              <a:cs typeface="Arial"/>
              <a:sym typeface="Arial"/>
            </a:endParaRPr>
          </a:p>
        </p:txBody>
      </p:sp>
      <p:sp>
        <p:nvSpPr>
          <p:cNvPr id="1048" name="Google Shape;1048;p26"/>
          <p:cNvSpPr txBox="1"/>
          <p:nvPr/>
        </p:nvSpPr>
        <p:spPr>
          <a:xfrm>
            <a:off x="6106550" y="3808500"/>
            <a:ext cx="1130700" cy="2886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75"/>
              <a:buFont typeface="Arial"/>
              <a:buNone/>
            </a:pPr>
            <a:r>
              <a:rPr b="1" i="0" lang="en-GB" sz="1275" u="none" cap="none" strike="noStrike">
                <a:solidFill>
                  <a:schemeClr val="lt1"/>
                </a:solidFill>
                <a:latin typeface="Calibri"/>
                <a:ea typeface="Calibri"/>
                <a:cs typeface="Calibri"/>
                <a:sym typeface="Calibri"/>
              </a:rPr>
              <a:t>DEBILIDADES</a:t>
            </a:r>
            <a:endParaRPr b="0" i="0" sz="1400" u="none" cap="none" strike="noStrike">
              <a:solidFill>
                <a:srgbClr val="000000"/>
              </a:solidFill>
              <a:latin typeface="Arial"/>
              <a:ea typeface="Arial"/>
              <a:cs typeface="Arial"/>
              <a:sym typeface="Arial"/>
            </a:endParaRPr>
          </a:p>
        </p:txBody>
      </p:sp>
      <p:sp>
        <p:nvSpPr>
          <p:cNvPr id="1049" name="Google Shape;1049;p26"/>
          <p:cNvSpPr txBox="1"/>
          <p:nvPr/>
        </p:nvSpPr>
        <p:spPr>
          <a:xfrm>
            <a:off x="4180376" y="3808500"/>
            <a:ext cx="1047000" cy="2886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75"/>
              <a:buFont typeface="Arial"/>
              <a:buNone/>
            </a:pPr>
            <a:r>
              <a:rPr b="1" i="0" lang="en-GB" sz="1275" u="none" cap="none" strike="noStrike">
                <a:solidFill>
                  <a:schemeClr val="lt1"/>
                </a:solidFill>
                <a:latin typeface="Calibri"/>
                <a:ea typeface="Calibri"/>
                <a:cs typeface="Calibri"/>
                <a:sym typeface="Calibri"/>
              </a:rPr>
              <a:t>FORTALEZAS</a:t>
            </a:r>
            <a:endParaRPr b="0" i="0" sz="1400" u="none" cap="none" strike="noStrike">
              <a:solidFill>
                <a:srgbClr val="000000"/>
              </a:solidFill>
              <a:latin typeface="Arial"/>
              <a:ea typeface="Arial"/>
              <a:cs typeface="Arial"/>
              <a:sym typeface="Arial"/>
            </a:endParaRPr>
          </a:p>
        </p:txBody>
      </p:sp>
      <p:sp>
        <p:nvSpPr>
          <p:cNvPr id="1050" name="Google Shape;1050;p26"/>
          <p:cNvSpPr txBox="1"/>
          <p:nvPr/>
        </p:nvSpPr>
        <p:spPr>
          <a:xfrm>
            <a:off x="3819402" y="4170935"/>
            <a:ext cx="1669800" cy="1182300"/>
          </a:xfrm>
          <a:prstGeom prst="rect">
            <a:avLst/>
          </a:prstGeom>
          <a:noFill/>
          <a:ln>
            <a:noFill/>
          </a:ln>
        </p:spPr>
        <p:txBody>
          <a:bodyPr anchorCtr="0" anchor="t" bIns="40775" lIns="81575" spcFirstLastPara="1" rIns="81575" wrap="square" tIns="40775">
            <a:spAutoFit/>
          </a:bodyPr>
          <a:lstStyle/>
          <a:p>
            <a:pPr indent="0" lvl="0" marL="0" marR="0" rtl="0" algn="l">
              <a:lnSpc>
                <a:spcPct val="115666"/>
              </a:lnSpc>
              <a:spcBef>
                <a:spcPts val="0"/>
              </a:spcBef>
              <a:spcAft>
                <a:spcPts val="0"/>
              </a:spcAft>
              <a:buClr>
                <a:schemeClr val="lt1"/>
              </a:buClr>
              <a:buSzPts val="1200"/>
              <a:buFont typeface="Arial"/>
              <a:buNone/>
            </a:pPr>
            <a:r>
              <a:rPr b="0" i="0" lang="en-GB" sz="900" u="none" cap="none" strike="noStrike">
                <a:solidFill>
                  <a:schemeClr val="lt1"/>
                </a:solidFill>
                <a:latin typeface="Calibri"/>
                <a:ea typeface="Calibri"/>
                <a:cs typeface="Calibri"/>
                <a:sym typeface="Calibri"/>
              </a:rPr>
              <a:t>Los puntos fuertes describen en qué destaca una organización y qué la separa de la competencia: una marca fuerte, una base de clientes leales, un balance sólido, una tecnología única, etcétera. </a:t>
            </a:r>
            <a:endParaRPr b="0" i="0" sz="900" u="none" cap="none" strike="noStrike">
              <a:solidFill>
                <a:srgbClr val="000000"/>
              </a:solidFill>
              <a:latin typeface="Arial"/>
              <a:ea typeface="Arial"/>
              <a:cs typeface="Arial"/>
              <a:sym typeface="Arial"/>
            </a:endParaRPr>
          </a:p>
        </p:txBody>
      </p:sp>
      <p:sp>
        <p:nvSpPr>
          <p:cNvPr id="1051" name="Google Shape;1051;p26"/>
          <p:cNvSpPr txBox="1"/>
          <p:nvPr/>
        </p:nvSpPr>
        <p:spPr>
          <a:xfrm>
            <a:off x="5795243" y="4170935"/>
            <a:ext cx="1669800" cy="1502700"/>
          </a:xfrm>
          <a:prstGeom prst="rect">
            <a:avLst/>
          </a:prstGeom>
          <a:noFill/>
          <a:ln>
            <a:noFill/>
          </a:ln>
        </p:spPr>
        <p:txBody>
          <a:bodyPr anchorCtr="0" anchor="t" bIns="40775" lIns="81575" spcFirstLastPara="1" rIns="81575" wrap="square" tIns="40775">
            <a:spAutoFit/>
          </a:bodyPr>
          <a:lstStyle/>
          <a:p>
            <a:pPr indent="0" lvl="0" marL="0" marR="0" rtl="0" algn="l">
              <a:lnSpc>
                <a:spcPct val="115666"/>
              </a:lnSpc>
              <a:spcBef>
                <a:spcPts val="0"/>
              </a:spcBef>
              <a:spcAft>
                <a:spcPts val="0"/>
              </a:spcAft>
              <a:buClr>
                <a:schemeClr val="lt1"/>
              </a:buClr>
              <a:buSzPts val="1200"/>
              <a:buFont typeface="Arial"/>
              <a:buNone/>
            </a:pPr>
            <a:r>
              <a:rPr b="0" i="0" lang="en-GB" sz="900" u="none" cap="none" strike="noStrike">
                <a:solidFill>
                  <a:schemeClr val="lt1"/>
                </a:solidFill>
                <a:latin typeface="Calibri"/>
                <a:ea typeface="Calibri"/>
                <a:cs typeface="Calibri"/>
                <a:sym typeface="Calibri"/>
              </a:rPr>
              <a:t>Las debilidades impiden que una organización funcione a su nivel óptimo. Son áreas en las que la empresa necesita mejorar para seguir siendo competitiva: una marca débil, altos niveles de endeudamiento, una cadena de suministro inadecuada o falta de capital.</a:t>
            </a:r>
            <a:endParaRPr b="0" i="0" sz="900" u="none" cap="none" strike="noStrike">
              <a:solidFill>
                <a:srgbClr val="000000"/>
              </a:solidFill>
              <a:latin typeface="Arial"/>
              <a:ea typeface="Arial"/>
              <a:cs typeface="Arial"/>
              <a:sym typeface="Arial"/>
            </a:endParaRPr>
          </a:p>
        </p:txBody>
      </p:sp>
      <p:sp>
        <p:nvSpPr>
          <p:cNvPr id="1052" name="Google Shape;1052;p26"/>
          <p:cNvSpPr txBox="1"/>
          <p:nvPr/>
        </p:nvSpPr>
        <p:spPr>
          <a:xfrm>
            <a:off x="8089578" y="4170935"/>
            <a:ext cx="1669800" cy="1823100"/>
          </a:xfrm>
          <a:prstGeom prst="rect">
            <a:avLst/>
          </a:prstGeom>
          <a:noFill/>
          <a:ln>
            <a:noFill/>
          </a:ln>
        </p:spPr>
        <p:txBody>
          <a:bodyPr anchorCtr="0" anchor="t" bIns="40775" lIns="81575" spcFirstLastPara="1" rIns="81575" wrap="square" tIns="40775">
            <a:spAutoFit/>
          </a:bodyPr>
          <a:lstStyle/>
          <a:p>
            <a:pPr indent="0" lvl="0" marL="0" marR="0" rtl="0" algn="l">
              <a:lnSpc>
                <a:spcPct val="115666"/>
              </a:lnSpc>
              <a:spcBef>
                <a:spcPts val="0"/>
              </a:spcBef>
              <a:spcAft>
                <a:spcPts val="0"/>
              </a:spcAft>
              <a:buClr>
                <a:schemeClr val="lt1"/>
              </a:buClr>
              <a:buSzPts val="1200"/>
              <a:buFont typeface="Arial"/>
              <a:buNone/>
            </a:pPr>
            <a:r>
              <a:rPr b="0" i="0" lang="en-GB" sz="900" u="none" cap="none" strike="noStrike">
                <a:solidFill>
                  <a:schemeClr val="lt1"/>
                </a:solidFill>
                <a:latin typeface="Calibri"/>
                <a:ea typeface="Calibri"/>
                <a:cs typeface="Calibri"/>
                <a:sym typeface="Calibri"/>
              </a:rPr>
              <a:t>Las oportunidades se refieren a factores externos favorables que podrían dar a una organización una ventaja competitiva. Por ejemplo, si un país reduce los aranceles, un fabricante de automóviles puede exportar sus coches a un nuevo mercado, aumentando las ventas y la cuota de mercado.</a:t>
            </a:r>
            <a:endParaRPr b="0" i="0" sz="900" u="none" cap="none" strike="noStrike">
              <a:solidFill>
                <a:srgbClr val="000000"/>
              </a:solidFill>
              <a:latin typeface="Arial"/>
              <a:ea typeface="Arial"/>
              <a:cs typeface="Arial"/>
              <a:sym typeface="Arial"/>
            </a:endParaRPr>
          </a:p>
        </p:txBody>
      </p:sp>
      <p:sp>
        <p:nvSpPr>
          <p:cNvPr id="1053" name="Google Shape;1053;p26"/>
          <p:cNvSpPr txBox="1"/>
          <p:nvPr/>
        </p:nvSpPr>
        <p:spPr>
          <a:xfrm>
            <a:off x="10058276" y="4170935"/>
            <a:ext cx="1669800" cy="1983600"/>
          </a:xfrm>
          <a:prstGeom prst="rect">
            <a:avLst/>
          </a:prstGeom>
          <a:solidFill>
            <a:srgbClr val="916395"/>
          </a:solidFill>
          <a:ln>
            <a:noFill/>
          </a:ln>
        </p:spPr>
        <p:txBody>
          <a:bodyPr anchorCtr="0" anchor="t" bIns="40775" lIns="81575" spcFirstLastPara="1" rIns="81575" wrap="square" tIns="40775">
            <a:spAutoFit/>
          </a:bodyPr>
          <a:lstStyle/>
          <a:p>
            <a:pPr indent="0" lvl="0" marL="0" marR="0" rtl="0" algn="l">
              <a:lnSpc>
                <a:spcPct val="115666"/>
              </a:lnSpc>
              <a:spcBef>
                <a:spcPts val="0"/>
              </a:spcBef>
              <a:spcAft>
                <a:spcPts val="0"/>
              </a:spcAft>
              <a:buClr>
                <a:schemeClr val="lt1"/>
              </a:buClr>
              <a:buSzPts val="1200"/>
              <a:buFont typeface="Arial"/>
              <a:buNone/>
            </a:pPr>
            <a:r>
              <a:rPr b="0" i="0" lang="en-GB" sz="900" u="none" cap="none" strike="noStrike">
                <a:solidFill>
                  <a:schemeClr val="lt1"/>
                </a:solidFill>
                <a:latin typeface="Calibri"/>
                <a:ea typeface="Calibri"/>
                <a:cs typeface="Calibri"/>
                <a:sym typeface="Calibri"/>
              </a:rPr>
              <a:t>L</a:t>
            </a:r>
            <a:r>
              <a:rPr b="0" i="0" lang="en-GB" sz="900" u="none" cap="none" strike="noStrike">
                <a:solidFill>
                  <a:schemeClr val="lt1"/>
                </a:solidFill>
                <a:latin typeface="Calibri"/>
                <a:ea typeface="Calibri"/>
                <a:cs typeface="Calibri"/>
                <a:sym typeface="Calibri"/>
              </a:rPr>
              <a:t>as amenazas son factores que pueden perjudicar a una organización. Por ejemplo, una sequía es una amenaza para una empresa productora de trigo, ya que puede destruir o reducir el rendimiento de la cosecha. Otras </a:t>
            </a:r>
            <a:r>
              <a:rPr b="0" i="0" lang="en-GB" sz="900" u="none" cap="none" strike="noStrike">
                <a:solidFill>
                  <a:schemeClr val="lt1"/>
                </a:solidFill>
                <a:latin typeface="Calibri"/>
                <a:ea typeface="Calibri"/>
                <a:cs typeface="Calibri"/>
                <a:sym typeface="Calibri"/>
              </a:rPr>
              <a:t>amenazas comunes son el aumento del coste de los materiales, la creciente competencia, la escasez de mano de obra, etc.</a:t>
            </a:r>
            <a:endParaRPr b="0" i="0" sz="900" u="none" cap="none" strike="noStrike">
              <a:solidFill>
                <a:srgbClr val="000000"/>
              </a:solidFill>
              <a:latin typeface="Arial"/>
              <a:ea typeface="Arial"/>
              <a:cs typeface="Arial"/>
              <a:sym typeface="Arial"/>
            </a:endParaRPr>
          </a:p>
        </p:txBody>
      </p:sp>
      <p:sp>
        <p:nvSpPr>
          <p:cNvPr id="1054" name="Google Shape;1054;p26"/>
          <p:cNvSpPr txBox="1"/>
          <p:nvPr/>
        </p:nvSpPr>
        <p:spPr>
          <a:xfrm>
            <a:off x="202154" y="2146398"/>
            <a:ext cx="3384399" cy="34163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595A59"/>
                </a:solidFill>
                <a:latin typeface="Calibri"/>
                <a:ea typeface="Calibri"/>
                <a:cs typeface="Calibri"/>
                <a:sym typeface="Calibri"/>
              </a:rPr>
              <a:t>El análisis FODA (o matriz FODA) es una técnica de planificación estratégica utilizada para ayudar a una persona u organización a identificar puntos fuertes, puntos débiles, oportunidades y amenazas relacionados con la competencia empresarial o la planificación de proyectos. Esta perspectiva le ayuda a aprovechar mejor sus puntos fuertes y oportunidades y a vigilar sus puntos débiles y posibles amenazas.</a:t>
            </a:r>
            <a:endParaRPr b="0" i="0" sz="1400" u="none" cap="none" strike="noStrike">
              <a:solidFill>
                <a:srgbClr val="000000"/>
              </a:solidFill>
              <a:latin typeface="Arial"/>
              <a:ea typeface="Arial"/>
              <a:cs typeface="Arial"/>
              <a:sym typeface="Arial"/>
            </a:endParaRPr>
          </a:p>
        </p:txBody>
      </p:sp>
      <p:sp>
        <p:nvSpPr>
          <p:cNvPr id="1055" name="Google Shape;1055;p26"/>
          <p:cNvSpPr/>
          <p:nvPr/>
        </p:nvSpPr>
        <p:spPr>
          <a:xfrm>
            <a:off x="0" y="291787"/>
            <a:ext cx="12191999" cy="1199810"/>
          </a:xfrm>
          <a:prstGeom prst="rect">
            <a:avLst/>
          </a:prstGeom>
          <a:solidFill>
            <a:srgbClr val="85D2C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56" name="Google Shape;1056;p26"/>
          <p:cNvSpPr txBox="1"/>
          <p:nvPr/>
        </p:nvSpPr>
        <p:spPr>
          <a:xfrm>
            <a:off x="295202" y="622346"/>
            <a:ext cx="11359085" cy="89154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Arial"/>
              <a:buNone/>
            </a:pPr>
            <a:r>
              <a:rPr b="1" i="0" lang="en-GB" sz="3600" u="none" cap="none" strike="noStrike">
                <a:solidFill>
                  <a:schemeClr val="lt1"/>
                </a:solidFill>
                <a:latin typeface="Calibri"/>
                <a:ea typeface="Calibri"/>
                <a:cs typeface="Calibri"/>
                <a:sym typeface="Calibri"/>
              </a:rPr>
              <a:t>Planificar exhaustivamente - El análisis FODA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0" name="Shape 1060"/>
        <p:cNvGrpSpPr/>
        <p:nvPr/>
      </p:nvGrpSpPr>
      <p:grpSpPr>
        <a:xfrm>
          <a:off x="0" y="0"/>
          <a:ext cx="0" cy="0"/>
          <a:chOff x="0" y="0"/>
          <a:chExt cx="0" cy="0"/>
        </a:xfrm>
      </p:grpSpPr>
      <p:sp>
        <p:nvSpPr>
          <p:cNvPr id="1061" name="Google Shape;1061;p29"/>
          <p:cNvSpPr/>
          <p:nvPr/>
        </p:nvSpPr>
        <p:spPr>
          <a:xfrm>
            <a:off x="4461147" y="3602468"/>
            <a:ext cx="1440000" cy="2086897"/>
          </a:xfrm>
          <a:prstGeom prst="rect">
            <a:avLst/>
          </a:prstGeom>
          <a:solidFill>
            <a:srgbClr val="79527B"/>
          </a:solidFill>
          <a:ln cap="flat" cmpd="sng" w="12700">
            <a:solidFill>
              <a:srgbClr val="79527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62" name="Google Shape;1062;p29"/>
          <p:cNvSpPr/>
          <p:nvPr/>
        </p:nvSpPr>
        <p:spPr>
          <a:xfrm>
            <a:off x="6196748" y="3623357"/>
            <a:ext cx="1440000" cy="2086897"/>
          </a:xfrm>
          <a:prstGeom prst="rect">
            <a:avLst/>
          </a:prstGeom>
          <a:solidFill>
            <a:srgbClr val="79527B"/>
          </a:solidFill>
          <a:ln cap="flat" cmpd="sng" w="12700">
            <a:solidFill>
              <a:srgbClr val="79527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63" name="Google Shape;1063;p29"/>
          <p:cNvSpPr/>
          <p:nvPr/>
        </p:nvSpPr>
        <p:spPr>
          <a:xfrm>
            <a:off x="7932349" y="3602468"/>
            <a:ext cx="1440000" cy="2086897"/>
          </a:xfrm>
          <a:prstGeom prst="rect">
            <a:avLst/>
          </a:prstGeom>
          <a:solidFill>
            <a:srgbClr val="79527B"/>
          </a:solidFill>
          <a:ln cap="flat" cmpd="sng" w="12700">
            <a:solidFill>
              <a:srgbClr val="79527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64" name="Google Shape;1064;p29"/>
          <p:cNvSpPr/>
          <p:nvPr/>
        </p:nvSpPr>
        <p:spPr>
          <a:xfrm>
            <a:off x="9667950" y="3602468"/>
            <a:ext cx="1440000" cy="2086897"/>
          </a:xfrm>
          <a:prstGeom prst="rect">
            <a:avLst/>
          </a:prstGeom>
          <a:solidFill>
            <a:srgbClr val="79527B"/>
          </a:solidFill>
          <a:ln cap="flat" cmpd="sng" w="12700">
            <a:solidFill>
              <a:srgbClr val="79527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65" name="Google Shape;1065;p29"/>
          <p:cNvSpPr/>
          <p:nvPr/>
        </p:nvSpPr>
        <p:spPr>
          <a:xfrm>
            <a:off x="988546" y="3602466"/>
            <a:ext cx="1440000" cy="2086897"/>
          </a:xfrm>
          <a:prstGeom prst="rect">
            <a:avLst/>
          </a:prstGeom>
          <a:solidFill>
            <a:srgbClr val="79527B"/>
          </a:solidFill>
          <a:ln cap="flat" cmpd="sng" w="12700">
            <a:solidFill>
              <a:srgbClr val="79527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66" name="Google Shape;1066;p29"/>
          <p:cNvSpPr/>
          <p:nvPr/>
        </p:nvSpPr>
        <p:spPr>
          <a:xfrm>
            <a:off x="2725546" y="3593687"/>
            <a:ext cx="1440000" cy="2086897"/>
          </a:xfrm>
          <a:prstGeom prst="rect">
            <a:avLst/>
          </a:prstGeom>
          <a:solidFill>
            <a:srgbClr val="79527B"/>
          </a:solidFill>
          <a:ln cap="flat" cmpd="sng" w="12700">
            <a:solidFill>
              <a:srgbClr val="79527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67" name="Google Shape;1067;p29"/>
          <p:cNvSpPr/>
          <p:nvPr/>
        </p:nvSpPr>
        <p:spPr>
          <a:xfrm>
            <a:off x="6520748" y="3206370"/>
            <a:ext cx="792000" cy="792199"/>
          </a:xfrm>
          <a:prstGeom prst="ellipse">
            <a:avLst/>
          </a:prstGeom>
          <a:solidFill>
            <a:schemeClr val="lt1"/>
          </a:solidFill>
          <a:ln cap="flat" cmpd="sng" w="12700">
            <a:solidFill>
              <a:srgbClr val="79527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79527B"/>
                </a:solidFill>
                <a:latin typeface="Calibri"/>
                <a:ea typeface="Calibri"/>
                <a:cs typeface="Calibri"/>
                <a:sym typeface="Calibri"/>
              </a:rPr>
              <a:t>T</a:t>
            </a:r>
            <a:endParaRPr b="0" i="0" sz="1400" u="none" cap="none" strike="noStrike">
              <a:solidFill>
                <a:srgbClr val="000000"/>
              </a:solidFill>
              <a:latin typeface="Arial"/>
              <a:ea typeface="Arial"/>
              <a:cs typeface="Arial"/>
              <a:sym typeface="Arial"/>
            </a:endParaRPr>
          </a:p>
        </p:txBody>
      </p:sp>
      <p:sp>
        <p:nvSpPr>
          <p:cNvPr id="1068" name="Google Shape;1068;p29"/>
          <p:cNvSpPr/>
          <p:nvPr/>
        </p:nvSpPr>
        <p:spPr>
          <a:xfrm>
            <a:off x="4785147" y="3206370"/>
            <a:ext cx="792000" cy="792199"/>
          </a:xfrm>
          <a:prstGeom prst="ellipse">
            <a:avLst/>
          </a:prstGeom>
          <a:solidFill>
            <a:schemeClr val="lt1"/>
          </a:solidFill>
          <a:ln cap="flat" cmpd="sng" w="12700">
            <a:solidFill>
              <a:srgbClr val="79527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79527B"/>
                </a:solidFill>
                <a:latin typeface="Calibri"/>
                <a:ea typeface="Calibri"/>
                <a:cs typeface="Calibri"/>
                <a:sym typeface="Calibri"/>
              </a:rPr>
              <a:t>S</a:t>
            </a:r>
            <a:endParaRPr b="0" i="0" sz="1400" u="none" cap="none" strike="noStrike">
              <a:solidFill>
                <a:srgbClr val="000000"/>
              </a:solidFill>
              <a:latin typeface="Arial"/>
              <a:ea typeface="Arial"/>
              <a:cs typeface="Arial"/>
              <a:sym typeface="Arial"/>
            </a:endParaRPr>
          </a:p>
        </p:txBody>
      </p:sp>
      <p:sp>
        <p:nvSpPr>
          <p:cNvPr id="1069" name="Google Shape;1069;p29"/>
          <p:cNvSpPr/>
          <p:nvPr/>
        </p:nvSpPr>
        <p:spPr>
          <a:xfrm>
            <a:off x="3049546" y="3206370"/>
            <a:ext cx="792000" cy="792199"/>
          </a:xfrm>
          <a:prstGeom prst="ellipse">
            <a:avLst/>
          </a:prstGeom>
          <a:solidFill>
            <a:schemeClr val="lt1"/>
          </a:solidFill>
          <a:ln cap="flat" cmpd="sng" w="12700">
            <a:solidFill>
              <a:srgbClr val="79527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79527B"/>
                </a:solidFill>
                <a:latin typeface="Calibri"/>
                <a:ea typeface="Calibri"/>
                <a:cs typeface="Calibri"/>
                <a:sym typeface="Calibri"/>
              </a:rPr>
              <a:t>E</a:t>
            </a:r>
            <a:endParaRPr b="0" i="0" sz="1400" u="none" cap="none" strike="noStrike">
              <a:solidFill>
                <a:srgbClr val="000000"/>
              </a:solidFill>
              <a:latin typeface="Arial"/>
              <a:ea typeface="Arial"/>
              <a:cs typeface="Arial"/>
              <a:sym typeface="Arial"/>
            </a:endParaRPr>
          </a:p>
        </p:txBody>
      </p:sp>
      <p:sp>
        <p:nvSpPr>
          <p:cNvPr id="1070" name="Google Shape;1070;p29"/>
          <p:cNvSpPr/>
          <p:nvPr/>
        </p:nvSpPr>
        <p:spPr>
          <a:xfrm>
            <a:off x="8256349" y="3206370"/>
            <a:ext cx="792000" cy="792199"/>
          </a:xfrm>
          <a:prstGeom prst="ellipse">
            <a:avLst/>
          </a:prstGeom>
          <a:solidFill>
            <a:schemeClr val="lt1"/>
          </a:solidFill>
          <a:ln cap="flat" cmpd="sng" w="12700">
            <a:solidFill>
              <a:srgbClr val="79527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79527B"/>
                </a:solidFill>
                <a:latin typeface="Calibri"/>
                <a:ea typeface="Calibri"/>
                <a:cs typeface="Calibri"/>
                <a:sym typeface="Calibri"/>
              </a:rPr>
              <a:t>E</a:t>
            </a:r>
            <a:endParaRPr b="0" i="0" sz="1400" u="none" cap="none" strike="noStrike">
              <a:solidFill>
                <a:srgbClr val="000000"/>
              </a:solidFill>
              <a:latin typeface="Arial"/>
              <a:ea typeface="Arial"/>
              <a:cs typeface="Arial"/>
              <a:sym typeface="Arial"/>
            </a:endParaRPr>
          </a:p>
        </p:txBody>
      </p:sp>
      <p:sp>
        <p:nvSpPr>
          <p:cNvPr id="1071" name="Google Shape;1071;p29"/>
          <p:cNvSpPr/>
          <p:nvPr/>
        </p:nvSpPr>
        <p:spPr>
          <a:xfrm>
            <a:off x="9991950" y="3206370"/>
            <a:ext cx="792000" cy="792199"/>
          </a:xfrm>
          <a:prstGeom prst="ellipse">
            <a:avLst/>
          </a:prstGeom>
          <a:solidFill>
            <a:schemeClr val="lt1"/>
          </a:solidFill>
          <a:ln cap="flat" cmpd="sng" w="12700">
            <a:solidFill>
              <a:srgbClr val="79527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79527B"/>
                </a:solidFill>
                <a:latin typeface="Calibri"/>
                <a:ea typeface="Calibri"/>
                <a:cs typeface="Calibri"/>
                <a:sym typeface="Calibri"/>
              </a:rPr>
              <a:t>L</a:t>
            </a:r>
            <a:endParaRPr b="0" i="0" sz="1400" u="none" cap="none" strike="noStrike">
              <a:solidFill>
                <a:srgbClr val="000000"/>
              </a:solidFill>
              <a:latin typeface="Arial"/>
              <a:ea typeface="Arial"/>
              <a:cs typeface="Arial"/>
              <a:sym typeface="Arial"/>
            </a:endParaRPr>
          </a:p>
        </p:txBody>
      </p:sp>
      <p:pic>
        <p:nvPicPr>
          <p:cNvPr descr="Gericht mit einfarbiger Füllung" id="1072" name="Google Shape;1072;p29"/>
          <p:cNvPicPr preferRelativeResize="0"/>
          <p:nvPr/>
        </p:nvPicPr>
        <p:blipFill rotWithShape="1">
          <a:blip r:embed="rId3">
            <a:alphaModFix/>
          </a:blip>
          <a:srcRect b="0" l="0" r="0" t="0"/>
          <a:stretch/>
        </p:blipFill>
        <p:spPr>
          <a:xfrm>
            <a:off x="1252744" y="4179935"/>
            <a:ext cx="914400" cy="914400"/>
          </a:xfrm>
          <a:prstGeom prst="rect">
            <a:avLst/>
          </a:prstGeom>
          <a:noFill/>
          <a:ln>
            <a:noFill/>
          </a:ln>
        </p:spPr>
      </p:pic>
      <p:pic>
        <p:nvPicPr>
          <p:cNvPr descr="Balkendiagramm mit Aufwärtstrend mit einfarbiger Füllung" id="1073" name="Google Shape;1073;p29"/>
          <p:cNvPicPr preferRelativeResize="0"/>
          <p:nvPr/>
        </p:nvPicPr>
        <p:blipFill rotWithShape="1">
          <a:blip r:embed="rId4">
            <a:alphaModFix/>
          </a:blip>
          <a:srcRect b="0" l="0" r="0" t="0"/>
          <a:stretch/>
        </p:blipFill>
        <p:spPr>
          <a:xfrm>
            <a:off x="2977430" y="4179935"/>
            <a:ext cx="914400" cy="914400"/>
          </a:xfrm>
          <a:prstGeom prst="rect">
            <a:avLst/>
          </a:prstGeom>
          <a:noFill/>
          <a:ln>
            <a:noFill/>
          </a:ln>
        </p:spPr>
      </p:pic>
      <p:sp>
        <p:nvSpPr>
          <p:cNvPr id="1074" name="Google Shape;1074;p29"/>
          <p:cNvSpPr/>
          <p:nvPr/>
        </p:nvSpPr>
        <p:spPr>
          <a:xfrm>
            <a:off x="1313945" y="3206370"/>
            <a:ext cx="792000" cy="792199"/>
          </a:xfrm>
          <a:prstGeom prst="ellipse">
            <a:avLst/>
          </a:prstGeom>
          <a:solidFill>
            <a:schemeClr val="lt1"/>
          </a:solidFill>
          <a:ln cap="flat" cmpd="sng" w="12700">
            <a:solidFill>
              <a:srgbClr val="79527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79527B"/>
                </a:solidFill>
                <a:latin typeface="Calibri"/>
                <a:ea typeface="Calibri"/>
                <a:cs typeface="Calibri"/>
                <a:sym typeface="Calibri"/>
              </a:rPr>
              <a:t>P</a:t>
            </a:r>
            <a:endParaRPr b="0" i="0" sz="1400" u="none" cap="none" strike="noStrike">
              <a:solidFill>
                <a:srgbClr val="000000"/>
              </a:solidFill>
              <a:latin typeface="Arial"/>
              <a:ea typeface="Arial"/>
              <a:cs typeface="Arial"/>
              <a:sym typeface="Arial"/>
            </a:endParaRPr>
          </a:p>
        </p:txBody>
      </p:sp>
      <p:sp>
        <p:nvSpPr>
          <p:cNvPr id="1075" name="Google Shape;1075;p29"/>
          <p:cNvSpPr txBox="1"/>
          <p:nvPr/>
        </p:nvSpPr>
        <p:spPr>
          <a:xfrm>
            <a:off x="1252744" y="5260511"/>
            <a:ext cx="95951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small" strike="noStrike">
                <a:solidFill>
                  <a:schemeClr val="lt1"/>
                </a:solidFill>
                <a:latin typeface="Calibri"/>
                <a:ea typeface="Calibri"/>
                <a:cs typeface="Calibri"/>
                <a:sym typeface="Calibri"/>
              </a:rPr>
              <a:t>Política</a:t>
            </a:r>
            <a:endParaRPr b="0" i="0" sz="1400" u="none" cap="none" strike="noStrike">
              <a:solidFill>
                <a:srgbClr val="000000"/>
              </a:solidFill>
              <a:latin typeface="Arial"/>
              <a:ea typeface="Arial"/>
              <a:cs typeface="Arial"/>
              <a:sym typeface="Arial"/>
            </a:endParaRPr>
          </a:p>
        </p:txBody>
      </p:sp>
      <p:pic>
        <p:nvPicPr>
          <p:cNvPr descr="Zielgruppe mit einfarbiger Füllung" id="1076" name="Google Shape;1076;p29"/>
          <p:cNvPicPr preferRelativeResize="0"/>
          <p:nvPr/>
        </p:nvPicPr>
        <p:blipFill rotWithShape="1">
          <a:blip r:embed="rId5">
            <a:alphaModFix/>
          </a:blip>
          <a:srcRect b="0" l="0" r="0" t="0"/>
          <a:stretch/>
        </p:blipFill>
        <p:spPr>
          <a:xfrm>
            <a:off x="4723947" y="4179935"/>
            <a:ext cx="914400" cy="914400"/>
          </a:xfrm>
          <a:prstGeom prst="rect">
            <a:avLst/>
          </a:prstGeom>
          <a:noFill/>
          <a:ln>
            <a:noFill/>
          </a:ln>
        </p:spPr>
      </p:pic>
      <p:pic>
        <p:nvPicPr>
          <p:cNvPr descr="Waage der Justitia mit einfarbiger Füllung" id="1077" name="Google Shape;1077;p29"/>
          <p:cNvPicPr preferRelativeResize="0"/>
          <p:nvPr/>
        </p:nvPicPr>
        <p:blipFill rotWithShape="1">
          <a:blip r:embed="rId6">
            <a:alphaModFix/>
          </a:blip>
          <a:srcRect b="0" l="0" r="0" t="0"/>
          <a:stretch/>
        </p:blipFill>
        <p:spPr>
          <a:xfrm>
            <a:off x="9930750" y="4179935"/>
            <a:ext cx="914400" cy="914400"/>
          </a:xfrm>
          <a:prstGeom prst="rect">
            <a:avLst/>
          </a:prstGeom>
          <a:noFill/>
          <a:ln>
            <a:noFill/>
          </a:ln>
        </p:spPr>
      </p:pic>
      <p:pic>
        <p:nvPicPr>
          <p:cNvPr descr="Nachhaltigkeit mit einfarbiger Füllung" id="1078" name="Google Shape;1078;p29"/>
          <p:cNvPicPr preferRelativeResize="0"/>
          <p:nvPr/>
        </p:nvPicPr>
        <p:blipFill rotWithShape="1">
          <a:blip r:embed="rId7">
            <a:alphaModFix/>
          </a:blip>
          <a:srcRect b="0" l="0" r="0" t="0"/>
          <a:stretch/>
        </p:blipFill>
        <p:spPr>
          <a:xfrm>
            <a:off x="8195149" y="4179935"/>
            <a:ext cx="914400" cy="914400"/>
          </a:xfrm>
          <a:prstGeom prst="rect">
            <a:avLst/>
          </a:prstGeom>
          <a:noFill/>
          <a:ln>
            <a:noFill/>
          </a:ln>
        </p:spPr>
      </p:pic>
      <p:pic>
        <p:nvPicPr>
          <p:cNvPr descr="Glühbirne und Zahnrad mit einfarbiger Füllung" id="1079" name="Google Shape;1079;p29"/>
          <p:cNvPicPr preferRelativeResize="0"/>
          <p:nvPr/>
        </p:nvPicPr>
        <p:blipFill rotWithShape="1">
          <a:blip r:embed="rId8">
            <a:alphaModFix/>
          </a:blip>
          <a:srcRect b="0" l="0" r="0" t="0"/>
          <a:stretch/>
        </p:blipFill>
        <p:spPr>
          <a:xfrm>
            <a:off x="6459548" y="4179935"/>
            <a:ext cx="914400" cy="914400"/>
          </a:xfrm>
          <a:prstGeom prst="rect">
            <a:avLst/>
          </a:prstGeom>
          <a:noFill/>
          <a:ln>
            <a:noFill/>
          </a:ln>
        </p:spPr>
      </p:pic>
      <p:sp>
        <p:nvSpPr>
          <p:cNvPr id="1080" name="Google Shape;1080;p29"/>
          <p:cNvSpPr txBox="1"/>
          <p:nvPr/>
        </p:nvSpPr>
        <p:spPr>
          <a:xfrm>
            <a:off x="2932316" y="5260511"/>
            <a:ext cx="106660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small" strike="noStrike">
                <a:solidFill>
                  <a:schemeClr val="lt1"/>
                </a:solidFill>
                <a:latin typeface="Calibri"/>
                <a:ea typeface="Calibri"/>
                <a:cs typeface="Calibri"/>
                <a:sym typeface="Calibri"/>
              </a:rPr>
              <a:t>Económico</a:t>
            </a:r>
            <a:endParaRPr b="0" i="0" sz="1400" u="none" cap="none" strike="noStrike">
              <a:solidFill>
                <a:srgbClr val="000000"/>
              </a:solidFill>
              <a:latin typeface="Arial"/>
              <a:ea typeface="Arial"/>
              <a:cs typeface="Arial"/>
              <a:sym typeface="Arial"/>
            </a:endParaRPr>
          </a:p>
        </p:txBody>
      </p:sp>
      <p:sp>
        <p:nvSpPr>
          <p:cNvPr id="1081" name="Google Shape;1081;p29"/>
          <p:cNvSpPr txBox="1"/>
          <p:nvPr/>
        </p:nvSpPr>
        <p:spPr>
          <a:xfrm>
            <a:off x="4806241" y="5260511"/>
            <a:ext cx="74981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small" strike="noStrike">
                <a:solidFill>
                  <a:schemeClr val="lt1"/>
                </a:solidFill>
                <a:latin typeface="Calibri"/>
                <a:ea typeface="Calibri"/>
                <a:cs typeface="Calibri"/>
                <a:sym typeface="Calibri"/>
              </a:rPr>
              <a:t>Social</a:t>
            </a:r>
            <a:endParaRPr b="0" i="0" sz="1400" u="none" cap="none" strike="noStrike">
              <a:solidFill>
                <a:srgbClr val="000000"/>
              </a:solidFill>
              <a:latin typeface="Arial"/>
              <a:ea typeface="Arial"/>
              <a:cs typeface="Arial"/>
              <a:sym typeface="Arial"/>
            </a:endParaRPr>
          </a:p>
        </p:txBody>
      </p:sp>
      <p:sp>
        <p:nvSpPr>
          <p:cNvPr id="1082" name="Google Shape;1082;p29"/>
          <p:cNvSpPr txBox="1"/>
          <p:nvPr/>
        </p:nvSpPr>
        <p:spPr>
          <a:xfrm>
            <a:off x="7889745" y="5260511"/>
            <a:ext cx="155469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small" strike="noStrike">
                <a:solidFill>
                  <a:schemeClr val="lt1"/>
                </a:solidFill>
                <a:latin typeface="Calibri"/>
                <a:ea typeface="Calibri"/>
                <a:cs typeface="Calibri"/>
                <a:sym typeface="Calibri"/>
              </a:rPr>
              <a:t>Medio ambiente</a:t>
            </a:r>
            <a:endParaRPr b="0" i="0" sz="1400" u="none" cap="none" strike="noStrike">
              <a:solidFill>
                <a:srgbClr val="000000"/>
              </a:solidFill>
              <a:latin typeface="Arial"/>
              <a:ea typeface="Arial"/>
              <a:cs typeface="Arial"/>
              <a:sym typeface="Arial"/>
            </a:endParaRPr>
          </a:p>
        </p:txBody>
      </p:sp>
      <p:sp>
        <p:nvSpPr>
          <p:cNvPr id="1083" name="Google Shape;1083;p29"/>
          <p:cNvSpPr txBox="1"/>
          <p:nvPr/>
        </p:nvSpPr>
        <p:spPr>
          <a:xfrm>
            <a:off x="6202699" y="5253740"/>
            <a:ext cx="152962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small" strike="noStrike">
                <a:solidFill>
                  <a:schemeClr val="lt1"/>
                </a:solidFill>
                <a:latin typeface="Calibri"/>
                <a:ea typeface="Calibri"/>
                <a:cs typeface="Calibri"/>
                <a:sym typeface="Calibri"/>
              </a:rPr>
              <a:t>Tecnología</a:t>
            </a:r>
            <a:endParaRPr b="0" i="0" sz="1400" u="none" cap="none" strike="noStrike">
              <a:solidFill>
                <a:srgbClr val="000000"/>
              </a:solidFill>
              <a:latin typeface="Arial"/>
              <a:ea typeface="Arial"/>
              <a:cs typeface="Arial"/>
              <a:sym typeface="Arial"/>
            </a:endParaRPr>
          </a:p>
        </p:txBody>
      </p:sp>
      <p:sp>
        <p:nvSpPr>
          <p:cNvPr id="1084" name="Google Shape;1084;p29"/>
          <p:cNvSpPr txBox="1"/>
          <p:nvPr/>
        </p:nvSpPr>
        <p:spPr>
          <a:xfrm>
            <a:off x="10041012" y="5260511"/>
            <a:ext cx="69387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small" strike="noStrike">
                <a:solidFill>
                  <a:schemeClr val="lt1"/>
                </a:solidFill>
                <a:latin typeface="Calibri"/>
                <a:ea typeface="Calibri"/>
                <a:cs typeface="Calibri"/>
                <a:sym typeface="Calibri"/>
              </a:rPr>
              <a:t>Legal</a:t>
            </a:r>
            <a:endParaRPr b="0" i="0" sz="1400" u="none" cap="none" strike="noStrike">
              <a:solidFill>
                <a:srgbClr val="000000"/>
              </a:solidFill>
              <a:latin typeface="Arial"/>
              <a:ea typeface="Arial"/>
              <a:cs typeface="Arial"/>
              <a:sym typeface="Arial"/>
            </a:endParaRPr>
          </a:p>
        </p:txBody>
      </p:sp>
      <p:sp>
        <p:nvSpPr>
          <p:cNvPr id="1085" name="Google Shape;1085;p29"/>
          <p:cNvSpPr txBox="1"/>
          <p:nvPr/>
        </p:nvSpPr>
        <p:spPr>
          <a:xfrm>
            <a:off x="421073" y="1769806"/>
            <a:ext cx="11470341" cy="14773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595A59"/>
                </a:solidFill>
                <a:latin typeface="Calibri"/>
                <a:ea typeface="Calibri"/>
                <a:cs typeface="Calibri"/>
                <a:sym typeface="Calibri"/>
              </a:rPr>
              <a:t>Para evitar las crisis y minimizar el impacto potencial de las crisis de origen externo, los propietarios/gestores de PYME turísticas deben ser conscientes de los factores que afectan a la empresa y que no pueden ser influenciados por ellos. El llamado análisis PESTEL les da la oportunidad de reconocer riesgos y oportunidades en una fase temprana como parte de la supervisión proactiva de riesgos. A menudo forma parte de un análisis FODA.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595A59"/>
              </a:solidFill>
              <a:latin typeface="Calibri"/>
              <a:ea typeface="Calibri"/>
              <a:cs typeface="Calibri"/>
              <a:sym typeface="Calibri"/>
            </a:endParaRPr>
          </a:p>
        </p:txBody>
      </p:sp>
      <p:sp>
        <p:nvSpPr>
          <p:cNvPr id="1086" name="Google Shape;1086;p29"/>
          <p:cNvSpPr/>
          <p:nvPr/>
        </p:nvSpPr>
        <p:spPr>
          <a:xfrm>
            <a:off x="1" y="291787"/>
            <a:ext cx="12191999" cy="1199810"/>
          </a:xfrm>
          <a:prstGeom prst="rect">
            <a:avLst/>
          </a:prstGeom>
          <a:solidFill>
            <a:srgbClr val="7952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87" name="Google Shape;1087;p29"/>
          <p:cNvSpPr txBox="1"/>
          <p:nvPr/>
        </p:nvSpPr>
        <p:spPr>
          <a:xfrm>
            <a:off x="295202" y="622346"/>
            <a:ext cx="11359085" cy="89154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Arial"/>
              <a:buNone/>
            </a:pPr>
            <a:r>
              <a:rPr b="1" i="0" lang="en-GB" sz="3600" u="none" cap="none" strike="noStrike">
                <a:solidFill>
                  <a:schemeClr val="lt1"/>
                </a:solidFill>
                <a:latin typeface="Calibri"/>
                <a:ea typeface="Calibri"/>
                <a:cs typeface="Calibri"/>
                <a:sym typeface="Calibri"/>
              </a:rPr>
              <a:t>Conocer los riesgos - El análisis PESTEL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1" name="Shape 1091"/>
        <p:cNvGrpSpPr/>
        <p:nvPr/>
      </p:nvGrpSpPr>
      <p:grpSpPr>
        <a:xfrm>
          <a:off x="0" y="0"/>
          <a:ext cx="0" cy="0"/>
          <a:chOff x="0" y="0"/>
          <a:chExt cx="0" cy="0"/>
        </a:xfrm>
      </p:grpSpPr>
      <p:sp>
        <p:nvSpPr>
          <p:cNvPr id="1092" name="Google Shape;1092;p30"/>
          <p:cNvSpPr txBox="1"/>
          <p:nvPr>
            <p:ph idx="1" type="body"/>
          </p:nvPr>
        </p:nvSpPr>
        <p:spPr>
          <a:xfrm>
            <a:off x="1630496" y="1961002"/>
            <a:ext cx="5069896" cy="433819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400"/>
              <a:buNone/>
            </a:pPr>
            <a:r>
              <a:rPr lang="en-GB" sz="2200"/>
              <a:t>Éstos determinan en qué medida el gobierno y las políticas gubernamentales pueden afectar a una PYME turística. Incluyen las políticas y la estabilidad, así como las políticas comercial, fiscal y tributaria.</a:t>
            </a:r>
            <a:endParaRPr sz="2200"/>
          </a:p>
          <a:p>
            <a:pPr indent="0" lvl="0" marL="0" rtl="0" algn="l">
              <a:lnSpc>
                <a:spcPct val="90000"/>
              </a:lnSpc>
              <a:spcBef>
                <a:spcPts val="1000"/>
              </a:spcBef>
              <a:spcAft>
                <a:spcPts val="0"/>
              </a:spcAft>
              <a:buClr>
                <a:schemeClr val="lt1"/>
              </a:buClr>
              <a:buSzPts val="2400"/>
              <a:buNone/>
            </a:pPr>
            <a:r>
              <a:rPr lang="en-GB" sz="2200"/>
              <a:t>El panorama político mundial es enormemente volátil, y no sólo en los mercados emergentes. Esto contribuye al aumento de los riesgos políticos.</a:t>
            </a:r>
            <a:endParaRPr sz="2200"/>
          </a:p>
          <a:p>
            <a:pPr indent="0" lvl="0" marL="0" rtl="0" algn="l">
              <a:lnSpc>
                <a:spcPct val="90000"/>
              </a:lnSpc>
              <a:spcBef>
                <a:spcPts val="1000"/>
              </a:spcBef>
              <a:spcAft>
                <a:spcPts val="0"/>
              </a:spcAft>
              <a:buClr>
                <a:schemeClr val="lt1"/>
              </a:buClr>
              <a:buSzPts val="2400"/>
              <a:buNone/>
            </a:pPr>
            <a:r>
              <a:rPr lang="en-GB" sz="2200"/>
              <a:t>Además, la pandemia de COVID ha demostrado que los factores políticos tienen un enorme impacto en las empresas, especialmente en el turismo.</a:t>
            </a:r>
            <a:endParaRPr sz="2200"/>
          </a:p>
        </p:txBody>
      </p:sp>
      <p:sp>
        <p:nvSpPr>
          <p:cNvPr id="1093" name="Google Shape;1093;p30"/>
          <p:cNvSpPr txBox="1"/>
          <p:nvPr>
            <p:ph idx="3" type="body"/>
          </p:nvPr>
        </p:nvSpPr>
        <p:spPr>
          <a:xfrm>
            <a:off x="2750121" y="641918"/>
            <a:ext cx="3950271" cy="58222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None/>
            </a:pPr>
            <a:r>
              <a:rPr lang="en-GB"/>
              <a:t>Factores políticos que influyen</a:t>
            </a:r>
            <a:endParaRPr/>
          </a:p>
        </p:txBody>
      </p:sp>
      <p:sp>
        <p:nvSpPr>
          <p:cNvPr id="1094" name="Google Shape;1094;p30"/>
          <p:cNvSpPr txBox="1"/>
          <p:nvPr/>
        </p:nvSpPr>
        <p:spPr>
          <a:xfrm>
            <a:off x="7216692" y="728690"/>
            <a:ext cx="4795200" cy="56337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8DC9C0"/>
              </a:buClr>
              <a:buSzPts val="2160"/>
              <a:buFont typeface="Arial"/>
              <a:buChar char="•"/>
            </a:pPr>
            <a:r>
              <a:rPr b="0" i="0" lang="en-GB" sz="1800" u="none" cap="none" strike="noStrike">
                <a:solidFill>
                  <a:srgbClr val="595A59"/>
                </a:solidFill>
                <a:latin typeface="Calibri"/>
                <a:ea typeface="Calibri"/>
                <a:cs typeface="Calibri"/>
                <a:sym typeface="Calibri"/>
              </a:rPr>
              <a:t>Estabilidad política (disturbios, guerra civil, terrorismo)</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rgbClr val="8DC9C0"/>
              </a:buClr>
              <a:buSzPts val="2160"/>
              <a:buFont typeface="Arial"/>
              <a:buChar char="•"/>
            </a:pPr>
            <a:r>
              <a:rPr b="0" i="0" lang="en-GB" sz="1800" u="none" cap="none" strike="noStrike">
                <a:solidFill>
                  <a:srgbClr val="595A59"/>
                </a:solidFill>
                <a:latin typeface="Calibri"/>
                <a:ea typeface="Calibri"/>
                <a:cs typeface="Calibri"/>
                <a:sym typeface="Calibri"/>
              </a:rPr>
              <a:t>Orden económico general del país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rgbClr val="8DC9C0"/>
              </a:buClr>
              <a:buSzPts val="2160"/>
              <a:buFont typeface="Arial"/>
              <a:buChar char="•"/>
            </a:pPr>
            <a:r>
              <a:rPr b="0" i="0" lang="en-GB" sz="1800" u="none" cap="none" strike="noStrike">
                <a:solidFill>
                  <a:srgbClr val="595A59"/>
                </a:solidFill>
                <a:latin typeface="Calibri"/>
                <a:ea typeface="Calibri"/>
                <a:cs typeface="Calibri"/>
                <a:sym typeface="Calibri"/>
              </a:rPr>
              <a:t>Política exterior actual y aspirada</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rgbClr val="8DC9C0"/>
              </a:buClr>
              <a:buSzPts val="2160"/>
              <a:buFont typeface="Arial"/>
              <a:buChar char="•"/>
            </a:pPr>
            <a:r>
              <a:rPr b="0" i="0" lang="en-GB" sz="1800" u="none" cap="none" strike="noStrike">
                <a:solidFill>
                  <a:srgbClr val="595A59"/>
                </a:solidFill>
                <a:latin typeface="Calibri"/>
                <a:ea typeface="Calibri"/>
                <a:cs typeface="Calibri"/>
                <a:sym typeface="Calibri"/>
              </a:rPr>
              <a:t>Tipo de gobierno</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rgbClr val="8DC9C0"/>
              </a:buClr>
              <a:buSzPts val="2160"/>
              <a:buFont typeface="Arial"/>
              <a:buChar char="•"/>
            </a:pPr>
            <a:r>
              <a:rPr b="0" i="0" lang="en-GB" sz="1800" u="none" cap="none" strike="noStrike">
                <a:solidFill>
                  <a:srgbClr val="595A59"/>
                </a:solidFill>
                <a:latin typeface="Calibri"/>
                <a:ea typeface="Calibri"/>
                <a:cs typeface="Calibri"/>
                <a:sym typeface="Calibri"/>
              </a:rPr>
              <a:t>Nivel de burocracia y corrupción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rgbClr val="8DC9C0"/>
              </a:buClr>
              <a:buSzPts val="2160"/>
              <a:buFont typeface="Arial"/>
              <a:buChar char="•"/>
            </a:pPr>
            <a:r>
              <a:rPr b="0" i="0" lang="en-GB" sz="1800" u="none" cap="none" strike="noStrike">
                <a:solidFill>
                  <a:srgbClr val="595A59"/>
                </a:solidFill>
                <a:latin typeface="Calibri"/>
                <a:ea typeface="Calibri"/>
                <a:cs typeface="Calibri"/>
                <a:sym typeface="Calibri"/>
              </a:rPr>
              <a:t>Libertad de prensa y Estado de Derecho</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rgbClr val="8DC9C0"/>
              </a:buClr>
              <a:buSzPts val="2160"/>
              <a:buFont typeface="Arial"/>
              <a:buChar char="•"/>
            </a:pPr>
            <a:r>
              <a:rPr b="0" i="0" lang="en-GB" sz="1800" u="none" cap="none" strike="noStrike">
                <a:solidFill>
                  <a:srgbClr val="595A59"/>
                </a:solidFill>
                <a:latin typeface="Calibri"/>
                <a:ea typeface="Calibri"/>
                <a:cs typeface="Calibri"/>
                <a:sym typeface="Calibri"/>
              </a:rPr>
              <a:t>Tendencias en materia de regulación y desregulación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rgbClr val="8DC9C0"/>
              </a:buClr>
              <a:buSzPts val="2160"/>
              <a:buFont typeface="Arial"/>
              <a:buChar char="•"/>
            </a:pPr>
            <a:r>
              <a:rPr b="0" i="0" lang="en-GB" sz="1800" u="none" cap="none" strike="noStrike">
                <a:solidFill>
                  <a:srgbClr val="595A59"/>
                </a:solidFill>
                <a:latin typeface="Calibri"/>
                <a:ea typeface="Calibri"/>
                <a:cs typeface="Calibri"/>
                <a:sym typeface="Calibri"/>
              </a:rPr>
              <a:t>Políticas comerciales, aranceles e impuestos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rgbClr val="8DC9C0"/>
              </a:buClr>
              <a:buSzPts val="2160"/>
              <a:buFont typeface="Arial"/>
              <a:buChar char="•"/>
            </a:pPr>
            <a:r>
              <a:rPr b="0" i="0" lang="en-GB" sz="1800" u="none" cap="none" strike="noStrike">
                <a:solidFill>
                  <a:srgbClr val="595A59"/>
                </a:solidFill>
                <a:latin typeface="Calibri"/>
                <a:ea typeface="Calibri"/>
                <a:cs typeface="Calibri"/>
                <a:sym typeface="Calibri"/>
              </a:rPr>
              <a:t>Leyes de protección del medio ambiente, el trabajo y los consumidores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rgbClr val="8DC9C0"/>
              </a:buClr>
              <a:buSzPts val="2160"/>
              <a:buFont typeface="Arial"/>
              <a:buChar char="•"/>
            </a:pPr>
            <a:r>
              <a:rPr b="0" i="0" lang="en-GB" sz="1800" u="none" cap="none" strike="noStrike">
                <a:solidFill>
                  <a:srgbClr val="595A59"/>
                </a:solidFill>
                <a:latin typeface="Calibri"/>
                <a:ea typeface="Calibri"/>
                <a:cs typeface="Calibri"/>
                <a:sym typeface="Calibri"/>
              </a:rPr>
              <a:t>Fronteras abiertas / cerradas</a:t>
            </a:r>
            <a:endParaRPr b="0" i="0" sz="1400" u="none" cap="none" strike="noStrike">
              <a:solidFill>
                <a:srgbClr val="000000"/>
              </a:solidFill>
              <a:latin typeface="Arial"/>
              <a:ea typeface="Arial"/>
              <a:cs typeface="Arial"/>
              <a:sym typeface="Arial"/>
            </a:endParaRPr>
          </a:p>
        </p:txBody>
      </p:sp>
      <p:pic>
        <p:nvPicPr>
          <p:cNvPr descr="Gericht mit einfarbiger Füllung" id="1095" name="Google Shape;1095;p30"/>
          <p:cNvPicPr preferRelativeResize="0"/>
          <p:nvPr/>
        </p:nvPicPr>
        <p:blipFill rotWithShape="1">
          <a:blip r:embed="rId3">
            <a:alphaModFix/>
          </a:blip>
          <a:srcRect b="0" l="0" r="0" t="0"/>
          <a:stretch/>
        </p:blipFill>
        <p:spPr>
          <a:xfrm>
            <a:off x="1480460" y="588799"/>
            <a:ext cx="1080000" cy="1080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9" name="Shape 1099"/>
        <p:cNvGrpSpPr/>
        <p:nvPr/>
      </p:nvGrpSpPr>
      <p:grpSpPr>
        <a:xfrm>
          <a:off x="0" y="0"/>
          <a:ext cx="0" cy="0"/>
          <a:chOff x="0" y="0"/>
          <a:chExt cx="0" cy="0"/>
        </a:xfrm>
      </p:grpSpPr>
      <p:sp>
        <p:nvSpPr>
          <p:cNvPr id="1100" name="Google Shape;1100;p31"/>
          <p:cNvSpPr txBox="1"/>
          <p:nvPr>
            <p:ph idx="1" type="body"/>
          </p:nvPr>
        </p:nvSpPr>
        <p:spPr>
          <a:xfrm>
            <a:off x="1802710" y="2324559"/>
            <a:ext cx="4621841" cy="397463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rPr lang="en-GB"/>
              <a:t>Los factores económicos incluyen la evolución económica nacional y (especialmente relevante en el sector turístico) la internacional, que tienen un impacto directo en las oportunidades de venta y aprovisionamiento de las empresas. </a:t>
            </a:r>
            <a:endParaRPr/>
          </a:p>
        </p:txBody>
      </p:sp>
      <p:sp>
        <p:nvSpPr>
          <p:cNvPr id="1101" name="Google Shape;1101;p31"/>
          <p:cNvSpPr txBox="1"/>
          <p:nvPr>
            <p:ph idx="3" type="body"/>
          </p:nvPr>
        </p:nvSpPr>
        <p:spPr>
          <a:xfrm>
            <a:off x="2750121" y="641918"/>
            <a:ext cx="3950271" cy="58222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None/>
            </a:pPr>
            <a:r>
              <a:rPr lang="en-GB"/>
              <a:t>Factores económicos que influyen</a:t>
            </a:r>
            <a:endParaRPr/>
          </a:p>
        </p:txBody>
      </p:sp>
      <p:sp>
        <p:nvSpPr>
          <p:cNvPr id="1102" name="Google Shape;1102;p31"/>
          <p:cNvSpPr txBox="1"/>
          <p:nvPr/>
        </p:nvSpPr>
        <p:spPr>
          <a:xfrm>
            <a:off x="7283367" y="1753639"/>
            <a:ext cx="4795333" cy="3200876"/>
          </a:xfrm>
          <a:prstGeom prst="rect">
            <a:avLst/>
          </a:prstGeom>
          <a:noFill/>
          <a:ln>
            <a:noFill/>
          </a:ln>
        </p:spPr>
        <p:txBody>
          <a:bodyPr anchorCtr="0" anchor="t" bIns="45700" lIns="91425" spcFirstLastPara="1" rIns="91425" wrap="square" tIns="45700">
            <a:spAutoFit/>
          </a:bodyPr>
          <a:lstStyle/>
          <a:p>
            <a:pPr indent="-148590" lvl="0" marL="285750" marR="0" rtl="0" algn="l">
              <a:lnSpc>
                <a:spcPct val="100000"/>
              </a:lnSpc>
              <a:spcBef>
                <a:spcPts val="0"/>
              </a:spcBef>
              <a:spcAft>
                <a:spcPts val="0"/>
              </a:spcAft>
              <a:buClr>
                <a:srgbClr val="8DC9C0"/>
              </a:buClr>
              <a:buSzPts val="2160"/>
              <a:buFont typeface="Arial"/>
              <a:buNone/>
            </a:pPr>
            <a:r>
              <a:t/>
            </a:r>
            <a:endParaRPr b="0" i="0" sz="1800" u="none" cap="none" strike="noStrike">
              <a:solidFill>
                <a:srgbClr val="595A59"/>
              </a:solidFill>
              <a:latin typeface="Calibri"/>
              <a:ea typeface="Calibri"/>
              <a:cs typeface="Calibri"/>
              <a:sym typeface="Calibri"/>
            </a:endParaRPr>
          </a:p>
          <a:p>
            <a:pPr indent="-285750" lvl="0" marL="285750" marR="0" rtl="0" algn="l">
              <a:lnSpc>
                <a:spcPct val="100000"/>
              </a:lnSpc>
              <a:spcBef>
                <a:spcPts val="1200"/>
              </a:spcBef>
              <a:spcAft>
                <a:spcPts val="0"/>
              </a:spcAft>
              <a:buClr>
                <a:srgbClr val="8DC9C0"/>
              </a:buClr>
              <a:buSzPts val="2160"/>
              <a:buFont typeface="Arial"/>
              <a:buChar char="•"/>
            </a:pPr>
            <a:r>
              <a:rPr b="0" i="0" lang="en-GB" sz="1800" u="none" cap="none" strike="noStrike">
                <a:solidFill>
                  <a:srgbClr val="595A59"/>
                </a:solidFill>
                <a:latin typeface="Calibri"/>
                <a:ea typeface="Calibri"/>
                <a:cs typeface="Calibri"/>
                <a:sym typeface="Calibri"/>
              </a:rPr>
              <a:t>Producción económica total (producto interior bruto/producto nacional bruto), nivel de renta disponible y poder adquisitivo de los consumidores, y tasas de crecimiento.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rgbClr val="8DC9C0"/>
              </a:buClr>
              <a:buSzPts val="2160"/>
              <a:buFont typeface="Arial"/>
              <a:buChar char="•"/>
            </a:pPr>
            <a:r>
              <a:rPr b="0" i="0" lang="en-GB" sz="1800" u="none" cap="none" strike="noStrike">
                <a:solidFill>
                  <a:srgbClr val="595A59"/>
                </a:solidFill>
                <a:latin typeface="Calibri"/>
                <a:ea typeface="Calibri"/>
                <a:cs typeface="Calibri"/>
                <a:sym typeface="Calibri"/>
              </a:rPr>
              <a:t>Nivel de precios y tasa de inflación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rgbClr val="8DC9C0"/>
              </a:buClr>
              <a:buSzPts val="2160"/>
              <a:buFont typeface="Arial"/>
              <a:buChar char="•"/>
            </a:pPr>
            <a:r>
              <a:rPr b="0" i="0" lang="en-GB" sz="1800" u="none" cap="none" strike="noStrike">
                <a:solidFill>
                  <a:srgbClr val="595A59"/>
                </a:solidFill>
                <a:latin typeface="Calibri"/>
                <a:ea typeface="Calibri"/>
                <a:cs typeface="Calibri"/>
                <a:sym typeface="Calibri"/>
              </a:rPr>
              <a:t>Nivel y evolución de los tipos de interés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rgbClr val="8DC9C0"/>
              </a:buClr>
              <a:buSzPts val="2160"/>
              <a:buFont typeface="Arial"/>
              <a:buChar char="•"/>
            </a:pPr>
            <a:r>
              <a:rPr b="0" i="0" lang="en-GB" sz="1800" u="none" cap="none" strike="noStrike">
                <a:solidFill>
                  <a:srgbClr val="595A59"/>
                </a:solidFill>
                <a:latin typeface="Calibri"/>
                <a:ea typeface="Calibri"/>
                <a:cs typeface="Calibri"/>
                <a:sym typeface="Calibri"/>
              </a:rPr>
              <a:t>Empleo, desempleo y número de vacantes</a:t>
            </a:r>
            <a:endParaRPr b="0" i="0" sz="1400" u="none" cap="none" strike="noStrike">
              <a:solidFill>
                <a:srgbClr val="000000"/>
              </a:solidFill>
              <a:latin typeface="Arial"/>
              <a:ea typeface="Arial"/>
              <a:cs typeface="Arial"/>
              <a:sym typeface="Arial"/>
            </a:endParaRPr>
          </a:p>
        </p:txBody>
      </p:sp>
      <p:pic>
        <p:nvPicPr>
          <p:cNvPr descr="Balkendiagramm mit Aufwärtstrend mit einfarbiger Füllung" id="1103" name="Google Shape;1103;p31"/>
          <p:cNvPicPr preferRelativeResize="0"/>
          <p:nvPr/>
        </p:nvPicPr>
        <p:blipFill rotWithShape="1">
          <a:blip r:embed="rId3">
            <a:alphaModFix/>
          </a:blip>
          <a:srcRect b="0" l="0" r="0" t="0"/>
          <a:stretch/>
        </p:blipFill>
        <p:spPr>
          <a:xfrm>
            <a:off x="1589305" y="673639"/>
            <a:ext cx="1080000" cy="1080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7" name="Shape 1107"/>
        <p:cNvGrpSpPr/>
        <p:nvPr/>
      </p:nvGrpSpPr>
      <p:grpSpPr>
        <a:xfrm>
          <a:off x="0" y="0"/>
          <a:ext cx="0" cy="0"/>
          <a:chOff x="0" y="0"/>
          <a:chExt cx="0" cy="0"/>
        </a:xfrm>
      </p:grpSpPr>
      <p:sp>
        <p:nvSpPr>
          <p:cNvPr id="1108" name="Google Shape;1108;p32"/>
          <p:cNvSpPr txBox="1"/>
          <p:nvPr>
            <p:ph idx="1" type="body"/>
          </p:nvPr>
        </p:nvSpPr>
        <p:spPr>
          <a:xfrm>
            <a:off x="1802710" y="2324559"/>
            <a:ext cx="4621841" cy="397463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rPr lang="en-GB"/>
              <a:t>Los factores de influencia socioculturales reflejan la estructura de la sociedad y las circunstancias especiales que son importantes para una empresa.</a:t>
            </a:r>
            <a:endParaRPr/>
          </a:p>
          <a:p>
            <a:pPr indent="0" lvl="0" marL="0" rtl="0" algn="l">
              <a:lnSpc>
                <a:spcPct val="90000"/>
              </a:lnSpc>
              <a:spcBef>
                <a:spcPts val="1000"/>
              </a:spcBef>
              <a:spcAft>
                <a:spcPts val="0"/>
              </a:spcAft>
              <a:buClr>
                <a:schemeClr val="lt1"/>
              </a:buClr>
              <a:buSzPts val="2400"/>
              <a:buNone/>
            </a:pPr>
            <a:r>
              <a:rPr lang="en-GB"/>
              <a:t>Las tendencias mundiales y las normas socioculturales revisten especial importancia para las PYME turísticas.</a:t>
            </a:r>
            <a:endParaRPr/>
          </a:p>
        </p:txBody>
      </p:sp>
      <p:sp>
        <p:nvSpPr>
          <p:cNvPr id="1109" name="Google Shape;1109;p32"/>
          <p:cNvSpPr txBox="1"/>
          <p:nvPr>
            <p:ph idx="3" type="body"/>
          </p:nvPr>
        </p:nvSpPr>
        <p:spPr>
          <a:xfrm>
            <a:off x="2750121" y="641918"/>
            <a:ext cx="3950271" cy="58222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None/>
            </a:pPr>
            <a:r>
              <a:rPr lang="en-GB"/>
              <a:t>Factores de influencia social</a:t>
            </a:r>
            <a:endParaRPr/>
          </a:p>
        </p:txBody>
      </p:sp>
      <p:sp>
        <p:nvSpPr>
          <p:cNvPr id="1110" name="Google Shape;1110;p32"/>
          <p:cNvSpPr txBox="1"/>
          <p:nvPr/>
        </p:nvSpPr>
        <p:spPr>
          <a:xfrm>
            <a:off x="7167533" y="90709"/>
            <a:ext cx="4795200" cy="6440100"/>
          </a:xfrm>
          <a:prstGeom prst="rect">
            <a:avLst/>
          </a:prstGeom>
          <a:noFill/>
          <a:ln>
            <a:noFill/>
          </a:ln>
        </p:spPr>
        <p:txBody>
          <a:bodyPr anchorCtr="0" anchor="t" bIns="45700" lIns="91425" spcFirstLastPara="1" rIns="91425" wrap="square" tIns="45700">
            <a:spAutoFit/>
          </a:bodyPr>
          <a:lstStyle/>
          <a:p>
            <a:pPr indent="-148590" lvl="0" marL="285750" marR="0" rtl="0" algn="l">
              <a:lnSpc>
                <a:spcPct val="100000"/>
              </a:lnSpc>
              <a:spcBef>
                <a:spcPts val="0"/>
              </a:spcBef>
              <a:spcAft>
                <a:spcPts val="0"/>
              </a:spcAft>
              <a:buClr>
                <a:srgbClr val="8DC9C0"/>
              </a:buClr>
              <a:buSzPts val="2160"/>
              <a:buFont typeface="Arial"/>
              <a:buNone/>
            </a:pPr>
            <a:r>
              <a:t/>
            </a:r>
            <a:endParaRPr b="0" i="0" sz="1800" u="none" cap="none" strike="noStrike">
              <a:solidFill>
                <a:srgbClr val="595A59"/>
              </a:solidFill>
              <a:latin typeface="Calibri"/>
              <a:ea typeface="Calibri"/>
              <a:cs typeface="Calibri"/>
              <a:sym typeface="Calibri"/>
            </a:endParaRPr>
          </a:p>
          <a:p>
            <a:pPr indent="-279400" lvl="0" marL="285750" marR="0" rtl="0" algn="l">
              <a:lnSpc>
                <a:spcPct val="100000"/>
              </a:lnSpc>
              <a:spcBef>
                <a:spcPts val="1200"/>
              </a:spcBef>
              <a:spcAft>
                <a:spcPts val="0"/>
              </a:spcAft>
              <a:buClr>
                <a:srgbClr val="8DC9C0"/>
              </a:buClr>
              <a:buSzPts val="2060"/>
              <a:buFont typeface="Arial"/>
              <a:buChar char="•"/>
            </a:pPr>
            <a:r>
              <a:rPr b="0" i="0" lang="en-GB" sz="1700" u="none" cap="none" strike="noStrike">
                <a:solidFill>
                  <a:srgbClr val="595A59"/>
                </a:solidFill>
                <a:latin typeface="Calibri"/>
                <a:ea typeface="Calibri"/>
                <a:cs typeface="Calibri"/>
                <a:sym typeface="Calibri"/>
              </a:rPr>
              <a:t>Orden social y características culturales (lengua, normas, valores, actitudes, religión).</a:t>
            </a:r>
            <a:endParaRPr b="0" i="0" sz="1300" u="none" cap="none" strike="noStrike">
              <a:solidFill>
                <a:srgbClr val="000000"/>
              </a:solidFill>
              <a:latin typeface="Arial"/>
              <a:ea typeface="Arial"/>
              <a:cs typeface="Arial"/>
              <a:sym typeface="Arial"/>
            </a:endParaRPr>
          </a:p>
          <a:p>
            <a:pPr indent="-279400" lvl="0" marL="285750" marR="0" rtl="0" algn="l">
              <a:lnSpc>
                <a:spcPct val="100000"/>
              </a:lnSpc>
              <a:spcBef>
                <a:spcPts val="1200"/>
              </a:spcBef>
              <a:spcAft>
                <a:spcPts val="0"/>
              </a:spcAft>
              <a:buClr>
                <a:srgbClr val="8DC9C0"/>
              </a:buClr>
              <a:buSzPts val="2060"/>
              <a:buFont typeface="Arial"/>
              <a:buChar char="•"/>
            </a:pPr>
            <a:r>
              <a:rPr b="0" i="0" lang="en-GB" sz="1700" u="none" cap="none" strike="noStrike">
                <a:solidFill>
                  <a:srgbClr val="595A59"/>
                </a:solidFill>
                <a:latin typeface="Calibri"/>
                <a:ea typeface="Calibri"/>
                <a:cs typeface="Calibri"/>
                <a:sym typeface="Calibri"/>
              </a:rPr>
              <a:t>Evolución de la población (estructura por edades, crecimiento).</a:t>
            </a:r>
            <a:endParaRPr b="0" i="0" sz="1300" u="none" cap="none" strike="noStrike">
              <a:solidFill>
                <a:srgbClr val="000000"/>
              </a:solidFill>
              <a:latin typeface="Arial"/>
              <a:ea typeface="Arial"/>
              <a:cs typeface="Arial"/>
              <a:sym typeface="Arial"/>
            </a:endParaRPr>
          </a:p>
          <a:p>
            <a:pPr indent="-279400" lvl="0" marL="285750" marR="0" rtl="0" algn="l">
              <a:lnSpc>
                <a:spcPct val="100000"/>
              </a:lnSpc>
              <a:spcBef>
                <a:spcPts val="1200"/>
              </a:spcBef>
              <a:spcAft>
                <a:spcPts val="0"/>
              </a:spcAft>
              <a:buClr>
                <a:srgbClr val="8DC9C0"/>
              </a:buClr>
              <a:buSzPts val="2060"/>
              <a:buFont typeface="Arial"/>
              <a:buChar char="•"/>
            </a:pPr>
            <a:r>
              <a:rPr b="0" i="0" lang="en-GB" sz="1700" u="none" cap="none" strike="noStrike">
                <a:solidFill>
                  <a:srgbClr val="595A59"/>
                </a:solidFill>
                <a:latin typeface="Calibri"/>
                <a:ea typeface="Calibri"/>
                <a:cs typeface="Calibri"/>
                <a:sym typeface="Calibri"/>
              </a:rPr>
              <a:t>Cambio de comportamiento en los desplazamientos.</a:t>
            </a:r>
            <a:endParaRPr b="0" i="0" sz="1300" u="none" cap="none" strike="noStrike">
              <a:solidFill>
                <a:srgbClr val="000000"/>
              </a:solidFill>
              <a:latin typeface="Arial"/>
              <a:ea typeface="Arial"/>
              <a:cs typeface="Arial"/>
              <a:sym typeface="Arial"/>
            </a:endParaRPr>
          </a:p>
          <a:p>
            <a:pPr indent="-279400" lvl="0" marL="285750" marR="0" rtl="0" algn="l">
              <a:lnSpc>
                <a:spcPct val="100000"/>
              </a:lnSpc>
              <a:spcBef>
                <a:spcPts val="1200"/>
              </a:spcBef>
              <a:spcAft>
                <a:spcPts val="0"/>
              </a:spcAft>
              <a:buClr>
                <a:srgbClr val="8DC9C0"/>
              </a:buClr>
              <a:buSzPts val="2060"/>
              <a:buFont typeface="Arial"/>
              <a:buChar char="•"/>
            </a:pPr>
            <a:r>
              <a:rPr b="0" i="0" lang="en-GB" sz="1700" u="none" cap="none" strike="noStrike">
                <a:solidFill>
                  <a:srgbClr val="595A59"/>
                </a:solidFill>
                <a:latin typeface="Calibri"/>
                <a:ea typeface="Calibri"/>
                <a:cs typeface="Calibri"/>
                <a:sym typeface="Calibri"/>
              </a:rPr>
              <a:t>Hábitos de consumo, tiempo libre, estilo de vida.</a:t>
            </a:r>
            <a:endParaRPr b="0" i="0" sz="1300" u="none" cap="none" strike="noStrike">
              <a:solidFill>
                <a:srgbClr val="000000"/>
              </a:solidFill>
              <a:latin typeface="Arial"/>
              <a:ea typeface="Arial"/>
              <a:cs typeface="Arial"/>
              <a:sym typeface="Arial"/>
            </a:endParaRPr>
          </a:p>
          <a:p>
            <a:pPr indent="-279400" lvl="0" marL="285750" marR="0" rtl="0" algn="l">
              <a:lnSpc>
                <a:spcPct val="100000"/>
              </a:lnSpc>
              <a:spcBef>
                <a:spcPts val="1200"/>
              </a:spcBef>
              <a:spcAft>
                <a:spcPts val="0"/>
              </a:spcAft>
              <a:buClr>
                <a:srgbClr val="8DC9C0"/>
              </a:buClr>
              <a:buSzPts val="2060"/>
              <a:buFont typeface="Arial"/>
              <a:buChar char="•"/>
            </a:pPr>
            <a:r>
              <a:rPr b="0" i="0" lang="en-GB" sz="1700" u="none" cap="none" strike="noStrike">
                <a:solidFill>
                  <a:srgbClr val="595A59"/>
                </a:solidFill>
                <a:latin typeface="Calibri"/>
                <a:ea typeface="Calibri"/>
                <a:cs typeface="Calibri"/>
                <a:sym typeface="Calibri"/>
              </a:rPr>
              <a:t>Movilidad de los habitantes.</a:t>
            </a:r>
            <a:endParaRPr b="0" i="0" sz="1300" u="none" cap="none" strike="noStrike">
              <a:solidFill>
                <a:srgbClr val="000000"/>
              </a:solidFill>
              <a:latin typeface="Arial"/>
              <a:ea typeface="Arial"/>
              <a:cs typeface="Arial"/>
              <a:sym typeface="Arial"/>
            </a:endParaRPr>
          </a:p>
          <a:p>
            <a:pPr indent="-279400" lvl="0" marL="285750" marR="0" rtl="0" algn="l">
              <a:lnSpc>
                <a:spcPct val="100000"/>
              </a:lnSpc>
              <a:spcBef>
                <a:spcPts val="1200"/>
              </a:spcBef>
              <a:spcAft>
                <a:spcPts val="0"/>
              </a:spcAft>
              <a:buClr>
                <a:srgbClr val="8DC9C0"/>
              </a:buClr>
              <a:buSzPts val="2060"/>
              <a:buFont typeface="Arial"/>
              <a:buChar char="•"/>
            </a:pPr>
            <a:r>
              <a:rPr b="0" i="0" lang="en-GB" sz="1700" u="none" cap="none" strike="noStrike">
                <a:solidFill>
                  <a:srgbClr val="595A59"/>
                </a:solidFill>
                <a:latin typeface="Calibri"/>
                <a:ea typeface="Calibri"/>
                <a:cs typeface="Calibri"/>
                <a:sym typeface="Calibri"/>
              </a:rPr>
              <a:t>Cambio en las necesidades humanas básicas: Alimentación, espacio vital, clima, salud, medio ambiente</a:t>
            </a:r>
            <a:endParaRPr b="0" i="0" sz="1300" u="none" cap="none" strike="noStrike">
              <a:solidFill>
                <a:srgbClr val="000000"/>
              </a:solidFill>
              <a:latin typeface="Arial"/>
              <a:ea typeface="Arial"/>
              <a:cs typeface="Arial"/>
              <a:sym typeface="Arial"/>
            </a:endParaRPr>
          </a:p>
          <a:p>
            <a:pPr indent="-279400" lvl="0" marL="285750" marR="0" rtl="0" algn="l">
              <a:lnSpc>
                <a:spcPct val="100000"/>
              </a:lnSpc>
              <a:spcBef>
                <a:spcPts val="1200"/>
              </a:spcBef>
              <a:spcAft>
                <a:spcPts val="0"/>
              </a:spcAft>
              <a:buClr>
                <a:srgbClr val="8DC9C0"/>
              </a:buClr>
              <a:buSzPts val="2060"/>
              <a:buFont typeface="Arial"/>
              <a:buChar char="•"/>
            </a:pPr>
            <a:r>
              <a:rPr b="0" i="0" lang="en-GB" sz="1700" u="none" cap="none" strike="noStrike">
                <a:solidFill>
                  <a:srgbClr val="595A59"/>
                </a:solidFill>
                <a:latin typeface="Calibri"/>
                <a:ea typeface="Calibri"/>
                <a:cs typeface="Calibri"/>
                <a:sym typeface="Calibri"/>
              </a:rPr>
              <a:t>Valores sociales</a:t>
            </a:r>
            <a:endParaRPr b="0" i="0" sz="1300" u="none" cap="none" strike="noStrike">
              <a:solidFill>
                <a:srgbClr val="000000"/>
              </a:solidFill>
              <a:latin typeface="Arial"/>
              <a:ea typeface="Arial"/>
              <a:cs typeface="Arial"/>
              <a:sym typeface="Arial"/>
            </a:endParaRPr>
          </a:p>
          <a:p>
            <a:pPr indent="-279400" lvl="0" marL="285750" marR="0" rtl="0" algn="l">
              <a:lnSpc>
                <a:spcPct val="100000"/>
              </a:lnSpc>
              <a:spcBef>
                <a:spcPts val="1200"/>
              </a:spcBef>
              <a:spcAft>
                <a:spcPts val="0"/>
              </a:spcAft>
              <a:buClr>
                <a:srgbClr val="8DC9C0"/>
              </a:buClr>
              <a:buSzPts val="2060"/>
              <a:buFont typeface="Arial"/>
              <a:buChar char="•"/>
            </a:pPr>
            <a:r>
              <a:rPr b="0" i="0" lang="en-GB" sz="1700" u="none" cap="none" strike="noStrike">
                <a:solidFill>
                  <a:srgbClr val="595A59"/>
                </a:solidFill>
                <a:latin typeface="Calibri"/>
                <a:ea typeface="Calibri"/>
                <a:cs typeface="Calibri"/>
                <a:sym typeface="Calibri"/>
              </a:rPr>
              <a:t>Comportamiento en el tiempo libre: Importancia del entretenimiento, el deporte y el ocio.</a:t>
            </a:r>
            <a:endParaRPr b="0" i="0" sz="1300" u="none" cap="none" strike="noStrike">
              <a:solidFill>
                <a:srgbClr val="000000"/>
              </a:solidFill>
              <a:latin typeface="Arial"/>
              <a:ea typeface="Arial"/>
              <a:cs typeface="Arial"/>
              <a:sym typeface="Arial"/>
            </a:endParaRPr>
          </a:p>
          <a:p>
            <a:pPr indent="-279400" lvl="0" marL="285750" marR="0" rtl="0" algn="l">
              <a:lnSpc>
                <a:spcPct val="100000"/>
              </a:lnSpc>
              <a:spcBef>
                <a:spcPts val="1200"/>
              </a:spcBef>
              <a:spcAft>
                <a:spcPts val="0"/>
              </a:spcAft>
              <a:buClr>
                <a:srgbClr val="8DC9C0"/>
              </a:buClr>
              <a:buSzPts val="2060"/>
              <a:buFont typeface="Arial"/>
              <a:buChar char="•"/>
            </a:pPr>
            <a:r>
              <a:rPr b="0" i="0" lang="en-GB" sz="1700" u="none" cap="none" strike="noStrike">
                <a:solidFill>
                  <a:srgbClr val="595A59"/>
                </a:solidFill>
                <a:latin typeface="Calibri"/>
                <a:ea typeface="Calibri"/>
                <a:cs typeface="Calibri"/>
                <a:sym typeface="Calibri"/>
              </a:rPr>
              <a:t>Influencia de los medios sociales sobre los tradicionales.</a:t>
            </a:r>
            <a:endParaRPr b="0" i="0" sz="1300" u="none" cap="none" strike="noStrike">
              <a:solidFill>
                <a:srgbClr val="000000"/>
              </a:solidFill>
              <a:latin typeface="Arial"/>
              <a:ea typeface="Arial"/>
              <a:cs typeface="Arial"/>
              <a:sym typeface="Arial"/>
            </a:endParaRPr>
          </a:p>
        </p:txBody>
      </p:sp>
      <p:pic>
        <p:nvPicPr>
          <p:cNvPr descr="Zielgruppe mit einfarbiger Füllung" id="1111" name="Google Shape;1111;p32"/>
          <p:cNvPicPr preferRelativeResize="0"/>
          <p:nvPr/>
        </p:nvPicPr>
        <p:blipFill rotWithShape="1">
          <a:blip r:embed="rId3">
            <a:alphaModFix/>
          </a:blip>
          <a:srcRect b="0" l="0" r="0" t="0"/>
          <a:stretch/>
        </p:blipFill>
        <p:spPr>
          <a:xfrm>
            <a:off x="1518039" y="673639"/>
            <a:ext cx="1080000" cy="1080000"/>
          </a:xfrm>
          <a:prstGeom prst="rect">
            <a:avLst/>
          </a:prstGeom>
          <a:noFill/>
          <a:ln>
            <a:noFill/>
          </a:ln>
        </p:spPr>
      </p:pic>
      <p:sp>
        <p:nvSpPr>
          <p:cNvPr id="1112" name="Google Shape;1112;p32"/>
          <p:cNvSpPr/>
          <p:nvPr/>
        </p:nvSpPr>
        <p:spPr>
          <a:xfrm>
            <a:off x="1359413" y="5794873"/>
            <a:ext cx="5479200" cy="900930"/>
          </a:xfrm>
          <a:prstGeom prst="rect">
            <a:avLst/>
          </a:prstGeom>
          <a:solidFill>
            <a:srgbClr val="8DC9C0"/>
          </a:solidFill>
          <a:ln cap="flat" cmpd="sng" w="12700">
            <a:solidFill>
              <a:srgbClr val="8DC9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Calibri"/>
                <a:ea typeface="Calibri"/>
                <a:cs typeface="Calibri"/>
                <a:sym typeface="Calibri"/>
              </a:rPr>
              <a:t>Perspectivas</a:t>
            </a:r>
            <a:r>
              <a:rPr b="0" i="0" lang="en-GB" sz="1800" u="none" cap="none" strike="noStrike">
                <a:solidFill>
                  <a:schemeClr val="lt1"/>
                </a:solidFill>
                <a:latin typeface="Calibri"/>
                <a:ea typeface="Calibri"/>
                <a:cs typeface="Calibri"/>
                <a:sym typeface="Calibri"/>
              </a:rPr>
              <a:t>: Trataremos las tendencias del turismo en el Módulo 3 (Gestión reactiva de crisis) cuando abordemos los conceptos de reestructuración.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6" name="Shape 1116"/>
        <p:cNvGrpSpPr/>
        <p:nvPr/>
      </p:nvGrpSpPr>
      <p:grpSpPr>
        <a:xfrm>
          <a:off x="0" y="0"/>
          <a:ext cx="0" cy="0"/>
          <a:chOff x="0" y="0"/>
          <a:chExt cx="0" cy="0"/>
        </a:xfrm>
      </p:grpSpPr>
      <p:sp>
        <p:nvSpPr>
          <p:cNvPr id="1117" name="Google Shape;1117;p33"/>
          <p:cNvSpPr txBox="1"/>
          <p:nvPr>
            <p:ph idx="1" type="body"/>
          </p:nvPr>
        </p:nvSpPr>
        <p:spPr>
          <a:xfrm>
            <a:off x="1802710" y="2324559"/>
            <a:ext cx="4621841" cy="397463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rPr lang="en-GB"/>
              <a:t>La tecnología está transformando varias industrias en general, también el turismo. </a:t>
            </a:r>
            <a:endParaRPr/>
          </a:p>
          <a:p>
            <a:pPr indent="0" lvl="0" marL="0" rtl="0" algn="l">
              <a:lnSpc>
                <a:spcPct val="90000"/>
              </a:lnSpc>
              <a:spcBef>
                <a:spcPts val="1000"/>
              </a:spcBef>
              <a:spcAft>
                <a:spcPts val="0"/>
              </a:spcAft>
              <a:buClr>
                <a:schemeClr val="lt1"/>
              </a:buClr>
              <a:buSzPts val="2400"/>
              <a:buNone/>
            </a:pPr>
            <a:r>
              <a:rPr lang="en-GB"/>
              <a:t>Entre ellas se incluyen los avances tecnológicos en el sistema de transporte y la disponibilidad de información sin importar dónde se encuentre: con tu teléfono inteligente puedes seguir blogs de viajes, leer y escribir reseñas sobre restaurantes o alojamientos, o reservar transporte. </a:t>
            </a:r>
            <a:endParaRPr/>
          </a:p>
        </p:txBody>
      </p:sp>
      <p:sp>
        <p:nvSpPr>
          <p:cNvPr id="1118" name="Google Shape;1118;p33"/>
          <p:cNvSpPr txBox="1"/>
          <p:nvPr>
            <p:ph idx="3" type="body"/>
          </p:nvPr>
        </p:nvSpPr>
        <p:spPr>
          <a:xfrm>
            <a:off x="2750121" y="641918"/>
            <a:ext cx="3950271" cy="58222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None/>
            </a:pPr>
            <a:r>
              <a:rPr lang="en-GB"/>
              <a:t>Factores tecnológicos que influyen</a:t>
            </a:r>
            <a:endParaRPr/>
          </a:p>
        </p:txBody>
      </p:sp>
      <p:sp>
        <p:nvSpPr>
          <p:cNvPr id="1119" name="Google Shape;1119;p33"/>
          <p:cNvSpPr txBox="1"/>
          <p:nvPr/>
        </p:nvSpPr>
        <p:spPr>
          <a:xfrm>
            <a:off x="7170172" y="1655243"/>
            <a:ext cx="4795200" cy="3909600"/>
          </a:xfrm>
          <a:prstGeom prst="rect">
            <a:avLst/>
          </a:prstGeom>
          <a:noFill/>
          <a:ln>
            <a:noFill/>
          </a:ln>
        </p:spPr>
        <p:txBody>
          <a:bodyPr anchorCtr="0" anchor="t" bIns="45700" lIns="91425" spcFirstLastPara="1" rIns="91425" wrap="square" tIns="45700">
            <a:spAutoFit/>
          </a:bodyPr>
          <a:lstStyle/>
          <a:p>
            <a:pPr indent="-148590" lvl="0" marL="285750" marR="0" rtl="0" algn="l">
              <a:lnSpc>
                <a:spcPct val="100000"/>
              </a:lnSpc>
              <a:spcBef>
                <a:spcPts val="0"/>
              </a:spcBef>
              <a:spcAft>
                <a:spcPts val="0"/>
              </a:spcAft>
              <a:buClr>
                <a:srgbClr val="8DC9C0"/>
              </a:buClr>
              <a:buSzPts val="2160"/>
              <a:buFont typeface="Arial"/>
              <a:buNone/>
            </a:pPr>
            <a:r>
              <a:t/>
            </a:r>
            <a:endParaRPr b="0" i="0" sz="1800" u="none" cap="none" strike="noStrike">
              <a:solidFill>
                <a:srgbClr val="595A59"/>
              </a:solidFill>
              <a:latin typeface="Calibri"/>
              <a:ea typeface="Calibri"/>
              <a:cs typeface="Calibri"/>
              <a:sym typeface="Calibri"/>
            </a:endParaRPr>
          </a:p>
          <a:p>
            <a:pPr indent="-285750" lvl="0" marL="285750" marR="0" rtl="0" algn="l">
              <a:lnSpc>
                <a:spcPct val="100000"/>
              </a:lnSpc>
              <a:spcBef>
                <a:spcPts val="1200"/>
              </a:spcBef>
              <a:spcAft>
                <a:spcPts val="0"/>
              </a:spcAft>
              <a:buClr>
                <a:srgbClr val="8DC9C0"/>
              </a:buClr>
              <a:buSzPts val="2160"/>
              <a:buFont typeface="Arial"/>
              <a:buChar char="•"/>
            </a:pPr>
            <a:r>
              <a:rPr b="0" i="0" lang="en-GB" sz="1800" u="none" cap="none" strike="noStrike">
                <a:solidFill>
                  <a:srgbClr val="595A59"/>
                </a:solidFill>
                <a:latin typeface="Calibri"/>
                <a:ea typeface="Calibri"/>
                <a:cs typeface="Calibri"/>
                <a:sym typeface="Calibri"/>
              </a:rPr>
              <a:t>Infraestructura, rutas de transporte y logística disponible.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rgbClr val="8DC9C0"/>
              </a:buClr>
              <a:buSzPts val="2160"/>
              <a:buFont typeface="Arial"/>
              <a:buChar char="•"/>
            </a:pPr>
            <a:r>
              <a:rPr b="0" i="0" lang="en-GB" sz="1800" u="none" cap="none" strike="noStrike">
                <a:solidFill>
                  <a:srgbClr val="595A59"/>
                </a:solidFill>
                <a:latin typeface="Calibri"/>
                <a:ea typeface="Calibri"/>
                <a:cs typeface="Calibri"/>
                <a:sym typeface="Calibri"/>
              </a:rPr>
              <a:t>Digitalización, tecnologías de la información y la comunicación.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rgbClr val="8DC9C0"/>
              </a:buClr>
              <a:buSzPts val="2160"/>
              <a:buFont typeface="Arial"/>
              <a:buChar char="•"/>
            </a:pPr>
            <a:r>
              <a:rPr b="0" i="0" lang="en-GB" sz="1800" u="none" cap="none" strike="noStrike">
                <a:solidFill>
                  <a:srgbClr val="595A59"/>
                </a:solidFill>
                <a:latin typeface="Calibri"/>
                <a:ea typeface="Calibri"/>
                <a:cs typeface="Calibri"/>
                <a:sym typeface="Calibri"/>
              </a:rPr>
              <a:t>Impacto de los medios sociales en línea.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rgbClr val="8DC9C0"/>
              </a:buClr>
              <a:buSzPts val="2160"/>
              <a:buFont typeface="Arial"/>
              <a:buChar char="•"/>
            </a:pPr>
            <a:r>
              <a:rPr b="0" i="0" lang="en-GB" sz="1800" u="none" cap="none" strike="noStrike">
                <a:solidFill>
                  <a:srgbClr val="595A59"/>
                </a:solidFill>
                <a:latin typeface="Calibri"/>
                <a:ea typeface="Calibri"/>
                <a:cs typeface="Calibri"/>
                <a:sym typeface="Calibri"/>
              </a:rPr>
              <a:t>Disponibilidad de recursos ecológicos: suelo, agua, aire, luz.</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rgbClr val="8DC9C0"/>
              </a:buClr>
              <a:buSzPts val="2160"/>
              <a:buFont typeface="Arial"/>
              <a:buChar char="•"/>
            </a:pPr>
            <a:r>
              <a:rPr b="0" i="0" lang="en-GB" sz="1800" u="none" cap="none" strike="noStrike">
                <a:solidFill>
                  <a:srgbClr val="595A59"/>
                </a:solidFill>
                <a:latin typeface="Calibri"/>
                <a:ea typeface="Calibri"/>
                <a:cs typeface="Calibri"/>
                <a:sym typeface="Calibri"/>
              </a:rPr>
              <a:t>Disponibilidad de energía: petróleo, gas, electricidad, carbón, otras fuentes de energía.</a:t>
            </a:r>
            <a:endParaRPr b="0" i="0" sz="1400" u="none" cap="none" strike="noStrike">
              <a:solidFill>
                <a:srgbClr val="000000"/>
              </a:solidFill>
              <a:latin typeface="Arial"/>
              <a:ea typeface="Arial"/>
              <a:cs typeface="Arial"/>
              <a:sym typeface="Arial"/>
            </a:endParaRPr>
          </a:p>
        </p:txBody>
      </p:sp>
      <p:pic>
        <p:nvPicPr>
          <p:cNvPr descr="Glühbirne und Zahnrad mit einfarbiger Füllung" id="1120" name="Google Shape;1120;p33"/>
          <p:cNvPicPr preferRelativeResize="0"/>
          <p:nvPr/>
        </p:nvPicPr>
        <p:blipFill rotWithShape="1">
          <a:blip r:embed="rId3">
            <a:alphaModFix/>
          </a:blip>
          <a:srcRect b="0" l="0" r="0" t="0"/>
          <a:stretch/>
        </p:blipFill>
        <p:spPr>
          <a:xfrm>
            <a:off x="1590580" y="641918"/>
            <a:ext cx="1080000" cy="1080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4" name="Shape 1124"/>
        <p:cNvGrpSpPr/>
        <p:nvPr/>
      </p:nvGrpSpPr>
      <p:grpSpPr>
        <a:xfrm>
          <a:off x="0" y="0"/>
          <a:ext cx="0" cy="0"/>
          <a:chOff x="0" y="0"/>
          <a:chExt cx="0" cy="0"/>
        </a:xfrm>
      </p:grpSpPr>
      <p:sp>
        <p:nvSpPr>
          <p:cNvPr id="1125" name="Google Shape;1125;p34"/>
          <p:cNvSpPr txBox="1"/>
          <p:nvPr>
            <p:ph idx="1" type="body"/>
          </p:nvPr>
        </p:nvSpPr>
        <p:spPr>
          <a:xfrm>
            <a:off x="1802710" y="2324559"/>
            <a:ext cx="4621841" cy="397463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rPr lang="en-GB" sz="2300"/>
              <a:t>Los factores ambientales son factores influidos por el entorno y el impacto de los aspectos ecológicos. Con la creciente importancia de la RSE (Responsabilidad Social Corporativa) y la sostenibilidad, este elemento está cobrando cada vez más importancia a la hora de determinar la forma en que las organizaciones deben dirigir sus negocios. </a:t>
            </a:r>
            <a:endParaRPr sz="2300"/>
          </a:p>
          <a:p>
            <a:pPr indent="0" lvl="0" marL="0" rtl="0" algn="l">
              <a:lnSpc>
                <a:spcPct val="90000"/>
              </a:lnSpc>
              <a:spcBef>
                <a:spcPts val="1000"/>
              </a:spcBef>
              <a:spcAft>
                <a:spcPts val="0"/>
              </a:spcAft>
              <a:buClr>
                <a:schemeClr val="lt1"/>
              </a:buClr>
              <a:buSzPts val="2400"/>
              <a:buNone/>
            </a:pPr>
            <a:r>
              <a:t/>
            </a:r>
            <a:endParaRPr/>
          </a:p>
        </p:txBody>
      </p:sp>
      <p:sp>
        <p:nvSpPr>
          <p:cNvPr id="1126" name="Google Shape;1126;p34"/>
          <p:cNvSpPr txBox="1"/>
          <p:nvPr>
            <p:ph idx="3" type="body"/>
          </p:nvPr>
        </p:nvSpPr>
        <p:spPr>
          <a:xfrm>
            <a:off x="2750121" y="641918"/>
            <a:ext cx="3950271" cy="58222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None/>
            </a:pPr>
            <a:r>
              <a:rPr lang="en-GB"/>
              <a:t>Factores medioambientales que influyen</a:t>
            </a:r>
            <a:endParaRPr/>
          </a:p>
        </p:txBody>
      </p:sp>
      <p:sp>
        <p:nvSpPr>
          <p:cNvPr id="1127" name="Google Shape;1127;p34"/>
          <p:cNvSpPr txBox="1"/>
          <p:nvPr/>
        </p:nvSpPr>
        <p:spPr>
          <a:xfrm>
            <a:off x="7198747" y="1931239"/>
            <a:ext cx="4795333" cy="2800767"/>
          </a:xfrm>
          <a:prstGeom prst="rect">
            <a:avLst/>
          </a:prstGeom>
          <a:noFill/>
          <a:ln>
            <a:noFill/>
          </a:ln>
        </p:spPr>
        <p:txBody>
          <a:bodyPr anchorCtr="0" anchor="t" bIns="45700" lIns="91425" spcFirstLastPara="1" rIns="91425" wrap="square" tIns="45700">
            <a:spAutoFit/>
          </a:bodyPr>
          <a:lstStyle/>
          <a:p>
            <a:pPr indent="-148590" lvl="0" marL="285750" marR="0" rtl="0" algn="l">
              <a:lnSpc>
                <a:spcPct val="100000"/>
              </a:lnSpc>
              <a:spcBef>
                <a:spcPts val="0"/>
              </a:spcBef>
              <a:spcAft>
                <a:spcPts val="0"/>
              </a:spcAft>
              <a:buClr>
                <a:srgbClr val="8DC9C0"/>
              </a:buClr>
              <a:buSzPts val="2160"/>
              <a:buFont typeface="Arial"/>
              <a:buNone/>
            </a:pPr>
            <a:r>
              <a:t/>
            </a:r>
            <a:endParaRPr b="0" i="0" sz="1800" u="none" cap="none" strike="noStrike">
              <a:solidFill>
                <a:srgbClr val="595A59"/>
              </a:solidFill>
              <a:latin typeface="Calibri"/>
              <a:ea typeface="Calibri"/>
              <a:cs typeface="Calibri"/>
              <a:sym typeface="Calibri"/>
            </a:endParaRPr>
          </a:p>
          <a:p>
            <a:pPr indent="-285750" lvl="0" marL="285750" marR="0" rtl="0" algn="l">
              <a:lnSpc>
                <a:spcPct val="100000"/>
              </a:lnSpc>
              <a:spcBef>
                <a:spcPts val="1200"/>
              </a:spcBef>
              <a:spcAft>
                <a:spcPts val="0"/>
              </a:spcAft>
              <a:buClr>
                <a:srgbClr val="8DC9C0"/>
              </a:buClr>
              <a:buSzPts val="2160"/>
              <a:buFont typeface="Arial"/>
              <a:buChar char="•"/>
            </a:pPr>
            <a:r>
              <a:rPr b="0" i="0" lang="en-GB" sz="1800" u="none" cap="none" strike="noStrike">
                <a:solidFill>
                  <a:srgbClr val="595A59"/>
                </a:solidFill>
                <a:latin typeface="Calibri"/>
                <a:ea typeface="Calibri"/>
                <a:cs typeface="Calibri"/>
                <a:sym typeface="Calibri"/>
              </a:rPr>
              <a:t>Clima, fenómenos meteorológicos y catástrofes naturales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rgbClr val="8DC9C0"/>
              </a:buClr>
              <a:buSzPts val="2160"/>
              <a:buFont typeface="Arial"/>
              <a:buChar char="•"/>
            </a:pPr>
            <a:r>
              <a:rPr b="0" i="0" lang="en-GB" sz="1800" u="none" cap="none" strike="noStrike">
                <a:solidFill>
                  <a:srgbClr val="595A59"/>
                </a:solidFill>
                <a:latin typeface="Calibri"/>
                <a:ea typeface="Calibri"/>
                <a:cs typeface="Calibri"/>
                <a:sym typeface="Calibri"/>
              </a:rPr>
              <a:t>Cambio climático</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rgbClr val="8DC9C0"/>
              </a:buClr>
              <a:buSzPts val="2160"/>
              <a:buFont typeface="Arial"/>
              <a:buChar char="•"/>
            </a:pPr>
            <a:r>
              <a:rPr b="0" i="0" lang="en-GB" sz="1800" u="none" cap="none" strike="noStrike">
                <a:solidFill>
                  <a:srgbClr val="595A59"/>
                </a:solidFill>
                <a:latin typeface="Calibri"/>
                <a:ea typeface="Calibri"/>
                <a:cs typeface="Calibri"/>
                <a:sym typeface="Calibri"/>
              </a:rPr>
              <a:t>Pandemias (COVID-19)</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rgbClr val="8DC9C0"/>
              </a:buClr>
              <a:buSzPts val="2160"/>
              <a:buFont typeface="Arial"/>
              <a:buChar char="•"/>
            </a:pPr>
            <a:r>
              <a:rPr b="0" i="0" lang="en-GB" sz="1800" u="none" cap="none" strike="noStrike">
                <a:solidFill>
                  <a:srgbClr val="595A59"/>
                </a:solidFill>
                <a:latin typeface="Calibri"/>
                <a:ea typeface="Calibri"/>
                <a:cs typeface="Calibri"/>
                <a:sym typeface="Calibri"/>
              </a:rPr>
              <a:t>Suministro de recursos naturales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rgbClr val="8DC9C0"/>
              </a:buClr>
              <a:buSzPts val="2160"/>
              <a:buFont typeface="Arial"/>
              <a:buChar char="•"/>
            </a:pPr>
            <a:r>
              <a:rPr b="0" i="0" lang="en-GB" sz="1800" u="none" cap="none" strike="noStrike">
                <a:solidFill>
                  <a:srgbClr val="595A59"/>
                </a:solidFill>
                <a:latin typeface="Calibri"/>
                <a:ea typeface="Calibri"/>
                <a:cs typeface="Calibri"/>
                <a:sym typeface="Calibri"/>
              </a:rPr>
              <a:t>Normativa medioambiental (por ejemplo, anticipación de la normativa medioambiental)</a:t>
            </a:r>
            <a:endParaRPr b="0" i="0" sz="1400" u="none" cap="none" strike="noStrike">
              <a:solidFill>
                <a:srgbClr val="000000"/>
              </a:solidFill>
              <a:latin typeface="Arial"/>
              <a:ea typeface="Arial"/>
              <a:cs typeface="Arial"/>
              <a:sym typeface="Arial"/>
            </a:endParaRPr>
          </a:p>
        </p:txBody>
      </p:sp>
      <p:pic>
        <p:nvPicPr>
          <p:cNvPr descr="Nachhaltigkeit mit einfarbiger Füllung" id="1128" name="Google Shape;1128;p34"/>
          <p:cNvPicPr preferRelativeResize="0"/>
          <p:nvPr/>
        </p:nvPicPr>
        <p:blipFill rotWithShape="1">
          <a:blip r:embed="rId3">
            <a:alphaModFix/>
          </a:blip>
          <a:srcRect b="0" l="0" r="0" t="0"/>
          <a:stretch/>
        </p:blipFill>
        <p:spPr>
          <a:xfrm>
            <a:off x="1618079" y="633841"/>
            <a:ext cx="1080000" cy="1080000"/>
          </a:xfrm>
          <a:prstGeom prst="rect">
            <a:avLst/>
          </a:prstGeom>
          <a:noFill/>
          <a:ln>
            <a:noFill/>
          </a:ln>
        </p:spPr>
      </p:pic>
      <p:sp>
        <p:nvSpPr>
          <p:cNvPr id="1129" name="Google Shape;1129;p34"/>
          <p:cNvSpPr/>
          <p:nvPr/>
        </p:nvSpPr>
        <p:spPr>
          <a:xfrm>
            <a:off x="1359413" y="6113581"/>
            <a:ext cx="5479200" cy="582221"/>
          </a:xfrm>
          <a:prstGeom prst="rect">
            <a:avLst/>
          </a:prstGeom>
          <a:solidFill>
            <a:srgbClr val="8DC9C0"/>
          </a:solidFill>
          <a:ln cap="flat" cmpd="sng" w="12700">
            <a:solidFill>
              <a:srgbClr val="8DC9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Calibri"/>
                <a:ea typeface="Calibri"/>
                <a:cs typeface="Calibri"/>
                <a:sym typeface="Calibri"/>
              </a:rPr>
              <a:t>Perspectivas</a:t>
            </a:r>
            <a:r>
              <a:rPr b="0" i="0" lang="en-GB" sz="1800" u="none" cap="none" strike="noStrike">
                <a:solidFill>
                  <a:schemeClr val="lt1"/>
                </a:solidFill>
                <a:latin typeface="Calibri"/>
                <a:ea typeface="Calibri"/>
                <a:cs typeface="Calibri"/>
                <a:sym typeface="Calibri"/>
              </a:rPr>
              <a:t>: Trataremos el desarrollo del turismo sostenible en el Módulo 7 (Resiliencia ante las crisis).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p2"/>
          <p:cNvSpPr txBox="1"/>
          <p:nvPr>
            <p:ph idx="1" type="body"/>
          </p:nvPr>
        </p:nvSpPr>
        <p:spPr>
          <a:xfrm>
            <a:off x="1575582" y="2699133"/>
            <a:ext cx="4180325" cy="374701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rPr lang="en-GB"/>
              <a:t>En este módulo nos gustaría proporcionar las nociones básicas sobre las crisis en las empresas turísticas para ayudar a las PYME turísticas a hacerles frente.</a:t>
            </a:r>
            <a:endParaRPr/>
          </a:p>
        </p:txBody>
      </p:sp>
      <p:sp>
        <p:nvSpPr>
          <p:cNvPr id="857" name="Google Shape;857;p2"/>
          <p:cNvSpPr txBox="1"/>
          <p:nvPr>
            <p:ph idx="2" type="body"/>
          </p:nvPr>
        </p:nvSpPr>
        <p:spPr>
          <a:xfrm>
            <a:off x="1548092" y="628636"/>
            <a:ext cx="4250272" cy="60363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400"/>
              <a:buNone/>
            </a:pPr>
            <a:r>
              <a:rPr b="1" lang="en-GB" sz="2400"/>
              <a:t>Dada la dinámica económica, política y medioambiental, es obvio que hay que abordar la cuestión de la crisis empresarial.</a:t>
            </a:r>
            <a:endParaRPr/>
          </a:p>
        </p:txBody>
      </p:sp>
      <p:sp>
        <p:nvSpPr>
          <p:cNvPr id="858" name="Google Shape;858;p2"/>
          <p:cNvSpPr/>
          <p:nvPr/>
        </p:nvSpPr>
        <p:spPr>
          <a:xfrm>
            <a:off x="6650400" y="1434932"/>
            <a:ext cx="770400" cy="770400"/>
          </a:xfrm>
          <a:prstGeom prst="ellipse">
            <a:avLst/>
          </a:prstGeom>
          <a:solidFill>
            <a:srgbClr val="81D1C5"/>
          </a:solidFill>
          <a:ln cap="flat" cmpd="sng" w="12700">
            <a:solidFill>
              <a:srgbClr val="81D1C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859" name="Google Shape;859;p2"/>
          <p:cNvCxnSpPr/>
          <p:nvPr/>
        </p:nvCxnSpPr>
        <p:spPr>
          <a:xfrm>
            <a:off x="6096000" y="1820133"/>
            <a:ext cx="554400" cy="0"/>
          </a:xfrm>
          <a:prstGeom prst="straightConnector1">
            <a:avLst/>
          </a:prstGeom>
          <a:noFill/>
          <a:ln cap="flat" cmpd="sng" w="19050">
            <a:solidFill>
              <a:srgbClr val="81D1C5"/>
            </a:solidFill>
            <a:prstDash val="solid"/>
            <a:miter lim="800000"/>
            <a:headEnd len="sm" w="sm" type="none"/>
            <a:tailEnd len="sm" w="sm" type="none"/>
          </a:ln>
        </p:spPr>
      </p:cxnSp>
      <p:sp>
        <p:nvSpPr>
          <p:cNvPr id="860" name="Google Shape;860;p2"/>
          <p:cNvSpPr txBox="1"/>
          <p:nvPr/>
        </p:nvSpPr>
        <p:spPr>
          <a:xfrm>
            <a:off x="7757232" y="1435891"/>
            <a:ext cx="3978290"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595A59"/>
                </a:solidFill>
                <a:latin typeface="Calibri"/>
                <a:ea typeface="Calibri"/>
                <a:cs typeface="Calibri"/>
                <a:sym typeface="Calibri"/>
              </a:rPr>
              <a:t>¿Qué es una crisis de empresa?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595A59"/>
                </a:solidFill>
                <a:latin typeface="Calibri"/>
                <a:ea typeface="Calibri"/>
                <a:cs typeface="Calibri"/>
                <a:sym typeface="Calibri"/>
              </a:rPr>
              <a:t>Algunos conocimientos básicos</a:t>
            </a:r>
            <a:endParaRPr b="0" i="0" sz="1400" u="none" cap="none" strike="noStrike">
              <a:solidFill>
                <a:srgbClr val="000000"/>
              </a:solidFill>
              <a:latin typeface="Arial"/>
              <a:ea typeface="Arial"/>
              <a:cs typeface="Arial"/>
              <a:sym typeface="Arial"/>
            </a:endParaRPr>
          </a:p>
        </p:txBody>
      </p:sp>
      <p:sp>
        <p:nvSpPr>
          <p:cNvPr id="861" name="Google Shape;861;p2"/>
          <p:cNvSpPr txBox="1"/>
          <p:nvPr/>
        </p:nvSpPr>
        <p:spPr>
          <a:xfrm>
            <a:off x="6852409" y="1558522"/>
            <a:ext cx="3663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GB" sz="2800" u="none" cap="none" strike="noStrike">
                <a:solidFill>
                  <a:schemeClr val="lt1"/>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862" name="Google Shape;862;p2"/>
          <p:cNvSpPr/>
          <p:nvPr/>
        </p:nvSpPr>
        <p:spPr>
          <a:xfrm>
            <a:off x="6650400" y="2745366"/>
            <a:ext cx="770400" cy="770400"/>
          </a:xfrm>
          <a:prstGeom prst="ellipse">
            <a:avLst/>
          </a:prstGeom>
          <a:solidFill>
            <a:srgbClr val="81D1C5"/>
          </a:solidFill>
          <a:ln cap="flat" cmpd="sng" w="12700">
            <a:solidFill>
              <a:srgbClr val="81D1C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863" name="Google Shape;863;p2"/>
          <p:cNvCxnSpPr/>
          <p:nvPr/>
        </p:nvCxnSpPr>
        <p:spPr>
          <a:xfrm>
            <a:off x="6096000" y="3130567"/>
            <a:ext cx="554400" cy="0"/>
          </a:xfrm>
          <a:prstGeom prst="straightConnector1">
            <a:avLst/>
          </a:prstGeom>
          <a:noFill/>
          <a:ln cap="flat" cmpd="sng" w="19050">
            <a:solidFill>
              <a:srgbClr val="81D1C5"/>
            </a:solidFill>
            <a:prstDash val="solid"/>
            <a:miter lim="800000"/>
            <a:headEnd len="sm" w="sm" type="none"/>
            <a:tailEnd len="sm" w="sm" type="none"/>
          </a:ln>
        </p:spPr>
      </p:cxnSp>
      <p:sp>
        <p:nvSpPr>
          <p:cNvPr id="864" name="Google Shape;864;p2"/>
          <p:cNvSpPr txBox="1"/>
          <p:nvPr/>
        </p:nvSpPr>
        <p:spPr>
          <a:xfrm>
            <a:off x="7757232" y="2915123"/>
            <a:ext cx="3978290"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595A59"/>
                </a:solidFill>
                <a:latin typeface="Calibri"/>
                <a:ea typeface="Calibri"/>
                <a:cs typeface="Calibri"/>
                <a:sym typeface="Calibri"/>
              </a:rPr>
              <a:t>Crisis empresariales en las PYME turísticas</a:t>
            </a:r>
            <a:endParaRPr b="0" i="0" sz="1400" u="none" cap="none" strike="noStrike">
              <a:solidFill>
                <a:srgbClr val="000000"/>
              </a:solidFill>
              <a:latin typeface="Arial"/>
              <a:ea typeface="Arial"/>
              <a:cs typeface="Arial"/>
              <a:sym typeface="Arial"/>
            </a:endParaRPr>
          </a:p>
        </p:txBody>
      </p:sp>
      <p:sp>
        <p:nvSpPr>
          <p:cNvPr id="865" name="Google Shape;865;p2"/>
          <p:cNvSpPr txBox="1"/>
          <p:nvPr/>
        </p:nvSpPr>
        <p:spPr>
          <a:xfrm>
            <a:off x="6852409" y="2868956"/>
            <a:ext cx="3663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GB" sz="2800" u="none" cap="none" strike="noStrike">
                <a:solidFill>
                  <a:schemeClr val="lt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866" name="Google Shape;866;p2"/>
          <p:cNvSpPr/>
          <p:nvPr/>
        </p:nvSpPr>
        <p:spPr>
          <a:xfrm>
            <a:off x="6650400" y="5326881"/>
            <a:ext cx="770400" cy="770400"/>
          </a:xfrm>
          <a:prstGeom prst="ellipse">
            <a:avLst/>
          </a:prstGeom>
          <a:solidFill>
            <a:srgbClr val="81D1C5"/>
          </a:solidFill>
          <a:ln cap="flat" cmpd="sng" w="12700">
            <a:solidFill>
              <a:srgbClr val="81D1C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867" name="Google Shape;867;p2"/>
          <p:cNvCxnSpPr/>
          <p:nvPr/>
        </p:nvCxnSpPr>
        <p:spPr>
          <a:xfrm>
            <a:off x="6096000" y="5712082"/>
            <a:ext cx="554400" cy="0"/>
          </a:xfrm>
          <a:prstGeom prst="straightConnector1">
            <a:avLst/>
          </a:prstGeom>
          <a:noFill/>
          <a:ln cap="flat" cmpd="sng" w="19050">
            <a:solidFill>
              <a:srgbClr val="81D1C5"/>
            </a:solidFill>
            <a:prstDash val="solid"/>
            <a:miter lim="800000"/>
            <a:headEnd len="sm" w="sm" type="none"/>
            <a:tailEnd len="sm" w="sm" type="none"/>
          </a:ln>
        </p:spPr>
      </p:cxnSp>
      <p:sp>
        <p:nvSpPr>
          <p:cNvPr id="868" name="Google Shape;868;p2"/>
          <p:cNvSpPr txBox="1"/>
          <p:nvPr/>
        </p:nvSpPr>
        <p:spPr>
          <a:xfrm>
            <a:off x="7757232" y="5496638"/>
            <a:ext cx="3978290"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595A59"/>
                </a:solidFill>
                <a:latin typeface="Calibri"/>
                <a:ea typeface="Calibri"/>
                <a:cs typeface="Calibri"/>
                <a:sym typeface="Calibri"/>
              </a:rPr>
              <a:t>Panorama de los temas tratados en este curso</a:t>
            </a:r>
            <a:endParaRPr b="0" i="0" sz="1400" u="none" cap="none" strike="noStrike">
              <a:solidFill>
                <a:srgbClr val="000000"/>
              </a:solidFill>
              <a:latin typeface="Arial"/>
              <a:ea typeface="Arial"/>
              <a:cs typeface="Arial"/>
              <a:sym typeface="Arial"/>
            </a:endParaRPr>
          </a:p>
        </p:txBody>
      </p:sp>
      <p:sp>
        <p:nvSpPr>
          <p:cNvPr id="869" name="Google Shape;869;p2"/>
          <p:cNvSpPr txBox="1"/>
          <p:nvPr/>
        </p:nvSpPr>
        <p:spPr>
          <a:xfrm>
            <a:off x="6852409" y="5450471"/>
            <a:ext cx="3663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GB" sz="2800" u="none" cap="none" strike="noStrike">
                <a:solidFill>
                  <a:schemeClr val="lt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870" name="Google Shape;870;p2"/>
          <p:cNvSpPr/>
          <p:nvPr/>
        </p:nvSpPr>
        <p:spPr>
          <a:xfrm>
            <a:off x="6655444" y="4096798"/>
            <a:ext cx="770400" cy="770400"/>
          </a:xfrm>
          <a:prstGeom prst="ellipse">
            <a:avLst/>
          </a:prstGeom>
          <a:solidFill>
            <a:srgbClr val="81D1C5"/>
          </a:solidFill>
          <a:ln cap="flat" cmpd="sng" w="12700">
            <a:solidFill>
              <a:srgbClr val="81D1C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871" name="Google Shape;871;p2"/>
          <p:cNvCxnSpPr/>
          <p:nvPr/>
        </p:nvCxnSpPr>
        <p:spPr>
          <a:xfrm>
            <a:off x="6101044" y="4481999"/>
            <a:ext cx="554400" cy="0"/>
          </a:xfrm>
          <a:prstGeom prst="straightConnector1">
            <a:avLst/>
          </a:prstGeom>
          <a:noFill/>
          <a:ln cap="flat" cmpd="sng" w="19050">
            <a:solidFill>
              <a:srgbClr val="81D1C5"/>
            </a:solidFill>
            <a:prstDash val="solid"/>
            <a:miter lim="800000"/>
            <a:headEnd len="sm" w="sm" type="none"/>
            <a:tailEnd len="sm" w="sm" type="none"/>
          </a:ln>
        </p:spPr>
      </p:cxnSp>
      <p:sp>
        <p:nvSpPr>
          <p:cNvPr id="872" name="Google Shape;872;p2"/>
          <p:cNvSpPr txBox="1"/>
          <p:nvPr/>
        </p:nvSpPr>
        <p:spPr>
          <a:xfrm>
            <a:off x="7762276" y="4142300"/>
            <a:ext cx="3978290"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595A59"/>
                </a:solidFill>
                <a:latin typeface="Calibri"/>
                <a:ea typeface="Calibri"/>
                <a:cs typeface="Calibri"/>
                <a:sym typeface="Calibri"/>
              </a:rPr>
              <a:t>Herramientas que ayudan a analizar su posición de partida</a:t>
            </a:r>
            <a:endParaRPr b="0" i="0" sz="1400" u="none" cap="none" strike="noStrike">
              <a:solidFill>
                <a:srgbClr val="000000"/>
              </a:solidFill>
              <a:latin typeface="Arial"/>
              <a:ea typeface="Arial"/>
              <a:cs typeface="Arial"/>
              <a:sym typeface="Arial"/>
            </a:endParaRPr>
          </a:p>
        </p:txBody>
      </p:sp>
      <p:sp>
        <p:nvSpPr>
          <p:cNvPr id="873" name="Google Shape;873;p2"/>
          <p:cNvSpPr txBox="1"/>
          <p:nvPr/>
        </p:nvSpPr>
        <p:spPr>
          <a:xfrm>
            <a:off x="6852408" y="4220388"/>
            <a:ext cx="3663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GB" sz="2800" u="none" cap="none" strike="noStrike">
                <a:solidFill>
                  <a:schemeClr val="lt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874" name="Google Shape;874;p2"/>
          <p:cNvSpPr txBox="1"/>
          <p:nvPr/>
        </p:nvSpPr>
        <p:spPr>
          <a:xfrm>
            <a:off x="1464389" y="5786144"/>
            <a:ext cx="4655127"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Esta presentación está bajo licencia CC BY 4.0.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Calibri"/>
                <a:ea typeface="Calibri"/>
                <a:cs typeface="Calibri"/>
                <a:sym typeface="Calibri"/>
              </a:rPr>
              <a:t>Para ver una copia de esta licencia, visita </a:t>
            </a:r>
            <a:r>
              <a:rPr b="0" i="0" lang="en-GB" sz="1400" u="sng" cap="none" strike="noStrike">
                <a:solidFill>
                  <a:schemeClr val="lt1"/>
                </a:solidFill>
                <a:latin typeface="Calibri"/>
                <a:ea typeface="Calibri"/>
                <a:cs typeface="Calibri"/>
                <a:sym typeface="Calibri"/>
              </a:rPr>
              <a:t>https://creativecommons.org/licenses/by-sa/4.0/deed.en</a:t>
            </a:r>
            <a:r>
              <a:rPr b="0" i="0" lang="en-GB" sz="14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3" name="Shape 1133"/>
        <p:cNvGrpSpPr/>
        <p:nvPr/>
      </p:nvGrpSpPr>
      <p:grpSpPr>
        <a:xfrm>
          <a:off x="0" y="0"/>
          <a:ext cx="0" cy="0"/>
          <a:chOff x="0" y="0"/>
          <a:chExt cx="0" cy="0"/>
        </a:xfrm>
      </p:grpSpPr>
      <p:sp>
        <p:nvSpPr>
          <p:cNvPr id="1134" name="Google Shape;1134;p35"/>
          <p:cNvSpPr txBox="1"/>
          <p:nvPr>
            <p:ph idx="1" type="body"/>
          </p:nvPr>
        </p:nvSpPr>
        <p:spPr>
          <a:xfrm>
            <a:off x="1802710" y="2324559"/>
            <a:ext cx="4621841" cy="397463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rPr lang="en-GB"/>
              <a:t>Los riesgos jurídicos se derivan de normativas y leyes y afectan a todas las áreas de negocio. </a:t>
            </a:r>
            <a:endParaRPr/>
          </a:p>
          <a:p>
            <a:pPr indent="0" lvl="0" marL="0" rtl="0" algn="l">
              <a:lnSpc>
                <a:spcPct val="90000"/>
              </a:lnSpc>
              <a:spcBef>
                <a:spcPts val="1000"/>
              </a:spcBef>
              <a:spcAft>
                <a:spcPts val="0"/>
              </a:spcAft>
              <a:buClr>
                <a:schemeClr val="lt1"/>
              </a:buClr>
              <a:buSzPts val="2400"/>
              <a:buNone/>
            </a:pPr>
            <a:r>
              <a:rPr lang="en-GB"/>
              <a:t>Los factores jurídicos pueden influir positiva o negativamente tanto en el funcionamiento como en la gestión de las empresas. </a:t>
            </a:r>
            <a:endParaRPr/>
          </a:p>
        </p:txBody>
      </p:sp>
      <p:sp>
        <p:nvSpPr>
          <p:cNvPr id="1135" name="Google Shape;1135;p35"/>
          <p:cNvSpPr txBox="1"/>
          <p:nvPr>
            <p:ph idx="3" type="body"/>
          </p:nvPr>
        </p:nvSpPr>
        <p:spPr>
          <a:xfrm>
            <a:off x="2750121" y="641918"/>
            <a:ext cx="3950271" cy="58222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None/>
            </a:pPr>
            <a:r>
              <a:rPr lang="en-GB"/>
              <a:t>Factores jurídicos que influyen</a:t>
            </a:r>
            <a:endParaRPr/>
          </a:p>
        </p:txBody>
      </p:sp>
      <p:sp>
        <p:nvSpPr>
          <p:cNvPr id="1136" name="Google Shape;1136;p35"/>
          <p:cNvSpPr txBox="1"/>
          <p:nvPr/>
        </p:nvSpPr>
        <p:spPr>
          <a:xfrm>
            <a:off x="7198747" y="1931239"/>
            <a:ext cx="4795333" cy="366254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8DC9C0"/>
              </a:buClr>
              <a:buSzPts val="2160"/>
              <a:buFont typeface="Arial"/>
              <a:buChar char="•"/>
            </a:pPr>
            <a:r>
              <a:rPr b="0" i="0" lang="en-GB" sz="1800" u="none" cap="none" strike="noStrike">
                <a:solidFill>
                  <a:srgbClr val="595A59"/>
                </a:solidFill>
                <a:latin typeface="Calibri"/>
                <a:ea typeface="Calibri"/>
                <a:cs typeface="Calibri"/>
                <a:sym typeface="Calibri"/>
              </a:rPr>
              <a:t>Normativa fiscal y aduanera</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rgbClr val="8DC9C0"/>
              </a:buClr>
              <a:buSzPts val="2160"/>
              <a:buFont typeface="Arial"/>
              <a:buChar char="•"/>
            </a:pPr>
            <a:r>
              <a:rPr b="0" i="0" lang="en-GB" sz="1800" u="none" cap="none" strike="noStrike">
                <a:solidFill>
                  <a:srgbClr val="595A59"/>
                </a:solidFill>
                <a:latin typeface="Calibri"/>
                <a:ea typeface="Calibri"/>
                <a:cs typeface="Calibri"/>
                <a:sym typeface="Calibri"/>
              </a:rPr>
              <a:t>Leyes de protección de los trabajadores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rgbClr val="8DC9C0"/>
              </a:buClr>
              <a:buSzPts val="2160"/>
              <a:buFont typeface="Arial"/>
              <a:buChar char="•"/>
            </a:pPr>
            <a:r>
              <a:rPr b="0" i="0" lang="en-GB" sz="1800" u="none" cap="none" strike="noStrike">
                <a:solidFill>
                  <a:srgbClr val="595A59"/>
                </a:solidFill>
                <a:latin typeface="Calibri"/>
                <a:ea typeface="Calibri"/>
                <a:cs typeface="Calibri"/>
                <a:sym typeface="Calibri"/>
              </a:rPr>
              <a:t>Normativa general de política económica (por ejemplo, leyes de protección de datos)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rgbClr val="8DC9C0"/>
              </a:buClr>
              <a:buSzPts val="2160"/>
              <a:buFont typeface="Arial"/>
              <a:buChar char="•"/>
            </a:pPr>
            <a:r>
              <a:rPr b="0" i="0" lang="en-GB" sz="1800" u="none" cap="none" strike="noStrike">
                <a:solidFill>
                  <a:srgbClr val="595A59"/>
                </a:solidFill>
                <a:latin typeface="Calibri"/>
                <a:ea typeface="Calibri"/>
                <a:cs typeface="Calibri"/>
                <a:sym typeface="Calibri"/>
              </a:rPr>
              <a:t>Seguridad jurídica y conciencia jurídica</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rgbClr val="8DC9C0"/>
              </a:buClr>
              <a:buSzPts val="2160"/>
              <a:buFont typeface="Arial"/>
              <a:buChar char="•"/>
            </a:pPr>
            <a:r>
              <a:rPr b="0" i="0" lang="en-GB" sz="1800" u="none" cap="none" strike="noStrike">
                <a:solidFill>
                  <a:srgbClr val="595A59"/>
                </a:solidFill>
                <a:latin typeface="Calibri"/>
                <a:ea typeface="Calibri"/>
                <a:cs typeface="Calibri"/>
                <a:sym typeface="Calibri"/>
              </a:rPr>
              <a:t>Normativa de protección del medio ambiente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rgbClr val="8DC9C0"/>
              </a:buClr>
              <a:buSzPts val="2160"/>
              <a:buFont typeface="Arial"/>
              <a:buChar char="•"/>
            </a:pPr>
            <a:r>
              <a:rPr b="0" i="0" lang="en-GB" sz="1800" u="none" cap="none" strike="noStrike">
                <a:solidFill>
                  <a:srgbClr val="595A59"/>
                </a:solidFill>
                <a:latin typeface="Calibri"/>
                <a:ea typeface="Calibri"/>
                <a:cs typeface="Calibri"/>
                <a:sym typeface="Calibri"/>
              </a:rPr>
              <a:t>Derecho de seguros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rgbClr val="8DC9C0"/>
              </a:buClr>
              <a:buSzPts val="2160"/>
              <a:buFont typeface="Arial"/>
              <a:buChar char="•"/>
            </a:pPr>
            <a:r>
              <a:rPr b="0" i="0" lang="en-GB" sz="1800" u="none" cap="none" strike="noStrike">
                <a:solidFill>
                  <a:srgbClr val="595A59"/>
                </a:solidFill>
                <a:latin typeface="Calibri"/>
                <a:ea typeface="Calibri"/>
                <a:cs typeface="Calibri"/>
                <a:sym typeface="Calibri"/>
              </a:rPr>
              <a:t>Horario de apertura de la tienda</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rgbClr val="8DC9C0"/>
              </a:buClr>
              <a:buSzPts val="2160"/>
              <a:buFont typeface="Arial"/>
              <a:buChar char="•"/>
            </a:pPr>
            <a:r>
              <a:rPr b="0" i="0" lang="en-GB" sz="1800" u="none" cap="none" strike="noStrike">
                <a:solidFill>
                  <a:srgbClr val="595A59"/>
                </a:solidFill>
                <a:latin typeface="Calibri"/>
                <a:ea typeface="Calibri"/>
                <a:cs typeface="Calibri"/>
                <a:sym typeface="Calibri"/>
              </a:rPr>
              <a:t>Normativa de entrada, trámites de visado</a:t>
            </a:r>
            <a:endParaRPr b="0" i="0" sz="1400" u="none" cap="none" strike="noStrike">
              <a:solidFill>
                <a:srgbClr val="000000"/>
              </a:solidFill>
              <a:latin typeface="Arial"/>
              <a:ea typeface="Arial"/>
              <a:cs typeface="Arial"/>
              <a:sym typeface="Arial"/>
            </a:endParaRPr>
          </a:p>
        </p:txBody>
      </p:sp>
      <p:pic>
        <p:nvPicPr>
          <p:cNvPr descr="Waage der Justitia mit einfarbiger Füllung" id="1137" name="Google Shape;1137;p35"/>
          <p:cNvPicPr preferRelativeResize="0"/>
          <p:nvPr/>
        </p:nvPicPr>
        <p:blipFill rotWithShape="1">
          <a:blip r:embed="rId3">
            <a:alphaModFix/>
          </a:blip>
          <a:srcRect b="0" l="0" r="0" t="0"/>
          <a:stretch/>
        </p:blipFill>
        <p:spPr>
          <a:xfrm>
            <a:off x="1546914" y="558805"/>
            <a:ext cx="1080000" cy="1080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1" name="Shape 1141"/>
        <p:cNvGrpSpPr/>
        <p:nvPr/>
      </p:nvGrpSpPr>
      <p:grpSpPr>
        <a:xfrm>
          <a:off x="0" y="0"/>
          <a:ext cx="0" cy="0"/>
          <a:chOff x="0" y="0"/>
          <a:chExt cx="0" cy="0"/>
        </a:xfrm>
      </p:grpSpPr>
      <p:sp>
        <p:nvSpPr>
          <p:cNvPr id="1142" name="Google Shape;1142;p37"/>
          <p:cNvSpPr txBox="1"/>
          <p:nvPr>
            <p:ph idx="1" type="body"/>
          </p:nvPr>
        </p:nvSpPr>
        <p:spPr>
          <a:xfrm>
            <a:off x="1802710" y="1773241"/>
            <a:ext cx="4621841" cy="452595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t/>
            </a:r>
            <a:endParaRPr/>
          </a:p>
          <a:p>
            <a:pPr indent="0" lvl="0" marL="0" rtl="0" algn="l">
              <a:lnSpc>
                <a:spcPct val="90000"/>
              </a:lnSpc>
              <a:spcBef>
                <a:spcPts val="1000"/>
              </a:spcBef>
              <a:spcAft>
                <a:spcPts val="0"/>
              </a:spcAft>
              <a:buClr>
                <a:schemeClr val="lt1"/>
              </a:buClr>
              <a:buSzPts val="2400"/>
              <a:buNone/>
            </a:pPr>
            <a:r>
              <a:t/>
            </a:r>
            <a:endParaRPr/>
          </a:p>
          <a:p>
            <a:pPr indent="0" lvl="0" marL="0" rtl="0" algn="l">
              <a:lnSpc>
                <a:spcPct val="90000"/>
              </a:lnSpc>
              <a:spcBef>
                <a:spcPts val="1000"/>
              </a:spcBef>
              <a:spcAft>
                <a:spcPts val="0"/>
              </a:spcAft>
              <a:buClr>
                <a:schemeClr val="lt1"/>
              </a:buClr>
              <a:buSzPts val="2400"/>
              <a:buNone/>
            </a:pPr>
            <a:r>
              <a:rPr lang="en-GB"/>
              <a:t>1. ¿Por qué las PYME turísticas son especialmente susceptibles a las crisis empresariales?</a:t>
            </a:r>
            <a:endParaRPr/>
          </a:p>
          <a:p>
            <a:pPr indent="0" lvl="0" marL="0" rtl="0" algn="l">
              <a:lnSpc>
                <a:spcPct val="90000"/>
              </a:lnSpc>
              <a:spcBef>
                <a:spcPts val="1000"/>
              </a:spcBef>
              <a:spcAft>
                <a:spcPts val="0"/>
              </a:spcAft>
              <a:buClr>
                <a:schemeClr val="lt1"/>
              </a:buClr>
              <a:buSzPts val="2400"/>
              <a:buNone/>
            </a:pPr>
            <a:r>
              <a:rPr lang="en-GB"/>
              <a:t>2. ¿Cuál es el curso típico de una crisis empresarial?</a:t>
            </a:r>
            <a:endParaRPr/>
          </a:p>
        </p:txBody>
      </p:sp>
      <p:sp>
        <p:nvSpPr>
          <p:cNvPr id="1143" name="Google Shape;1143;p37"/>
          <p:cNvSpPr txBox="1"/>
          <p:nvPr>
            <p:ph idx="3" type="body"/>
          </p:nvPr>
        </p:nvSpPr>
        <p:spPr>
          <a:xfrm>
            <a:off x="1718561" y="595510"/>
            <a:ext cx="5026271" cy="582221"/>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lt1"/>
              </a:buClr>
              <a:buSzPts val="3600"/>
              <a:buNone/>
            </a:pPr>
            <a:r>
              <a:rPr lang="en-GB"/>
              <a:t>Prueba y preguntas prácticas</a:t>
            </a:r>
            <a:endParaRPr/>
          </a:p>
        </p:txBody>
      </p:sp>
      <p:pic>
        <p:nvPicPr>
          <p:cNvPr id="1144" name="Google Shape;1144;p37"/>
          <p:cNvPicPr preferRelativeResize="0"/>
          <p:nvPr>
            <p:ph idx="2" type="pic"/>
          </p:nvPr>
        </p:nvPicPr>
        <p:blipFill rotWithShape="1">
          <a:blip r:embed="rId3">
            <a:alphaModFix/>
          </a:blip>
          <a:srcRect b="8458" l="0" r="0" t="8457"/>
          <a:stretch/>
        </p:blipFill>
        <p:spPr>
          <a:xfrm>
            <a:off x="6852062" y="228600"/>
            <a:ext cx="5105121" cy="6362700"/>
          </a:xfrm>
          <a:prstGeom prst="rect">
            <a:avLst/>
          </a:prstGeom>
          <a:solidFill>
            <a:schemeClr val="lt1"/>
          </a:solidFill>
          <a:ln>
            <a:noFill/>
          </a:ln>
        </p:spPr>
      </p:pic>
      <p:sp>
        <p:nvSpPr>
          <p:cNvPr id="1145" name="Google Shape;1145;p37"/>
          <p:cNvSpPr txBox="1"/>
          <p:nvPr/>
        </p:nvSpPr>
        <p:spPr>
          <a:xfrm>
            <a:off x="6805407" y="6320587"/>
            <a:ext cx="1674254"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Calibri"/>
                <a:ea typeface="Calibri"/>
                <a:cs typeface="Calibri"/>
                <a:sym typeface="Calibri"/>
              </a:rPr>
              <a:t>Foto: Eva Elijas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9" name="Shape 1149"/>
        <p:cNvGrpSpPr/>
        <p:nvPr/>
      </p:nvGrpSpPr>
      <p:grpSpPr>
        <a:xfrm>
          <a:off x="0" y="0"/>
          <a:ext cx="0" cy="0"/>
          <a:chOff x="0" y="0"/>
          <a:chExt cx="0" cy="0"/>
        </a:xfrm>
      </p:grpSpPr>
      <p:sp>
        <p:nvSpPr>
          <p:cNvPr id="1150" name="Google Shape;1150;p38"/>
          <p:cNvSpPr txBox="1"/>
          <p:nvPr>
            <p:ph idx="1" type="body"/>
          </p:nvPr>
        </p:nvSpPr>
        <p:spPr>
          <a:xfrm>
            <a:off x="1354667" y="3716869"/>
            <a:ext cx="5181600" cy="1710267"/>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ctr">
              <a:lnSpc>
                <a:spcPct val="90000"/>
              </a:lnSpc>
              <a:spcBef>
                <a:spcPts val="0"/>
              </a:spcBef>
              <a:spcAft>
                <a:spcPts val="0"/>
              </a:spcAft>
              <a:buClr>
                <a:srgbClr val="595A59"/>
              </a:buClr>
              <a:buSzPct val="100000"/>
              <a:buNone/>
            </a:pPr>
            <a:r>
              <a:rPr lang="en-GB" cap="none"/>
              <a:t>PRECAUCIÓN Y PREVENCIÓN DE CRISIS</a:t>
            </a:r>
            <a:endParaRPr/>
          </a:p>
          <a:p>
            <a:pPr indent="0" lvl="0" marL="0" rtl="0" algn="l">
              <a:lnSpc>
                <a:spcPct val="120000"/>
              </a:lnSpc>
              <a:spcBef>
                <a:spcPts val="1000"/>
              </a:spcBef>
              <a:spcAft>
                <a:spcPts val="0"/>
              </a:spcAft>
              <a:buClr>
                <a:srgbClr val="595A59"/>
              </a:buClr>
              <a:buSzPct val="100000"/>
              <a:buNone/>
            </a:pPr>
            <a:r>
              <a:rPr lang="en-GB" sz="1600"/>
              <a:t>En el próximo módulo abordaremos la cuestión de cómo prevenir e incluso evitar las crisis. Para ello, abordaremos en primer lugar la gestión del riesgo empresarial, así como el desarrollo de estrategias, antes de analizar en profundidad los factores de riesgo y las señales de alerta temprana. También se abordará la gestión de la continuidad.</a:t>
            </a:r>
            <a:endParaRPr/>
          </a:p>
          <a:p>
            <a:pPr indent="0" lvl="0" marL="0" rtl="0" algn="l">
              <a:lnSpc>
                <a:spcPct val="120000"/>
              </a:lnSpc>
              <a:spcBef>
                <a:spcPts val="1000"/>
              </a:spcBef>
              <a:spcAft>
                <a:spcPts val="0"/>
              </a:spcAft>
              <a:buClr>
                <a:srgbClr val="595A59"/>
              </a:buClr>
              <a:buSzPct val="100000"/>
              <a:buNone/>
            </a:pPr>
            <a:r>
              <a:t/>
            </a:r>
            <a:endParaRPr sz="1600"/>
          </a:p>
        </p:txBody>
      </p:sp>
      <p:sp>
        <p:nvSpPr>
          <p:cNvPr id="1151" name="Google Shape;1151;p38"/>
          <p:cNvSpPr txBox="1"/>
          <p:nvPr/>
        </p:nvSpPr>
        <p:spPr>
          <a:xfrm>
            <a:off x="3747016" y="1898326"/>
            <a:ext cx="511077" cy="6350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4400"/>
              <a:buFont typeface="Arial"/>
              <a:buNone/>
            </a:pPr>
            <a:r>
              <a:rPr b="1" i="0" lang="en-GB" sz="4400" u="none" cap="none" strike="noStrike">
                <a:solidFill>
                  <a:schemeClr val="lt1"/>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sp>
        <p:nvSpPr>
          <p:cNvPr id="1152" name="Google Shape;1152;p38"/>
          <p:cNvSpPr txBox="1"/>
          <p:nvPr/>
        </p:nvSpPr>
        <p:spPr>
          <a:xfrm>
            <a:off x="9013282" y="4138728"/>
            <a:ext cx="511077" cy="6350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4400"/>
              <a:buFont typeface="Arial"/>
              <a:buNone/>
            </a:pPr>
            <a:r>
              <a:rPr b="1" i="0" lang="en-GB" sz="4400" u="none" cap="none" strike="noStrike">
                <a:solidFill>
                  <a:schemeClr val="lt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
        <p:nvSpPr>
          <p:cNvPr id="1153" name="Google Shape;1153;p38"/>
          <p:cNvSpPr/>
          <p:nvPr/>
        </p:nvSpPr>
        <p:spPr>
          <a:xfrm flipH="1">
            <a:off x="-42337" y="127000"/>
            <a:ext cx="7049063" cy="852187"/>
          </a:xfrm>
          <a:prstGeom prst="rect">
            <a:avLst/>
          </a:prstGeom>
          <a:solidFill>
            <a:srgbClr val="91639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1" i="0" lang="en-GB" sz="2800" u="none" cap="none" strike="noStrike">
                <a:solidFill>
                  <a:schemeClr val="lt1"/>
                </a:solidFill>
                <a:latin typeface="Calibri"/>
                <a:ea typeface="Calibri"/>
                <a:cs typeface="Calibri"/>
                <a:sym typeface="Calibri"/>
              </a:rPr>
              <a:t>Perspectivas de los demás módulos del curso</a:t>
            </a:r>
            <a:endParaRPr b="0" i="0" sz="1400" u="none" cap="none" strike="noStrike">
              <a:solidFill>
                <a:srgbClr val="000000"/>
              </a:solidFill>
              <a:latin typeface="Arial"/>
              <a:ea typeface="Arial"/>
              <a:cs typeface="Arial"/>
              <a:sym typeface="Arial"/>
            </a:endParaRPr>
          </a:p>
        </p:txBody>
      </p:sp>
      <p:sp>
        <p:nvSpPr>
          <p:cNvPr id="1154" name="Google Shape;1154;p38"/>
          <p:cNvSpPr txBox="1"/>
          <p:nvPr>
            <p:ph idx="2" type="body"/>
          </p:nvPr>
        </p:nvSpPr>
        <p:spPr>
          <a:xfrm>
            <a:off x="6925400" y="1019536"/>
            <a:ext cx="4686840" cy="1934087"/>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ctr">
              <a:lnSpc>
                <a:spcPct val="90000"/>
              </a:lnSpc>
              <a:spcBef>
                <a:spcPts val="0"/>
              </a:spcBef>
              <a:spcAft>
                <a:spcPts val="0"/>
              </a:spcAft>
              <a:buClr>
                <a:srgbClr val="595A59"/>
              </a:buClr>
              <a:buSzPct val="100000"/>
              <a:buNone/>
            </a:pPr>
            <a:r>
              <a:rPr lang="en-GB" cap="none"/>
              <a:t>HACER FRENTE A LAS CRISIS</a:t>
            </a:r>
            <a:endParaRPr/>
          </a:p>
          <a:p>
            <a:pPr indent="0" lvl="0" marL="0" rtl="0" algn="l">
              <a:lnSpc>
                <a:spcPct val="120000"/>
              </a:lnSpc>
              <a:spcBef>
                <a:spcPts val="1000"/>
              </a:spcBef>
              <a:spcAft>
                <a:spcPts val="0"/>
              </a:spcAft>
              <a:buClr>
                <a:srgbClr val="595A59"/>
              </a:buClr>
              <a:buSzPct val="100000"/>
              <a:buNone/>
            </a:pPr>
            <a:r>
              <a:rPr lang="en-GB" sz="1600"/>
              <a:t>El tercer módulo trata de cómo gestionar las crisis en las PYME turísticas. Aprenderemos sobre la gestión operativa de crisis. Para ello, examinaremos primero las opciones estratégicas en las crisis antes de entrar en las medidas concretas de gestión de crisis de las PYME turísticas. Aprenderemos la importancia de los procesos de cambio y estudiaremos el desarrollo de un concepto de reestructuración. También se abordará la gestión de las crisis personales.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8" name="Shape 1158"/>
        <p:cNvGrpSpPr/>
        <p:nvPr/>
      </p:nvGrpSpPr>
      <p:grpSpPr>
        <a:xfrm>
          <a:off x="0" y="0"/>
          <a:ext cx="0" cy="0"/>
          <a:chOff x="0" y="0"/>
          <a:chExt cx="0" cy="0"/>
        </a:xfrm>
      </p:grpSpPr>
      <p:sp>
        <p:nvSpPr>
          <p:cNvPr id="1159" name="Google Shape;1159;p39"/>
          <p:cNvSpPr txBox="1"/>
          <p:nvPr>
            <p:ph idx="1" type="body"/>
          </p:nvPr>
        </p:nvSpPr>
        <p:spPr>
          <a:xfrm>
            <a:off x="1755467" y="3720418"/>
            <a:ext cx="4494174" cy="2889932"/>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ctr">
              <a:lnSpc>
                <a:spcPct val="90000"/>
              </a:lnSpc>
              <a:spcBef>
                <a:spcPts val="0"/>
              </a:spcBef>
              <a:spcAft>
                <a:spcPts val="0"/>
              </a:spcAft>
              <a:buClr>
                <a:srgbClr val="595A59"/>
              </a:buClr>
              <a:buSzPct val="100000"/>
              <a:buNone/>
            </a:pPr>
            <a:r>
              <a:rPr lang="en-GB" cap="none"/>
              <a:t>CRISIS Y GESTIÓN DE LIQUIDEZ</a:t>
            </a:r>
            <a:endParaRPr/>
          </a:p>
          <a:p>
            <a:pPr indent="0" lvl="0" marL="0" rtl="0" algn="l">
              <a:lnSpc>
                <a:spcPct val="120000"/>
              </a:lnSpc>
              <a:spcBef>
                <a:spcPts val="1000"/>
              </a:spcBef>
              <a:spcAft>
                <a:spcPts val="0"/>
              </a:spcAft>
              <a:buClr>
                <a:srgbClr val="595A59"/>
              </a:buClr>
              <a:buSzPct val="100000"/>
              <a:buNone/>
            </a:pPr>
            <a:r>
              <a:rPr lang="en-GB" sz="1600"/>
              <a:t>En el cuarto módulo, trataremos intensamente la crisis de liquidez. Para ello, examinaremos primero las características de una crisis de liquidez antes de abordar los aspectos básicos de la planificación de la liquidez. Para profundizar en nuestra comprensión, veremos un </a:t>
            </a:r>
            <a:r>
              <a:rPr b="0" i="0" lang="en-GB" sz="1800" u="none" strike="noStrike">
                <a:solidFill>
                  <a:srgbClr val="595A59"/>
                </a:solidFill>
                <a:latin typeface="Calibri"/>
                <a:ea typeface="Calibri"/>
                <a:cs typeface="Calibri"/>
                <a:sym typeface="Calibri"/>
              </a:rPr>
              <a:t>ejemplo práctico de planificación mensual de liquidez de </a:t>
            </a:r>
            <a:r>
              <a:rPr lang="en-GB" sz="1600"/>
              <a:t>una PYME turística. Conoceremos </a:t>
            </a:r>
            <a:r>
              <a:rPr b="0" i="0" lang="en-GB" sz="1800" u="none" strike="noStrike">
                <a:solidFill>
                  <a:srgbClr val="595A59"/>
                </a:solidFill>
                <a:latin typeface="Calibri"/>
                <a:ea typeface="Calibri"/>
                <a:cs typeface="Calibri"/>
                <a:sym typeface="Calibri"/>
              </a:rPr>
              <a:t>medidas financieras para superar la crisis de liquidez </a:t>
            </a:r>
            <a:r>
              <a:rPr lang="en-GB" sz="1600"/>
              <a:t>y, por último, también analizaremos los principales ratios financieros y de liquidez.</a:t>
            </a:r>
            <a:endParaRPr/>
          </a:p>
        </p:txBody>
      </p:sp>
      <p:sp>
        <p:nvSpPr>
          <p:cNvPr id="1160" name="Google Shape;1160;p39"/>
          <p:cNvSpPr txBox="1"/>
          <p:nvPr>
            <p:ph idx="2" type="body"/>
          </p:nvPr>
        </p:nvSpPr>
        <p:spPr>
          <a:xfrm>
            <a:off x="7467167" y="778583"/>
            <a:ext cx="3577194" cy="1934087"/>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ctr">
              <a:lnSpc>
                <a:spcPct val="90000"/>
              </a:lnSpc>
              <a:spcBef>
                <a:spcPts val="0"/>
              </a:spcBef>
              <a:spcAft>
                <a:spcPts val="0"/>
              </a:spcAft>
              <a:buClr>
                <a:srgbClr val="595A59"/>
              </a:buClr>
              <a:buSzPct val="100000"/>
              <a:buNone/>
            </a:pPr>
            <a:r>
              <a:rPr lang="en-GB" cap="none"/>
              <a:t>COMPETENCIAS FUNCIONALES</a:t>
            </a:r>
            <a:endParaRPr/>
          </a:p>
          <a:p>
            <a:pPr indent="0" lvl="0" marL="0" rtl="0" algn="l">
              <a:lnSpc>
                <a:spcPct val="120000"/>
              </a:lnSpc>
              <a:spcBef>
                <a:spcPts val="1000"/>
              </a:spcBef>
              <a:spcAft>
                <a:spcPts val="0"/>
              </a:spcAft>
              <a:buClr>
                <a:srgbClr val="595A59"/>
              </a:buClr>
              <a:buSzPct val="100000"/>
              <a:buNone/>
            </a:pPr>
            <a:r>
              <a:rPr lang="en-GB" sz="1600"/>
              <a:t>El quinto módulo aborda la cuestión de qué competencias funcionales son más pertinentes para gestionar con éxito las crisis. Abarca, entre otras cosas, la gestión de las operaciones y los recursos humanos. </a:t>
            </a:r>
            <a:endParaRPr/>
          </a:p>
          <a:p>
            <a:pPr indent="0" lvl="0" marL="0" rtl="0" algn="l">
              <a:lnSpc>
                <a:spcPct val="120000"/>
              </a:lnSpc>
              <a:spcBef>
                <a:spcPts val="1000"/>
              </a:spcBef>
              <a:spcAft>
                <a:spcPts val="0"/>
              </a:spcAft>
              <a:buClr>
                <a:srgbClr val="595A59"/>
              </a:buClr>
              <a:buSzPct val="100000"/>
              <a:buNone/>
            </a:pPr>
            <a:r>
              <a:t/>
            </a:r>
            <a:endParaRPr sz="1600"/>
          </a:p>
          <a:p>
            <a:pPr indent="0" lvl="0" marL="0" rtl="0" algn="l">
              <a:lnSpc>
                <a:spcPct val="120000"/>
              </a:lnSpc>
              <a:spcBef>
                <a:spcPts val="1000"/>
              </a:spcBef>
              <a:spcAft>
                <a:spcPts val="0"/>
              </a:spcAft>
              <a:buClr>
                <a:srgbClr val="595A59"/>
              </a:buClr>
              <a:buSzPct val="100000"/>
              <a:buNone/>
            </a:pPr>
            <a:r>
              <a:rPr lang="en-GB" sz="1600"/>
              <a:t>En este punto también se abordará la importancia de las redes sociales.</a:t>
            </a:r>
            <a:endParaRPr/>
          </a:p>
        </p:txBody>
      </p:sp>
      <p:sp>
        <p:nvSpPr>
          <p:cNvPr id="1161" name="Google Shape;1161;p39"/>
          <p:cNvSpPr txBox="1"/>
          <p:nvPr/>
        </p:nvSpPr>
        <p:spPr>
          <a:xfrm>
            <a:off x="3747016" y="1898326"/>
            <a:ext cx="511077" cy="6350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4400"/>
              <a:buFont typeface="Arial"/>
              <a:buNone/>
            </a:pPr>
            <a:r>
              <a:rPr b="1" i="0" lang="en-GB" sz="4400" u="none" cap="none" strike="noStrike">
                <a:solidFill>
                  <a:schemeClr val="lt1"/>
                </a:solidFill>
                <a:latin typeface="Calibri"/>
                <a:ea typeface="Calibri"/>
                <a:cs typeface="Calibri"/>
                <a:sym typeface="Calibri"/>
              </a:rPr>
              <a:t>4</a:t>
            </a:r>
            <a:endParaRPr b="0" i="0" sz="1400" u="none" cap="none" strike="noStrike">
              <a:solidFill>
                <a:srgbClr val="000000"/>
              </a:solidFill>
              <a:latin typeface="Arial"/>
              <a:ea typeface="Arial"/>
              <a:cs typeface="Arial"/>
              <a:sym typeface="Arial"/>
            </a:endParaRPr>
          </a:p>
        </p:txBody>
      </p:sp>
      <p:sp>
        <p:nvSpPr>
          <p:cNvPr id="1162" name="Google Shape;1162;p39"/>
          <p:cNvSpPr txBox="1"/>
          <p:nvPr/>
        </p:nvSpPr>
        <p:spPr>
          <a:xfrm>
            <a:off x="9000226" y="4132914"/>
            <a:ext cx="511077" cy="6350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4400"/>
              <a:buFont typeface="Arial"/>
              <a:buNone/>
            </a:pPr>
            <a:r>
              <a:rPr b="1" i="0" lang="en-GB" sz="4400" u="none" cap="none" strike="noStrike">
                <a:solidFill>
                  <a:schemeClr val="lt1"/>
                </a:solidFill>
                <a:latin typeface="Calibri"/>
                <a:ea typeface="Calibri"/>
                <a:cs typeface="Calibri"/>
                <a:sym typeface="Calibri"/>
              </a:rPr>
              <a:t>5</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6" name="Shape 1166"/>
        <p:cNvGrpSpPr/>
        <p:nvPr/>
      </p:nvGrpSpPr>
      <p:grpSpPr>
        <a:xfrm>
          <a:off x="0" y="0"/>
          <a:ext cx="0" cy="0"/>
          <a:chOff x="0" y="0"/>
          <a:chExt cx="0" cy="0"/>
        </a:xfrm>
      </p:grpSpPr>
      <p:sp>
        <p:nvSpPr>
          <p:cNvPr id="1167" name="Google Shape;1167;p40"/>
          <p:cNvSpPr txBox="1"/>
          <p:nvPr>
            <p:ph idx="1" type="body"/>
          </p:nvPr>
        </p:nvSpPr>
        <p:spPr>
          <a:xfrm>
            <a:off x="2230476" y="3720417"/>
            <a:ext cx="3544159" cy="2321467"/>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ctr">
              <a:lnSpc>
                <a:spcPct val="90000"/>
              </a:lnSpc>
              <a:spcBef>
                <a:spcPts val="0"/>
              </a:spcBef>
              <a:spcAft>
                <a:spcPts val="0"/>
              </a:spcAft>
              <a:buClr>
                <a:srgbClr val="595A59"/>
              </a:buClr>
              <a:buSzPct val="100000"/>
              <a:buNone/>
            </a:pPr>
            <a:r>
              <a:rPr lang="en-GB" cap="none"/>
              <a:t>LIDERAZGO ADAPTATIVO</a:t>
            </a:r>
            <a:endParaRPr/>
          </a:p>
          <a:p>
            <a:pPr indent="0" lvl="0" marL="0" rtl="0" algn="l">
              <a:lnSpc>
                <a:spcPct val="120000"/>
              </a:lnSpc>
              <a:spcBef>
                <a:spcPts val="1000"/>
              </a:spcBef>
              <a:spcAft>
                <a:spcPts val="0"/>
              </a:spcAft>
              <a:buClr>
                <a:srgbClr val="595A59"/>
              </a:buClr>
              <a:buSzPct val="100000"/>
              <a:buNone/>
            </a:pPr>
            <a:r>
              <a:rPr lang="en-GB" sz="1600"/>
              <a:t>El sexto módulo proporciona amplios conocimientos sobre el liderazgo adaptativo y el marco holístico de adaptación de la gestión. Navegar por entornos empresariales y liderar con empatía son aspectos importantes en este sentido. También se presentan herramientas de apoyo.</a:t>
            </a:r>
            <a:endParaRPr/>
          </a:p>
        </p:txBody>
      </p:sp>
      <p:sp>
        <p:nvSpPr>
          <p:cNvPr id="1168" name="Google Shape;1168;p40"/>
          <p:cNvSpPr txBox="1"/>
          <p:nvPr>
            <p:ph idx="2" type="body"/>
          </p:nvPr>
        </p:nvSpPr>
        <p:spPr>
          <a:xfrm>
            <a:off x="7464642" y="607928"/>
            <a:ext cx="3604277" cy="1934087"/>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ctr">
              <a:lnSpc>
                <a:spcPct val="90000"/>
              </a:lnSpc>
              <a:spcBef>
                <a:spcPts val="0"/>
              </a:spcBef>
              <a:spcAft>
                <a:spcPts val="0"/>
              </a:spcAft>
              <a:buClr>
                <a:srgbClr val="595A59"/>
              </a:buClr>
              <a:buSzPct val="100000"/>
              <a:buNone/>
            </a:pPr>
            <a:r>
              <a:rPr lang="en-GB" cap="none"/>
              <a:t>RESISTENCIA A LAS CRISIS</a:t>
            </a:r>
            <a:endParaRPr/>
          </a:p>
          <a:p>
            <a:pPr indent="0" lvl="0" marL="0" rtl="0" algn="l">
              <a:lnSpc>
                <a:spcPct val="120000"/>
              </a:lnSpc>
              <a:spcBef>
                <a:spcPts val="1000"/>
              </a:spcBef>
              <a:spcAft>
                <a:spcPts val="0"/>
              </a:spcAft>
              <a:buClr>
                <a:srgbClr val="595A59"/>
              </a:buClr>
              <a:buSzPct val="100000"/>
              <a:buNone/>
            </a:pPr>
            <a:r>
              <a:rPr lang="en-GB" sz="1600"/>
              <a:t>En el último módulo, los participantes aprenden qué es la resiliencia ante las crisis y cómo reforzarla. Esta sección trata de las estrategias de adaptación a la crisis y de recuperación. Entre otros, se abordan el papel del capital humano, las redes, así como la innovación y el espíritu empresarial. La responsabilidad social en el turismo es un aspecto importante.</a:t>
            </a:r>
            <a:endParaRPr/>
          </a:p>
        </p:txBody>
      </p:sp>
      <p:sp>
        <p:nvSpPr>
          <p:cNvPr id="1169" name="Google Shape;1169;p40"/>
          <p:cNvSpPr txBox="1"/>
          <p:nvPr/>
        </p:nvSpPr>
        <p:spPr>
          <a:xfrm>
            <a:off x="3747016" y="1898326"/>
            <a:ext cx="511077" cy="6350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4400"/>
              <a:buFont typeface="Arial"/>
              <a:buNone/>
            </a:pPr>
            <a:r>
              <a:rPr b="1" i="0" lang="en-GB" sz="4400" u="none" cap="none" strike="noStrike">
                <a:solidFill>
                  <a:schemeClr val="lt1"/>
                </a:solidFill>
                <a:latin typeface="Calibri"/>
                <a:ea typeface="Calibri"/>
                <a:cs typeface="Calibri"/>
                <a:sym typeface="Calibri"/>
              </a:rPr>
              <a:t>6</a:t>
            </a:r>
            <a:endParaRPr b="0" i="0" sz="1400" u="none" cap="none" strike="noStrike">
              <a:solidFill>
                <a:srgbClr val="000000"/>
              </a:solidFill>
              <a:latin typeface="Arial"/>
              <a:ea typeface="Arial"/>
              <a:cs typeface="Arial"/>
              <a:sym typeface="Arial"/>
            </a:endParaRPr>
          </a:p>
        </p:txBody>
      </p:sp>
      <p:sp>
        <p:nvSpPr>
          <p:cNvPr id="1170" name="Google Shape;1170;p40"/>
          <p:cNvSpPr txBox="1"/>
          <p:nvPr/>
        </p:nvSpPr>
        <p:spPr>
          <a:xfrm>
            <a:off x="9011243" y="4132914"/>
            <a:ext cx="511077" cy="6350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4400"/>
              <a:buFont typeface="Arial"/>
              <a:buNone/>
            </a:pPr>
            <a:r>
              <a:rPr b="1" i="0" lang="en-GB" sz="4400" u="none" cap="none" strike="noStrike">
                <a:solidFill>
                  <a:schemeClr val="lt1"/>
                </a:solidFill>
                <a:latin typeface="Calibri"/>
                <a:ea typeface="Calibri"/>
                <a:cs typeface="Calibri"/>
                <a:sym typeface="Calibri"/>
              </a:rPr>
              <a:t>7</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4" name="Shape 1174"/>
        <p:cNvGrpSpPr/>
        <p:nvPr/>
      </p:nvGrpSpPr>
      <p:grpSpPr>
        <a:xfrm>
          <a:off x="0" y="0"/>
          <a:ext cx="0" cy="0"/>
          <a:chOff x="0" y="0"/>
          <a:chExt cx="0" cy="0"/>
        </a:xfrm>
      </p:grpSpPr>
      <p:sp>
        <p:nvSpPr>
          <p:cNvPr id="1175" name="Google Shape;1175;p44"/>
          <p:cNvSpPr txBox="1"/>
          <p:nvPr>
            <p:ph idx="4" type="body"/>
          </p:nvPr>
        </p:nvSpPr>
        <p:spPr>
          <a:xfrm>
            <a:off x="967061" y="4154268"/>
            <a:ext cx="5808311" cy="7311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lang="en-GB"/>
              <a:t>PRECAUCIÓN Y PREVENCIÓN DE CRISIS</a:t>
            </a:r>
            <a:endParaRPr/>
          </a:p>
        </p:txBody>
      </p:sp>
      <p:sp>
        <p:nvSpPr>
          <p:cNvPr id="1176" name="Google Shape;1176;p44"/>
          <p:cNvSpPr txBox="1"/>
          <p:nvPr>
            <p:ph idx="5" type="body"/>
          </p:nvPr>
        </p:nvSpPr>
        <p:spPr>
          <a:xfrm>
            <a:off x="967062" y="3344692"/>
            <a:ext cx="4177815" cy="83725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5000"/>
              <a:buNone/>
            </a:pPr>
            <a:r>
              <a:rPr lang="en-GB"/>
              <a:t>Siguiente: Módulo 2</a:t>
            </a:r>
            <a:endParaRPr/>
          </a:p>
        </p:txBody>
      </p:sp>
      <p:grpSp>
        <p:nvGrpSpPr>
          <p:cNvPr id="1177" name="Google Shape;1177;p44"/>
          <p:cNvGrpSpPr/>
          <p:nvPr/>
        </p:nvGrpSpPr>
        <p:grpSpPr>
          <a:xfrm>
            <a:off x="7286899" y="3277496"/>
            <a:ext cx="233548" cy="233548"/>
            <a:chOff x="5941025" y="3634400"/>
            <a:chExt cx="467650" cy="467650"/>
          </a:xfrm>
        </p:grpSpPr>
        <p:sp>
          <p:nvSpPr>
            <p:cNvPr id="1178" name="Google Shape;1178;p44"/>
            <p:cNvSpPr/>
            <p:nvPr/>
          </p:nvSpPr>
          <p:spPr>
            <a:xfrm>
              <a:off x="5941025" y="3634400"/>
              <a:ext cx="467650" cy="467650"/>
            </a:xfrm>
            <a:custGeom>
              <a:rect b="b" l="l" r="r" t="t"/>
              <a:pathLst>
                <a:path extrusionOk="0" fill="none" h="18706" w="18706">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179" name="Google Shape;1179;p44"/>
            <p:cNvSpPr/>
            <p:nvPr/>
          </p:nvSpPr>
          <p:spPr>
            <a:xfrm>
              <a:off x="6211975" y="3753150"/>
              <a:ext cx="19525" cy="18900"/>
            </a:xfrm>
            <a:custGeom>
              <a:rect b="b" l="l" r="r" t="t"/>
              <a:pathLst>
                <a:path extrusionOk="0" fill="none" h="756" w="781">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180" name="Google Shape;1180;p44"/>
            <p:cNvSpPr/>
            <p:nvPr/>
          </p:nvSpPr>
          <p:spPr>
            <a:xfrm>
              <a:off x="5943475" y="3695900"/>
              <a:ext cx="177800" cy="351350"/>
            </a:xfrm>
            <a:custGeom>
              <a:rect b="b" l="l" r="r" t="t"/>
              <a:pathLst>
                <a:path extrusionOk="0" fill="none" h="14054" w="7112">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181" name="Google Shape;1181;p44"/>
            <p:cNvSpPr/>
            <p:nvPr/>
          </p:nvSpPr>
          <p:spPr>
            <a:xfrm>
              <a:off x="6128575" y="3695900"/>
              <a:ext cx="86475" cy="47525"/>
            </a:xfrm>
            <a:custGeom>
              <a:rect b="b" l="l" r="r" t="t"/>
              <a:pathLst>
                <a:path extrusionOk="0" fill="none" h="1901" w="3459">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182" name="Google Shape;1182;p44"/>
            <p:cNvSpPr/>
            <p:nvPr/>
          </p:nvSpPr>
          <p:spPr>
            <a:xfrm>
              <a:off x="6357500" y="3940075"/>
              <a:ext cx="18900" cy="34725"/>
            </a:xfrm>
            <a:custGeom>
              <a:rect b="b" l="l" r="r" t="t"/>
              <a:pathLst>
                <a:path extrusionOk="0" fill="none" h="1389" w="756">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1183" name="Google Shape;1183;p44"/>
            <p:cNvSpPr/>
            <p:nvPr/>
          </p:nvSpPr>
          <p:spPr>
            <a:xfrm>
              <a:off x="6202850" y="3720875"/>
              <a:ext cx="204000" cy="278875"/>
            </a:xfrm>
            <a:custGeom>
              <a:rect b="b" l="l" r="r" t="t"/>
              <a:pathLst>
                <a:path extrusionOk="0" fill="none" h="11155" w="816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cap="rnd" cmpd="sng" w="19050">
              <a:solidFill>
                <a:srgbClr val="81D1C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
        <p:nvSpPr>
          <p:cNvPr id="1184" name="Google Shape;1184;p44"/>
          <p:cNvSpPr txBox="1"/>
          <p:nvPr/>
        </p:nvSpPr>
        <p:spPr>
          <a:xfrm>
            <a:off x="7781191" y="3240382"/>
            <a:ext cx="335889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sng" cap="none" strike="noStrike">
                <a:solidFill>
                  <a:schemeClr val="lt1"/>
                </a:solidFill>
                <a:latin typeface="Calibri"/>
                <a:ea typeface="Calibri"/>
                <a:cs typeface="Calibri"/>
                <a:sym typeface="Calibri"/>
                <a:hlinkClick r:id="rId3">
                  <a:extLst>
                    <a:ext uri="{A12FA001-AC4F-418D-AE19-62706E023703}">
                      <ahyp:hlinkClr val="tx"/>
                    </a:ext>
                  </a:extLst>
                </a:hlinkClick>
              </a:rPr>
              <a:t>https://www.tourismrecovery.eu/</a:t>
            </a:r>
            <a:r>
              <a:rPr b="0" i="0" lang="en-GB" sz="14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185" name="Google Shape;1185;p44"/>
          <p:cNvSpPr txBox="1"/>
          <p:nvPr/>
        </p:nvSpPr>
        <p:spPr>
          <a:xfrm>
            <a:off x="7781191" y="3763556"/>
            <a:ext cx="386717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sng" cap="none" strike="noStrike">
                <a:solidFill>
                  <a:schemeClr val="lt1"/>
                </a:solidFill>
                <a:latin typeface="Calibri"/>
                <a:ea typeface="Calibri"/>
                <a:cs typeface="Calibri"/>
                <a:sym typeface="Calibri"/>
                <a:hlinkClick r:id="rId4">
                  <a:extLst>
                    <a:ext uri="{A12FA001-AC4F-418D-AE19-62706E023703}">
                      <ahyp:hlinkClr val="tx"/>
                    </a:ext>
                  </a:extLst>
                </a:hlinkClick>
              </a:rPr>
              <a:t>https://www.facebook.com/tourismcrisisrecovery</a:t>
            </a:r>
            <a:r>
              <a:rPr b="0" i="0" lang="en-GB" sz="14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186" name="Google Shape;1186;p44"/>
          <p:cNvSpPr/>
          <p:nvPr/>
        </p:nvSpPr>
        <p:spPr>
          <a:xfrm>
            <a:off x="7299757" y="3792031"/>
            <a:ext cx="132298" cy="234000"/>
          </a:xfrm>
          <a:custGeom>
            <a:rect b="b" l="l" r="r" t="t"/>
            <a:pathLst>
              <a:path extrusionOk="0" h="257" w="146">
                <a:moveTo>
                  <a:pt x="92" y="55"/>
                </a:moveTo>
                <a:cubicBezTo>
                  <a:pt x="92" y="91"/>
                  <a:pt x="92" y="91"/>
                  <a:pt x="92" y="91"/>
                </a:cubicBezTo>
                <a:cubicBezTo>
                  <a:pt x="146" y="91"/>
                  <a:pt x="146" y="91"/>
                  <a:pt x="146" y="91"/>
                </a:cubicBezTo>
                <a:cubicBezTo>
                  <a:pt x="137" y="146"/>
                  <a:pt x="137" y="146"/>
                  <a:pt x="137" y="146"/>
                </a:cubicBezTo>
                <a:cubicBezTo>
                  <a:pt x="92" y="146"/>
                  <a:pt x="92" y="146"/>
                  <a:pt x="92" y="146"/>
                </a:cubicBezTo>
                <a:cubicBezTo>
                  <a:pt x="92" y="257"/>
                  <a:pt x="92" y="257"/>
                  <a:pt x="92" y="257"/>
                </a:cubicBezTo>
                <a:cubicBezTo>
                  <a:pt x="37" y="257"/>
                  <a:pt x="37" y="257"/>
                  <a:pt x="37" y="257"/>
                </a:cubicBezTo>
                <a:cubicBezTo>
                  <a:pt x="37" y="146"/>
                  <a:pt x="37" y="146"/>
                  <a:pt x="37" y="146"/>
                </a:cubicBezTo>
                <a:cubicBezTo>
                  <a:pt x="0" y="146"/>
                  <a:pt x="0" y="146"/>
                  <a:pt x="0" y="146"/>
                </a:cubicBezTo>
                <a:cubicBezTo>
                  <a:pt x="0" y="91"/>
                  <a:pt x="0" y="91"/>
                  <a:pt x="0" y="91"/>
                </a:cubicBezTo>
                <a:cubicBezTo>
                  <a:pt x="37" y="91"/>
                  <a:pt x="37" y="91"/>
                  <a:pt x="37" y="91"/>
                </a:cubicBezTo>
                <a:cubicBezTo>
                  <a:pt x="37" y="55"/>
                  <a:pt x="37" y="55"/>
                  <a:pt x="37" y="55"/>
                </a:cubicBezTo>
                <a:cubicBezTo>
                  <a:pt x="37" y="34"/>
                  <a:pt x="48" y="17"/>
                  <a:pt x="64" y="7"/>
                </a:cubicBezTo>
                <a:cubicBezTo>
                  <a:pt x="72" y="3"/>
                  <a:pt x="82" y="0"/>
                  <a:pt x="92" y="0"/>
                </a:cubicBezTo>
                <a:cubicBezTo>
                  <a:pt x="146" y="0"/>
                  <a:pt x="146" y="0"/>
                  <a:pt x="146" y="0"/>
                </a:cubicBezTo>
                <a:cubicBezTo>
                  <a:pt x="146" y="55"/>
                  <a:pt x="146" y="55"/>
                  <a:pt x="146" y="55"/>
                </a:cubicBezTo>
                <a:lnTo>
                  <a:pt x="92" y="55"/>
                </a:lnTo>
                <a:close/>
              </a:path>
            </a:pathLst>
          </a:custGeom>
          <a:solidFill>
            <a:srgbClr val="8DC9C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8" name="Shape 878"/>
        <p:cNvGrpSpPr/>
        <p:nvPr/>
      </p:nvGrpSpPr>
      <p:grpSpPr>
        <a:xfrm>
          <a:off x="0" y="0"/>
          <a:ext cx="0" cy="0"/>
          <a:chOff x="0" y="0"/>
          <a:chExt cx="0" cy="0"/>
        </a:xfrm>
      </p:grpSpPr>
      <p:pic>
        <p:nvPicPr>
          <p:cNvPr descr="Ein Bild, das Himmel, draußen, bewölkt, Wolken enthält.&#10;&#10;Automatisch generierte Beschreibung" id="879" name="Google Shape;879;p3"/>
          <p:cNvPicPr preferRelativeResize="0"/>
          <p:nvPr>
            <p:ph idx="2" type="pic"/>
          </p:nvPr>
        </p:nvPicPr>
        <p:blipFill rotWithShape="1">
          <a:blip r:embed="rId3">
            <a:alphaModFix/>
          </a:blip>
          <a:srcRect b="0" l="8400" r="8398" t="0"/>
          <a:stretch/>
        </p:blipFill>
        <p:spPr>
          <a:xfrm>
            <a:off x="6852062" y="228600"/>
            <a:ext cx="5105121" cy="6362700"/>
          </a:xfrm>
          <a:prstGeom prst="rect">
            <a:avLst/>
          </a:prstGeom>
          <a:solidFill>
            <a:schemeClr val="lt1"/>
          </a:solidFill>
          <a:ln>
            <a:noFill/>
          </a:ln>
        </p:spPr>
      </p:pic>
      <p:sp>
        <p:nvSpPr>
          <p:cNvPr id="880" name="Google Shape;880;p3"/>
          <p:cNvSpPr txBox="1"/>
          <p:nvPr>
            <p:ph idx="1" type="body"/>
          </p:nvPr>
        </p:nvSpPr>
        <p:spPr>
          <a:xfrm>
            <a:off x="1520328" y="1773241"/>
            <a:ext cx="5331734" cy="4525954"/>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2300"/>
              <a:buNone/>
            </a:pPr>
            <a:r>
              <a:rPr lang="en-GB" sz="2100"/>
              <a:t>...</a:t>
            </a:r>
            <a:r>
              <a:rPr lang="en-GB" sz="2100">
                <a:solidFill>
                  <a:schemeClr val="lt1"/>
                </a:solidFill>
                <a:latin typeface="Calibri"/>
                <a:ea typeface="Calibri"/>
                <a:cs typeface="Calibri"/>
                <a:sym typeface="Calibri"/>
              </a:rPr>
              <a:t>Explorar qué define una crisis empresarial y cómo distinguir el término de otros.</a:t>
            </a:r>
            <a:endParaRPr sz="2200"/>
          </a:p>
          <a:p>
            <a:pPr indent="-228600" lvl="0" marL="228600" rtl="0" algn="l">
              <a:lnSpc>
                <a:spcPct val="90000"/>
              </a:lnSpc>
              <a:spcBef>
                <a:spcPts val="1000"/>
              </a:spcBef>
              <a:spcAft>
                <a:spcPts val="0"/>
              </a:spcAft>
              <a:buClr>
                <a:schemeClr val="lt1"/>
              </a:buClr>
              <a:buSzPts val="2300"/>
              <a:buNone/>
            </a:pPr>
            <a:r>
              <a:rPr lang="en-GB" sz="2100">
                <a:latin typeface="Calibri"/>
                <a:ea typeface="Calibri"/>
                <a:cs typeface="Calibri"/>
                <a:sym typeface="Calibri"/>
              </a:rPr>
              <a:t>...Profundizar en tu comprensión de lo que hace que una crisis empresarial sea tan complicada y cuál es el curso típico.</a:t>
            </a:r>
            <a:endParaRPr sz="2200"/>
          </a:p>
          <a:p>
            <a:pPr indent="-228600" lvl="0" marL="228600" rtl="0" algn="l">
              <a:lnSpc>
                <a:spcPct val="90000"/>
              </a:lnSpc>
              <a:spcBef>
                <a:spcPts val="1000"/>
              </a:spcBef>
              <a:spcAft>
                <a:spcPts val="0"/>
              </a:spcAft>
              <a:buClr>
                <a:schemeClr val="lt1"/>
              </a:buClr>
              <a:buSzPts val="2300"/>
              <a:buNone/>
            </a:pPr>
            <a:r>
              <a:rPr lang="en-GB" sz="2100">
                <a:solidFill>
                  <a:schemeClr val="lt1"/>
                </a:solidFill>
                <a:latin typeface="Calibri"/>
                <a:ea typeface="Calibri"/>
                <a:cs typeface="Calibri"/>
                <a:sym typeface="Calibri"/>
              </a:rPr>
              <a:t>...Descubrir por qué el sector turístico es especialmente vulnerable a las crisis.</a:t>
            </a:r>
            <a:endParaRPr sz="2200"/>
          </a:p>
          <a:p>
            <a:pPr indent="-228600" lvl="0" marL="228600" rtl="0" algn="l">
              <a:lnSpc>
                <a:spcPct val="90000"/>
              </a:lnSpc>
              <a:spcBef>
                <a:spcPts val="1000"/>
              </a:spcBef>
              <a:spcAft>
                <a:spcPts val="0"/>
              </a:spcAft>
              <a:buClr>
                <a:schemeClr val="lt1"/>
              </a:buClr>
              <a:buSzPts val="2300"/>
              <a:buNone/>
            </a:pPr>
            <a:r>
              <a:rPr lang="en-GB" sz="2100">
                <a:latin typeface="Calibri"/>
                <a:ea typeface="Calibri"/>
                <a:cs typeface="Calibri"/>
                <a:sym typeface="Calibri"/>
              </a:rPr>
              <a:t>...</a:t>
            </a:r>
            <a:r>
              <a:rPr lang="en-GB" sz="2100">
                <a:solidFill>
                  <a:schemeClr val="lt1"/>
                </a:solidFill>
                <a:latin typeface="Calibri"/>
                <a:ea typeface="Calibri"/>
                <a:cs typeface="Calibri"/>
                <a:sym typeface="Calibri"/>
              </a:rPr>
              <a:t>Obtener una visión general de las diferentes razones que pueden causar una crisis en una PYME turística.</a:t>
            </a:r>
            <a:endParaRPr sz="2200"/>
          </a:p>
          <a:p>
            <a:pPr indent="-228600" lvl="0" marL="228600" rtl="0" algn="l">
              <a:lnSpc>
                <a:spcPct val="90000"/>
              </a:lnSpc>
              <a:spcBef>
                <a:spcPts val="1000"/>
              </a:spcBef>
              <a:spcAft>
                <a:spcPts val="0"/>
              </a:spcAft>
              <a:buClr>
                <a:schemeClr val="lt1"/>
              </a:buClr>
              <a:buSzPts val="2300"/>
              <a:buNone/>
            </a:pPr>
            <a:r>
              <a:rPr lang="en-GB" sz="2100">
                <a:solidFill>
                  <a:schemeClr val="lt1"/>
                </a:solidFill>
                <a:latin typeface="Calibri"/>
                <a:ea typeface="Calibri"/>
                <a:cs typeface="Calibri"/>
                <a:sym typeface="Calibri"/>
              </a:rPr>
              <a:t>...Comprender la necesidad de que las PYME turísticas, en particular, aborden de forma exhaustiva la cuestión de la gestión de crisis.</a:t>
            </a:r>
            <a:endParaRPr sz="2200"/>
          </a:p>
        </p:txBody>
      </p:sp>
      <p:sp>
        <p:nvSpPr>
          <p:cNvPr id="881" name="Google Shape;881;p3"/>
          <p:cNvSpPr txBox="1"/>
          <p:nvPr>
            <p:ph idx="3" type="body"/>
          </p:nvPr>
        </p:nvSpPr>
        <p:spPr>
          <a:xfrm>
            <a:off x="1718561" y="595510"/>
            <a:ext cx="4716425" cy="58222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GB" sz="3400"/>
              <a:t>En este módulo aprenderás a</a:t>
            </a:r>
            <a:endParaRPr sz="3400"/>
          </a:p>
        </p:txBody>
      </p:sp>
      <p:sp>
        <p:nvSpPr>
          <p:cNvPr id="882" name="Google Shape;882;p3"/>
          <p:cNvSpPr txBox="1"/>
          <p:nvPr/>
        </p:nvSpPr>
        <p:spPr>
          <a:xfrm>
            <a:off x="6805407" y="6320587"/>
            <a:ext cx="1674254"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595A59"/>
                </a:solidFill>
                <a:latin typeface="Calibri"/>
                <a:ea typeface="Calibri"/>
                <a:cs typeface="Calibri"/>
                <a:sym typeface="Calibri"/>
              </a:rPr>
              <a:t>Foto: Adobe Stock</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p5"/>
          <p:cNvSpPr txBox="1"/>
          <p:nvPr>
            <p:ph idx="1" type="body"/>
          </p:nvPr>
        </p:nvSpPr>
        <p:spPr>
          <a:xfrm>
            <a:off x="657183" y="971713"/>
            <a:ext cx="4329900" cy="36684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lt1"/>
              </a:buClr>
              <a:buSzPct val="100000"/>
              <a:buNone/>
            </a:pPr>
            <a:r>
              <a:rPr lang="en-GB"/>
              <a:t>¿Qué es una crisis de empresa?</a:t>
            </a:r>
            <a:endParaRPr/>
          </a:p>
          <a:p>
            <a:pPr indent="0" lvl="0" marL="0" rtl="0" algn="l">
              <a:lnSpc>
                <a:spcPct val="90000"/>
              </a:lnSpc>
              <a:spcBef>
                <a:spcPts val="300"/>
              </a:spcBef>
              <a:spcAft>
                <a:spcPts val="0"/>
              </a:spcAft>
              <a:buClr>
                <a:schemeClr val="lt1"/>
              </a:buClr>
              <a:buSzPct val="100000"/>
              <a:buNone/>
            </a:pPr>
            <a:r>
              <a:t/>
            </a:r>
            <a:endParaRPr/>
          </a:p>
          <a:p>
            <a:pPr indent="0" lvl="0" marL="0" rtl="0" algn="l">
              <a:lnSpc>
                <a:spcPct val="90000"/>
              </a:lnSpc>
              <a:spcBef>
                <a:spcPts val="300"/>
              </a:spcBef>
              <a:spcAft>
                <a:spcPts val="0"/>
              </a:spcAft>
              <a:buClr>
                <a:schemeClr val="lt1"/>
              </a:buClr>
              <a:buSzPct val="100000"/>
              <a:buNone/>
            </a:pPr>
            <a:r>
              <a:rPr lang="en-GB"/>
              <a:t>Algunos conocimientos básicos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sp>
        <p:nvSpPr>
          <p:cNvPr id="893" name="Google Shape;893;p6"/>
          <p:cNvSpPr txBox="1"/>
          <p:nvPr>
            <p:ph idx="2" type="body"/>
          </p:nvPr>
        </p:nvSpPr>
        <p:spPr>
          <a:xfrm>
            <a:off x="389965" y="1637401"/>
            <a:ext cx="3189996" cy="460664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595A59"/>
              </a:buClr>
              <a:buSzPts val="1800"/>
              <a:buNone/>
            </a:pPr>
            <a:r>
              <a:rPr lang="en-GB" sz="1800"/>
              <a:t>El término crisis no se define de manera uniforme en la bibliografía, pero existe un gran acuerdo en la literatura científica y práctica a la hora de describir los efectos de una crisis en una empresa.</a:t>
            </a:r>
            <a:endParaRPr/>
          </a:p>
          <a:p>
            <a:pPr indent="0" lvl="0" marL="0" rtl="0" algn="l">
              <a:lnSpc>
                <a:spcPct val="100000"/>
              </a:lnSpc>
              <a:spcBef>
                <a:spcPts val="600"/>
              </a:spcBef>
              <a:spcAft>
                <a:spcPts val="0"/>
              </a:spcAft>
              <a:buClr>
                <a:srgbClr val="595A59"/>
              </a:buClr>
              <a:buSzPts val="1800"/>
              <a:buNone/>
            </a:pPr>
            <a:r>
              <a:t/>
            </a:r>
            <a:endParaRPr/>
          </a:p>
        </p:txBody>
      </p:sp>
      <p:sp>
        <p:nvSpPr>
          <p:cNvPr id="894" name="Google Shape;894;p6"/>
          <p:cNvSpPr txBox="1"/>
          <p:nvPr>
            <p:ph idx="3" type="body"/>
          </p:nvPr>
        </p:nvSpPr>
        <p:spPr>
          <a:xfrm>
            <a:off x="389965" y="577971"/>
            <a:ext cx="11470341" cy="58222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9527B"/>
              </a:buClr>
              <a:buSzPts val="2000"/>
              <a:buNone/>
            </a:pPr>
            <a:r>
              <a:rPr lang="en-GB"/>
              <a:t>El primer paso para resolver un problema es saber a qué nos enfrentamos.</a:t>
            </a:r>
            <a:endParaRPr/>
          </a:p>
        </p:txBody>
      </p:sp>
      <p:sp>
        <p:nvSpPr>
          <p:cNvPr id="895" name="Google Shape;895;p6"/>
          <p:cNvSpPr txBox="1"/>
          <p:nvPr>
            <p:ph idx="4" type="body"/>
          </p:nvPr>
        </p:nvSpPr>
        <p:spPr>
          <a:xfrm>
            <a:off x="370936" y="1231888"/>
            <a:ext cx="11489400" cy="260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9527B"/>
              </a:buClr>
              <a:buSzPts val="1800"/>
              <a:buNone/>
            </a:pPr>
            <a:r>
              <a:rPr lang="en-GB"/>
              <a:t>Algunas definiciones: Crisis</a:t>
            </a:r>
            <a:endParaRPr/>
          </a:p>
          <a:p>
            <a:pPr indent="0" lvl="0" marL="0" rtl="0" algn="l">
              <a:lnSpc>
                <a:spcPct val="90000"/>
              </a:lnSpc>
              <a:spcBef>
                <a:spcPts val="1000"/>
              </a:spcBef>
              <a:spcAft>
                <a:spcPts val="0"/>
              </a:spcAft>
              <a:buClr>
                <a:srgbClr val="79527B"/>
              </a:buClr>
              <a:buSzPts val="1800"/>
              <a:buNone/>
            </a:pPr>
            <a:r>
              <a:t/>
            </a:r>
            <a:endParaRPr b="1"/>
          </a:p>
        </p:txBody>
      </p:sp>
      <p:sp>
        <p:nvSpPr>
          <p:cNvPr id="896" name="Google Shape;896;p6"/>
          <p:cNvSpPr/>
          <p:nvPr/>
        </p:nvSpPr>
        <p:spPr>
          <a:xfrm>
            <a:off x="10895908" y="-314841"/>
            <a:ext cx="27443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s</a:t>
            </a:r>
            <a:endParaRPr b="0" i="0" sz="1400" u="none" cap="none" strike="noStrike">
              <a:solidFill>
                <a:srgbClr val="000000"/>
              </a:solidFill>
              <a:latin typeface="Arial"/>
              <a:ea typeface="Arial"/>
              <a:cs typeface="Arial"/>
              <a:sym typeface="Arial"/>
            </a:endParaRPr>
          </a:p>
        </p:txBody>
      </p:sp>
      <p:sp>
        <p:nvSpPr>
          <p:cNvPr id="897" name="Google Shape;897;p6"/>
          <p:cNvSpPr/>
          <p:nvPr/>
        </p:nvSpPr>
        <p:spPr>
          <a:xfrm>
            <a:off x="4868397" y="3021405"/>
            <a:ext cx="6027372" cy="2433942"/>
          </a:xfrm>
          <a:custGeom>
            <a:rect b="b" l="l" r="r" t="t"/>
            <a:pathLst>
              <a:path extrusionOk="0" h="21600" w="21600">
                <a:moveTo>
                  <a:pt x="0" y="12797"/>
                </a:moveTo>
                <a:lnTo>
                  <a:pt x="21600" y="0"/>
                </a:lnTo>
                <a:lnTo>
                  <a:pt x="21600" y="8803"/>
                </a:lnTo>
                <a:lnTo>
                  <a:pt x="0" y="21600"/>
                </a:lnTo>
                <a:lnTo>
                  <a:pt x="0" y="12797"/>
                </a:lnTo>
                <a:close/>
              </a:path>
            </a:pathLst>
          </a:custGeom>
          <a:solidFill>
            <a:srgbClr val="D8D8D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99"/>
              <a:buFont typeface="Arial"/>
              <a:buNone/>
            </a:pPr>
            <a:r>
              <a:t/>
            </a:r>
            <a:endParaRPr b="0" i="0" sz="1899" u="none" cap="none" strike="noStrike">
              <a:solidFill>
                <a:schemeClr val="dk1"/>
              </a:solidFill>
              <a:latin typeface="Calibri"/>
              <a:ea typeface="Calibri"/>
              <a:cs typeface="Calibri"/>
              <a:sym typeface="Calibri"/>
            </a:endParaRPr>
          </a:p>
        </p:txBody>
      </p:sp>
      <p:sp>
        <p:nvSpPr>
          <p:cNvPr id="898" name="Google Shape;898;p6"/>
          <p:cNvSpPr/>
          <p:nvPr/>
        </p:nvSpPr>
        <p:spPr>
          <a:xfrm>
            <a:off x="4868399" y="1564076"/>
            <a:ext cx="6027372" cy="2433942"/>
          </a:xfrm>
          <a:custGeom>
            <a:rect b="b" l="l" r="r" t="t"/>
            <a:pathLst>
              <a:path extrusionOk="0" h="21600" w="21600">
                <a:moveTo>
                  <a:pt x="0" y="12797"/>
                </a:moveTo>
                <a:lnTo>
                  <a:pt x="21600" y="0"/>
                </a:lnTo>
                <a:lnTo>
                  <a:pt x="21600" y="8803"/>
                </a:lnTo>
                <a:lnTo>
                  <a:pt x="0" y="21600"/>
                </a:lnTo>
                <a:lnTo>
                  <a:pt x="0" y="12797"/>
                </a:lnTo>
                <a:close/>
              </a:path>
            </a:pathLst>
          </a:custGeom>
          <a:solidFill>
            <a:srgbClr val="D8D8D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99"/>
              <a:buFont typeface="Arial"/>
              <a:buNone/>
            </a:pPr>
            <a:r>
              <a:t/>
            </a:r>
            <a:endParaRPr b="0" i="0" sz="1899" u="none" cap="none" strike="noStrike">
              <a:solidFill>
                <a:schemeClr val="dk1"/>
              </a:solidFill>
              <a:latin typeface="Calibri"/>
              <a:ea typeface="Calibri"/>
              <a:cs typeface="Calibri"/>
              <a:sym typeface="Calibri"/>
            </a:endParaRPr>
          </a:p>
        </p:txBody>
      </p:sp>
      <p:sp>
        <p:nvSpPr>
          <p:cNvPr id="899" name="Google Shape;899;p6"/>
          <p:cNvSpPr/>
          <p:nvPr/>
        </p:nvSpPr>
        <p:spPr>
          <a:xfrm>
            <a:off x="4868397" y="1564076"/>
            <a:ext cx="6027300" cy="991800"/>
          </a:xfrm>
          <a:prstGeom prst="rect">
            <a:avLst/>
          </a:prstGeom>
          <a:solidFill>
            <a:srgbClr val="79527B"/>
          </a:solidFill>
          <a:ln cap="flat" cmpd="sng" w="12700">
            <a:solidFill>
              <a:srgbClr val="79527B"/>
            </a:solidFill>
            <a:prstDash val="solid"/>
            <a:miter lim="4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99"/>
              <a:buFont typeface="Arial"/>
              <a:buNone/>
            </a:pPr>
            <a:r>
              <a:t/>
            </a:r>
            <a:endParaRPr b="0" i="0" sz="1899" u="none" cap="none" strike="noStrike">
              <a:solidFill>
                <a:schemeClr val="dk1"/>
              </a:solidFill>
              <a:latin typeface="Calibri"/>
              <a:ea typeface="Calibri"/>
              <a:cs typeface="Calibri"/>
              <a:sym typeface="Calibri"/>
            </a:endParaRPr>
          </a:p>
        </p:txBody>
      </p:sp>
      <p:sp>
        <p:nvSpPr>
          <p:cNvPr id="900" name="Google Shape;900;p6"/>
          <p:cNvSpPr/>
          <p:nvPr/>
        </p:nvSpPr>
        <p:spPr>
          <a:xfrm>
            <a:off x="4868400" y="4463475"/>
            <a:ext cx="6027300" cy="1251300"/>
          </a:xfrm>
          <a:prstGeom prst="rect">
            <a:avLst/>
          </a:prstGeom>
          <a:solidFill>
            <a:srgbClr val="F27954"/>
          </a:solidFill>
          <a:ln cap="flat" cmpd="sng" w="12700">
            <a:solidFill>
              <a:srgbClr val="F27954"/>
            </a:solidFill>
            <a:prstDash val="solid"/>
            <a:miter lim="4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99"/>
              <a:buFont typeface="Arial"/>
              <a:buNone/>
            </a:pPr>
            <a:r>
              <a:t/>
            </a:r>
            <a:endParaRPr b="0" i="0" sz="1899" u="none" cap="none" strike="noStrike">
              <a:solidFill>
                <a:schemeClr val="dk1"/>
              </a:solidFill>
              <a:latin typeface="Calibri"/>
              <a:ea typeface="Calibri"/>
              <a:cs typeface="Calibri"/>
              <a:sym typeface="Calibri"/>
            </a:endParaRPr>
          </a:p>
        </p:txBody>
      </p:sp>
      <p:sp>
        <p:nvSpPr>
          <p:cNvPr id="901" name="Google Shape;901;p6"/>
          <p:cNvSpPr/>
          <p:nvPr/>
        </p:nvSpPr>
        <p:spPr>
          <a:xfrm>
            <a:off x="4868397" y="3013775"/>
            <a:ext cx="6027300" cy="991800"/>
          </a:xfrm>
          <a:prstGeom prst="rect">
            <a:avLst/>
          </a:prstGeom>
          <a:solidFill>
            <a:srgbClr val="8DC9C0"/>
          </a:solidFill>
          <a:ln cap="flat" cmpd="sng" w="12700">
            <a:solidFill>
              <a:srgbClr val="8DC9C0"/>
            </a:solidFill>
            <a:prstDash val="solid"/>
            <a:miter lim="4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99"/>
              <a:buFont typeface="Arial"/>
              <a:buNone/>
            </a:pPr>
            <a:r>
              <a:t/>
            </a:r>
            <a:endParaRPr b="0" i="0" sz="1899" u="none" cap="none" strike="noStrike">
              <a:solidFill>
                <a:schemeClr val="dk1"/>
              </a:solidFill>
              <a:latin typeface="Calibri"/>
              <a:ea typeface="Calibri"/>
              <a:cs typeface="Calibri"/>
              <a:sym typeface="Calibri"/>
            </a:endParaRPr>
          </a:p>
        </p:txBody>
      </p:sp>
      <p:sp>
        <p:nvSpPr>
          <p:cNvPr id="902" name="Google Shape;902;p6"/>
          <p:cNvSpPr txBox="1"/>
          <p:nvPr/>
        </p:nvSpPr>
        <p:spPr>
          <a:xfrm>
            <a:off x="5044184" y="1859933"/>
            <a:ext cx="742500" cy="4002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Calibri"/>
                <a:ea typeface="Calibri"/>
                <a:cs typeface="Calibri"/>
                <a:sym typeface="Calibri"/>
              </a:rPr>
              <a:t>Crisis</a:t>
            </a:r>
            <a:endParaRPr b="0" i="0" sz="1400" u="none" cap="none" strike="noStrike">
              <a:solidFill>
                <a:srgbClr val="000000"/>
              </a:solidFill>
              <a:latin typeface="Arial"/>
              <a:ea typeface="Arial"/>
              <a:cs typeface="Arial"/>
              <a:sym typeface="Arial"/>
            </a:endParaRPr>
          </a:p>
        </p:txBody>
      </p:sp>
      <p:sp>
        <p:nvSpPr>
          <p:cNvPr id="903" name="Google Shape;903;p6"/>
          <p:cNvSpPr txBox="1"/>
          <p:nvPr/>
        </p:nvSpPr>
        <p:spPr>
          <a:xfrm>
            <a:off x="4673450" y="3309675"/>
            <a:ext cx="1440900" cy="3693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GB" sz="1800" u="none" cap="none" strike="noStrike">
                <a:solidFill>
                  <a:schemeClr val="lt1"/>
                </a:solidFill>
                <a:latin typeface="Calibri"/>
                <a:ea typeface="Calibri"/>
                <a:cs typeface="Calibri"/>
                <a:sym typeface="Calibri"/>
              </a:rPr>
              <a:t>Insolvencia</a:t>
            </a:r>
            <a:endParaRPr b="0" i="0" sz="1200" u="none" cap="none" strike="noStrike">
              <a:solidFill>
                <a:srgbClr val="000000"/>
              </a:solidFill>
              <a:latin typeface="Arial"/>
              <a:ea typeface="Arial"/>
              <a:cs typeface="Arial"/>
              <a:sym typeface="Arial"/>
            </a:endParaRPr>
          </a:p>
        </p:txBody>
      </p:sp>
      <p:sp>
        <p:nvSpPr>
          <p:cNvPr id="904" name="Google Shape;904;p6"/>
          <p:cNvSpPr txBox="1"/>
          <p:nvPr/>
        </p:nvSpPr>
        <p:spPr>
          <a:xfrm>
            <a:off x="4939955" y="4605477"/>
            <a:ext cx="951000" cy="10158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Calibri"/>
                <a:ea typeface="Calibri"/>
                <a:cs typeface="Calibri"/>
                <a:sym typeface="Calibri"/>
              </a:rPr>
              <a:t>Reestructuración</a:t>
            </a:r>
            <a:endParaRPr b="0" i="0" sz="1400" u="none" cap="none" strike="noStrike">
              <a:solidFill>
                <a:srgbClr val="000000"/>
              </a:solidFill>
              <a:latin typeface="Arial"/>
              <a:ea typeface="Arial"/>
              <a:cs typeface="Arial"/>
              <a:sym typeface="Arial"/>
            </a:endParaRPr>
          </a:p>
        </p:txBody>
      </p:sp>
      <p:sp>
        <p:nvSpPr>
          <p:cNvPr id="905" name="Google Shape;905;p6"/>
          <p:cNvSpPr txBox="1"/>
          <p:nvPr/>
        </p:nvSpPr>
        <p:spPr>
          <a:xfrm>
            <a:off x="6029912" y="1680400"/>
            <a:ext cx="4590900" cy="883200"/>
          </a:xfrm>
          <a:prstGeom prst="rect">
            <a:avLst/>
          </a:prstGeom>
          <a:noFill/>
          <a:ln>
            <a:noFill/>
          </a:ln>
        </p:spPr>
        <p:txBody>
          <a:bodyPr anchorCtr="0" anchor="ctr" bIns="45700" lIns="91425" spcFirstLastPara="1" rIns="91425" wrap="square" tIns="45700">
            <a:spAutoFit/>
          </a:bodyPr>
          <a:lstStyle/>
          <a:p>
            <a:pPr indent="0" lvl="0" marL="0" marR="0" rtl="0" algn="l">
              <a:lnSpc>
                <a:spcPct val="109416"/>
              </a:lnSpc>
              <a:spcBef>
                <a:spcPts val="0"/>
              </a:spcBef>
              <a:spcAft>
                <a:spcPts val="0"/>
              </a:spcAft>
              <a:buClr>
                <a:srgbClr val="000000"/>
              </a:buClr>
              <a:buSzPts val="1200"/>
              <a:buFont typeface="Arial"/>
              <a:buNone/>
            </a:pPr>
            <a:r>
              <a:rPr b="0" i="0" lang="en-GB" sz="1200" u="none" cap="none" strike="noStrike">
                <a:solidFill>
                  <a:schemeClr val="lt1"/>
                </a:solidFill>
                <a:latin typeface="Calibri"/>
                <a:ea typeface="Calibri"/>
                <a:cs typeface="Calibri"/>
                <a:sym typeface="Calibri"/>
              </a:rPr>
              <a:t>Por lo general, se considera crisis empresarial el estado de una empresa en el que sus activos están directamente amenazados y, por tanto, peligra su continuidad.</a:t>
            </a:r>
            <a:endParaRPr b="0" i="0" sz="1400" u="none" cap="none" strike="noStrike">
              <a:solidFill>
                <a:srgbClr val="000000"/>
              </a:solidFill>
              <a:latin typeface="Arial"/>
              <a:ea typeface="Arial"/>
              <a:cs typeface="Arial"/>
              <a:sym typeface="Arial"/>
            </a:endParaRPr>
          </a:p>
          <a:p>
            <a:pPr indent="0" lvl="0" marL="0" marR="0" rtl="0" algn="l">
              <a:lnSpc>
                <a:spcPct val="109416"/>
              </a:lnSpc>
              <a:spcBef>
                <a:spcPts val="0"/>
              </a:spcBef>
              <a:spcAft>
                <a:spcPts val="0"/>
              </a:spcAft>
              <a:buClr>
                <a:srgbClr val="000000"/>
              </a:buClr>
              <a:buSzPts val="1200"/>
              <a:buFont typeface="Arial"/>
              <a:buNone/>
            </a:pPr>
            <a:r>
              <a:rPr b="0" i="0" lang="en-GB" sz="1200" u="none" cap="none" strike="noStrike">
                <a:solidFill>
                  <a:schemeClr val="lt1"/>
                </a:solidFill>
                <a:latin typeface="Calibri"/>
                <a:ea typeface="Calibri"/>
                <a:cs typeface="Calibri"/>
                <a:sym typeface="Calibri"/>
              </a:rPr>
              <a:t>La gestión de crisis puede seguir realizándose fuera de los tribunales.</a:t>
            </a:r>
            <a:endParaRPr b="0" i="0" sz="1400" u="none" cap="none" strike="noStrike">
              <a:solidFill>
                <a:srgbClr val="000000"/>
              </a:solidFill>
              <a:latin typeface="Arial"/>
              <a:ea typeface="Arial"/>
              <a:cs typeface="Arial"/>
              <a:sym typeface="Arial"/>
            </a:endParaRPr>
          </a:p>
        </p:txBody>
      </p:sp>
      <p:sp>
        <p:nvSpPr>
          <p:cNvPr id="906" name="Google Shape;906;p6"/>
          <p:cNvSpPr txBox="1"/>
          <p:nvPr/>
        </p:nvSpPr>
        <p:spPr>
          <a:xfrm>
            <a:off x="5955925" y="3133200"/>
            <a:ext cx="4939800" cy="817500"/>
          </a:xfrm>
          <a:prstGeom prst="rect">
            <a:avLst/>
          </a:prstGeom>
          <a:noFill/>
          <a:ln>
            <a:noFill/>
          </a:ln>
        </p:spPr>
        <p:txBody>
          <a:bodyPr anchorCtr="0" anchor="ctr" bIns="45700" lIns="91425" spcFirstLastPara="1" rIns="91425" wrap="square" tIns="45700">
            <a:spAutoFit/>
          </a:bodyPr>
          <a:lstStyle/>
          <a:p>
            <a:pPr indent="0" lvl="0" marL="0" marR="0" rtl="0" algn="l">
              <a:lnSpc>
                <a:spcPct val="109416"/>
              </a:lnSpc>
              <a:spcBef>
                <a:spcPts val="0"/>
              </a:spcBef>
              <a:spcAft>
                <a:spcPts val="0"/>
              </a:spcAft>
              <a:buClr>
                <a:srgbClr val="000000"/>
              </a:buClr>
              <a:buSzPts val="1200"/>
              <a:buFont typeface="Arial"/>
              <a:buNone/>
            </a:pPr>
            <a:r>
              <a:rPr b="0" i="0" lang="en-GB" sz="1100" u="none" cap="none" strike="noStrike">
                <a:solidFill>
                  <a:schemeClr val="lt1"/>
                </a:solidFill>
                <a:latin typeface="Calibri"/>
                <a:ea typeface="Calibri"/>
                <a:cs typeface="Calibri"/>
                <a:sym typeface="Calibri"/>
              </a:rPr>
              <a:t>En un sentido jurídico simplificado: la incapacidad de cumplir permanentemente las obligaciones financieras existentes.</a:t>
            </a:r>
            <a:endParaRPr b="0" i="0" sz="1100" u="none" cap="none" strike="noStrike">
              <a:solidFill>
                <a:srgbClr val="000000"/>
              </a:solidFill>
              <a:latin typeface="Arial"/>
              <a:ea typeface="Arial"/>
              <a:cs typeface="Arial"/>
              <a:sym typeface="Arial"/>
            </a:endParaRPr>
          </a:p>
          <a:p>
            <a:pPr indent="0" lvl="0" marL="0" marR="0" rtl="0" algn="l">
              <a:lnSpc>
                <a:spcPct val="109416"/>
              </a:lnSpc>
              <a:spcBef>
                <a:spcPts val="0"/>
              </a:spcBef>
              <a:spcAft>
                <a:spcPts val="0"/>
              </a:spcAft>
              <a:buClr>
                <a:srgbClr val="000000"/>
              </a:buClr>
              <a:buSzPts val="1200"/>
              <a:buFont typeface="Arial"/>
              <a:buNone/>
            </a:pPr>
            <a:r>
              <a:rPr b="0" i="0" lang="en-GB" sz="1100" u="none" cap="none" strike="noStrike">
                <a:solidFill>
                  <a:schemeClr val="lt1"/>
                </a:solidFill>
                <a:latin typeface="Calibri"/>
                <a:ea typeface="Calibri"/>
                <a:cs typeface="Calibri"/>
                <a:sym typeface="Calibri"/>
              </a:rPr>
              <a:t>Las formas de insolvencia son la incapacidad de pago y el sobreendeudamiento.</a:t>
            </a:r>
            <a:endParaRPr b="0" i="0" sz="1100" u="none" cap="none" strike="noStrike">
              <a:solidFill>
                <a:srgbClr val="000000"/>
              </a:solidFill>
              <a:latin typeface="Arial"/>
              <a:ea typeface="Arial"/>
              <a:cs typeface="Arial"/>
              <a:sym typeface="Arial"/>
            </a:endParaRPr>
          </a:p>
          <a:p>
            <a:pPr indent="0" lvl="0" marL="0" marR="0" rtl="0" algn="l">
              <a:lnSpc>
                <a:spcPct val="109416"/>
              </a:lnSpc>
              <a:spcBef>
                <a:spcPts val="0"/>
              </a:spcBef>
              <a:spcAft>
                <a:spcPts val="0"/>
              </a:spcAft>
              <a:buClr>
                <a:srgbClr val="000000"/>
              </a:buClr>
              <a:buSzPts val="1200"/>
              <a:buFont typeface="Arial"/>
              <a:buNone/>
            </a:pPr>
            <a:r>
              <a:rPr b="0" i="0" lang="en-GB" sz="1100" u="none" cap="none" strike="noStrike">
                <a:solidFill>
                  <a:schemeClr val="lt1"/>
                </a:solidFill>
                <a:latin typeface="Calibri"/>
                <a:ea typeface="Calibri"/>
                <a:cs typeface="Calibri"/>
                <a:sym typeface="Calibri"/>
              </a:rPr>
              <a:t>La insolvencia es, por definición, un procedimiento judicial.</a:t>
            </a:r>
            <a:endParaRPr b="0" i="0" sz="1100" u="none" cap="none" strike="noStrike">
              <a:solidFill>
                <a:srgbClr val="000000"/>
              </a:solidFill>
              <a:latin typeface="Arial"/>
              <a:ea typeface="Arial"/>
              <a:cs typeface="Arial"/>
              <a:sym typeface="Arial"/>
            </a:endParaRPr>
          </a:p>
        </p:txBody>
      </p:sp>
      <p:sp>
        <p:nvSpPr>
          <p:cNvPr id="907" name="Google Shape;907;p6"/>
          <p:cNvSpPr txBox="1"/>
          <p:nvPr/>
        </p:nvSpPr>
        <p:spPr>
          <a:xfrm>
            <a:off x="6029912" y="4463463"/>
            <a:ext cx="4866000" cy="1287600"/>
          </a:xfrm>
          <a:prstGeom prst="rect">
            <a:avLst/>
          </a:prstGeom>
          <a:noFill/>
          <a:ln>
            <a:noFill/>
          </a:ln>
        </p:spPr>
        <p:txBody>
          <a:bodyPr anchorCtr="0" anchor="ctr" bIns="45700" lIns="91425" spcFirstLastPara="1" rIns="91425" wrap="square" tIns="45700">
            <a:spAutoFit/>
          </a:bodyPr>
          <a:lstStyle/>
          <a:p>
            <a:pPr indent="0" lvl="0" marL="0" marR="0" rtl="0" algn="l">
              <a:lnSpc>
                <a:spcPct val="109416"/>
              </a:lnSpc>
              <a:spcBef>
                <a:spcPts val="0"/>
              </a:spcBef>
              <a:spcAft>
                <a:spcPts val="0"/>
              </a:spcAft>
              <a:buClr>
                <a:srgbClr val="000000"/>
              </a:buClr>
              <a:buSzPts val="1200"/>
              <a:buFont typeface="Arial"/>
              <a:buNone/>
            </a:pPr>
            <a:r>
              <a:rPr b="0" i="0" lang="en-GB" sz="1200" u="none" cap="none" strike="noStrike">
                <a:solidFill>
                  <a:schemeClr val="lt1"/>
                </a:solidFill>
                <a:latin typeface="Calibri"/>
                <a:ea typeface="Calibri"/>
                <a:cs typeface="Calibri"/>
                <a:sym typeface="Calibri"/>
              </a:rPr>
              <a:t>La gestión de la reestructuración es la aplicación de una serie de medidas necesarias para proteger a la empresa de la insolvencia y devolverla a la normalidad operativa y la solvencia. La gestión de la recuperación suele requerir un liderazgo fuerte y puede incluir reestructuraciones y despidos, investigación de las causas profundas del fracaso y programas a largo plazo para reactivar la empresa.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1" name="Shape 911"/>
        <p:cNvGrpSpPr/>
        <p:nvPr/>
      </p:nvGrpSpPr>
      <p:grpSpPr>
        <a:xfrm>
          <a:off x="0" y="0"/>
          <a:ext cx="0" cy="0"/>
          <a:chOff x="0" y="0"/>
          <a:chExt cx="0" cy="0"/>
        </a:xfrm>
      </p:grpSpPr>
      <p:sp>
        <p:nvSpPr>
          <p:cNvPr id="912" name="Google Shape;912;p10"/>
          <p:cNvSpPr txBox="1"/>
          <p:nvPr>
            <p:ph idx="2" type="body"/>
          </p:nvPr>
        </p:nvSpPr>
        <p:spPr>
          <a:xfrm>
            <a:off x="389965" y="1637401"/>
            <a:ext cx="3189996" cy="460664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595A59"/>
              </a:buClr>
              <a:buSzPts val="1800"/>
              <a:buNone/>
            </a:pPr>
            <a:r>
              <a:rPr lang="en-GB" sz="1800"/>
              <a:t>Hay que reconocer las señales de alarma y dominar los nuevos retos una y otra vez en todas las fases de la crisis. Esto requiere un alto grado de adaptabilidad y atención.</a:t>
            </a:r>
            <a:endParaRPr/>
          </a:p>
          <a:p>
            <a:pPr indent="0" lvl="0" marL="0" rtl="0" algn="l">
              <a:lnSpc>
                <a:spcPct val="100000"/>
              </a:lnSpc>
              <a:spcBef>
                <a:spcPts val="600"/>
              </a:spcBef>
              <a:spcAft>
                <a:spcPts val="0"/>
              </a:spcAft>
              <a:buClr>
                <a:srgbClr val="595A59"/>
              </a:buClr>
              <a:buSzPts val="1800"/>
              <a:buNone/>
            </a:pPr>
            <a:r>
              <a:t/>
            </a:r>
            <a:endParaRPr/>
          </a:p>
        </p:txBody>
      </p:sp>
      <p:sp>
        <p:nvSpPr>
          <p:cNvPr id="913" name="Google Shape;913;p10"/>
          <p:cNvSpPr txBox="1"/>
          <p:nvPr>
            <p:ph idx="4" type="body"/>
          </p:nvPr>
        </p:nvSpPr>
        <p:spPr>
          <a:xfrm>
            <a:off x="370936" y="1231888"/>
            <a:ext cx="11489369" cy="26048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9527B"/>
              </a:buClr>
              <a:buSzPts val="1800"/>
              <a:buNone/>
            </a:pPr>
            <a:r>
              <a:rPr lang="en-GB"/>
              <a:t>El proceso de reconocimiento</a:t>
            </a:r>
            <a:endParaRPr/>
          </a:p>
          <a:p>
            <a:pPr indent="0" lvl="0" marL="0" rtl="0" algn="l">
              <a:lnSpc>
                <a:spcPct val="90000"/>
              </a:lnSpc>
              <a:spcBef>
                <a:spcPts val="1000"/>
              </a:spcBef>
              <a:spcAft>
                <a:spcPts val="0"/>
              </a:spcAft>
              <a:buClr>
                <a:srgbClr val="79527B"/>
              </a:buClr>
              <a:buSzPts val="1800"/>
              <a:buNone/>
            </a:pPr>
            <a:r>
              <a:t/>
            </a:r>
            <a:endParaRPr sz="1800">
              <a:latin typeface="Calibri"/>
              <a:ea typeface="Calibri"/>
              <a:cs typeface="Calibri"/>
              <a:sym typeface="Calibri"/>
            </a:endParaRPr>
          </a:p>
        </p:txBody>
      </p:sp>
      <p:grpSp>
        <p:nvGrpSpPr>
          <p:cNvPr id="914" name="Google Shape;914;p10"/>
          <p:cNvGrpSpPr/>
          <p:nvPr/>
        </p:nvGrpSpPr>
        <p:grpSpPr>
          <a:xfrm>
            <a:off x="4097420" y="3345984"/>
            <a:ext cx="1415796" cy="1577513"/>
            <a:chOff x="0" y="0"/>
            <a:chExt cx="1905957" cy="2123662"/>
          </a:xfrm>
        </p:grpSpPr>
        <p:sp>
          <p:nvSpPr>
            <p:cNvPr id="915" name="Google Shape;915;p10"/>
            <p:cNvSpPr/>
            <p:nvPr/>
          </p:nvSpPr>
          <p:spPr>
            <a:xfrm>
              <a:off x="328241" y="0"/>
              <a:ext cx="1577716" cy="1779686"/>
            </a:xfrm>
            <a:custGeom>
              <a:rect b="b" l="l" r="r" t="t"/>
              <a:pathLst>
                <a:path extrusionOk="0" h="21600" w="21600">
                  <a:moveTo>
                    <a:pt x="21600" y="12822"/>
                  </a:moveTo>
                  <a:lnTo>
                    <a:pt x="21600" y="12821"/>
                  </a:lnTo>
                  <a:cubicBezTo>
                    <a:pt x="19269" y="11104"/>
                    <a:pt x="17179" y="9389"/>
                    <a:pt x="15381" y="7465"/>
                  </a:cubicBezTo>
                  <a:cubicBezTo>
                    <a:pt x="13583" y="5541"/>
                    <a:pt x="12078" y="3408"/>
                    <a:pt x="10919" y="854"/>
                  </a:cubicBezTo>
                  <a:lnTo>
                    <a:pt x="10528" y="0"/>
                  </a:lnTo>
                  <a:lnTo>
                    <a:pt x="0" y="3691"/>
                  </a:lnTo>
                  <a:cubicBezTo>
                    <a:pt x="892" y="7209"/>
                    <a:pt x="2613" y="10536"/>
                    <a:pt x="5035" y="13559"/>
                  </a:cubicBezTo>
                  <a:cubicBezTo>
                    <a:pt x="7457" y="16582"/>
                    <a:pt x="10580" y="19300"/>
                    <a:pt x="14274" y="21600"/>
                  </a:cubicBezTo>
                  <a:lnTo>
                    <a:pt x="14274" y="21600"/>
                  </a:lnTo>
                  <a:lnTo>
                    <a:pt x="21600" y="12822"/>
                  </a:lnTo>
                  <a:close/>
                </a:path>
              </a:pathLst>
            </a:custGeom>
            <a:solidFill>
              <a:srgbClr val="916395"/>
            </a:solidFill>
            <a:ln>
              <a:noFill/>
            </a:ln>
          </p:spPr>
          <p:txBody>
            <a:bodyPr anchorCtr="0" anchor="ctr" bIns="20075" lIns="20075" spcFirstLastPara="1" rIns="20075" wrap="square" tIns="20075">
              <a:noAutofit/>
            </a:bodyPr>
            <a:lstStyle/>
            <a:p>
              <a:pPr indent="0" lvl="0" marL="0" marR="0" rtl="0" algn="l">
                <a:lnSpc>
                  <a:spcPct val="100000"/>
                </a:lnSpc>
                <a:spcBef>
                  <a:spcPts val="0"/>
                </a:spcBef>
                <a:spcAft>
                  <a:spcPts val="0"/>
                </a:spcAft>
                <a:buClr>
                  <a:srgbClr val="000000"/>
                </a:buClr>
                <a:buSzPts val="1899"/>
                <a:buFont typeface="Arial"/>
                <a:buNone/>
              </a:pPr>
              <a:r>
                <a:t/>
              </a:r>
              <a:endParaRPr b="0" i="0" sz="1899" u="none" cap="none" strike="noStrike">
                <a:solidFill>
                  <a:schemeClr val="dk1"/>
                </a:solidFill>
                <a:latin typeface="Calibri"/>
                <a:ea typeface="Calibri"/>
                <a:cs typeface="Calibri"/>
                <a:sym typeface="Calibri"/>
              </a:endParaRPr>
            </a:p>
          </p:txBody>
        </p:sp>
        <p:sp>
          <p:nvSpPr>
            <p:cNvPr id="916" name="Google Shape;916;p10"/>
            <p:cNvSpPr/>
            <p:nvPr/>
          </p:nvSpPr>
          <p:spPr>
            <a:xfrm>
              <a:off x="0" y="306927"/>
              <a:ext cx="1375861" cy="1816735"/>
            </a:xfrm>
            <a:custGeom>
              <a:rect b="b" l="l" r="r" t="t"/>
              <a:pathLst>
                <a:path extrusionOk="0" h="21600" w="21600">
                  <a:moveTo>
                    <a:pt x="5232" y="0"/>
                  </a:moveTo>
                  <a:lnTo>
                    <a:pt x="0" y="3163"/>
                  </a:lnTo>
                  <a:cubicBezTo>
                    <a:pt x="941" y="6673"/>
                    <a:pt x="3115" y="10106"/>
                    <a:pt x="6134" y="13250"/>
                  </a:cubicBezTo>
                  <a:cubicBezTo>
                    <a:pt x="9153" y="16393"/>
                    <a:pt x="13018" y="19248"/>
                    <a:pt x="17342" y="21600"/>
                  </a:cubicBezTo>
                  <a:lnTo>
                    <a:pt x="21600" y="17544"/>
                  </a:lnTo>
                  <a:cubicBezTo>
                    <a:pt x="17364" y="15291"/>
                    <a:pt x="13783" y="12628"/>
                    <a:pt x="11006" y="9667"/>
                  </a:cubicBezTo>
                  <a:cubicBezTo>
                    <a:pt x="8228" y="6705"/>
                    <a:pt x="6254" y="3446"/>
                    <a:pt x="5232" y="0"/>
                  </a:cubicBezTo>
                  <a:close/>
                </a:path>
              </a:pathLst>
            </a:custGeom>
            <a:solidFill>
              <a:srgbClr val="79527B"/>
            </a:solidFill>
            <a:ln>
              <a:noFill/>
            </a:ln>
          </p:spPr>
          <p:txBody>
            <a:bodyPr anchorCtr="0" anchor="ctr" bIns="20075" lIns="20075" spcFirstLastPara="1" rIns="20075" wrap="square" tIns="20075">
              <a:noAutofit/>
            </a:bodyPr>
            <a:lstStyle/>
            <a:p>
              <a:pPr indent="0" lvl="0" marL="0" marR="0" rtl="0" algn="l">
                <a:lnSpc>
                  <a:spcPct val="100000"/>
                </a:lnSpc>
                <a:spcBef>
                  <a:spcPts val="0"/>
                </a:spcBef>
                <a:spcAft>
                  <a:spcPts val="0"/>
                </a:spcAft>
                <a:buClr>
                  <a:srgbClr val="000000"/>
                </a:buClr>
                <a:buSzPts val="1899"/>
                <a:buFont typeface="Arial"/>
                <a:buNone/>
              </a:pPr>
              <a:r>
                <a:t/>
              </a:r>
              <a:endParaRPr b="0" i="0" sz="1899" u="none" cap="none" strike="noStrike">
                <a:solidFill>
                  <a:schemeClr val="dk1"/>
                </a:solidFill>
                <a:latin typeface="Calibri"/>
                <a:ea typeface="Calibri"/>
                <a:cs typeface="Calibri"/>
                <a:sym typeface="Calibri"/>
              </a:endParaRPr>
            </a:p>
          </p:txBody>
        </p:sp>
      </p:grpSp>
      <p:grpSp>
        <p:nvGrpSpPr>
          <p:cNvPr id="917" name="Google Shape;917;p10"/>
          <p:cNvGrpSpPr/>
          <p:nvPr/>
        </p:nvGrpSpPr>
        <p:grpSpPr>
          <a:xfrm>
            <a:off x="8023976" y="2548005"/>
            <a:ext cx="1733782" cy="2063284"/>
            <a:chOff x="0" y="0"/>
            <a:chExt cx="2334032" cy="2777611"/>
          </a:xfrm>
        </p:grpSpPr>
        <p:sp>
          <p:nvSpPr>
            <p:cNvPr id="918" name="Google Shape;918;p10"/>
            <p:cNvSpPr/>
            <p:nvPr/>
          </p:nvSpPr>
          <p:spPr>
            <a:xfrm>
              <a:off x="848419" y="4076"/>
              <a:ext cx="1485613" cy="2773535"/>
            </a:xfrm>
            <a:custGeom>
              <a:rect b="b" l="l" r="r" t="t"/>
              <a:pathLst>
                <a:path extrusionOk="0" h="21600" w="21600">
                  <a:moveTo>
                    <a:pt x="18632" y="0"/>
                  </a:moveTo>
                  <a:cubicBezTo>
                    <a:pt x="18632" y="0"/>
                    <a:pt x="18291" y="2003"/>
                    <a:pt x="17742" y="5289"/>
                  </a:cubicBezTo>
                  <a:cubicBezTo>
                    <a:pt x="17193" y="8575"/>
                    <a:pt x="16436" y="13144"/>
                    <a:pt x="15603" y="18276"/>
                  </a:cubicBezTo>
                  <a:cubicBezTo>
                    <a:pt x="15560" y="18266"/>
                    <a:pt x="13695" y="17825"/>
                    <a:pt x="11816" y="17405"/>
                  </a:cubicBezTo>
                  <a:cubicBezTo>
                    <a:pt x="9906" y="16979"/>
                    <a:pt x="7982" y="16574"/>
                    <a:pt x="7964" y="16570"/>
                  </a:cubicBezTo>
                  <a:lnTo>
                    <a:pt x="6121" y="16135"/>
                  </a:lnTo>
                  <a:cubicBezTo>
                    <a:pt x="5317" y="16844"/>
                    <a:pt x="4405" y="17526"/>
                    <a:pt x="3388" y="18179"/>
                  </a:cubicBezTo>
                  <a:cubicBezTo>
                    <a:pt x="2362" y="18838"/>
                    <a:pt x="1231" y="19467"/>
                    <a:pt x="0" y="20065"/>
                  </a:cubicBezTo>
                  <a:lnTo>
                    <a:pt x="4199" y="21600"/>
                  </a:lnTo>
                  <a:cubicBezTo>
                    <a:pt x="5910" y="20696"/>
                    <a:pt x="7247" y="19860"/>
                    <a:pt x="8255" y="19164"/>
                  </a:cubicBezTo>
                  <a:cubicBezTo>
                    <a:pt x="9263" y="18468"/>
                    <a:pt x="9941" y="17911"/>
                    <a:pt x="10335" y="17566"/>
                  </a:cubicBezTo>
                  <a:lnTo>
                    <a:pt x="19686" y="19629"/>
                  </a:lnTo>
                  <a:lnTo>
                    <a:pt x="19702" y="19633"/>
                  </a:lnTo>
                  <a:lnTo>
                    <a:pt x="19702" y="19629"/>
                  </a:lnTo>
                  <a:lnTo>
                    <a:pt x="21600" y="1120"/>
                  </a:lnTo>
                  <a:lnTo>
                    <a:pt x="18632" y="0"/>
                  </a:lnTo>
                  <a:close/>
                </a:path>
              </a:pathLst>
            </a:custGeom>
            <a:solidFill>
              <a:srgbClr val="EE5626"/>
            </a:solidFill>
            <a:ln cap="flat" cmpd="sng" w="12700">
              <a:solidFill>
                <a:srgbClr val="F27954"/>
              </a:solidFill>
              <a:prstDash val="solid"/>
              <a:miter lim="400000"/>
              <a:headEnd len="sm" w="sm" type="none"/>
              <a:tailEnd len="sm" w="sm" type="none"/>
            </a:ln>
          </p:spPr>
          <p:txBody>
            <a:bodyPr anchorCtr="0" anchor="ctr" bIns="20075" lIns="20075" spcFirstLastPara="1" rIns="20075" wrap="square" tIns="20075">
              <a:noAutofit/>
            </a:bodyPr>
            <a:lstStyle/>
            <a:p>
              <a:pPr indent="0" lvl="0" marL="0" marR="0" rtl="0" algn="l">
                <a:lnSpc>
                  <a:spcPct val="100000"/>
                </a:lnSpc>
                <a:spcBef>
                  <a:spcPts val="0"/>
                </a:spcBef>
                <a:spcAft>
                  <a:spcPts val="0"/>
                </a:spcAft>
                <a:buClr>
                  <a:srgbClr val="000000"/>
                </a:buClr>
                <a:buSzPts val="1899"/>
                <a:buFont typeface="Arial"/>
                <a:buNone/>
              </a:pPr>
              <a:r>
                <a:t/>
              </a:r>
              <a:endParaRPr b="0" i="0" sz="1899" u="none" cap="none" strike="noStrike">
                <a:solidFill>
                  <a:schemeClr val="dk1"/>
                </a:solidFill>
                <a:latin typeface="Calibri"/>
                <a:ea typeface="Calibri"/>
                <a:cs typeface="Calibri"/>
                <a:sym typeface="Calibri"/>
              </a:endParaRPr>
            </a:p>
          </p:txBody>
        </p:sp>
        <p:sp>
          <p:nvSpPr>
            <p:cNvPr id="919" name="Google Shape;919;p10"/>
            <p:cNvSpPr/>
            <p:nvPr/>
          </p:nvSpPr>
          <p:spPr>
            <a:xfrm>
              <a:off x="0" y="0"/>
              <a:ext cx="2131456" cy="2584803"/>
            </a:xfrm>
            <a:custGeom>
              <a:rect b="b" l="l" r="r" t="t"/>
              <a:pathLst>
                <a:path extrusionOk="0" h="21600" w="21600">
                  <a:moveTo>
                    <a:pt x="21600" y="0"/>
                  </a:moveTo>
                  <a:cubicBezTo>
                    <a:pt x="16503" y="3372"/>
                    <a:pt x="11103" y="6685"/>
                    <a:pt x="6977" y="9155"/>
                  </a:cubicBezTo>
                  <a:cubicBezTo>
                    <a:pt x="2851" y="11625"/>
                    <a:pt x="0" y="13252"/>
                    <a:pt x="0" y="13252"/>
                  </a:cubicBezTo>
                  <a:lnTo>
                    <a:pt x="3564" y="14397"/>
                  </a:lnTo>
                  <a:cubicBezTo>
                    <a:pt x="3078" y="14910"/>
                    <a:pt x="2566" y="15405"/>
                    <a:pt x="2031" y="15880"/>
                  </a:cubicBezTo>
                  <a:cubicBezTo>
                    <a:pt x="1495" y="16356"/>
                    <a:pt x="935" y="16811"/>
                    <a:pt x="352" y="17246"/>
                  </a:cubicBezTo>
                  <a:lnTo>
                    <a:pt x="8598" y="21600"/>
                  </a:lnTo>
                  <a:cubicBezTo>
                    <a:pt x="9435" y="20956"/>
                    <a:pt x="10209" y="20280"/>
                    <a:pt x="10914" y="19576"/>
                  </a:cubicBezTo>
                  <a:cubicBezTo>
                    <a:pt x="11619" y="18872"/>
                    <a:pt x="12256" y="18139"/>
                    <a:pt x="12818" y="17382"/>
                  </a:cubicBezTo>
                  <a:lnTo>
                    <a:pt x="19489" y="19610"/>
                  </a:lnTo>
                  <a:cubicBezTo>
                    <a:pt x="20069" y="14104"/>
                    <a:pt x="20597" y="9201"/>
                    <a:pt x="20980" y="5675"/>
                  </a:cubicBezTo>
                  <a:cubicBezTo>
                    <a:pt x="21362" y="2149"/>
                    <a:pt x="21600" y="0"/>
                    <a:pt x="21600" y="0"/>
                  </a:cubicBezTo>
                  <a:close/>
                </a:path>
              </a:pathLst>
            </a:custGeom>
            <a:solidFill>
              <a:srgbClr val="F27954"/>
            </a:solidFill>
            <a:ln>
              <a:noFill/>
            </a:ln>
          </p:spPr>
          <p:txBody>
            <a:bodyPr anchorCtr="0" anchor="ctr" bIns="20075" lIns="20075" spcFirstLastPara="1" rIns="20075" wrap="square" tIns="20075">
              <a:noAutofit/>
            </a:bodyPr>
            <a:lstStyle/>
            <a:p>
              <a:pPr indent="0" lvl="0" marL="0" marR="0" rtl="0" algn="l">
                <a:lnSpc>
                  <a:spcPct val="100000"/>
                </a:lnSpc>
                <a:spcBef>
                  <a:spcPts val="0"/>
                </a:spcBef>
                <a:spcAft>
                  <a:spcPts val="0"/>
                </a:spcAft>
                <a:buClr>
                  <a:srgbClr val="000000"/>
                </a:buClr>
                <a:buSzPts val="1899"/>
                <a:buFont typeface="Arial"/>
                <a:buNone/>
              </a:pPr>
              <a:r>
                <a:t/>
              </a:r>
              <a:endParaRPr b="0" i="0" sz="1899" u="none" cap="none" strike="noStrike">
                <a:solidFill>
                  <a:schemeClr val="dk1"/>
                </a:solidFill>
                <a:latin typeface="Calibri"/>
                <a:ea typeface="Calibri"/>
                <a:cs typeface="Calibri"/>
                <a:sym typeface="Calibri"/>
              </a:endParaRPr>
            </a:p>
          </p:txBody>
        </p:sp>
      </p:grpSp>
      <p:grpSp>
        <p:nvGrpSpPr>
          <p:cNvPr id="920" name="Google Shape;920;p10"/>
          <p:cNvGrpSpPr/>
          <p:nvPr/>
        </p:nvGrpSpPr>
        <p:grpSpPr>
          <a:xfrm>
            <a:off x="5034726" y="4238958"/>
            <a:ext cx="1347128" cy="1161728"/>
            <a:chOff x="0" y="0"/>
            <a:chExt cx="1813514" cy="1563927"/>
          </a:xfrm>
        </p:grpSpPr>
        <p:sp>
          <p:nvSpPr>
            <p:cNvPr id="921" name="Google Shape;921;p10"/>
            <p:cNvSpPr/>
            <p:nvPr/>
          </p:nvSpPr>
          <p:spPr>
            <a:xfrm>
              <a:off x="0" y="2198"/>
              <a:ext cx="819939" cy="1027088"/>
            </a:xfrm>
            <a:custGeom>
              <a:rect b="b" l="l" r="r" t="t"/>
              <a:pathLst>
                <a:path extrusionOk="0" h="21600" w="21600">
                  <a:moveTo>
                    <a:pt x="9050" y="14869"/>
                  </a:moveTo>
                  <a:lnTo>
                    <a:pt x="21600" y="0"/>
                  </a:lnTo>
                  <a:lnTo>
                    <a:pt x="17299" y="1941"/>
                  </a:lnTo>
                  <a:lnTo>
                    <a:pt x="0" y="21600"/>
                  </a:lnTo>
                  <a:lnTo>
                    <a:pt x="9047" y="14893"/>
                  </a:lnTo>
                  <a:lnTo>
                    <a:pt x="9050" y="14869"/>
                  </a:lnTo>
                  <a:close/>
                </a:path>
              </a:pathLst>
            </a:custGeom>
            <a:solidFill>
              <a:srgbClr val="A77FA9"/>
            </a:solidFill>
            <a:ln>
              <a:noFill/>
            </a:ln>
          </p:spPr>
          <p:txBody>
            <a:bodyPr anchorCtr="0" anchor="ctr" bIns="20075" lIns="20075" spcFirstLastPara="1" rIns="20075" wrap="square" tIns="20075">
              <a:noAutofit/>
            </a:bodyPr>
            <a:lstStyle/>
            <a:p>
              <a:pPr indent="0" lvl="0" marL="0" marR="0" rtl="0" algn="l">
                <a:lnSpc>
                  <a:spcPct val="100000"/>
                </a:lnSpc>
                <a:spcBef>
                  <a:spcPts val="0"/>
                </a:spcBef>
                <a:spcAft>
                  <a:spcPts val="0"/>
                </a:spcAft>
                <a:buClr>
                  <a:srgbClr val="000000"/>
                </a:buClr>
                <a:buSzPts val="1899"/>
                <a:buFont typeface="Arial"/>
                <a:buNone/>
              </a:pPr>
              <a:r>
                <a:t/>
              </a:r>
              <a:endParaRPr b="0" i="0" sz="1899" u="none" cap="none" strike="noStrike">
                <a:solidFill>
                  <a:schemeClr val="dk1"/>
                </a:solidFill>
                <a:latin typeface="Calibri"/>
                <a:ea typeface="Calibri"/>
                <a:cs typeface="Calibri"/>
                <a:sym typeface="Calibri"/>
              </a:endParaRPr>
            </a:p>
          </p:txBody>
        </p:sp>
        <p:sp>
          <p:nvSpPr>
            <p:cNvPr id="922" name="Google Shape;922;p10"/>
            <p:cNvSpPr/>
            <p:nvPr/>
          </p:nvSpPr>
          <p:spPr>
            <a:xfrm>
              <a:off x="0" y="707637"/>
              <a:ext cx="1804795" cy="856290"/>
            </a:xfrm>
            <a:custGeom>
              <a:rect b="b" l="l" r="r" t="t"/>
              <a:pathLst>
                <a:path extrusionOk="0" h="21600" w="21600">
                  <a:moveTo>
                    <a:pt x="3957" y="0"/>
                  </a:moveTo>
                  <a:lnTo>
                    <a:pt x="0" y="7965"/>
                  </a:lnTo>
                  <a:cubicBezTo>
                    <a:pt x="2801" y="11506"/>
                    <a:pt x="5927" y="14488"/>
                    <a:pt x="9335" y="16798"/>
                  </a:cubicBezTo>
                  <a:cubicBezTo>
                    <a:pt x="12743" y="19108"/>
                    <a:pt x="16433" y="20746"/>
                    <a:pt x="20362" y="21600"/>
                  </a:cubicBezTo>
                  <a:lnTo>
                    <a:pt x="21600" y="12137"/>
                  </a:lnTo>
                  <a:cubicBezTo>
                    <a:pt x="18288" y="11316"/>
                    <a:pt x="15130" y="9835"/>
                    <a:pt x="12174" y="7783"/>
                  </a:cubicBezTo>
                  <a:cubicBezTo>
                    <a:pt x="9217" y="5730"/>
                    <a:pt x="6463" y="3107"/>
                    <a:pt x="3957" y="0"/>
                  </a:cubicBezTo>
                  <a:close/>
                </a:path>
              </a:pathLst>
            </a:custGeom>
            <a:solidFill>
              <a:srgbClr val="B696B8"/>
            </a:solidFill>
            <a:ln>
              <a:noFill/>
            </a:ln>
          </p:spPr>
          <p:txBody>
            <a:bodyPr anchorCtr="0" anchor="ctr" bIns="20075" lIns="20075" spcFirstLastPara="1" rIns="20075" wrap="square" tIns="20075">
              <a:noAutofit/>
            </a:bodyPr>
            <a:lstStyle/>
            <a:p>
              <a:pPr indent="0" lvl="0" marL="0" marR="0" rtl="0" algn="l">
                <a:lnSpc>
                  <a:spcPct val="100000"/>
                </a:lnSpc>
                <a:spcBef>
                  <a:spcPts val="0"/>
                </a:spcBef>
                <a:spcAft>
                  <a:spcPts val="0"/>
                </a:spcAft>
                <a:buClr>
                  <a:srgbClr val="000000"/>
                </a:buClr>
                <a:buSzPts val="1899"/>
                <a:buFont typeface="Arial"/>
                <a:buNone/>
              </a:pPr>
              <a:r>
                <a:t/>
              </a:r>
              <a:endParaRPr b="0" i="0" sz="1899" u="none" cap="none" strike="noStrike">
                <a:solidFill>
                  <a:schemeClr val="dk1"/>
                </a:solidFill>
                <a:latin typeface="Calibri"/>
                <a:ea typeface="Calibri"/>
                <a:cs typeface="Calibri"/>
                <a:sym typeface="Calibri"/>
              </a:endParaRPr>
            </a:p>
          </p:txBody>
        </p:sp>
        <p:sp>
          <p:nvSpPr>
            <p:cNvPr id="923" name="Google Shape;923;p10"/>
            <p:cNvSpPr/>
            <p:nvPr/>
          </p:nvSpPr>
          <p:spPr>
            <a:xfrm>
              <a:off x="333603" y="0"/>
              <a:ext cx="1479911" cy="1194805"/>
            </a:xfrm>
            <a:custGeom>
              <a:rect b="b" l="l" r="r" t="t"/>
              <a:pathLst>
                <a:path extrusionOk="0" h="21600" w="21600">
                  <a:moveTo>
                    <a:pt x="7110" y="0"/>
                  </a:moveTo>
                  <a:lnTo>
                    <a:pt x="0" y="12824"/>
                  </a:lnTo>
                  <a:cubicBezTo>
                    <a:pt x="3091" y="15083"/>
                    <a:pt x="6484" y="16991"/>
                    <a:pt x="10127" y="18482"/>
                  </a:cubicBezTo>
                  <a:cubicBezTo>
                    <a:pt x="13673" y="19934"/>
                    <a:pt x="17459" y="20993"/>
                    <a:pt x="21436" y="21600"/>
                  </a:cubicBezTo>
                  <a:lnTo>
                    <a:pt x="21600" y="8005"/>
                  </a:lnTo>
                  <a:cubicBezTo>
                    <a:pt x="18998" y="7251"/>
                    <a:pt x="16451" y="6143"/>
                    <a:pt x="14010" y="4772"/>
                  </a:cubicBezTo>
                  <a:cubicBezTo>
                    <a:pt x="11588" y="3412"/>
                    <a:pt x="9270" y="1792"/>
                    <a:pt x="7110" y="0"/>
                  </a:cubicBezTo>
                  <a:close/>
                </a:path>
              </a:pathLst>
            </a:custGeom>
            <a:solidFill>
              <a:srgbClr val="CFB9D1"/>
            </a:solidFill>
            <a:ln>
              <a:noFill/>
            </a:ln>
          </p:spPr>
          <p:txBody>
            <a:bodyPr anchorCtr="0" anchor="ctr" bIns="20075" lIns="20075" spcFirstLastPara="1" rIns="20075" wrap="square" tIns="20075">
              <a:noAutofit/>
            </a:bodyPr>
            <a:lstStyle/>
            <a:p>
              <a:pPr indent="0" lvl="0" marL="0" marR="0" rtl="0" algn="l">
                <a:lnSpc>
                  <a:spcPct val="100000"/>
                </a:lnSpc>
                <a:spcBef>
                  <a:spcPts val="0"/>
                </a:spcBef>
                <a:spcAft>
                  <a:spcPts val="0"/>
                </a:spcAft>
                <a:buClr>
                  <a:srgbClr val="000000"/>
                </a:buClr>
                <a:buSzPts val="1899"/>
                <a:buFont typeface="Arial"/>
                <a:buNone/>
              </a:pPr>
              <a:r>
                <a:t/>
              </a:r>
              <a:endParaRPr b="0" i="0" sz="1899" u="none" cap="none" strike="noStrike">
                <a:solidFill>
                  <a:schemeClr val="dk1"/>
                </a:solidFill>
                <a:latin typeface="Calibri"/>
                <a:ea typeface="Calibri"/>
                <a:cs typeface="Calibri"/>
                <a:sym typeface="Calibri"/>
              </a:endParaRPr>
            </a:p>
          </p:txBody>
        </p:sp>
      </p:grpSp>
      <p:grpSp>
        <p:nvGrpSpPr>
          <p:cNvPr id="924" name="Google Shape;924;p10"/>
          <p:cNvGrpSpPr/>
          <p:nvPr/>
        </p:nvGrpSpPr>
        <p:grpSpPr>
          <a:xfrm>
            <a:off x="6440687" y="4523950"/>
            <a:ext cx="1172470" cy="898958"/>
            <a:chOff x="0" y="0"/>
            <a:chExt cx="1578389" cy="1210186"/>
          </a:xfrm>
        </p:grpSpPr>
        <p:sp>
          <p:nvSpPr>
            <p:cNvPr id="925" name="Google Shape;925;p10"/>
            <p:cNvSpPr/>
            <p:nvPr/>
          </p:nvSpPr>
          <p:spPr>
            <a:xfrm>
              <a:off x="0" y="85257"/>
              <a:ext cx="140225" cy="1120956"/>
            </a:xfrm>
            <a:custGeom>
              <a:rect b="b" l="l" r="r" t="t"/>
              <a:pathLst>
                <a:path extrusionOk="0" h="21600" w="21600">
                  <a:moveTo>
                    <a:pt x="13312" y="0"/>
                  </a:moveTo>
                  <a:lnTo>
                    <a:pt x="0" y="3782"/>
                  </a:lnTo>
                  <a:lnTo>
                    <a:pt x="599" y="21600"/>
                  </a:lnTo>
                  <a:lnTo>
                    <a:pt x="21600" y="14378"/>
                  </a:lnTo>
                  <a:lnTo>
                    <a:pt x="13312" y="0"/>
                  </a:lnTo>
                  <a:close/>
                </a:path>
              </a:pathLst>
            </a:custGeom>
            <a:solidFill>
              <a:srgbClr val="5499A2"/>
            </a:solidFill>
            <a:ln cap="flat" cmpd="sng" w="12700">
              <a:solidFill>
                <a:srgbClr val="76C0B5"/>
              </a:solidFill>
              <a:prstDash val="solid"/>
              <a:miter lim="400000"/>
              <a:headEnd len="sm" w="sm" type="none"/>
              <a:tailEnd len="sm" w="sm" type="none"/>
            </a:ln>
          </p:spPr>
          <p:txBody>
            <a:bodyPr anchorCtr="0" anchor="ctr" bIns="20075" lIns="20075" spcFirstLastPara="1" rIns="20075" wrap="square" tIns="20075">
              <a:noAutofit/>
            </a:bodyPr>
            <a:lstStyle/>
            <a:p>
              <a:pPr indent="0" lvl="0" marL="0" marR="0" rtl="0" algn="l">
                <a:lnSpc>
                  <a:spcPct val="100000"/>
                </a:lnSpc>
                <a:spcBef>
                  <a:spcPts val="0"/>
                </a:spcBef>
                <a:spcAft>
                  <a:spcPts val="0"/>
                </a:spcAft>
                <a:buClr>
                  <a:srgbClr val="000000"/>
                </a:buClr>
                <a:buSzPts val="1899"/>
                <a:buFont typeface="Arial"/>
                <a:buNone/>
              </a:pPr>
              <a:r>
                <a:t/>
              </a:r>
              <a:endParaRPr b="0" i="0" sz="1899" u="none" cap="none" strike="noStrike">
                <a:solidFill>
                  <a:schemeClr val="dk1"/>
                </a:solidFill>
                <a:latin typeface="Calibri"/>
                <a:ea typeface="Calibri"/>
                <a:cs typeface="Calibri"/>
                <a:sym typeface="Calibri"/>
              </a:endParaRPr>
            </a:p>
          </p:txBody>
        </p:sp>
        <p:sp>
          <p:nvSpPr>
            <p:cNvPr id="926" name="Google Shape;926;p10"/>
            <p:cNvSpPr/>
            <p:nvPr/>
          </p:nvSpPr>
          <p:spPr>
            <a:xfrm>
              <a:off x="85257" y="0"/>
              <a:ext cx="1411513" cy="847631"/>
            </a:xfrm>
            <a:custGeom>
              <a:rect b="b" l="l" r="r" t="t"/>
              <a:pathLst>
                <a:path extrusionOk="0" h="21596" w="21600">
                  <a:moveTo>
                    <a:pt x="4816" y="2227"/>
                  </a:moveTo>
                  <a:cubicBezTo>
                    <a:pt x="2890" y="2289"/>
                    <a:pt x="1785" y="2439"/>
                    <a:pt x="0" y="2281"/>
                  </a:cubicBezTo>
                  <a:lnTo>
                    <a:pt x="823" y="21291"/>
                  </a:lnTo>
                  <a:cubicBezTo>
                    <a:pt x="2421" y="21489"/>
                    <a:pt x="3260" y="21600"/>
                    <a:pt x="4908" y="21596"/>
                  </a:cubicBezTo>
                  <a:cubicBezTo>
                    <a:pt x="10768" y="21583"/>
                    <a:pt x="16389" y="20263"/>
                    <a:pt x="21600" y="17861"/>
                  </a:cubicBezTo>
                  <a:lnTo>
                    <a:pt x="15056" y="0"/>
                  </a:lnTo>
                  <a:cubicBezTo>
                    <a:pt x="11785" y="1448"/>
                    <a:pt x="8354" y="2112"/>
                    <a:pt x="4816" y="2227"/>
                  </a:cubicBezTo>
                  <a:close/>
                </a:path>
              </a:pathLst>
            </a:custGeom>
            <a:solidFill>
              <a:srgbClr val="76C0B5"/>
            </a:solidFill>
            <a:ln cap="flat" cmpd="sng" w="12700">
              <a:solidFill>
                <a:srgbClr val="76C0B5"/>
              </a:solidFill>
              <a:prstDash val="solid"/>
              <a:miter lim="400000"/>
              <a:headEnd len="sm" w="sm" type="none"/>
              <a:tailEnd len="sm" w="sm" type="none"/>
            </a:ln>
          </p:spPr>
          <p:txBody>
            <a:bodyPr anchorCtr="0" anchor="ctr" bIns="20075" lIns="20075" spcFirstLastPara="1" rIns="20075" wrap="square" tIns="20075">
              <a:noAutofit/>
            </a:bodyPr>
            <a:lstStyle/>
            <a:p>
              <a:pPr indent="0" lvl="0" marL="0" marR="0" rtl="0" algn="l">
                <a:lnSpc>
                  <a:spcPct val="100000"/>
                </a:lnSpc>
                <a:spcBef>
                  <a:spcPts val="0"/>
                </a:spcBef>
                <a:spcAft>
                  <a:spcPts val="0"/>
                </a:spcAft>
                <a:buClr>
                  <a:srgbClr val="000000"/>
                </a:buClr>
                <a:buSzPts val="1899"/>
                <a:buFont typeface="Arial"/>
                <a:buNone/>
              </a:pPr>
              <a:r>
                <a:t/>
              </a:r>
              <a:endParaRPr b="0" i="0" sz="1899" u="none" cap="none" strike="noStrike">
                <a:solidFill>
                  <a:schemeClr val="dk1"/>
                </a:solidFill>
                <a:latin typeface="Calibri"/>
                <a:ea typeface="Calibri"/>
                <a:cs typeface="Calibri"/>
                <a:sym typeface="Calibri"/>
              </a:endParaRPr>
            </a:p>
          </p:txBody>
        </p:sp>
        <p:sp>
          <p:nvSpPr>
            <p:cNvPr id="927" name="Google Shape;927;p10"/>
            <p:cNvSpPr/>
            <p:nvPr/>
          </p:nvSpPr>
          <p:spPr>
            <a:xfrm>
              <a:off x="0" y="699111"/>
              <a:ext cx="1578389" cy="511075"/>
            </a:xfrm>
            <a:custGeom>
              <a:rect b="b" l="l" r="r" t="t"/>
              <a:pathLst>
                <a:path extrusionOk="0" h="21565" w="21600">
                  <a:moveTo>
                    <a:pt x="5519" y="5827"/>
                  </a:moveTo>
                  <a:cubicBezTo>
                    <a:pt x="4007" y="5827"/>
                    <a:pt x="3330" y="5656"/>
                    <a:pt x="1866" y="5322"/>
                  </a:cubicBezTo>
                  <a:lnTo>
                    <a:pt x="1866" y="5322"/>
                  </a:lnTo>
                  <a:lnTo>
                    <a:pt x="0" y="21317"/>
                  </a:lnTo>
                  <a:cubicBezTo>
                    <a:pt x="1449" y="21521"/>
                    <a:pt x="2922" y="21600"/>
                    <a:pt x="4419" y="21551"/>
                  </a:cubicBezTo>
                  <a:cubicBezTo>
                    <a:pt x="10462" y="21355"/>
                    <a:pt x="16246" y="19029"/>
                    <a:pt x="21600" y="14921"/>
                  </a:cubicBezTo>
                  <a:lnTo>
                    <a:pt x="20446" y="0"/>
                  </a:lnTo>
                  <a:cubicBezTo>
                    <a:pt x="15794" y="3741"/>
                    <a:pt x="10731" y="5827"/>
                    <a:pt x="5519" y="5827"/>
                  </a:cubicBezTo>
                  <a:close/>
                </a:path>
              </a:pathLst>
            </a:custGeom>
            <a:solidFill>
              <a:srgbClr val="68A7B0"/>
            </a:solidFill>
            <a:ln cap="flat" cmpd="sng" w="12700">
              <a:solidFill>
                <a:srgbClr val="76C0B5"/>
              </a:solidFill>
              <a:prstDash val="solid"/>
              <a:miter lim="400000"/>
              <a:headEnd len="sm" w="sm" type="none"/>
              <a:tailEnd len="sm" w="sm" type="none"/>
            </a:ln>
          </p:spPr>
          <p:txBody>
            <a:bodyPr anchorCtr="0" anchor="ctr" bIns="20075" lIns="20075" spcFirstLastPara="1" rIns="20075" wrap="square" tIns="20075">
              <a:noAutofit/>
            </a:bodyPr>
            <a:lstStyle/>
            <a:p>
              <a:pPr indent="0" lvl="0" marL="0" marR="0" rtl="0" algn="l">
                <a:lnSpc>
                  <a:spcPct val="100000"/>
                </a:lnSpc>
                <a:spcBef>
                  <a:spcPts val="0"/>
                </a:spcBef>
                <a:spcAft>
                  <a:spcPts val="0"/>
                </a:spcAft>
                <a:buClr>
                  <a:srgbClr val="000000"/>
                </a:buClr>
                <a:buSzPts val="1899"/>
                <a:buFont typeface="Arial"/>
                <a:buNone/>
              </a:pPr>
              <a:r>
                <a:t/>
              </a:r>
              <a:endParaRPr b="0" i="0" sz="1899" u="none" cap="none" strike="noStrike">
                <a:solidFill>
                  <a:schemeClr val="dk1"/>
                </a:solidFill>
                <a:latin typeface="Calibri"/>
                <a:ea typeface="Calibri"/>
                <a:cs typeface="Calibri"/>
                <a:sym typeface="Calibri"/>
              </a:endParaRPr>
            </a:p>
          </p:txBody>
        </p:sp>
      </p:grpSp>
      <p:grpSp>
        <p:nvGrpSpPr>
          <p:cNvPr id="928" name="Google Shape;928;p10"/>
          <p:cNvGrpSpPr/>
          <p:nvPr/>
        </p:nvGrpSpPr>
        <p:grpSpPr>
          <a:xfrm>
            <a:off x="7365329" y="4143962"/>
            <a:ext cx="1394113" cy="1126387"/>
            <a:chOff x="0" y="0"/>
            <a:chExt cx="1876767" cy="1516352"/>
          </a:xfrm>
        </p:grpSpPr>
        <p:sp>
          <p:nvSpPr>
            <p:cNvPr id="929" name="Google Shape;929;p10"/>
            <p:cNvSpPr/>
            <p:nvPr/>
          </p:nvSpPr>
          <p:spPr>
            <a:xfrm>
              <a:off x="0" y="460390"/>
              <a:ext cx="546547" cy="1055962"/>
            </a:xfrm>
            <a:custGeom>
              <a:rect b="b" l="l" r="r" t="t"/>
              <a:pathLst>
                <a:path extrusionOk="0" h="21600" w="21600">
                  <a:moveTo>
                    <a:pt x="0" y="0"/>
                  </a:moveTo>
                  <a:lnTo>
                    <a:pt x="56" y="3354"/>
                  </a:lnTo>
                  <a:lnTo>
                    <a:pt x="21600" y="21600"/>
                  </a:lnTo>
                  <a:lnTo>
                    <a:pt x="18943" y="14232"/>
                  </a:lnTo>
                  <a:lnTo>
                    <a:pt x="0" y="0"/>
                  </a:lnTo>
                  <a:close/>
                </a:path>
              </a:pathLst>
            </a:custGeom>
            <a:solidFill>
              <a:srgbClr val="8DC9C0"/>
            </a:solidFill>
            <a:ln cap="flat" cmpd="sng" w="12700">
              <a:solidFill>
                <a:srgbClr val="A7D5CE"/>
              </a:solidFill>
              <a:prstDash val="solid"/>
              <a:miter lim="400000"/>
              <a:headEnd len="sm" w="sm" type="none"/>
              <a:tailEnd len="sm" w="sm" type="none"/>
            </a:ln>
          </p:spPr>
          <p:txBody>
            <a:bodyPr anchorCtr="0" anchor="ctr" bIns="20075" lIns="20075" spcFirstLastPara="1" rIns="20075" wrap="square" tIns="20075">
              <a:noAutofit/>
            </a:bodyPr>
            <a:lstStyle/>
            <a:p>
              <a:pPr indent="0" lvl="0" marL="0" marR="0" rtl="0" algn="l">
                <a:lnSpc>
                  <a:spcPct val="100000"/>
                </a:lnSpc>
                <a:spcBef>
                  <a:spcPts val="0"/>
                </a:spcBef>
                <a:spcAft>
                  <a:spcPts val="0"/>
                </a:spcAft>
                <a:buClr>
                  <a:srgbClr val="000000"/>
                </a:buClr>
                <a:buSzPts val="1899"/>
                <a:buFont typeface="Arial"/>
                <a:buNone/>
              </a:pPr>
              <a:r>
                <a:t/>
              </a:r>
              <a:endParaRPr b="0" i="0" sz="1899" u="none" cap="none" strike="noStrike">
                <a:solidFill>
                  <a:schemeClr val="dk1"/>
                </a:solidFill>
                <a:latin typeface="Calibri"/>
                <a:ea typeface="Calibri"/>
                <a:cs typeface="Calibri"/>
                <a:sym typeface="Calibri"/>
              </a:endParaRPr>
            </a:p>
          </p:txBody>
        </p:sp>
        <p:sp>
          <p:nvSpPr>
            <p:cNvPr id="930" name="Google Shape;930;p10"/>
            <p:cNvSpPr/>
            <p:nvPr/>
          </p:nvSpPr>
          <p:spPr>
            <a:xfrm>
              <a:off x="477442" y="549911"/>
              <a:ext cx="1399325" cy="961663"/>
            </a:xfrm>
            <a:custGeom>
              <a:rect b="b" l="l" r="r" t="t"/>
              <a:pathLst>
                <a:path extrusionOk="0" h="21600" w="21600">
                  <a:moveTo>
                    <a:pt x="0" y="13510"/>
                  </a:moveTo>
                  <a:lnTo>
                    <a:pt x="1038" y="21600"/>
                  </a:lnTo>
                  <a:cubicBezTo>
                    <a:pt x="5082" y="19797"/>
                    <a:pt x="8865" y="17326"/>
                    <a:pt x="12316" y="14451"/>
                  </a:cubicBezTo>
                  <a:cubicBezTo>
                    <a:pt x="15767" y="11576"/>
                    <a:pt x="18885" y="8296"/>
                    <a:pt x="21600" y="4876"/>
                  </a:cubicBezTo>
                  <a:lnTo>
                    <a:pt x="17554" y="0"/>
                  </a:lnTo>
                  <a:cubicBezTo>
                    <a:pt x="15049" y="2958"/>
                    <a:pt x="12415" y="5541"/>
                    <a:pt x="9535" y="7778"/>
                  </a:cubicBezTo>
                  <a:cubicBezTo>
                    <a:pt x="6643" y="10025"/>
                    <a:pt x="3503" y="11924"/>
                    <a:pt x="0" y="13510"/>
                  </a:cubicBezTo>
                  <a:close/>
                </a:path>
              </a:pathLst>
            </a:custGeom>
            <a:solidFill>
              <a:srgbClr val="A7D5CE"/>
            </a:solidFill>
            <a:ln cap="flat" cmpd="sng" w="12700">
              <a:solidFill>
                <a:srgbClr val="A7D5CE"/>
              </a:solidFill>
              <a:prstDash val="solid"/>
              <a:miter lim="400000"/>
              <a:headEnd len="sm" w="sm" type="none"/>
              <a:tailEnd len="sm" w="sm" type="none"/>
            </a:ln>
          </p:spPr>
          <p:txBody>
            <a:bodyPr anchorCtr="0" anchor="ctr" bIns="20075" lIns="20075" spcFirstLastPara="1" rIns="20075" wrap="square" tIns="20075">
              <a:noAutofit/>
            </a:bodyPr>
            <a:lstStyle/>
            <a:p>
              <a:pPr indent="0" lvl="0" marL="0" marR="0" rtl="0" algn="l">
                <a:lnSpc>
                  <a:spcPct val="100000"/>
                </a:lnSpc>
                <a:spcBef>
                  <a:spcPts val="0"/>
                </a:spcBef>
                <a:spcAft>
                  <a:spcPts val="0"/>
                </a:spcAft>
                <a:buClr>
                  <a:srgbClr val="000000"/>
                </a:buClr>
                <a:buSzPts val="1899"/>
                <a:buFont typeface="Arial"/>
                <a:buNone/>
              </a:pPr>
              <a:r>
                <a:t/>
              </a:r>
              <a:endParaRPr b="0" i="0" sz="1899" u="none" cap="none" strike="noStrike">
                <a:solidFill>
                  <a:schemeClr val="dk1"/>
                </a:solidFill>
                <a:latin typeface="Calibri"/>
                <a:ea typeface="Calibri"/>
                <a:cs typeface="Calibri"/>
                <a:sym typeface="Calibri"/>
              </a:endParaRPr>
            </a:p>
          </p:txBody>
        </p:sp>
        <p:sp>
          <p:nvSpPr>
            <p:cNvPr id="931" name="Google Shape;931;p10"/>
            <p:cNvSpPr/>
            <p:nvPr/>
          </p:nvSpPr>
          <p:spPr>
            <a:xfrm>
              <a:off x="0" y="0"/>
              <a:ext cx="1616530" cy="1154991"/>
            </a:xfrm>
            <a:custGeom>
              <a:rect b="b" l="l" r="r" t="t"/>
              <a:pathLst>
                <a:path extrusionOk="0" h="21600" w="21600">
                  <a:moveTo>
                    <a:pt x="0" y="8588"/>
                  </a:moveTo>
                  <a:lnTo>
                    <a:pt x="6404" y="21600"/>
                  </a:lnTo>
                  <a:cubicBezTo>
                    <a:pt x="9435" y="20295"/>
                    <a:pt x="12153" y="18708"/>
                    <a:pt x="14655" y="16825"/>
                  </a:cubicBezTo>
                  <a:cubicBezTo>
                    <a:pt x="17156" y="14942"/>
                    <a:pt x="19440" y="12762"/>
                    <a:pt x="21600" y="10272"/>
                  </a:cubicBezTo>
                  <a:lnTo>
                    <a:pt x="11130" y="0"/>
                  </a:lnTo>
                  <a:cubicBezTo>
                    <a:pt x="9488" y="1876"/>
                    <a:pt x="7728" y="3548"/>
                    <a:pt x="5866" y="4988"/>
                  </a:cubicBezTo>
                  <a:cubicBezTo>
                    <a:pt x="4005" y="6428"/>
                    <a:pt x="2043" y="7637"/>
                    <a:pt x="0" y="8588"/>
                  </a:cubicBezTo>
                  <a:close/>
                </a:path>
              </a:pathLst>
            </a:custGeom>
            <a:solidFill>
              <a:srgbClr val="BBDFDA"/>
            </a:solidFill>
            <a:ln cap="flat" cmpd="sng" w="12700">
              <a:solidFill>
                <a:srgbClr val="BBDFDA"/>
              </a:solidFill>
              <a:prstDash val="solid"/>
              <a:miter lim="400000"/>
              <a:headEnd len="sm" w="sm" type="none"/>
              <a:tailEnd len="sm" w="sm" type="none"/>
            </a:ln>
          </p:spPr>
          <p:txBody>
            <a:bodyPr anchorCtr="0" anchor="ctr" bIns="20075" lIns="20075" spcFirstLastPara="1" rIns="20075" wrap="square" tIns="20075">
              <a:noAutofit/>
            </a:bodyPr>
            <a:lstStyle/>
            <a:p>
              <a:pPr indent="0" lvl="0" marL="0" marR="0" rtl="0" algn="l">
                <a:lnSpc>
                  <a:spcPct val="100000"/>
                </a:lnSpc>
                <a:spcBef>
                  <a:spcPts val="0"/>
                </a:spcBef>
                <a:spcAft>
                  <a:spcPts val="0"/>
                </a:spcAft>
                <a:buClr>
                  <a:srgbClr val="000000"/>
                </a:buClr>
                <a:buSzPts val="1899"/>
                <a:buFont typeface="Arial"/>
                <a:buNone/>
              </a:pPr>
              <a:r>
                <a:t/>
              </a:r>
              <a:endParaRPr b="0" i="0" sz="1899" u="none" cap="none" strike="noStrike">
                <a:solidFill>
                  <a:schemeClr val="dk1"/>
                </a:solidFill>
                <a:latin typeface="Calibri"/>
                <a:ea typeface="Calibri"/>
                <a:cs typeface="Calibri"/>
                <a:sym typeface="Calibri"/>
              </a:endParaRPr>
            </a:p>
          </p:txBody>
        </p:sp>
      </p:grpSp>
      <p:sp>
        <p:nvSpPr>
          <p:cNvPr id="932" name="Google Shape;932;p10"/>
          <p:cNvSpPr/>
          <p:nvPr/>
        </p:nvSpPr>
        <p:spPr>
          <a:xfrm>
            <a:off x="7365330" y="3429000"/>
            <a:ext cx="501988" cy="1061487"/>
          </a:xfrm>
          <a:custGeom>
            <a:rect b="b" l="l" r="r" t="t"/>
            <a:pathLst>
              <a:path extrusionOk="0" h="21600" w="21600">
                <a:moveTo>
                  <a:pt x="21600" y="21600"/>
                </a:moveTo>
                <a:lnTo>
                  <a:pt x="0" y="17074"/>
                </a:lnTo>
                <a:lnTo>
                  <a:pt x="0" y="0"/>
                </a:lnTo>
              </a:path>
            </a:pathLst>
          </a:custGeom>
          <a:noFill/>
          <a:ln cap="flat" cmpd="sng" w="38100">
            <a:solidFill>
              <a:srgbClr val="D8D8D8"/>
            </a:solidFill>
            <a:prstDash val="solid"/>
            <a:miter lim="400000"/>
            <a:headEnd len="sm" w="sm" type="none"/>
            <a:tailEnd len="sm" w="sm" type="none"/>
          </a:ln>
        </p:spPr>
        <p:txBody>
          <a:bodyPr anchorCtr="0" anchor="ctr" bIns="26775" lIns="26775" spcFirstLastPara="1" rIns="26775" wrap="square" tIns="26775">
            <a:noAutofit/>
          </a:bodyPr>
          <a:lstStyle/>
          <a:p>
            <a:pPr indent="0" lvl="0" marL="0" marR="0" rtl="0" algn="l">
              <a:lnSpc>
                <a:spcPct val="100000"/>
              </a:lnSpc>
              <a:spcBef>
                <a:spcPts val="0"/>
              </a:spcBef>
              <a:spcAft>
                <a:spcPts val="0"/>
              </a:spcAft>
              <a:buClr>
                <a:srgbClr val="000000"/>
              </a:buClr>
              <a:buSzPts val="1899"/>
              <a:buFont typeface="Arial"/>
              <a:buNone/>
            </a:pPr>
            <a:r>
              <a:t/>
            </a:r>
            <a:endParaRPr b="0" i="0" sz="1899" u="none" cap="none" strike="noStrike">
              <a:solidFill>
                <a:schemeClr val="dk1"/>
              </a:solidFill>
              <a:latin typeface="Calibri"/>
              <a:ea typeface="Calibri"/>
              <a:cs typeface="Calibri"/>
              <a:sym typeface="Calibri"/>
            </a:endParaRPr>
          </a:p>
        </p:txBody>
      </p:sp>
      <p:sp>
        <p:nvSpPr>
          <p:cNvPr id="933" name="Google Shape;933;p10"/>
          <p:cNvSpPr/>
          <p:nvPr/>
        </p:nvSpPr>
        <p:spPr>
          <a:xfrm>
            <a:off x="5719024" y="2432350"/>
            <a:ext cx="220879" cy="2008774"/>
          </a:xfrm>
          <a:custGeom>
            <a:rect b="b" l="l" r="r" t="t"/>
            <a:pathLst>
              <a:path extrusionOk="0" h="21600" w="21600">
                <a:moveTo>
                  <a:pt x="0" y="21600"/>
                </a:moveTo>
                <a:lnTo>
                  <a:pt x="21600" y="19252"/>
                </a:lnTo>
                <a:lnTo>
                  <a:pt x="21600" y="0"/>
                </a:lnTo>
              </a:path>
            </a:pathLst>
          </a:custGeom>
          <a:noFill/>
          <a:ln cap="flat" cmpd="sng" w="38100">
            <a:solidFill>
              <a:srgbClr val="D8D8D8"/>
            </a:solidFill>
            <a:prstDash val="solid"/>
            <a:miter lim="400000"/>
            <a:headEnd len="sm" w="sm" type="none"/>
            <a:tailEnd len="sm" w="sm" type="none"/>
          </a:ln>
        </p:spPr>
        <p:txBody>
          <a:bodyPr anchorCtr="0" anchor="ctr" bIns="26775" lIns="26775" spcFirstLastPara="1" rIns="26775" wrap="square" tIns="26775">
            <a:noAutofit/>
          </a:bodyPr>
          <a:lstStyle/>
          <a:p>
            <a:pPr indent="0" lvl="0" marL="0" marR="0" rtl="0" algn="l">
              <a:lnSpc>
                <a:spcPct val="100000"/>
              </a:lnSpc>
              <a:spcBef>
                <a:spcPts val="0"/>
              </a:spcBef>
              <a:spcAft>
                <a:spcPts val="0"/>
              </a:spcAft>
              <a:buClr>
                <a:srgbClr val="000000"/>
              </a:buClr>
              <a:buSzPts val="1899"/>
              <a:buFont typeface="Arial"/>
              <a:buNone/>
            </a:pPr>
            <a:r>
              <a:t/>
            </a:r>
            <a:endParaRPr b="0" i="0" sz="1899" u="none" cap="none" strike="noStrike">
              <a:solidFill>
                <a:schemeClr val="dk1"/>
              </a:solidFill>
              <a:latin typeface="Calibri"/>
              <a:ea typeface="Calibri"/>
              <a:cs typeface="Calibri"/>
              <a:sym typeface="Calibri"/>
            </a:endParaRPr>
          </a:p>
        </p:txBody>
      </p:sp>
      <p:sp>
        <p:nvSpPr>
          <p:cNvPr id="934" name="Google Shape;934;p10"/>
          <p:cNvSpPr/>
          <p:nvPr/>
        </p:nvSpPr>
        <p:spPr>
          <a:xfrm>
            <a:off x="7157690" y="5111673"/>
            <a:ext cx="760859" cy="368195"/>
          </a:xfrm>
          <a:custGeom>
            <a:rect b="b" l="l" r="r" t="t"/>
            <a:pathLst>
              <a:path extrusionOk="0" h="21600" w="21600">
                <a:moveTo>
                  <a:pt x="0" y="0"/>
                </a:moveTo>
                <a:lnTo>
                  <a:pt x="5644" y="21600"/>
                </a:lnTo>
                <a:lnTo>
                  <a:pt x="21600" y="21600"/>
                </a:lnTo>
              </a:path>
            </a:pathLst>
          </a:custGeom>
          <a:noFill/>
          <a:ln cap="flat" cmpd="sng" w="38100">
            <a:solidFill>
              <a:srgbClr val="D8D8D8"/>
            </a:solidFill>
            <a:prstDash val="solid"/>
            <a:miter lim="400000"/>
            <a:headEnd len="sm" w="sm" type="none"/>
            <a:tailEnd len="sm" w="sm" type="none"/>
          </a:ln>
        </p:spPr>
        <p:txBody>
          <a:bodyPr anchorCtr="0" anchor="ctr" bIns="26775" lIns="26775" spcFirstLastPara="1" rIns="26775" wrap="square" tIns="26775">
            <a:noAutofit/>
          </a:bodyPr>
          <a:lstStyle/>
          <a:p>
            <a:pPr indent="0" lvl="0" marL="0" marR="0" rtl="0" algn="l">
              <a:lnSpc>
                <a:spcPct val="100000"/>
              </a:lnSpc>
              <a:spcBef>
                <a:spcPts val="0"/>
              </a:spcBef>
              <a:spcAft>
                <a:spcPts val="0"/>
              </a:spcAft>
              <a:buClr>
                <a:srgbClr val="000000"/>
              </a:buClr>
              <a:buSzPts val="1899"/>
              <a:buFont typeface="Arial"/>
              <a:buNone/>
            </a:pPr>
            <a:r>
              <a:t/>
            </a:r>
            <a:endParaRPr b="0" i="0" sz="1899" u="none" cap="none" strike="noStrike">
              <a:solidFill>
                <a:schemeClr val="dk1"/>
              </a:solidFill>
              <a:latin typeface="Calibri"/>
              <a:ea typeface="Calibri"/>
              <a:cs typeface="Calibri"/>
              <a:sym typeface="Calibri"/>
            </a:endParaRPr>
          </a:p>
        </p:txBody>
      </p:sp>
      <p:sp>
        <p:nvSpPr>
          <p:cNvPr id="935" name="Google Shape;935;p10"/>
          <p:cNvSpPr/>
          <p:nvPr/>
        </p:nvSpPr>
        <p:spPr>
          <a:xfrm rot="5400000">
            <a:off x="9509771" y="3309973"/>
            <a:ext cx="293621" cy="542378"/>
          </a:xfrm>
          <a:custGeom>
            <a:rect b="b" l="l" r="r" t="t"/>
            <a:pathLst>
              <a:path extrusionOk="0" h="21600" w="21600">
                <a:moveTo>
                  <a:pt x="0" y="21600"/>
                </a:moveTo>
                <a:lnTo>
                  <a:pt x="21600" y="16806"/>
                </a:lnTo>
                <a:lnTo>
                  <a:pt x="21600" y="0"/>
                </a:lnTo>
              </a:path>
            </a:pathLst>
          </a:custGeom>
          <a:noFill/>
          <a:ln cap="flat" cmpd="sng" w="38100">
            <a:solidFill>
              <a:srgbClr val="D8D8D8"/>
            </a:solidFill>
            <a:prstDash val="solid"/>
            <a:miter lim="400000"/>
            <a:headEnd len="sm" w="sm" type="none"/>
            <a:tailEnd len="sm" w="sm" type="none"/>
          </a:ln>
        </p:spPr>
        <p:txBody>
          <a:bodyPr anchorCtr="0" anchor="ctr" bIns="26775" lIns="26775" spcFirstLastPara="1" rIns="26775" wrap="square" tIns="26775">
            <a:noAutofit/>
          </a:bodyPr>
          <a:lstStyle/>
          <a:p>
            <a:pPr indent="0" lvl="0" marL="0" marR="0" rtl="0" algn="l">
              <a:lnSpc>
                <a:spcPct val="100000"/>
              </a:lnSpc>
              <a:spcBef>
                <a:spcPts val="0"/>
              </a:spcBef>
              <a:spcAft>
                <a:spcPts val="0"/>
              </a:spcAft>
              <a:buClr>
                <a:srgbClr val="000000"/>
              </a:buClr>
              <a:buSzPts val="1899"/>
              <a:buFont typeface="Arial"/>
              <a:buNone/>
            </a:pPr>
            <a:r>
              <a:t/>
            </a:r>
            <a:endParaRPr b="0" i="0" sz="1899" u="none" cap="none" strike="noStrike">
              <a:solidFill>
                <a:schemeClr val="dk1"/>
              </a:solidFill>
              <a:latin typeface="Calibri"/>
              <a:ea typeface="Calibri"/>
              <a:cs typeface="Calibri"/>
              <a:sym typeface="Calibri"/>
            </a:endParaRPr>
          </a:p>
        </p:txBody>
      </p:sp>
      <p:sp>
        <p:nvSpPr>
          <p:cNvPr id="936" name="Google Shape;936;p10"/>
          <p:cNvSpPr/>
          <p:nvPr/>
        </p:nvSpPr>
        <p:spPr>
          <a:xfrm>
            <a:off x="4279722" y="4333848"/>
            <a:ext cx="270821" cy="1124779"/>
          </a:xfrm>
          <a:custGeom>
            <a:rect b="b" l="l" r="r" t="t"/>
            <a:pathLst>
              <a:path extrusionOk="0" h="21600" w="21600">
                <a:moveTo>
                  <a:pt x="21600" y="0"/>
                </a:moveTo>
                <a:lnTo>
                  <a:pt x="0" y="5201"/>
                </a:lnTo>
                <a:lnTo>
                  <a:pt x="0" y="21600"/>
                </a:lnTo>
              </a:path>
            </a:pathLst>
          </a:custGeom>
          <a:noFill/>
          <a:ln cap="flat" cmpd="sng" w="38100">
            <a:solidFill>
              <a:srgbClr val="D8D8D8"/>
            </a:solidFill>
            <a:prstDash val="solid"/>
            <a:miter lim="400000"/>
            <a:headEnd len="sm" w="sm" type="none"/>
            <a:tailEnd len="sm" w="sm" type="none"/>
          </a:ln>
        </p:spPr>
        <p:txBody>
          <a:bodyPr anchorCtr="0" anchor="ctr" bIns="26775" lIns="26775" spcFirstLastPara="1" rIns="26775" wrap="square" tIns="26775">
            <a:noAutofit/>
          </a:bodyPr>
          <a:lstStyle/>
          <a:p>
            <a:pPr indent="0" lvl="0" marL="0" marR="0" rtl="0" algn="l">
              <a:lnSpc>
                <a:spcPct val="100000"/>
              </a:lnSpc>
              <a:spcBef>
                <a:spcPts val="0"/>
              </a:spcBef>
              <a:spcAft>
                <a:spcPts val="0"/>
              </a:spcAft>
              <a:buClr>
                <a:srgbClr val="000000"/>
              </a:buClr>
              <a:buSzPts val="1899"/>
              <a:buFont typeface="Arial"/>
              <a:buNone/>
            </a:pPr>
            <a:r>
              <a:t/>
            </a:r>
            <a:endParaRPr b="0" i="0" sz="1899" u="none" cap="none" strike="noStrike">
              <a:solidFill>
                <a:schemeClr val="dk1"/>
              </a:solidFill>
              <a:latin typeface="Calibri"/>
              <a:ea typeface="Calibri"/>
              <a:cs typeface="Calibri"/>
              <a:sym typeface="Calibri"/>
            </a:endParaRPr>
          </a:p>
        </p:txBody>
      </p:sp>
      <p:sp>
        <p:nvSpPr>
          <p:cNvPr id="937" name="Google Shape;937;p10"/>
          <p:cNvSpPr txBox="1"/>
          <p:nvPr/>
        </p:nvSpPr>
        <p:spPr>
          <a:xfrm>
            <a:off x="3663115" y="5427852"/>
            <a:ext cx="2751260"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79527B"/>
                </a:solidFill>
                <a:latin typeface="Calibri"/>
                <a:ea typeface="Calibri"/>
                <a:cs typeface="Calibri"/>
                <a:sym typeface="Calibri"/>
              </a:rPr>
              <a:t>Primeras señales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595A59"/>
                </a:solidFill>
                <a:latin typeface="Calibri"/>
                <a:ea typeface="Calibri"/>
                <a:cs typeface="Calibri"/>
                <a:sym typeface="Calibri"/>
              </a:rPr>
              <a:t>Los primeros signos de crisis no se perciben ni se realizan. </a:t>
            </a:r>
            <a:endParaRPr b="0" i="0" sz="1400" u="none" cap="none" strike="noStrike">
              <a:solidFill>
                <a:srgbClr val="000000"/>
              </a:solidFill>
              <a:latin typeface="Arial"/>
              <a:ea typeface="Arial"/>
              <a:cs typeface="Arial"/>
              <a:sym typeface="Arial"/>
            </a:endParaRPr>
          </a:p>
        </p:txBody>
      </p:sp>
      <p:sp>
        <p:nvSpPr>
          <p:cNvPr id="938" name="Google Shape;938;p10"/>
          <p:cNvSpPr txBox="1"/>
          <p:nvPr/>
        </p:nvSpPr>
        <p:spPr>
          <a:xfrm>
            <a:off x="3747170" y="1637401"/>
            <a:ext cx="2547708"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916395"/>
                </a:solidFill>
                <a:latin typeface="Calibri"/>
                <a:ea typeface="Calibri"/>
                <a:cs typeface="Calibri"/>
                <a:sym typeface="Calibri"/>
              </a:rPr>
              <a:t>El principio de la esperanza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595A59"/>
                </a:solidFill>
                <a:latin typeface="Calibri"/>
                <a:ea typeface="Calibri"/>
                <a:cs typeface="Calibri"/>
                <a:sym typeface="Calibri"/>
              </a:rPr>
              <a:t>La crisis es visible, pero la dirección se centra en la esperanza más que en la acción.</a:t>
            </a:r>
            <a:endParaRPr b="0" i="0" sz="1400" u="none" cap="none" strike="noStrike">
              <a:solidFill>
                <a:srgbClr val="000000"/>
              </a:solidFill>
              <a:latin typeface="Arial"/>
              <a:ea typeface="Arial"/>
              <a:cs typeface="Arial"/>
              <a:sym typeface="Arial"/>
            </a:endParaRPr>
          </a:p>
        </p:txBody>
      </p:sp>
      <p:sp>
        <p:nvSpPr>
          <p:cNvPr id="939" name="Google Shape;939;p10"/>
          <p:cNvSpPr txBox="1"/>
          <p:nvPr/>
        </p:nvSpPr>
        <p:spPr>
          <a:xfrm>
            <a:off x="6338915" y="1637401"/>
            <a:ext cx="3030095"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81D1C5"/>
                </a:solidFill>
                <a:latin typeface="Calibri"/>
                <a:ea typeface="Calibri"/>
                <a:cs typeface="Calibri"/>
                <a:sym typeface="Calibri"/>
              </a:rPr>
              <a:t>Signos de relajación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595A59"/>
                </a:solidFill>
                <a:latin typeface="Calibri"/>
                <a:ea typeface="Calibri"/>
                <a:cs typeface="Calibri"/>
                <a:sym typeface="Calibri"/>
              </a:rPr>
              <a:t>Si las medidas aplicadas tienen éxito, ahora empiezan a aparecer los primeros signos de relajación. Sin embargo, la reestructuración debe seguir aplicándose de forma coherente.</a:t>
            </a:r>
            <a:endParaRPr b="0" i="0" sz="1400" u="none" cap="none" strike="noStrike">
              <a:solidFill>
                <a:srgbClr val="000000"/>
              </a:solidFill>
              <a:latin typeface="Arial"/>
              <a:ea typeface="Arial"/>
              <a:cs typeface="Arial"/>
              <a:sym typeface="Arial"/>
            </a:endParaRPr>
          </a:p>
        </p:txBody>
      </p:sp>
      <p:sp>
        <p:nvSpPr>
          <p:cNvPr id="940" name="Google Shape;940;p10"/>
          <p:cNvSpPr txBox="1"/>
          <p:nvPr/>
        </p:nvSpPr>
        <p:spPr>
          <a:xfrm>
            <a:off x="7142883" y="5589621"/>
            <a:ext cx="4842288"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595A59"/>
                </a:solidFill>
                <a:latin typeface="Calibri"/>
                <a:ea typeface="Calibri"/>
                <a:cs typeface="Calibri"/>
                <a:sym typeface="Calibri"/>
              </a:rPr>
              <a:t>Ya no se puede negar la crisis. Las medidas se están aplicando bajo una gran presión de tiempo. Esta es la fase más crítica.</a:t>
            </a:r>
            <a:endParaRPr b="0" i="0" sz="1400" u="none" cap="none" strike="noStrike">
              <a:solidFill>
                <a:srgbClr val="000000"/>
              </a:solidFill>
              <a:latin typeface="Arial"/>
              <a:ea typeface="Arial"/>
              <a:cs typeface="Arial"/>
              <a:sym typeface="Arial"/>
            </a:endParaRPr>
          </a:p>
        </p:txBody>
      </p:sp>
      <p:sp>
        <p:nvSpPr>
          <p:cNvPr id="941" name="Google Shape;941;p10"/>
          <p:cNvSpPr txBox="1"/>
          <p:nvPr/>
        </p:nvSpPr>
        <p:spPr>
          <a:xfrm>
            <a:off x="7863759" y="5288304"/>
            <a:ext cx="132074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68A7B0"/>
                </a:solidFill>
                <a:latin typeface="Calibri"/>
                <a:ea typeface="Calibri"/>
                <a:cs typeface="Calibri"/>
                <a:sym typeface="Calibri"/>
              </a:rPr>
              <a:t>El despertar</a:t>
            </a:r>
            <a:endParaRPr b="0" i="0" sz="1400" u="none" cap="none" strike="noStrike">
              <a:solidFill>
                <a:srgbClr val="000000"/>
              </a:solidFill>
              <a:latin typeface="Arial"/>
              <a:ea typeface="Arial"/>
              <a:cs typeface="Arial"/>
              <a:sym typeface="Arial"/>
            </a:endParaRPr>
          </a:p>
        </p:txBody>
      </p:sp>
      <p:sp>
        <p:nvSpPr>
          <p:cNvPr id="942" name="Google Shape;942;p10"/>
          <p:cNvSpPr txBox="1"/>
          <p:nvPr/>
        </p:nvSpPr>
        <p:spPr>
          <a:xfrm>
            <a:off x="9986005" y="2791728"/>
            <a:ext cx="2118127" cy="16004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F27954"/>
                </a:solidFill>
                <a:latin typeface="Calibri"/>
                <a:ea typeface="Calibri"/>
                <a:cs typeface="Calibri"/>
                <a:sym typeface="Calibri"/>
              </a:rPr>
              <a:t>Aprendizaje y resiliencia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595A59"/>
                </a:solidFill>
                <a:latin typeface="Calibri"/>
                <a:ea typeface="Calibri"/>
                <a:cs typeface="Calibri"/>
                <a:sym typeface="Calibri"/>
              </a:rPr>
              <a:t>Si la crisis se supera con éxito, habrá que sacar las conclusiones adecuadas. Si esto tiene éxito, puede conducir a una resiliencia sostenible ante las crisis.</a:t>
            </a:r>
            <a:endParaRPr b="0" i="0" sz="1400" u="none" cap="none" strike="noStrike">
              <a:solidFill>
                <a:srgbClr val="000000"/>
              </a:solidFill>
              <a:latin typeface="Arial"/>
              <a:ea typeface="Arial"/>
              <a:cs typeface="Arial"/>
              <a:sym typeface="Arial"/>
            </a:endParaRPr>
          </a:p>
        </p:txBody>
      </p:sp>
      <p:sp>
        <p:nvSpPr>
          <p:cNvPr id="943" name="Google Shape;943;p10"/>
          <p:cNvSpPr txBox="1"/>
          <p:nvPr>
            <p:ph idx="3" type="body"/>
          </p:nvPr>
        </p:nvSpPr>
        <p:spPr>
          <a:xfrm>
            <a:off x="389965" y="577971"/>
            <a:ext cx="11470341" cy="58222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9527B"/>
              </a:buClr>
              <a:buSzPts val="2000"/>
              <a:buNone/>
            </a:pPr>
            <a:r>
              <a:rPr lang="en-GB" sz="2000"/>
              <a:t>El éxito de la gestión de crisis depende en gran medida de la franqueza de las personas implicadas.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8" name="Shape 948"/>
        <p:cNvGrpSpPr/>
        <p:nvPr/>
      </p:nvGrpSpPr>
      <p:grpSpPr>
        <a:xfrm>
          <a:off x="0" y="0"/>
          <a:ext cx="0" cy="0"/>
          <a:chOff x="0" y="0"/>
          <a:chExt cx="0" cy="0"/>
        </a:xfrm>
      </p:grpSpPr>
      <p:sp>
        <p:nvSpPr>
          <p:cNvPr id="949" name="Google Shape;949;p12"/>
          <p:cNvSpPr/>
          <p:nvPr/>
        </p:nvSpPr>
        <p:spPr>
          <a:xfrm>
            <a:off x="3370215" y="1573008"/>
            <a:ext cx="8311897" cy="3582458"/>
          </a:xfrm>
          <a:custGeom>
            <a:rect b="b" l="l" r="r" t="t"/>
            <a:pathLst>
              <a:path extrusionOk="0" h="3582458" w="7916092">
                <a:moveTo>
                  <a:pt x="0" y="3236"/>
                </a:moveTo>
                <a:cubicBezTo>
                  <a:pt x="304800" y="-1844"/>
                  <a:pt x="609600" y="-6924"/>
                  <a:pt x="1010194" y="38070"/>
                </a:cubicBezTo>
                <a:cubicBezTo>
                  <a:pt x="1410788" y="83064"/>
                  <a:pt x="1988457" y="180310"/>
                  <a:pt x="2403566" y="273201"/>
                </a:cubicBezTo>
                <a:cubicBezTo>
                  <a:pt x="2818675" y="366092"/>
                  <a:pt x="3104606" y="460435"/>
                  <a:pt x="3500846" y="595418"/>
                </a:cubicBezTo>
                <a:cubicBezTo>
                  <a:pt x="3897086" y="730401"/>
                  <a:pt x="4336869" y="865384"/>
                  <a:pt x="4781006" y="1083098"/>
                </a:cubicBezTo>
                <a:cubicBezTo>
                  <a:pt x="5225143" y="1300812"/>
                  <a:pt x="5643155" y="1485144"/>
                  <a:pt x="6165669" y="1901704"/>
                </a:cubicBezTo>
                <a:cubicBezTo>
                  <a:pt x="6688183" y="2318264"/>
                  <a:pt x="7302137" y="2950361"/>
                  <a:pt x="7916092" y="3582458"/>
                </a:cubicBezTo>
              </a:path>
            </a:pathLst>
          </a:custGeom>
          <a:noFill/>
          <a:ln cap="flat" cmpd="sng" w="38100">
            <a:solidFill>
              <a:srgbClr val="F279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500" u="none" cap="none" strike="noStrike">
              <a:solidFill>
                <a:schemeClr val="lt1"/>
              </a:solidFill>
              <a:latin typeface="Calibri"/>
              <a:ea typeface="Calibri"/>
              <a:cs typeface="Calibri"/>
              <a:sym typeface="Calibri"/>
            </a:endParaRPr>
          </a:p>
        </p:txBody>
      </p:sp>
      <p:sp>
        <p:nvSpPr>
          <p:cNvPr id="950" name="Google Shape;950;p12"/>
          <p:cNvSpPr txBox="1"/>
          <p:nvPr>
            <p:ph idx="2" type="body"/>
          </p:nvPr>
        </p:nvSpPr>
        <p:spPr>
          <a:xfrm>
            <a:off x="481915" y="2740626"/>
            <a:ext cx="2771700" cy="46065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595A59"/>
              </a:buClr>
              <a:buSzPts val="1800"/>
              <a:buNone/>
            </a:pPr>
            <a:r>
              <a:rPr lang="en-GB"/>
              <a:t>En la práctica, las fases individuales pueden tener una duración variable, y a veces se salta una fase. </a:t>
            </a:r>
            <a:endParaRPr/>
          </a:p>
          <a:p>
            <a:pPr indent="0" lvl="0" marL="0" rtl="0" algn="l">
              <a:lnSpc>
                <a:spcPct val="100000"/>
              </a:lnSpc>
              <a:spcBef>
                <a:spcPts val="600"/>
              </a:spcBef>
              <a:spcAft>
                <a:spcPts val="0"/>
              </a:spcAft>
              <a:buClr>
                <a:srgbClr val="595A59"/>
              </a:buClr>
              <a:buSzPts val="1800"/>
              <a:buNone/>
            </a:pPr>
            <a:r>
              <a:rPr lang="en-GB"/>
              <a:t>Por regla general, cuanto más avanzada está la crisis, más difícil y costosa es resolverla.</a:t>
            </a:r>
            <a:endParaRPr/>
          </a:p>
          <a:p>
            <a:pPr indent="0" lvl="0" marL="0" rtl="0" algn="l">
              <a:lnSpc>
                <a:spcPct val="100000"/>
              </a:lnSpc>
              <a:spcBef>
                <a:spcPts val="600"/>
              </a:spcBef>
              <a:spcAft>
                <a:spcPts val="0"/>
              </a:spcAft>
              <a:buClr>
                <a:srgbClr val="595A59"/>
              </a:buClr>
              <a:buSzPts val="1800"/>
              <a:buNone/>
            </a:pPr>
            <a:r>
              <a:t/>
            </a:r>
            <a:endParaRPr/>
          </a:p>
          <a:p>
            <a:pPr indent="0" lvl="0" marL="0" rtl="0" algn="l">
              <a:lnSpc>
                <a:spcPct val="100000"/>
              </a:lnSpc>
              <a:spcBef>
                <a:spcPts val="600"/>
              </a:spcBef>
              <a:spcAft>
                <a:spcPts val="0"/>
              </a:spcAft>
              <a:buClr>
                <a:srgbClr val="595A59"/>
              </a:buClr>
              <a:buSzPts val="1800"/>
              <a:buNone/>
            </a:pPr>
            <a:r>
              <a:t/>
            </a:r>
            <a:endParaRPr/>
          </a:p>
        </p:txBody>
      </p:sp>
      <p:sp>
        <p:nvSpPr>
          <p:cNvPr id="951" name="Google Shape;951;p12"/>
          <p:cNvSpPr txBox="1"/>
          <p:nvPr>
            <p:ph idx="3" type="body"/>
          </p:nvPr>
        </p:nvSpPr>
        <p:spPr>
          <a:xfrm>
            <a:off x="389965" y="577971"/>
            <a:ext cx="11470341" cy="58222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9527B"/>
              </a:buClr>
              <a:buSzPts val="2000"/>
              <a:buNone/>
            </a:pPr>
            <a:r>
              <a:rPr lang="en-GB"/>
              <a:t>Las crisis empresariales suelen seguir un curso muy típico.</a:t>
            </a:r>
            <a:endParaRPr/>
          </a:p>
        </p:txBody>
      </p:sp>
      <p:sp>
        <p:nvSpPr>
          <p:cNvPr id="952" name="Google Shape;952;p12"/>
          <p:cNvSpPr txBox="1"/>
          <p:nvPr>
            <p:ph idx="4" type="body"/>
          </p:nvPr>
        </p:nvSpPr>
        <p:spPr>
          <a:xfrm>
            <a:off x="370936" y="1231888"/>
            <a:ext cx="11489400" cy="260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9527B"/>
              </a:buClr>
              <a:buSzPts val="1800"/>
              <a:buNone/>
            </a:pPr>
            <a:r>
              <a:rPr lang="en-GB"/>
              <a:t>Enfoque II: Las 6 fases de la crisis</a:t>
            </a:r>
            <a:endParaRPr/>
          </a:p>
          <a:p>
            <a:pPr indent="0" lvl="0" marL="0" rtl="0" algn="l">
              <a:lnSpc>
                <a:spcPct val="90000"/>
              </a:lnSpc>
              <a:spcBef>
                <a:spcPts val="1000"/>
              </a:spcBef>
              <a:spcAft>
                <a:spcPts val="0"/>
              </a:spcAft>
              <a:buClr>
                <a:srgbClr val="79527B"/>
              </a:buClr>
              <a:buSzPts val="1800"/>
              <a:buNone/>
            </a:pPr>
            <a:r>
              <a:t/>
            </a:r>
            <a:endParaRPr/>
          </a:p>
        </p:txBody>
      </p:sp>
      <p:sp>
        <p:nvSpPr>
          <p:cNvPr id="953" name="Google Shape;953;p12"/>
          <p:cNvSpPr/>
          <p:nvPr/>
        </p:nvSpPr>
        <p:spPr>
          <a:xfrm>
            <a:off x="3290851" y="3062921"/>
            <a:ext cx="1520317" cy="532536"/>
          </a:xfrm>
          <a:prstGeom prst="chevron">
            <a:avLst>
              <a:gd fmla="val 21186" name="adj"/>
            </a:avLst>
          </a:prstGeom>
          <a:solidFill>
            <a:srgbClr val="79527B"/>
          </a:solidFill>
          <a:ln cap="flat" cmpd="sng" w="12700">
            <a:solidFill>
              <a:srgbClr val="79527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
              <a:buFont typeface="Arial"/>
              <a:buNone/>
            </a:pPr>
            <a:r>
              <a:t/>
            </a:r>
            <a:endParaRPr b="1" i="0" sz="200" u="none" cap="none" strike="noStrike">
              <a:solidFill>
                <a:schemeClr val="dk1"/>
              </a:solidFill>
              <a:latin typeface="Calibri"/>
              <a:ea typeface="Calibri"/>
              <a:cs typeface="Calibri"/>
              <a:sym typeface="Calibri"/>
            </a:endParaRPr>
          </a:p>
        </p:txBody>
      </p:sp>
      <p:sp>
        <p:nvSpPr>
          <p:cNvPr id="954" name="Google Shape;954;p12"/>
          <p:cNvSpPr/>
          <p:nvPr/>
        </p:nvSpPr>
        <p:spPr>
          <a:xfrm>
            <a:off x="4748330" y="3062921"/>
            <a:ext cx="1520317" cy="532536"/>
          </a:xfrm>
          <a:prstGeom prst="chevron">
            <a:avLst>
              <a:gd fmla="val 21186" name="adj"/>
            </a:avLst>
          </a:prstGeom>
          <a:solidFill>
            <a:srgbClr val="A77FA9"/>
          </a:solidFill>
          <a:ln cap="flat" cmpd="sng" w="12700">
            <a:solidFill>
              <a:srgbClr val="A77FA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
              <a:buFont typeface="Arial"/>
              <a:buNone/>
            </a:pPr>
            <a:r>
              <a:t/>
            </a:r>
            <a:endParaRPr b="1" i="0" sz="200" u="none" cap="none" strike="noStrike">
              <a:solidFill>
                <a:schemeClr val="dk1"/>
              </a:solidFill>
              <a:latin typeface="Calibri"/>
              <a:ea typeface="Calibri"/>
              <a:cs typeface="Calibri"/>
              <a:sym typeface="Calibri"/>
            </a:endParaRPr>
          </a:p>
        </p:txBody>
      </p:sp>
      <p:sp>
        <p:nvSpPr>
          <p:cNvPr id="955" name="Google Shape;955;p12"/>
          <p:cNvSpPr/>
          <p:nvPr/>
        </p:nvSpPr>
        <p:spPr>
          <a:xfrm>
            <a:off x="6205809" y="3062921"/>
            <a:ext cx="1520317" cy="532536"/>
          </a:xfrm>
          <a:prstGeom prst="chevron">
            <a:avLst>
              <a:gd fmla="val 21186" name="adj"/>
            </a:avLst>
          </a:prstGeom>
          <a:solidFill>
            <a:srgbClr val="5499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
              <a:buFont typeface="Arial"/>
              <a:buNone/>
            </a:pPr>
            <a:r>
              <a:t/>
            </a:r>
            <a:endParaRPr b="1" i="0" sz="200" u="none" cap="none" strike="noStrike">
              <a:solidFill>
                <a:schemeClr val="lt1"/>
              </a:solidFill>
              <a:latin typeface="Calibri"/>
              <a:ea typeface="Calibri"/>
              <a:cs typeface="Calibri"/>
              <a:sym typeface="Calibri"/>
            </a:endParaRPr>
          </a:p>
        </p:txBody>
      </p:sp>
      <p:sp>
        <p:nvSpPr>
          <p:cNvPr id="956" name="Google Shape;956;p12"/>
          <p:cNvSpPr/>
          <p:nvPr/>
        </p:nvSpPr>
        <p:spPr>
          <a:xfrm>
            <a:off x="7663288" y="3062921"/>
            <a:ext cx="1520317" cy="532536"/>
          </a:xfrm>
          <a:prstGeom prst="chevron">
            <a:avLst>
              <a:gd fmla="val 21186" name="adj"/>
            </a:avLst>
          </a:prstGeom>
          <a:solidFill>
            <a:srgbClr val="8DC9C0"/>
          </a:solidFill>
          <a:ln cap="flat" cmpd="sng" w="12700">
            <a:solidFill>
              <a:srgbClr val="8DC9C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
              <a:buFont typeface="Arial"/>
              <a:buNone/>
            </a:pPr>
            <a:r>
              <a:t/>
            </a:r>
            <a:endParaRPr b="1" i="0" sz="200" u="none" cap="none" strike="noStrike">
              <a:solidFill>
                <a:schemeClr val="dk1"/>
              </a:solidFill>
              <a:latin typeface="Calibri"/>
              <a:ea typeface="Calibri"/>
              <a:cs typeface="Calibri"/>
              <a:sym typeface="Calibri"/>
            </a:endParaRPr>
          </a:p>
        </p:txBody>
      </p:sp>
      <p:sp>
        <p:nvSpPr>
          <p:cNvPr id="957" name="Google Shape;957;p12"/>
          <p:cNvSpPr/>
          <p:nvPr/>
        </p:nvSpPr>
        <p:spPr>
          <a:xfrm>
            <a:off x="9120767" y="3062921"/>
            <a:ext cx="1520317" cy="532536"/>
          </a:xfrm>
          <a:prstGeom prst="chevron">
            <a:avLst>
              <a:gd fmla="val 21186" name="adj"/>
            </a:avLst>
          </a:prstGeom>
          <a:solidFill>
            <a:srgbClr val="F7B19B"/>
          </a:solidFill>
          <a:ln cap="flat" cmpd="sng" w="12700">
            <a:solidFill>
              <a:srgbClr val="F7B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
              <a:buFont typeface="Arial"/>
              <a:buNone/>
            </a:pPr>
            <a:r>
              <a:t/>
            </a:r>
            <a:endParaRPr b="1" i="0" sz="200" u="none" cap="none" strike="noStrike">
              <a:solidFill>
                <a:schemeClr val="dk1"/>
              </a:solidFill>
              <a:latin typeface="Calibri"/>
              <a:ea typeface="Calibri"/>
              <a:cs typeface="Calibri"/>
              <a:sym typeface="Calibri"/>
            </a:endParaRPr>
          </a:p>
        </p:txBody>
      </p:sp>
      <p:sp>
        <p:nvSpPr>
          <p:cNvPr id="958" name="Google Shape;958;p12"/>
          <p:cNvSpPr txBox="1"/>
          <p:nvPr/>
        </p:nvSpPr>
        <p:spPr>
          <a:xfrm>
            <a:off x="3508708" y="3062737"/>
            <a:ext cx="1110600" cy="6003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GB" sz="1100" u="none" cap="none" strike="noStrike">
                <a:solidFill>
                  <a:schemeClr val="lt1"/>
                </a:solidFill>
                <a:latin typeface="Calibri"/>
                <a:ea typeface="Calibri"/>
                <a:cs typeface="Calibri"/>
                <a:sym typeface="Calibri"/>
              </a:rPr>
              <a:t>Crisis de las partes interesadas</a:t>
            </a:r>
            <a:endParaRPr b="0" i="0" sz="1100" u="none" cap="none" strike="noStrike">
              <a:solidFill>
                <a:srgbClr val="000000"/>
              </a:solidFill>
              <a:latin typeface="Arial"/>
              <a:ea typeface="Arial"/>
              <a:cs typeface="Arial"/>
              <a:sym typeface="Arial"/>
            </a:endParaRPr>
          </a:p>
        </p:txBody>
      </p:sp>
      <p:sp>
        <p:nvSpPr>
          <p:cNvPr id="959" name="Google Shape;959;p12"/>
          <p:cNvSpPr txBox="1"/>
          <p:nvPr/>
        </p:nvSpPr>
        <p:spPr>
          <a:xfrm>
            <a:off x="4798055" y="3170459"/>
            <a:ext cx="1418100" cy="2616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GB" sz="1100" u="none" cap="none" strike="noStrike">
                <a:solidFill>
                  <a:schemeClr val="lt1"/>
                </a:solidFill>
                <a:latin typeface="Calibri"/>
                <a:ea typeface="Calibri"/>
                <a:cs typeface="Calibri"/>
                <a:sym typeface="Calibri"/>
              </a:rPr>
              <a:t>Estrategia Crisis</a:t>
            </a:r>
            <a:endParaRPr b="0" i="0" sz="1100" u="none" cap="none" strike="noStrike">
              <a:solidFill>
                <a:srgbClr val="000000"/>
              </a:solidFill>
              <a:latin typeface="Arial"/>
              <a:ea typeface="Arial"/>
              <a:cs typeface="Arial"/>
              <a:sym typeface="Arial"/>
            </a:endParaRPr>
          </a:p>
        </p:txBody>
      </p:sp>
      <p:sp>
        <p:nvSpPr>
          <p:cNvPr id="960" name="Google Shape;960;p12"/>
          <p:cNvSpPr txBox="1"/>
          <p:nvPr/>
        </p:nvSpPr>
        <p:spPr>
          <a:xfrm>
            <a:off x="6381461" y="3062737"/>
            <a:ext cx="1184100" cy="4308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GB" sz="1100" u="none" cap="none" strike="noStrike">
                <a:solidFill>
                  <a:schemeClr val="lt1"/>
                </a:solidFill>
                <a:latin typeface="Calibri"/>
                <a:ea typeface="Calibri"/>
                <a:cs typeface="Calibri"/>
                <a:sym typeface="Calibri"/>
              </a:rPr>
              <a:t>Producto / Crisis de ventas</a:t>
            </a:r>
            <a:endParaRPr b="0" i="0" sz="1100" u="none" cap="none" strike="noStrike">
              <a:solidFill>
                <a:srgbClr val="000000"/>
              </a:solidFill>
              <a:latin typeface="Arial"/>
              <a:ea typeface="Arial"/>
              <a:cs typeface="Arial"/>
              <a:sym typeface="Arial"/>
            </a:endParaRPr>
          </a:p>
        </p:txBody>
      </p:sp>
      <p:sp>
        <p:nvSpPr>
          <p:cNvPr id="961" name="Google Shape;961;p12"/>
          <p:cNvSpPr txBox="1"/>
          <p:nvPr/>
        </p:nvSpPr>
        <p:spPr>
          <a:xfrm>
            <a:off x="7987276" y="3062725"/>
            <a:ext cx="899700" cy="4308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GB" sz="1100" u="none" cap="none" strike="noStrike">
                <a:solidFill>
                  <a:schemeClr val="lt1"/>
                </a:solidFill>
                <a:latin typeface="Calibri"/>
                <a:ea typeface="Calibri"/>
                <a:cs typeface="Calibri"/>
                <a:sym typeface="Calibri"/>
              </a:rPr>
              <a:t>Crisis de los beneficios</a:t>
            </a:r>
            <a:endParaRPr b="0" i="0" sz="1100" u="none" cap="none" strike="noStrike">
              <a:solidFill>
                <a:srgbClr val="000000"/>
              </a:solidFill>
              <a:latin typeface="Arial"/>
              <a:ea typeface="Arial"/>
              <a:cs typeface="Arial"/>
              <a:sym typeface="Arial"/>
            </a:endParaRPr>
          </a:p>
        </p:txBody>
      </p:sp>
      <p:sp>
        <p:nvSpPr>
          <p:cNvPr id="962" name="Google Shape;962;p12"/>
          <p:cNvSpPr txBox="1"/>
          <p:nvPr/>
        </p:nvSpPr>
        <p:spPr>
          <a:xfrm>
            <a:off x="9441474" y="3062725"/>
            <a:ext cx="899700" cy="43080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GB" sz="1100" u="none" cap="none" strike="noStrike">
                <a:solidFill>
                  <a:schemeClr val="lt1"/>
                </a:solidFill>
                <a:latin typeface="Calibri"/>
                <a:ea typeface="Calibri"/>
                <a:cs typeface="Calibri"/>
                <a:sym typeface="Calibri"/>
              </a:rPr>
              <a:t>Crisis de liquidez</a:t>
            </a:r>
            <a:endParaRPr b="0" i="0" sz="1100" u="none" cap="none" strike="noStrike">
              <a:solidFill>
                <a:srgbClr val="000000"/>
              </a:solidFill>
              <a:latin typeface="Arial"/>
              <a:ea typeface="Arial"/>
              <a:cs typeface="Arial"/>
              <a:sym typeface="Arial"/>
            </a:endParaRPr>
          </a:p>
        </p:txBody>
      </p:sp>
      <p:sp>
        <p:nvSpPr>
          <p:cNvPr id="963" name="Google Shape;963;p12"/>
          <p:cNvSpPr/>
          <p:nvPr/>
        </p:nvSpPr>
        <p:spPr>
          <a:xfrm>
            <a:off x="10578246" y="3064789"/>
            <a:ext cx="1520317" cy="532536"/>
          </a:xfrm>
          <a:prstGeom prst="chevron">
            <a:avLst>
              <a:gd fmla="val 21186" name="adj"/>
            </a:avLst>
          </a:prstGeom>
          <a:solidFill>
            <a:srgbClr val="F27954"/>
          </a:solidFill>
          <a:ln cap="flat" cmpd="sng" w="12700">
            <a:solidFill>
              <a:srgbClr val="F2795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
              <a:buFont typeface="Arial"/>
              <a:buNone/>
            </a:pPr>
            <a:r>
              <a:t/>
            </a:r>
            <a:endParaRPr b="1" i="0" sz="500" u="none" cap="none" strike="noStrike">
              <a:solidFill>
                <a:schemeClr val="dk1"/>
              </a:solidFill>
              <a:latin typeface="Calibri"/>
              <a:ea typeface="Calibri"/>
              <a:cs typeface="Calibri"/>
              <a:sym typeface="Calibri"/>
            </a:endParaRPr>
          </a:p>
        </p:txBody>
      </p:sp>
      <p:sp>
        <p:nvSpPr>
          <p:cNvPr id="964" name="Google Shape;964;p12"/>
          <p:cNvSpPr txBox="1"/>
          <p:nvPr/>
        </p:nvSpPr>
        <p:spPr>
          <a:xfrm>
            <a:off x="10803008" y="3170459"/>
            <a:ext cx="968342" cy="307777"/>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Calibri"/>
                <a:ea typeface="Calibri"/>
                <a:cs typeface="Calibri"/>
                <a:sym typeface="Calibri"/>
              </a:rPr>
              <a:t>Insolvencia</a:t>
            </a:r>
            <a:endParaRPr b="0" i="0" sz="1400" u="none" cap="none" strike="noStrike">
              <a:solidFill>
                <a:srgbClr val="000000"/>
              </a:solidFill>
              <a:latin typeface="Arial"/>
              <a:ea typeface="Arial"/>
              <a:cs typeface="Arial"/>
              <a:sym typeface="Arial"/>
            </a:endParaRPr>
          </a:p>
        </p:txBody>
      </p:sp>
      <p:sp>
        <p:nvSpPr>
          <p:cNvPr id="965" name="Google Shape;965;p12"/>
          <p:cNvSpPr/>
          <p:nvPr/>
        </p:nvSpPr>
        <p:spPr>
          <a:xfrm>
            <a:off x="3191085" y="3589218"/>
            <a:ext cx="1592100" cy="3539400"/>
          </a:xfrm>
          <a:prstGeom prst="rect">
            <a:avLst/>
          </a:prstGeom>
          <a:noFill/>
          <a:ln>
            <a:noFill/>
          </a:ln>
        </p:spPr>
        <p:txBody>
          <a:bodyPr anchorCtr="0" anchor="t" bIns="45700" lIns="91425" spcFirstLastPara="1" rIns="91425" wrap="square" tIns="45700">
            <a:spAutoFit/>
          </a:bodyPr>
          <a:lstStyle/>
          <a:p>
            <a:pPr indent="-69850" lvl="0" marL="85725" marR="0" rtl="0" algn="l">
              <a:lnSpc>
                <a:spcPct val="100000"/>
              </a:lnSpc>
              <a:spcBef>
                <a:spcPts val="0"/>
              </a:spcBef>
              <a:spcAft>
                <a:spcPts val="0"/>
              </a:spcAft>
              <a:buClr>
                <a:srgbClr val="595A59"/>
              </a:buClr>
              <a:buSzPts val="1100"/>
              <a:buFont typeface="Arial"/>
              <a:buChar char="•"/>
            </a:pPr>
            <a:r>
              <a:rPr b="0" i="0" lang="en-GB" sz="1100" u="none" cap="none" strike="noStrike">
                <a:solidFill>
                  <a:srgbClr val="595A59"/>
                </a:solidFill>
                <a:latin typeface="Calibri"/>
                <a:ea typeface="Calibri"/>
                <a:cs typeface="Calibri"/>
                <a:sym typeface="Calibri"/>
              </a:rPr>
              <a:t>Conflictos sostenibles a nivel de las partes interesadas: accionistas, empleados, bancos, etc.</a:t>
            </a:r>
            <a:endParaRPr b="0" i="0" sz="1100" u="none" cap="none" strike="noStrike">
              <a:solidFill>
                <a:srgbClr val="000000"/>
              </a:solidFill>
              <a:latin typeface="Arial"/>
              <a:ea typeface="Arial"/>
              <a:cs typeface="Arial"/>
              <a:sym typeface="Arial"/>
            </a:endParaRPr>
          </a:p>
          <a:p>
            <a:pPr indent="-69850" lvl="0" marL="85725" marR="0" rtl="0" algn="l">
              <a:lnSpc>
                <a:spcPct val="100000"/>
              </a:lnSpc>
              <a:spcBef>
                <a:spcPts val="0"/>
              </a:spcBef>
              <a:spcAft>
                <a:spcPts val="0"/>
              </a:spcAft>
              <a:buClr>
                <a:srgbClr val="595A59"/>
              </a:buClr>
              <a:buSzPts val="1100"/>
              <a:buFont typeface="Arial"/>
              <a:buChar char="•"/>
            </a:pPr>
            <a:r>
              <a:rPr b="0" i="0" lang="en-GB" sz="1100" u="none" cap="none" strike="noStrike">
                <a:solidFill>
                  <a:srgbClr val="595A59"/>
                </a:solidFill>
                <a:latin typeface="Calibri"/>
                <a:ea typeface="Calibri"/>
                <a:cs typeface="Calibri"/>
                <a:sym typeface="Calibri"/>
              </a:rPr>
              <a:t>Bloqueo de decisionesesenciales </a:t>
            </a:r>
            <a:endParaRPr b="0" i="0" sz="1100" u="none" cap="none" strike="noStrike">
              <a:solidFill>
                <a:srgbClr val="000000"/>
              </a:solidFill>
              <a:latin typeface="Arial"/>
              <a:ea typeface="Arial"/>
              <a:cs typeface="Arial"/>
              <a:sym typeface="Arial"/>
            </a:endParaRPr>
          </a:p>
          <a:p>
            <a:pPr indent="-69850" lvl="0" marL="85725" marR="0" rtl="0" algn="l">
              <a:lnSpc>
                <a:spcPct val="100000"/>
              </a:lnSpc>
              <a:spcBef>
                <a:spcPts val="0"/>
              </a:spcBef>
              <a:spcAft>
                <a:spcPts val="0"/>
              </a:spcAft>
              <a:buClr>
                <a:srgbClr val="595A59"/>
              </a:buClr>
              <a:buSzPts val="1100"/>
              <a:buFont typeface="Arial"/>
              <a:buChar char="•"/>
            </a:pPr>
            <a:r>
              <a:rPr b="0" i="0" lang="en-GB" sz="1100" u="none" cap="none" strike="noStrike">
                <a:solidFill>
                  <a:srgbClr val="595A59"/>
                </a:solidFill>
                <a:latin typeface="Calibri"/>
                <a:ea typeface="Calibri"/>
                <a:cs typeface="Calibri"/>
                <a:sym typeface="Calibri"/>
              </a:rPr>
              <a:t>Aceptación de acontecimientos negativos</a:t>
            </a:r>
            <a:endParaRPr b="0" i="0" sz="1100" u="none" cap="none" strike="noStrike">
              <a:solidFill>
                <a:srgbClr val="000000"/>
              </a:solidFill>
              <a:latin typeface="Arial"/>
              <a:ea typeface="Arial"/>
              <a:cs typeface="Arial"/>
              <a:sym typeface="Arial"/>
            </a:endParaRPr>
          </a:p>
          <a:p>
            <a:pPr indent="0" lvl="0" marL="85725" marR="0" rtl="0" algn="l">
              <a:lnSpc>
                <a:spcPct val="100000"/>
              </a:lnSpc>
              <a:spcBef>
                <a:spcPts val="0"/>
              </a:spcBef>
              <a:spcAft>
                <a:spcPts val="0"/>
              </a:spcAft>
              <a:buClr>
                <a:schemeClr val="dk1"/>
              </a:buClr>
              <a:buSzPts val="1400"/>
              <a:buFont typeface="Arial"/>
              <a:buNone/>
            </a:pPr>
            <a:r>
              <a:t/>
            </a:r>
            <a:endParaRPr b="0" i="0" sz="1100" u="none" cap="none" strike="noStrike">
              <a:solidFill>
                <a:srgbClr val="595A59"/>
              </a:solidFill>
              <a:latin typeface="Calibri"/>
              <a:ea typeface="Calibri"/>
              <a:cs typeface="Calibri"/>
              <a:sym typeface="Calibri"/>
            </a:endParaRPr>
          </a:p>
          <a:p>
            <a:pPr indent="0" lvl="0" marL="85725" marR="0" rtl="0" algn="l">
              <a:lnSpc>
                <a:spcPct val="100000"/>
              </a:lnSpc>
              <a:spcBef>
                <a:spcPts val="0"/>
              </a:spcBef>
              <a:spcAft>
                <a:spcPts val="0"/>
              </a:spcAft>
              <a:buClr>
                <a:schemeClr val="dk1"/>
              </a:buClr>
              <a:buSzPts val="1400"/>
              <a:buFont typeface="Arial"/>
              <a:buNone/>
            </a:pPr>
            <a:r>
              <a:t/>
            </a:r>
            <a:endParaRPr b="0" i="0" sz="1100" u="none" cap="none" strike="noStrike">
              <a:solidFill>
                <a:srgbClr val="595A59"/>
              </a:solidFill>
              <a:latin typeface="Calibri"/>
              <a:ea typeface="Calibri"/>
              <a:cs typeface="Calibri"/>
              <a:sym typeface="Calibri"/>
            </a:endParaRPr>
          </a:p>
          <a:p>
            <a:pPr indent="0" lvl="0" marL="85725" marR="0" rtl="0" algn="l">
              <a:lnSpc>
                <a:spcPct val="100000"/>
              </a:lnSpc>
              <a:spcBef>
                <a:spcPts val="0"/>
              </a:spcBef>
              <a:spcAft>
                <a:spcPts val="0"/>
              </a:spcAft>
              <a:buClr>
                <a:schemeClr val="dk1"/>
              </a:buClr>
              <a:buSzPts val="1400"/>
              <a:buFont typeface="Arial"/>
              <a:buNone/>
            </a:pPr>
            <a:r>
              <a:t/>
            </a:r>
            <a:endParaRPr b="0" i="0" sz="1100" u="none" cap="none" strike="noStrike">
              <a:solidFill>
                <a:srgbClr val="595A59"/>
              </a:solidFill>
              <a:latin typeface="Calibri"/>
              <a:ea typeface="Calibri"/>
              <a:cs typeface="Calibri"/>
              <a:sym typeface="Calibri"/>
            </a:endParaRPr>
          </a:p>
          <a:p>
            <a:pPr indent="0" lvl="0" marL="85725" marR="0" rtl="0" algn="l">
              <a:lnSpc>
                <a:spcPct val="100000"/>
              </a:lnSpc>
              <a:spcBef>
                <a:spcPts val="0"/>
              </a:spcBef>
              <a:spcAft>
                <a:spcPts val="0"/>
              </a:spcAft>
              <a:buClr>
                <a:schemeClr val="dk1"/>
              </a:buClr>
              <a:buSzPts val="1400"/>
              <a:buFont typeface="Arial"/>
              <a:buNone/>
            </a:pPr>
            <a:r>
              <a:t/>
            </a:r>
            <a:endParaRPr b="0" i="0" sz="1100" u="none" cap="none" strike="noStrike">
              <a:solidFill>
                <a:srgbClr val="595A59"/>
              </a:solidFill>
              <a:latin typeface="Calibri"/>
              <a:ea typeface="Calibri"/>
              <a:cs typeface="Calibri"/>
              <a:sym typeface="Calibri"/>
            </a:endParaRPr>
          </a:p>
        </p:txBody>
      </p:sp>
      <p:sp>
        <p:nvSpPr>
          <p:cNvPr id="966" name="Google Shape;966;p12"/>
          <p:cNvSpPr/>
          <p:nvPr/>
        </p:nvSpPr>
        <p:spPr>
          <a:xfrm>
            <a:off x="4679233" y="3589218"/>
            <a:ext cx="1592081" cy="3323987"/>
          </a:xfrm>
          <a:prstGeom prst="rect">
            <a:avLst/>
          </a:prstGeom>
          <a:noFill/>
          <a:ln>
            <a:noFill/>
          </a:ln>
        </p:spPr>
        <p:txBody>
          <a:bodyPr anchorCtr="0" anchor="t" bIns="45700" lIns="91425" spcFirstLastPara="1" rIns="91425" wrap="square" tIns="45700">
            <a:spAutoFit/>
          </a:bodyPr>
          <a:lstStyle/>
          <a:p>
            <a:pPr indent="-69850" lvl="0" marL="85725" marR="0" rtl="0" algn="l">
              <a:lnSpc>
                <a:spcPct val="100000"/>
              </a:lnSpc>
              <a:spcBef>
                <a:spcPts val="0"/>
              </a:spcBef>
              <a:spcAft>
                <a:spcPts val="0"/>
              </a:spcAft>
              <a:buClr>
                <a:srgbClr val="595A59"/>
              </a:buClr>
              <a:buSzPts val="1100"/>
              <a:buFont typeface="Arial"/>
              <a:buChar char="•"/>
            </a:pPr>
            <a:r>
              <a:rPr b="0" i="0" lang="en-GB" sz="1100" u="none" cap="none" strike="noStrike">
                <a:solidFill>
                  <a:srgbClr val="595A59"/>
                </a:solidFill>
                <a:latin typeface="Calibri"/>
                <a:ea typeface="Calibri"/>
                <a:cs typeface="Calibri"/>
                <a:sym typeface="Calibri"/>
              </a:rPr>
              <a:t>Sin visión clara</a:t>
            </a:r>
            <a:endParaRPr b="0" i="0" sz="1100" u="none" cap="none" strike="noStrike">
              <a:solidFill>
                <a:srgbClr val="000000"/>
              </a:solidFill>
              <a:latin typeface="Arial"/>
              <a:ea typeface="Arial"/>
              <a:cs typeface="Arial"/>
              <a:sym typeface="Arial"/>
            </a:endParaRPr>
          </a:p>
          <a:p>
            <a:pPr indent="-69850" lvl="0" marL="85725" marR="0" rtl="0" algn="l">
              <a:lnSpc>
                <a:spcPct val="100000"/>
              </a:lnSpc>
              <a:spcBef>
                <a:spcPts val="0"/>
              </a:spcBef>
              <a:spcAft>
                <a:spcPts val="0"/>
              </a:spcAft>
              <a:buClr>
                <a:srgbClr val="595A59"/>
              </a:buClr>
              <a:buSzPts val="1100"/>
              <a:buFont typeface="Arial"/>
              <a:buChar char="•"/>
            </a:pPr>
            <a:r>
              <a:rPr b="0" i="0" lang="en-GB" sz="1100" u="none" cap="none" strike="noStrike">
                <a:solidFill>
                  <a:srgbClr val="595A59"/>
                </a:solidFill>
                <a:latin typeface="Calibri"/>
                <a:ea typeface="Calibri"/>
                <a:cs typeface="Calibri"/>
                <a:sym typeface="Calibri"/>
              </a:rPr>
              <a:t>Orientación inadecuada al cliente</a:t>
            </a:r>
            <a:endParaRPr b="0" i="0" sz="1100" u="none" cap="none" strike="noStrike">
              <a:solidFill>
                <a:srgbClr val="000000"/>
              </a:solidFill>
              <a:latin typeface="Arial"/>
              <a:ea typeface="Arial"/>
              <a:cs typeface="Arial"/>
              <a:sym typeface="Arial"/>
            </a:endParaRPr>
          </a:p>
          <a:p>
            <a:pPr indent="-69850" lvl="0" marL="85725" marR="0" rtl="0" algn="l">
              <a:lnSpc>
                <a:spcPct val="100000"/>
              </a:lnSpc>
              <a:spcBef>
                <a:spcPts val="0"/>
              </a:spcBef>
              <a:spcAft>
                <a:spcPts val="0"/>
              </a:spcAft>
              <a:buClr>
                <a:srgbClr val="595A59"/>
              </a:buClr>
              <a:buSzPts val="1100"/>
              <a:buFont typeface="Arial"/>
              <a:buChar char="•"/>
            </a:pPr>
            <a:r>
              <a:rPr b="0" i="0" lang="en-GB" sz="1100" u="none" cap="none" strike="noStrike">
                <a:solidFill>
                  <a:srgbClr val="595A59"/>
                </a:solidFill>
                <a:latin typeface="Calibri"/>
                <a:ea typeface="Calibri"/>
                <a:cs typeface="Calibri"/>
                <a:sym typeface="Calibri"/>
              </a:rPr>
              <a:t>Productos al vencimiento</a:t>
            </a:r>
            <a:endParaRPr b="0" i="0" sz="1100" u="none" cap="none" strike="noStrike">
              <a:solidFill>
                <a:srgbClr val="000000"/>
              </a:solidFill>
              <a:latin typeface="Arial"/>
              <a:ea typeface="Arial"/>
              <a:cs typeface="Arial"/>
              <a:sym typeface="Arial"/>
            </a:endParaRPr>
          </a:p>
          <a:p>
            <a:pPr indent="-69850" lvl="0" marL="85725" marR="0" rtl="0" algn="l">
              <a:lnSpc>
                <a:spcPct val="100000"/>
              </a:lnSpc>
              <a:spcBef>
                <a:spcPts val="0"/>
              </a:spcBef>
              <a:spcAft>
                <a:spcPts val="0"/>
              </a:spcAft>
              <a:buClr>
                <a:srgbClr val="595A59"/>
              </a:buClr>
              <a:buSzPts val="1100"/>
              <a:buFont typeface="Arial"/>
              <a:buChar char="•"/>
            </a:pPr>
            <a:r>
              <a:rPr b="0" i="0" lang="en-GB" sz="1100" u="none" cap="none" strike="noStrike">
                <a:solidFill>
                  <a:srgbClr val="595A59"/>
                </a:solidFill>
                <a:latin typeface="Calibri"/>
                <a:ea typeface="Calibri"/>
                <a:cs typeface="Calibri"/>
                <a:sym typeface="Calibri"/>
              </a:rPr>
              <a:t>Desarrollos tecnológicos desaprovechados / integración vertical inadecuada</a:t>
            </a:r>
            <a:endParaRPr b="0" i="0" sz="1100" u="none" cap="none" strike="noStrike">
              <a:solidFill>
                <a:srgbClr val="000000"/>
              </a:solidFill>
              <a:latin typeface="Arial"/>
              <a:ea typeface="Arial"/>
              <a:cs typeface="Arial"/>
              <a:sym typeface="Arial"/>
            </a:endParaRPr>
          </a:p>
          <a:p>
            <a:pPr indent="-69850" lvl="0" marL="85725" marR="0" rtl="0" algn="l">
              <a:lnSpc>
                <a:spcPct val="100000"/>
              </a:lnSpc>
              <a:spcBef>
                <a:spcPts val="0"/>
              </a:spcBef>
              <a:spcAft>
                <a:spcPts val="0"/>
              </a:spcAft>
              <a:buClr>
                <a:srgbClr val="595A59"/>
              </a:buClr>
              <a:buSzPts val="1100"/>
              <a:buFont typeface="Arial"/>
              <a:buChar char="•"/>
            </a:pPr>
            <a:r>
              <a:rPr b="0" i="0" lang="en-GB" sz="1100" u="none" cap="none" strike="noStrike">
                <a:solidFill>
                  <a:srgbClr val="595A59"/>
                </a:solidFill>
                <a:latin typeface="Calibri"/>
                <a:ea typeface="Calibri"/>
                <a:cs typeface="Calibri"/>
                <a:sym typeface="Calibri"/>
              </a:rPr>
              <a:t>La empresa sigue obteniendo beneficios</a:t>
            </a:r>
            <a:endParaRPr b="0" i="0" sz="1100" u="none" cap="none" strike="noStrike">
              <a:solidFill>
                <a:srgbClr val="000000"/>
              </a:solidFill>
              <a:latin typeface="Arial"/>
              <a:ea typeface="Arial"/>
              <a:cs typeface="Arial"/>
              <a:sym typeface="Arial"/>
            </a:endParaRPr>
          </a:p>
          <a:p>
            <a:pPr indent="0" lvl="0" marL="85725" marR="0" rtl="0" algn="l">
              <a:lnSpc>
                <a:spcPct val="100000"/>
              </a:lnSpc>
              <a:spcBef>
                <a:spcPts val="0"/>
              </a:spcBef>
              <a:spcAft>
                <a:spcPts val="0"/>
              </a:spcAft>
              <a:buClr>
                <a:schemeClr val="dk1"/>
              </a:buClr>
              <a:buSzPts val="1400"/>
              <a:buFont typeface="Arial"/>
              <a:buNone/>
            </a:pPr>
            <a:r>
              <a:t/>
            </a:r>
            <a:endParaRPr b="0" i="0" sz="1100" u="none" cap="none" strike="noStrike">
              <a:solidFill>
                <a:srgbClr val="595A59"/>
              </a:solidFill>
              <a:latin typeface="Calibri"/>
              <a:ea typeface="Calibri"/>
              <a:cs typeface="Calibri"/>
              <a:sym typeface="Calibri"/>
            </a:endParaRPr>
          </a:p>
        </p:txBody>
      </p:sp>
      <p:sp>
        <p:nvSpPr>
          <p:cNvPr id="967" name="Google Shape;967;p12"/>
          <p:cNvSpPr/>
          <p:nvPr/>
        </p:nvSpPr>
        <p:spPr>
          <a:xfrm>
            <a:off x="6134045" y="3597325"/>
            <a:ext cx="1592081" cy="2462213"/>
          </a:xfrm>
          <a:prstGeom prst="rect">
            <a:avLst/>
          </a:prstGeom>
          <a:noFill/>
          <a:ln>
            <a:noFill/>
          </a:ln>
        </p:spPr>
        <p:txBody>
          <a:bodyPr anchorCtr="0" anchor="t" bIns="45700" lIns="91425" spcFirstLastPara="1" rIns="91425" wrap="square" tIns="45700">
            <a:spAutoFit/>
          </a:bodyPr>
          <a:lstStyle/>
          <a:p>
            <a:pPr indent="-69850" lvl="0" marL="85725" marR="0" rtl="0" algn="l">
              <a:lnSpc>
                <a:spcPct val="100000"/>
              </a:lnSpc>
              <a:spcBef>
                <a:spcPts val="0"/>
              </a:spcBef>
              <a:spcAft>
                <a:spcPts val="0"/>
              </a:spcAft>
              <a:buClr>
                <a:srgbClr val="595A59"/>
              </a:buClr>
              <a:buSzPts val="1100"/>
              <a:buFont typeface="Arial"/>
              <a:buChar char="•"/>
            </a:pPr>
            <a:r>
              <a:rPr b="0" i="0" lang="en-GB" sz="1100" u="none" cap="none" strike="noStrike">
                <a:solidFill>
                  <a:srgbClr val="595A59"/>
                </a:solidFill>
                <a:latin typeface="Calibri"/>
                <a:ea typeface="Calibri"/>
                <a:cs typeface="Calibri"/>
                <a:sym typeface="Calibri"/>
              </a:rPr>
              <a:t>Descenso de las ventas</a:t>
            </a:r>
            <a:endParaRPr b="0" i="0" sz="1100" u="none" cap="none" strike="noStrike">
              <a:solidFill>
                <a:srgbClr val="000000"/>
              </a:solidFill>
              <a:latin typeface="Arial"/>
              <a:ea typeface="Arial"/>
              <a:cs typeface="Arial"/>
              <a:sym typeface="Arial"/>
            </a:endParaRPr>
          </a:p>
          <a:p>
            <a:pPr indent="-69850" lvl="0" marL="85725" marR="0" rtl="0" algn="l">
              <a:lnSpc>
                <a:spcPct val="100000"/>
              </a:lnSpc>
              <a:spcBef>
                <a:spcPts val="0"/>
              </a:spcBef>
              <a:spcAft>
                <a:spcPts val="0"/>
              </a:spcAft>
              <a:buClr>
                <a:srgbClr val="595A59"/>
              </a:buClr>
              <a:buSzPts val="1100"/>
              <a:buFont typeface="Arial"/>
              <a:buChar char="•"/>
            </a:pPr>
            <a:r>
              <a:rPr b="0" i="0" lang="en-GB" sz="1100" u="none" cap="none" strike="noStrike">
                <a:solidFill>
                  <a:srgbClr val="595A59"/>
                </a:solidFill>
                <a:latin typeface="Calibri"/>
                <a:ea typeface="Calibri"/>
                <a:cs typeface="Calibri"/>
                <a:sym typeface="Calibri"/>
              </a:rPr>
              <a:t>Presión sobre precios y márgenes</a:t>
            </a:r>
            <a:endParaRPr b="0" i="0" sz="1100" u="none" cap="none" strike="noStrike">
              <a:solidFill>
                <a:srgbClr val="000000"/>
              </a:solidFill>
              <a:latin typeface="Arial"/>
              <a:ea typeface="Arial"/>
              <a:cs typeface="Arial"/>
              <a:sym typeface="Arial"/>
            </a:endParaRPr>
          </a:p>
          <a:p>
            <a:pPr indent="-69850" lvl="0" marL="85725" marR="0" rtl="0" algn="l">
              <a:lnSpc>
                <a:spcPct val="100000"/>
              </a:lnSpc>
              <a:spcBef>
                <a:spcPts val="0"/>
              </a:spcBef>
              <a:spcAft>
                <a:spcPts val="0"/>
              </a:spcAft>
              <a:buClr>
                <a:srgbClr val="595A59"/>
              </a:buClr>
              <a:buSzPts val="1100"/>
              <a:buFont typeface="Arial"/>
              <a:buChar char="•"/>
            </a:pPr>
            <a:r>
              <a:rPr b="0" i="0" lang="en-GB" sz="1100" u="none" cap="none" strike="noStrike">
                <a:solidFill>
                  <a:srgbClr val="595A59"/>
                </a:solidFill>
                <a:latin typeface="Calibri"/>
                <a:ea typeface="Calibri"/>
                <a:cs typeface="Calibri"/>
                <a:sym typeface="Calibri"/>
              </a:rPr>
              <a:t>Aumento de las existencias 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GB" sz="1100" u="none" cap="none" strike="noStrike">
                <a:solidFill>
                  <a:srgbClr val="595A59"/>
                </a:solidFill>
                <a:latin typeface="Calibri"/>
                <a:ea typeface="Calibri"/>
                <a:cs typeface="Calibri"/>
                <a:sym typeface="Calibri"/>
              </a:rPr>
              <a:t>  capital inmovilizado</a:t>
            </a:r>
            <a:endParaRPr b="0" i="0" sz="1100" u="none" cap="none" strike="noStrike">
              <a:solidFill>
                <a:srgbClr val="000000"/>
              </a:solidFill>
              <a:latin typeface="Arial"/>
              <a:ea typeface="Arial"/>
              <a:cs typeface="Arial"/>
              <a:sym typeface="Arial"/>
            </a:endParaRPr>
          </a:p>
          <a:p>
            <a:pPr indent="-69850" lvl="0" marL="85725" marR="0" rtl="0" algn="l">
              <a:lnSpc>
                <a:spcPct val="100000"/>
              </a:lnSpc>
              <a:spcBef>
                <a:spcPts val="0"/>
              </a:spcBef>
              <a:spcAft>
                <a:spcPts val="0"/>
              </a:spcAft>
              <a:buClr>
                <a:srgbClr val="595A59"/>
              </a:buClr>
              <a:buSzPts val="1100"/>
              <a:buFont typeface="Arial"/>
              <a:buChar char="•"/>
            </a:pPr>
            <a:r>
              <a:rPr b="0" i="0" lang="en-GB" sz="1100" u="none" cap="none" strike="noStrike">
                <a:solidFill>
                  <a:srgbClr val="595A59"/>
                </a:solidFill>
                <a:latin typeface="Calibri"/>
                <a:ea typeface="Calibri"/>
                <a:cs typeface="Calibri"/>
                <a:sym typeface="Calibri"/>
              </a:rPr>
              <a:t>Infrautilización de la capacidad</a:t>
            </a:r>
            <a:endParaRPr b="0" i="0" sz="1100" u="none" cap="none" strike="noStrike">
              <a:solidFill>
                <a:srgbClr val="000000"/>
              </a:solidFill>
              <a:latin typeface="Arial"/>
              <a:ea typeface="Arial"/>
              <a:cs typeface="Arial"/>
              <a:sym typeface="Arial"/>
            </a:endParaRPr>
          </a:p>
          <a:p>
            <a:pPr indent="-69850" lvl="0" marL="85725" marR="0" rtl="0" algn="l">
              <a:lnSpc>
                <a:spcPct val="100000"/>
              </a:lnSpc>
              <a:spcBef>
                <a:spcPts val="0"/>
              </a:spcBef>
              <a:spcAft>
                <a:spcPts val="0"/>
              </a:spcAft>
              <a:buClr>
                <a:srgbClr val="595A59"/>
              </a:buClr>
              <a:buSzPts val="1100"/>
              <a:buFont typeface="Arial"/>
              <a:buChar char="•"/>
            </a:pPr>
            <a:r>
              <a:rPr b="0" i="0" lang="en-GB" sz="1100" u="none" cap="none" strike="noStrike">
                <a:solidFill>
                  <a:srgbClr val="595A59"/>
                </a:solidFill>
                <a:latin typeface="Calibri"/>
                <a:ea typeface="Calibri"/>
                <a:cs typeface="Calibri"/>
                <a:sym typeface="Calibri"/>
              </a:rPr>
              <a:t>Los beneficios disminuyen si no se aplican contramedidas</a:t>
            </a:r>
            <a:endParaRPr b="0" i="0" sz="1100" u="none" cap="none" strike="noStrike">
              <a:solidFill>
                <a:srgbClr val="000000"/>
              </a:solidFill>
              <a:latin typeface="Arial"/>
              <a:ea typeface="Arial"/>
              <a:cs typeface="Arial"/>
              <a:sym typeface="Arial"/>
            </a:endParaRPr>
          </a:p>
        </p:txBody>
      </p:sp>
      <p:sp>
        <p:nvSpPr>
          <p:cNvPr id="968" name="Google Shape;968;p12"/>
          <p:cNvSpPr/>
          <p:nvPr/>
        </p:nvSpPr>
        <p:spPr>
          <a:xfrm>
            <a:off x="7663288" y="3597325"/>
            <a:ext cx="1463738" cy="2893100"/>
          </a:xfrm>
          <a:prstGeom prst="rect">
            <a:avLst/>
          </a:prstGeom>
          <a:noFill/>
          <a:ln>
            <a:noFill/>
          </a:ln>
        </p:spPr>
        <p:txBody>
          <a:bodyPr anchorCtr="0" anchor="t" bIns="45700" lIns="91425" spcFirstLastPara="1" rIns="91425" wrap="square" tIns="45700">
            <a:spAutoFit/>
          </a:bodyPr>
          <a:lstStyle/>
          <a:p>
            <a:pPr indent="-69850" lvl="0" marL="85725" marR="0" rtl="0" algn="l">
              <a:lnSpc>
                <a:spcPct val="100000"/>
              </a:lnSpc>
              <a:spcBef>
                <a:spcPts val="0"/>
              </a:spcBef>
              <a:spcAft>
                <a:spcPts val="0"/>
              </a:spcAft>
              <a:buClr>
                <a:srgbClr val="595A59"/>
              </a:buClr>
              <a:buSzPts val="1100"/>
              <a:buFont typeface="Arial"/>
              <a:buChar char="•"/>
            </a:pPr>
            <a:r>
              <a:rPr b="0" i="0" lang="en-GB" sz="1100" u="none" cap="none" strike="noStrike">
                <a:solidFill>
                  <a:srgbClr val="595A59"/>
                </a:solidFill>
                <a:latin typeface="Calibri"/>
                <a:ea typeface="Calibri"/>
                <a:cs typeface="Calibri"/>
                <a:sym typeface="Calibri"/>
              </a:rPr>
              <a:t>Continúa el descenso de las ventas</a:t>
            </a:r>
            <a:endParaRPr b="0" i="0" sz="1100" u="none" cap="none" strike="noStrike">
              <a:solidFill>
                <a:srgbClr val="000000"/>
              </a:solidFill>
              <a:latin typeface="Arial"/>
              <a:ea typeface="Arial"/>
              <a:cs typeface="Arial"/>
              <a:sym typeface="Arial"/>
            </a:endParaRPr>
          </a:p>
          <a:p>
            <a:pPr indent="-69850" lvl="0" marL="85725" marR="0" rtl="0" algn="l">
              <a:lnSpc>
                <a:spcPct val="100000"/>
              </a:lnSpc>
              <a:spcBef>
                <a:spcPts val="0"/>
              </a:spcBef>
              <a:spcAft>
                <a:spcPts val="0"/>
              </a:spcAft>
              <a:buClr>
                <a:srgbClr val="595A59"/>
              </a:buClr>
              <a:buSzPts val="1100"/>
              <a:buFont typeface="Arial"/>
              <a:buChar char="•"/>
            </a:pPr>
            <a:r>
              <a:rPr b="0" i="0" lang="en-GB" sz="1100" u="none" cap="none" strike="noStrike">
                <a:solidFill>
                  <a:srgbClr val="595A59"/>
                </a:solidFill>
                <a:latin typeface="Calibri"/>
                <a:ea typeface="Calibri"/>
                <a:cs typeface="Calibri"/>
                <a:sym typeface="Calibri"/>
              </a:rPr>
              <a:t>La empresa reacciona con una «reducción de costes»</a:t>
            </a:r>
            <a:endParaRPr b="0" i="0" sz="1100" u="none" cap="none" strike="noStrike">
              <a:solidFill>
                <a:srgbClr val="000000"/>
              </a:solidFill>
              <a:latin typeface="Arial"/>
              <a:ea typeface="Arial"/>
              <a:cs typeface="Arial"/>
              <a:sym typeface="Arial"/>
            </a:endParaRPr>
          </a:p>
          <a:p>
            <a:pPr indent="-69850" lvl="0" marL="85725" marR="0" rtl="0" algn="l">
              <a:lnSpc>
                <a:spcPct val="100000"/>
              </a:lnSpc>
              <a:spcBef>
                <a:spcPts val="0"/>
              </a:spcBef>
              <a:spcAft>
                <a:spcPts val="0"/>
              </a:spcAft>
              <a:buClr>
                <a:srgbClr val="595A59"/>
              </a:buClr>
              <a:buSzPts val="1100"/>
              <a:buFont typeface="Arial"/>
              <a:buChar char="•"/>
            </a:pPr>
            <a:r>
              <a:rPr b="0" i="0" lang="en-GB" sz="1100" u="none" cap="none" strike="noStrike">
                <a:solidFill>
                  <a:srgbClr val="595A59"/>
                </a:solidFill>
                <a:latin typeface="Calibri"/>
                <a:ea typeface="Calibri"/>
                <a:cs typeface="Calibri"/>
                <a:sym typeface="Calibri"/>
              </a:rPr>
              <a:t>Disminución de beneficios / pérdidas / disminución de fondos propios</a:t>
            </a:r>
            <a:endParaRPr b="0" i="0" sz="1100" u="none" cap="none" strike="noStrike">
              <a:solidFill>
                <a:srgbClr val="000000"/>
              </a:solidFill>
              <a:latin typeface="Arial"/>
              <a:ea typeface="Arial"/>
              <a:cs typeface="Arial"/>
              <a:sym typeface="Arial"/>
            </a:endParaRPr>
          </a:p>
          <a:p>
            <a:pPr indent="-69850" lvl="0" marL="85725" marR="0" rtl="0" algn="l">
              <a:lnSpc>
                <a:spcPct val="100000"/>
              </a:lnSpc>
              <a:spcBef>
                <a:spcPts val="0"/>
              </a:spcBef>
              <a:spcAft>
                <a:spcPts val="0"/>
              </a:spcAft>
              <a:buClr>
                <a:srgbClr val="595A59"/>
              </a:buClr>
              <a:buSzPts val="1100"/>
              <a:buFont typeface="Arial"/>
              <a:buChar char="•"/>
            </a:pPr>
            <a:r>
              <a:rPr b="0" i="0" lang="en-GB" sz="1100" u="none" cap="none" strike="noStrike">
                <a:solidFill>
                  <a:srgbClr val="595A59"/>
                </a:solidFill>
                <a:latin typeface="Calibri"/>
                <a:ea typeface="Calibri"/>
                <a:cs typeface="Calibri"/>
                <a:sym typeface="Calibri"/>
              </a:rPr>
              <a:t>La obtención de capital se hace más difícil (la calificación crediticia disminuye)</a:t>
            </a:r>
            <a:endParaRPr b="0" i="0" sz="1100" u="none" cap="none" strike="noStrike">
              <a:solidFill>
                <a:srgbClr val="000000"/>
              </a:solidFill>
              <a:latin typeface="Arial"/>
              <a:ea typeface="Arial"/>
              <a:cs typeface="Arial"/>
              <a:sym typeface="Arial"/>
            </a:endParaRPr>
          </a:p>
        </p:txBody>
      </p:sp>
      <p:sp>
        <p:nvSpPr>
          <p:cNvPr id="969" name="Google Shape;969;p12"/>
          <p:cNvSpPr/>
          <p:nvPr/>
        </p:nvSpPr>
        <p:spPr>
          <a:xfrm>
            <a:off x="9159451" y="3663037"/>
            <a:ext cx="1463700" cy="2462100"/>
          </a:xfrm>
          <a:prstGeom prst="rect">
            <a:avLst/>
          </a:prstGeom>
          <a:noFill/>
          <a:ln>
            <a:noFill/>
          </a:ln>
        </p:spPr>
        <p:txBody>
          <a:bodyPr anchorCtr="0" anchor="t" bIns="45700" lIns="91425" spcFirstLastPara="1" rIns="91425" wrap="square" tIns="45700">
            <a:spAutoFit/>
          </a:bodyPr>
          <a:lstStyle/>
          <a:p>
            <a:pPr indent="-69850" lvl="0" marL="85725" marR="0" rtl="0" algn="l">
              <a:lnSpc>
                <a:spcPct val="100000"/>
              </a:lnSpc>
              <a:spcBef>
                <a:spcPts val="0"/>
              </a:spcBef>
              <a:spcAft>
                <a:spcPts val="0"/>
              </a:spcAft>
              <a:buClr>
                <a:srgbClr val="595A59"/>
              </a:buClr>
              <a:buSzPts val="1100"/>
              <a:buFont typeface="Arial"/>
              <a:buChar char="•"/>
            </a:pPr>
            <a:r>
              <a:rPr b="0" i="0" lang="en-GB" sz="1100" u="none" cap="none" strike="noStrike">
                <a:solidFill>
                  <a:srgbClr val="595A59"/>
                </a:solidFill>
                <a:latin typeface="Calibri"/>
                <a:ea typeface="Calibri"/>
                <a:cs typeface="Calibri"/>
                <a:sym typeface="Calibri"/>
              </a:rPr>
              <a:t>Líneas de crédito utilizadas</a:t>
            </a:r>
            <a:endParaRPr b="0" i="0" sz="1100" u="none" cap="none" strike="noStrike">
              <a:solidFill>
                <a:srgbClr val="000000"/>
              </a:solidFill>
              <a:latin typeface="Arial"/>
              <a:ea typeface="Arial"/>
              <a:cs typeface="Arial"/>
              <a:sym typeface="Arial"/>
            </a:endParaRPr>
          </a:p>
          <a:p>
            <a:pPr indent="-69850" lvl="0" marL="85725" marR="0" rtl="0" algn="l">
              <a:lnSpc>
                <a:spcPct val="100000"/>
              </a:lnSpc>
              <a:spcBef>
                <a:spcPts val="0"/>
              </a:spcBef>
              <a:spcAft>
                <a:spcPts val="0"/>
              </a:spcAft>
              <a:buClr>
                <a:srgbClr val="595A59"/>
              </a:buClr>
              <a:buSzPts val="1100"/>
              <a:buFont typeface="Arial"/>
              <a:buChar char="•"/>
            </a:pPr>
            <a:r>
              <a:rPr b="0" i="0" lang="en-GB" sz="1100" u="none" cap="none" strike="noStrike">
                <a:solidFill>
                  <a:srgbClr val="595A59"/>
                </a:solidFill>
                <a:latin typeface="Calibri"/>
                <a:ea typeface="Calibri"/>
                <a:cs typeface="Calibri"/>
                <a:sym typeface="Calibri"/>
              </a:rPr>
              <a:t>Renuncia a los descuentos</a:t>
            </a:r>
            <a:endParaRPr b="0" i="0" sz="1100" u="none" cap="none" strike="noStrike">
              <a:solidFill>
                <a:srgbClr val="000000"/>
              </a:solidFill>
              <a:latin typeface="Arial"/>
              <a:ea typeface="Arial"/>
              <a:cs typeface="Arial"/>
              <a:sym typeface="Arial"/>
            </a:endParaRPr>
          </a:p>
          <a:p>
            <a:pPr indent="-69850" lvl="0" marL="85725" marR="0" rtl="0" algn="l">
              <a:lnSpc>
                <a:spcPct val="100000"/>
              </a:lnSpc>
              <a:spcBef>
                <a:spcPts val="0"/>
              </a:spcBef>
              <a:spcAft>
                <a:spcPts val="0"/>
              </a:spcAft>
              <a:buClr>
                <a:srgbClr val="595A59"/>
              </a:buClr>
              <a:buSzPts val="1100"/>
              <a:buFont typeface="Arial"/>
              <a:buChar char="•"/>
            </a:pPr>
            <a:r>
              <a:rPr b="0" i="0" lang="en-GB" sz="1100" u="none" cap="none" strike="noStrike">
                <a:solidFill>
                  <a:srgbClr val="595A59"/>
                </a:solidFill>
                <a:latin typeface="Calibri"/>
                <a:ea typeface="Calibri"/>
                <a:cs typeface="Calibri"/>
                <a:sym typeface="Calibri"/>
              </a:rPr>
              <a:t>Aumento del pasivo debido</a:t>
            </a:r>
            <a:endParaRPr b="0" i="0" sz="1100" u="none" cap="none" strike="noStrike">
              <a:solidFill>
                <a:srgbClr val="000000"/>
              </a:solidFill>
              <a:latin typeface="Arial"/>
              <a:ea typeface="Arial"/>
              <a:cs typeface="Arial"/>
              <a:sym typeface="Arial"/>
            </a:endParaRPr>
          </a:p>
          <a:p>
            <a:pPr indent="-69850" lvl="0" marL="85725" marR="0" rtl="0" algn="l">
              <a:lnSpc>
                <a:spcPct val="100000"/>
              </a:lnSpc>
              <a:spcBef>
                <a:spcPts val="0"/>
              </a:spcBef>
              <a:spcAft>
                <a:spcPts val="0"/>
              </a:spcAft>
              <a:buClr>
                <a:srgbClr val="595A59"/>
              </a:buClr>
              <a:buSzPts val="1100"/>
              <a:buFont typeface="Arial"/>
              <a:buChar char="•"/>
            </a:pPr>
            <a:r>
              <a:rPr b="0" i="0" lang="en-GB" sz="1100" u="none" cap="none" strike="noStrike">
                <a:solidFill>
                  <a:srgbClr val="595A59"/>
                </a:solidFill>
                <a:latin typeface="Calibri"/>
                <a:ea typeface="Calibri"/>
                <a:cs typeface="Calibri"/>
                <a:sym typeface="Calibri"/>
              </a:rPr>
              <a:t>Retraso en el pago / anticipo</a:t>
            </a:r>
            <a:endParaRPr b="0" i="0" sz="1100" u="none" cap="none" strike="noStrike">
              <a:solidFill>
                <a:srgbClr val="000000"/>
              </a:solidFill>
              <a:latin typeface="Arial"/>
              <a:ea typeface="Arial"/>
              <a:cs typeface="Arial"/>
              <a:sym typeface="Arial"/>
            </a:endParaRPr>
          </a:p>
          <a:p>
            <a:pPr indent="-69850" lvl="0" marL="85725" marR="0" rtl="0" algn="l">
              <a:lnSpc>
                <a:spcPct val="100000"/>
              </a:lnSpc>
              <a:spcBef>
                <a:spcPts val="0"/>
              </a:spcBef>
              <a:spcAft>
                <a:spcPts val="0"/>
              </a:spcAft>
              <a:buClr>
                <a:srgbClr val="595A59"/>
              </a:buClr>
              <a:buSzPts val="1100"/>
              <a:buFont typeface="Arial"/>
              <a:buChar char="•"/>
            </a:pPr>
            <a:r>
              <a:rPr b="0" i="0" lang="en-GB" sz="1100" u="none" cap="none" strike="noStrike">
                <a:solidFill>
                  <a:srgbClr val="595A59"/>
                </a:solidFill>
                <a:latin typeface="Calibri"/>
                <a:ea typeface="Calibri"/>
                <a:cs typeface="Calibri"/>
                <a:sym typeface="Calibri"/>
              </a:rPr>
              <a:t>Cuellos de botella en el suministro</a:t>
            </a:r>
            <a:endParaRPr b="0" i="0" sz="1100" u="none" cap="none" strike="noStrike">
              <a:solidFill>
                <a:srgbClr val="000000"/>
              </a:solidFill>
              <a:latin typeface="Arial"/>
              <a:ea typeface="Arial"/>
              <a:cs typeface="Arial"/>
              <a:sym typeface="Arial"/>
            </a:endParaRPr>
          </a:p>
        </p:txBody>
      </p:sp>
      <p:sp>
        <p:nvSpPr>
          <p:cNvPr id="970" name="Google Shape;970;p12"/>
          <p:cNvSpPr/>
          <p:nvPr/>
        </p:nvSpPr>
        <p:spPr>
          <a:xfrm>
            <a:off x="10606544" y="3663032"/>
            <a:ext cx="1463700" cy="1815900"/>
          </a:xfrm>
          <a:prstGeom prst="rect">
            <a:avLst/>
          </a:prstGeom>
          <a:noFill/>
          <a:ln>
            <a:noFill/>
          </a:ln>
        </p:spPr>
        <p:txBody>
          <a:bodyPr anchorCtr="0" anchor="t" bIns="45700" lIns="91425" spcFirstLastPara="1" rIns="91425" wrap="square" tIns="45700">
            <a:spAutoFit/>
          </a:bodyPr>
          <a:lstStyle/>
          <a:p>
            <a:pPr indent="-69850" lvl="0" marL="85725" marR="0" rtl="0" algn="l">
              <a:lnSpc>
                <a:spcPct val="100000"/>
              </a:lnSpc>
              <a:spcBef>
                <a:spcPts val="0"/>
              </a:spcBef>
              <a:spcAft>
                <a:spcPts val="0"/>
              </a:spcAft>
              <a:buClr>
                <a:srgbClr val="595A59"/>
              </a:buClr>
              <a:buSzPts val="1100"/>
              <a:buFont typeface="Arial"/>
              <a:buChar char="•"/>
            </a:pPr>
            <a:r>
              <a:rPr b="0" i="0" lang="en-GB" sz="1100" u="none" cap="none" strike="noStrike">
                <a:solidFill>
                  <a:srgbClr val="595A59"/>
                </a:solidFill>
                <a:latin typeface="Calibri"/>
                <a:ea typeface="Calibri"/>
                <a:cs typeface="Calibri"/>
                <a:sym typeface="Calibri"/>
              </a:rPr>
              <a:t>Riesgo de insolvencia</a:t>
            </a:r>
            <a:endParaRPr b="0" i="0" sz="1100" u="none" cap="none" strike="noStrike">
              <a:solidFill>
                <a:srgbClr val="000000"/>
              </a:solidFill>
              <a:latin typeface="Arial"/>
              <a:ea typeface="Arial"/>
              <a:cs typeface="Arial"/>
              <a:sym typeface="Arial"/>
            </a:endParaRPr>
          </a:p>
          <a:p>
            <a:pPr indent="-69850" lvl="0" marL="85725" marR="0" rtl="0" algn="l">
              <a:lnSpc>
                <a:spcPct val="100000"/>
              </a:lnSpc>
              <a:spcBef>
                <a:spcPts val="0"/>
              </a:spcBef>
              <a:spcAft>
                <a:spcPts val="0"/>
              </a:spcAft>
              <a:buClr>
                <a:srgbClr val="595A59"/>
              </a:buClr>
              <a:buSzPts val="1100"/>
              <a:buFont typeface="Arial"/>
              <a:buChar char="•"/>
            </a:pPr>
            <a:r>
              <a:rPr b="0" i="0" lang="en-GB" sz="1100" u="none" cap="none" strike="noStrike">
                <a:solidFill>
                  <a:srgbClr val="595A59"/>
                </a:solidFill>
                <a:latin typeface="Calibri"/>
                <a:ea typeface="Calibri"/>
                <a:cs typeface="Calibri"/>
                <a:sym typeface="Calibri"/>
              </a:rPr>
              <a:t>Insolvencia inminente</a:t>
            </a:r>
            <a:endParaRPr b="0" i="0" sz="1100" u="none" cap="none" strike="noStrike">
              <a:solidFill>
                <a:srgbClr val="000000"/>
              </a:solidFill>
              <a:latin typeface="Arial"/>
              <a:ea typeface="Arial"/>
              <a:cs typeface="Arial"/>
              <a:sym typeface="Arial"/>
            </a:endParaRPr>
          </a:p>
          <a:p>
            <a:pPr indent="-69850" lvl="0" marL="85725" marR="0" rtl="0" algn="l">
              <a:lnSpc>
                <a:spcPct val="100000"/>
              </a:lnSpc>
              <a:spcBef>
                <a:spcPts val="0"/>
              </a:spcBef>
              <a:spcAft>
                <a:spcPts val="0"/>
              </a:spcAft>
              <a:buClr>
                <a:srgbClr val="595A59"/>
              </a:buClr>
              <a:buSzPts val="1100"/>
              <a:buFont typeface="Arial"/>
              <a:buChar char="•"/>
            </a:pPr>
            <a:r>
              <a:rPr b="0" i="0" lang="en-GB" sz="1100" u="none" cap="none" strike="noStrike">
                <a:solidFill>
                  <a:srgbClr val="595A59"/>
                </a:solidFill>
                <a:latin typeface="Calibri"/>
                <a:ea typeface="Calibri"/>
                <a:cs typeface="Calibri"/>
                <a:sym typeface="Calibri"/>
              </a:rPr>
              <a:t> Sobreendeudamiento</a:t>
            </a:r>
            <a:endParaRPr b="0" i="0" sz="1100" u="none" cap="none" strike="noStrike">
              <a:solidFill>
                <a:srgbClr val="000000"/>
              </a:solidFill>
              <a:latin typeface="Arial"/>
              <a:ea typeface="Arial"/>
              <a:cs typeface="Arial"/>
              <a:sym typeface="Arial"/>
            </a:endParaRPr>
          </a:p>
          <a:p>
            <a:pPr indent="-69850" lvl="0" marL="85725" marR="0" rtl="0" algn="l">
              <a:lnSpc>
                <a:spcPct val="100000"/>
              </a:lnSpc>
              <a:spcBef>
                <a:spcPts val="0"/>
              </a:spcBef>
              <a:spcAft>
                <a:spcPts val="0"/>
              </a:spcAft>
              <a:buClr>
                <a:srgbClr val="FF0000"/>
              </a:buClr>
              <a:buSzPts val="1100"/>
              <a:buFont typeface="Arial"/>
              <a:buChar char="•"/>
            </a:pPr>
            <a:r>
              <a:rPr b="0" i="0" lang="en-GB" sz="1100" u="none" cap="none" strike="noStrike">
                <a:solidFill>
                  <a:srgbClr val="FF0000"/>
                </a:solidFill>
                <a:latin typeface="Calibri"/>
                <a:ea typeface="Calibri"/>
                <a:cs typeface="Calibri"/>
                <a:sym typeface="Calibri"/>
              </a:rPr>
              <a:t>Insolvencia sobrevenida</a:t>
            </a:r>
            <a:endParaRPr b="0" i="0" sz="1100" u="none" cap="none" strike="noStrike">
              <a:solidFill>
                <a:srgbClr val="000000"/>
              </a:solidFill>
              <a:latin typeface="Arial"/>
              <a:ea typeface="Arial"/>
              <a:cs typeface="Arial"/>
              <a:sym typeface="Arial"/>
            </a:endParaRPr>
          </a:p>
        </p:txBody>
      </p:sp>
      <p:sp>
        <p:nvSpPr>
          <p:cNvPr id="971" name="Google Shape;971;p12"/>
          <p:cNvSpPr txBox="1"/>
          <p:nvPr/>
        </p:nvSpPr>
        <p:spPr>
          <a:xfrm>
            <a:off x="3290852" y="1608261"/>
            <a:ext cx="990524" cy="69735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595A59"/>
              </a:buClr>
              <a:buSzPts val="1400"/>
              <a:buFont typeface="Arial"/>
              <a:buNone/>
            </a:pPr>
            <a:r>
              <a:rPr b="0" i="0" lang="en-GB" sz="1100" u="none" cap="none" strike="noStrike">
                <a:solidFill>
                  <a:srgbClr val="595A59"/>
                </a:solidFill>
                <a:latin typeface="Calibri"/>
                <a:ea typeface="Calibri"/>
                <a:cs typeface="Calibri"/>
                <a:sym typeface="Calibri"/>
              </a:rPr>
              <a:t>Ingresos / Beneficios / Liquidez</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5" name="Shape 975"/>
        <p:cNvGrpSpPr/>
        <p:nvPr/>
      </p:nvGrpSpPr>
      <p:grpSpPr>
        <a:xfrm>
          <a:off x="0" y="0"/>
          <a:ext cx="0" cy="0"/>
          <a:chOff x="0" y="0"/>
          <a:chExt cx="0" cy="0"/>
        </a:xfrm>
      </p:grpSpPr>
      <p:sp>
        <p:nvSpPr>
          <p:cNvPr id="976" name="Google Shape;976;p14"/>
          <p:cNvSpPr txBox="1"/>
          <p:nvPr>
            <p:ph idx="1" type="body"/>
          </p:nvPr>
        </p:nvSpPr>
        <p:spPr>
          <a:xfrm>
            <a:off x="666708" y="752638"/>
            <a:ext cx="4329835" cy="164766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None/>
            </a:pPr>
            <a:r>
              <a:rPr lang="en-GB"/>
              <a:t>Crisis empresariales en las PYME turísticas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1" name="Shape 981"/>
        <p:cNvGrpSpPr/>
        <p:nvPr/>
      </p:nvGrpSpPr>
      <p:grpSpPr>
        <a:xfrm>
          <a:off x="0" y="0"/>
          <a:ext cx="0" cy="0"/>
          <a:chOff x="0" y="0"/>
          <a:chExt cx="0" cy="0"/>
        </a:xfrm>
      </p:grpSpPr>
      <p:sp>
        <p:nvSpPr>
          <p:cNvPr id="982" name="Google Shape;982;p15"/>
          <p:cNvSpPr txBox="1"/>
          <p:nvPr>
            <p:ph idx="2" type="body"/>
          </p:nvPr>
        </p:nvSpPr>
        <p:spPr>
          <a:xfrm>
            <a:off x="389965" y="1637401"/>
            <a:ext cx="3189996" cy="444936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595A59"/>
              </a:buClr>
              <a:buSzPts val="1800"/>
              <a:buNone/>
            </a:pPr>
            <a:r>
              <a:rPr lang="en-GB" sz="1600"/>
              <a:t>Todas las regiones del mundo registraron un fuerte descenso de la contribución del sector turístico al PIB y al empleo en 2020 en comparación con 2019.</a:t>
            </a:r>
            <a:endParaRPr sz="1600"/>
          </a:p>
          <a:p>
            <a:pPr indent="0" lvl="0" marL="0" rtl="0" algn="l">
              <a:lnSpc>
                <a:spcPct val="100000"/>
              </a:lnSpc>
              <a:spcBef>
                <a:spcPts val="600"/>
              </a:spcBef>
              <a:spcAft>
                <a:spcPts val="0"/>
              </a:spcAft>
              <a:buClr>
                <a:srgbClr val="595A59"/>
              </a:buClr>
              <a:buSzPts val="1800"/>
              <a:buNone/>
            </a:pPr>
            <a:r>
              <a:rPr lang="en-GB" sz="1600"/>
              <a:t>La razón de este fuerte descenso es, entre otras, el desplome de las llegadas de turistas internacionales en 2020, que cayeron bruscamente a nivel mundial. </a:t>
            </a:r>
            <a:endParaRPr sz="1600"/>
          </a:p>
          <a:p>
            <a:pPr indent="0" lvl="0" marL="0" rtl="0" algn="l">
              <a:lnSpc>
                <a:spcPct val="100000"/>
              </a:lnSpc>
              <a:spcBef>
                <a:spcPts val="600"/>
              </a:spcBef>
              <a:spcAft>
                <a:spcPts val="0"/>
              </a:spcAft>
              <a:buClr>
                <a:srgbClr val="595A59"/>
              </a:buClr>
              <a:buSzPts val="1800"/>
              <a:buNone/>
            </a:pPr>
            <a:r>
              <a:rPr lang="en-GB" sz="1600"/>
              <a:t>Con un descenso medio de las llegadas de turistas internacionales del -97 % en todo el mundo, el turismo incluso se paralizó en gran medida en abril de 2020.</a:t>
            </a:r>
            <a:endParaRPr sz="1600"/>
          </a:p>
        </p:txBody>
      </p:sp>
      <p:sp>
        <p:nvSpPr>
          <p:cNvPr id="983" name="Google Shape;983;p15"/>
          <p:cNvSpPr txBox="1"/>
          <p:nvPr>
            <p:ph idx="3" type="body"/>
          </p:nvPr>
        </p:nvSpPr>
        <p:spPr>
          <a:xfrm>
            <a:off x="389965" y="577971"/>
            <a:ext cx="11470341" cy="58222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79527B"/>
              </a:buClr>
              <a:buSzPts val="2000"/>
              <a:buNone/>
            </a:pPr>
            <a:r>
              <a:rPr lang="en-GB" sz="1800"/>
              <a:t>El sector turístico es especialmente vulnerable a la crisis. Esto quedó muy claro con la pandemia del Coronavirus: la industria sufrió un duro golpe en todo el mundo. </a:t>
            </a:r>
            <a:endParaRPr sz="1800"/>
          </a:p>
        </p:txBody>
      </p:sp>
      <p:sp>
        <p:nvSpPr>
          <p:cNvPr id="984" name="Google Shape;984;p15"/>
          <p:cNvSpPr txBox="1"/>
          <p:nvPr>
            <p:ph idx="4" type="body"/>
          </p:nvPr>
        </p:nvSpPr>
        <p:spPr>
          <a:xfrm>
            <a:off x="380461" y="1079488"/>
            <a:ext cx="11489400" cy="260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79527B"/>
              </a:buClr>
              <a:buSzPts val="1800"/>
              <a:buNone/>
            </a:pPr>
            <a:r>
              <a:rPr lang="en-GB" sz="1600"/>
              <a:t>Variación de la contribución del turismo al PIB y al empleo por regiones en todo el mundo en 2020 con respecto al año anterior.</a:t>
            </a:r>
            <a:endParaRPr sz="1600"/>
          </a:p>
        </p:txBody>
      </p:sp>
      <p:graphicFrame>
        <p:nvGraphicFramePr>
          <p:cNvPr id="985" name="Google Shape;985;p15"/>
          <p:cNvGraphicFramePr/>
          <p:nvPr/>
        </p:nvGraphicFramePr>
        <p:xfrm>
          <a:off x="4011466" y="1636713"/>
          <a:ext cx="8007350" cy="4616450"/>
        </p:xfrm>
        <a:graphic>
          <a:graphicData uri="http://schemas.openxmlformats.org/drawingml/2006/chart">
            <c:chart r:id="rId3"/>
          </a:graphicData>
        </a:graphic>
      </p:graphicFrame>
      <p:sp>
        <p:nvSpPr>
          <p:cNvPr id="986" name="Google Shape;986;p15"/>
          <p:cNvSpPr txBox="1"/>
          <p:nvPr/>
        </p:nvSpPr>
        <p:spPr>
          <a:xfrm>
            <a:off x="10357089" y="6156918"/>
            <a:ext cx="2059752"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595A59"/>
                </a:solidFill>
                <a:latin typeface="Calibri"/>
                <a:ea typeface="Calibri"/>
                <a:cs typeface="Calibri"/>
                <a:sym typeface="Calibri"/>
              </a:rPr>
              <a:t>Fuente: Statista (2022)</a:t>
            </a:r>
            <a:endParaRPr b="0" i="0" sz="1400" u="none" cap="none" strike="noStrike">
              <a:solidFill>
                <a:srgbClr val="000000"/>
              </a:solidFill>
              <a:latin typeface="Arial"/>
              <a:ea typeface="Arial"/>
              <a:cs typeface="Arial"/>
              <a:sym typeface="Arial"/>
            </a:endParaRPr>
          </a:p>
        </p:txBody>
      </p:sp>
      <p:sp>
        <p:nvSpPr>
          <p:cNvPr id="987" name="Google Shape;987;p15"/>
          <p:cNvSpPr txBox="1"/>
          <p:nvPr/>
        </p:nvSpPr>
        <p:spPr>
          <a:xfrm rot="-5400000">
            <a:off x="2330486" y="3313583"/>
            <a:ext cx="3131127"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595A59"/>
                </a:solidFill>
                <a:latin typeface="Calibri"/>
                <a:ea typeface="Calibri"/>
                <a:cs typeface="Calibri"/>
                <a:sym typeface="Calibri"/>
              </a:rPr>
              <a:t>Prozentuale Veränderung im Vergleich zum Vorjahr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2020-10-14T13:32:04Z</dcterms:created>
  <dc:creator>Gillian Keane</dc:creator>
</cp:coreProperties>
</file>